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9" r:id="rId1"/>
  </p:sldMasterIdLst>
  <p:notesMasterIdLst>
    <p:notesMasterId r:id="rId5"/>
  </p:notesMasterIdLst>
  <p:handoutMasterIdLst>
    <p:handoutMasterId r:id="rId6"/>
  </p:handoutMasterIdLst>
  <p:sldIdLst>
    <p:sldId id="291" r:id="rId2"/>
    <p:sldId id="260" r:id="rId3"/>
    <p:sldId id="323" r:id="rId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sung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E75B6"/>
    <a:srgbClr val="004DFF"/>
    <a:srgbClr val="004329"/>
    <a:srgbClr val="016B42"/>
    <a:srgbClr val="C7E5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8837" autoAdjust="0"/>
  </p:normalViewPr>
  <p:slideViewPr>
    <p:cSldViewPr snapToGrid="0">
      <p:cViewPr varScale="1">
        <p:scale>
          <a:sx n="74" d="100"/>
          <a:sy n="74" d="100"/>
        </p:scale>
        <p:origin x="54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9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B6976-4329-49B4-B501-22DDAE1E4517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29FB7-05E6-47A5-83BF-91404AAB07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754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240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97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2B4D166-4F80-4C76-ABC2-35F7FDED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1EEA8CD-18E9-484D-9984-F8E36204B7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546FF53-AA87-4676-AB16-C0A6BC20C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9DA6F02-21F5-435E-A233-22C3B3630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E6B0902-6F36-498E-ACA4-71AA20C11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19DF587-8A08-4EAB-8841-8E65600DF874}"/>
              </a:ext>
            </a:extLst>
          </p:cNvPr>
          <p:cNvGrpSpPr/>
          <p:nvPr userDrawn="1"/>
        </p:nvGrpSpPr>
        <p:grpSpPr>
          <a:xfrm>
            <a:off x="105952" y="6435811"/>
            <a:ext cx="1289711" cy="282633"/>
            <a:chOff x="11113" y="269875"/>
            <a:chExt cx="9055101" cy="198437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AADB001F-0D0C-474E-8190-0EFE2A2EC076}"/>
                </a:ext>
              </a:extLst>
            </p:cNvPr>
            <p:cNvGrpSpPr/>
            <p:nvPr/>
          </p:nvGrpSpPr>
          <p:grpSpPr>
            <a:xfrm>
              <a:off x="11113" y="269875"/>
              <a:ext cx="1981200" cy="1984375"/>
              <a:chOff x="11113" y="269875"/>
              <a:chExt cx="1981200" cy="1984375"/>
            </a:xfrm>
          </p:grpSpPr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1EC9F3B5-9678-45BF-AD22-A267DCBE2E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0188" y="1655763"/>
                <a:ext cx="155575" cy="152400"/>
              </a:xfrm>
              <a:custGeom>
                <a:avLst/>
                <a:gdLst>
                  <a:gd name="T0" fmla="*/ 70 w 98"/>
                  <a:gd name="T1" fmla="*/ 40 h 96"/>
                  <a:gd name="T2" fmla="*/ 63 w 98"/>
                  <a:gd name="T3" fmla="*/ 30 h 96"/>
                  <a:gd name="T4" fmla="*/ 59 w 98"/>
                  <a:gd name="T5" fmla="*/ 26 h 96"/>
                  <a:gd name="T6" fmla="*/ 56 w 98"/>
                  <a:gd name="T7" fmla="*/ 24 h 96"/>
                  <a:gd name="T8" fmla="*/ 52 w 98"/>
                  <a:gd name="T9" fmla="*/ 24 h 96"/>
                  <a:gd name="T10" fmla="*/ 49 w 98"/>
                  <a:gd name="T11" fmla="*/ 26 h 96"/>
                  <a:gd name="T12" fmla="*/ 47 w 98"/>
                  <a:gd name="T13" fmla="*/ 28 h 96"/>
                  <a:gd name="T14" fmla="*/ 47 w 98"/>
                  <a:gd name="T15" fmla="*/ 31 h 96"/>
                  <a:gd name="T16" fmla="*/ 47 w 98"/>
                  <a:gd name="T17" fmla="*/ 35 h 96"/>
                  <a:gd name="T18" fmla="*/ 49 w 98"/>
                  <a:gd name="T19" fmla="*/ 40 h 96"/>
                  <a:gd name="T20" fmla="*/ 56 w 98"/>
                  <a:gd name="T21" fmla="*/ 51 h 96"/>
                  <a:gd name="T22" fmla="*/ 70 w 98"/>
                  <a:gd name="T23" fmla="*/ 40 h 96"/>
                  <a:gd name="T24" fmla="*/ 44 w 98"/>
                  <a:gd name="T25" fmla="*/ 58 h 96"/>
                  <a:gd name="T26" fmla="*/ 38 w 98"/>
                  <a:gd name="T27" fmla="*/ 49 h 96"/>
                  <a:gd name="T28" fmla="*/ 35 w 98"/>
                  <a:gd name="T29" fmla="*/ 45 h 96"/>
                  <a:gd name="T30" fmla="*/ 31 w 98"/>
                  <a:gd name="T31" fmla="*/ 44 h 96"/>
                  <a:gd name="T32" fmla="*/ 30 w 98"/>
                  <a:gd name="T33" fmla="*/ 44 h 96"/>
                  <a:gd name="T34" fmla="*/ 26 w 98"/>
                  <a:gd name="T35" fmla="*/ 45 h 96"/>
                  <a:gd name="T36" fmla="*/ 23 w 98"/>
                  <a:gd name="T37" fmla="*/ 47 h 96"/>
                  <a:gd name="T38" fmla="*/ 23 w 98"/>
                  <a:gd name="T39" fmla="*/ 51 h 96"/>
                  <a:gd name="T40" fmla="*/ 23 w 98"/>
                  <a:gd name="T41" fmla="*/ 52 h 96"/>
                  <a:gd name="T42" fmla="*/ 24 w 98"/>
                  <a:gd name="T43" fmla="*/ 58 h 96"/>
                  <a:gd name="T44" fmla="*/ 31 w 98"/>
                  <a:gd name="T45" fmla="*/ 66 h 96"/>
                  <a:gd name="T46" fmla="*/ 44 w 98"/>
                  <a:gd name="T47" fmla="*/ 58 h 96"/>
                  <a:gd name="T48" fmla="*/ 31 w 98"/>
                  <a:gd name="T49" fmla="*/ 96 h 96"/>
                  <a:gd name="T50" fmla="*/ 5 w 98"/>
                  <a:gd name="T51" fmla="*/ 58 h 96"/>
                  <a:gd name="T52" fmla="*/ 2 w 98"/>
                  <a:gd name="T53" fmla="*/ 51 h 96"/>
                  <a:gd name="T54" fmla="*/ 0 w 98"/>
                  <a:gd name="T55" fmla="*/ 45 h 96"/>
                  <a:gd name="T56" fmla="*/ 2 w 98"/>
                  <a:gd name="T57" fmla="*/ 40 h 96"/>
                  <a:gd name="T58" fmla="*/ 2 w 98"/>
                  <a:gd name="T59" fmla="*/ 35 h 96"/>
                  <a:gd name="T60" fmla="*/ 5 w 98"/>
                  <a:gd name="T61" fmla="*/ 30 h 96"/>
                  <a:gd name="T62" fmla="*/ 9 w 98"/>
                  <a:gd name="T63" fmla="*/ 26 h 96"/>
                  <a:gd name="T64" fmla="*/ 16 w 98"/>
                  <a:gd name="T65" fmla="*/ 24 h 96"/>
                  <a:gd name="T66" fmla="*/ 23 w 98"/>
                  <a:gd name="T67" fmla="*/ 24 h 96"/>
                  <a:gd name="T68" fmla="*/ 26 w 98"/>
                  <a:gd name="T69" fmla="*/ 24 h 96"/>
                  <a:gd name="T70" fmla="*/ 31 w 98"/>
                  <a:gd name="T71" fmla="*/ 28 h 96"/>
                  <a:gd name="T72" fmla="*/ 30 w 98"/>
                  <a:gd name="T73" fmla="*/ 23 h 96"/>
                  <a:gd name="T74" fmla="*/ 30 w 98"/>
                  <a:gd name="T75" fmla="*/ 17 h 96"/>
                  <a:gd name="T76" fmla="*/ 30 w 98"/>
                  <a:gd name="T77" fmla="*/ 14 h 96"/>
                  <a:gd name="T78" fmla="*/ 33 w 98"/>
                  <a:gd name="T79" fmla="*/ 7 h 96"/>
                  <a:gd name="T80" fmla="*/ 38 w 98"/>
                  <a:gd name="T81" fmla="*/ 3 h 96"/>
                  <a:gd name="T82" fmla="*/ 44 w 98"/>
                  <a:gd name="T83" fmla="*/ 0 h 96"/>
                  <a:gd name="T84" fmla="*/ 49 w 98"/>
                  <a:gd name="T85" fmla="*/ 0 h 96"/>
                  <a:gd name="T86" fmla="*/ 56 w 98"/>
                  <a:gd name="T87" fmla="*/ 0 h 96"/>
                  <a:gd name="T88" fmla="*/ 61 w 98"/>
                  <a:gd name="T89" fmla="*/ 2 h 96"/>
                  <a:gd name="T90" fmla="*/ 64 w 98"/>
                  <a:gd name="T91" fmla="*/ 3 h 96"/>
                  <a:gd name="T92" fmla="*/ 68 w 98"/>
                  <a:gd name="T93" fmla="*/ 9 h 96"/>
                  <a:gd name="T94" fmla="*/ 71 w 98"/>
                  <a:gd name="T95" fmla="*/ 12 h 96"/>
                  <a:gd name="T96" fmla="*/ 73 w 98"/>
                  <a:gd name="T97" fmla="*/ 14 h 96"/>
                  <a:gd name="T98" fmla="*/ 75 w 98"/>
                  <a:gd name="T99" fmla="*/ 17 h 96"/>
                  <a:gd name="T100" fmla="*/ 98 w 98"/>
                  <a:gd name="T101" fmla="*/ 52 h 96"/>
                  <a:gd name="T102" fmla="*/ 31 w 98"/>
                  <a:gd name="T10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96">
                    <a:moveTo>
                      <a:pt x="70" y="40"/>
                    </a:moveTo>
                    <a:lnTo>
                      <a:pt x="63" y="30"/>
                    </a:lnTo>
                    <a:lnTo>
                      <a:pt x="59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7" y="31"/>
                    </a:lnTo>
                    <a:lnTo>
                      <a:pt x="47" y="35"/>
                    </a:lnTo>
                    <a:lnTo>
                      <a:pt x="49" y="40"/>
                    </a:lnTo>
                    <a:lnTo>
                      <a:pt x="56" y="51"/>
                    </a:lnTo>
                    <a:lnTo>
                      <a:pt x="70" y="40"/>
                    </a:lnTo>
                    <a:close/>
                    <a:moveTo>
                      <a:pt x="44" y="58"/>
                    </a:moveTo>
                    <a:lnTo>
                      <a:pt x="38" y="49"/>
                    </a:lnTo>
                    <a:lnTo>
                      <a:pt x="35" y="45"/>
                    </a:lnTo>
                    <a:lnTo>
                      <a:pt x="31" y="44"/>
                    </a:lnTo>
                    <a:lnTo>
                      <a:pt x="30" y="44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31" y="66"/>
                    </a:lnTo>
                    <a:lnTo>
                      <a:pt x="44" y="58"/>
                    </a:lnTo>
                    <a:close/>
                    <a:moveTo>
                      <a:pt x="31" y="96"/>
                    </a:moveTo>
                    <a:lnTo>
                      <a:pt x="5" y="58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5" y="30"/>
                    </a:lnTo>
                    <a:lnTo>
                      <a:pt x="9" y="26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31" y="28"/>
                    </a:lnTo>
                    <a:lnTo>
                      <a:pt x="30" y="23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3" y="7"/>
                    </a:lnTo>
                    <a:lnTo>
                      <a:pt x="38" y="3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2"/>
                    </a:lnTo>
                    <a:lnTo>
                      <a:pt x="64" y="3"/>
                    </a:lnTo>
                    <a:lnTo>
                      <a:pt x="68" y="9"/>
                    </a:lnTo>
                    <a:lnTo>
                      <a:pt x="71" y="12"/>
                    </a:lnTo>
                    <a:lnTo>
                      <a:pt x="73" y="14"/>
                    </a:lnTo>
                    <a:lnTo>
                      <a:pt x="75" y="17"/>
                    </a:lnTo>
                    <a:lnTo>
                      <a:pt x="98" y="52"/>
                    </a:lnTo>
                    <a:lnTo>
                      <a:pt x="31" y="9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9A385C61-960F-40AF-BAB9-F652A11D3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8" y="1506538"/>
                <a:ext cx="157163" cy="146050"/>
              </a:xfrm>
              <a:custGeom>
                <a:avLst/>
                <a:gdLst>
                  <a:gd name="T0" fmla="*/ 24 w 99"/>
                  <a:gd name="T1" fmla="*/ 92 h 92"/>
                  <a:gd name="T2" fmla="*/ 0 w 99"/>
                  <a:gd name="T3" fmla="*/ 31 h 92"/>
                  <a:gd name="T4" fmla="*/ 15 w 99"/>
                  <a:gd name="T5" fmla="*/ 26 h 92"/>
                  <a:gd name="T6" fmla="*/ 31 w 99"/>
                  <a:gd name="T7" fmla="*/ 64 h 92"/>
                  <a:gd name="T8" fmla="*/ 43 w 99"/>
                  <a:gd name="T9" fmla="*/ 59 h 92"/>
                  <a:gd name="T10" fmla="*/ 29 w 99"/>
                  <a:gd name="T11" fmla="*/ 22 h 92"/>
                  <a:gd name="T12" fmla="*/ 43 w 99"/>
                  <a:gd name="T13" fmla="*/ 17 h 92"/>
                  <a:gd name="T14" fmla="*/ 57 w 99"/>
                  <a:gd name="T15" fmla="*/ 52 h 92"/>
                  <a:gd name="T16" fmla="*/ 73 w 99"/>
                  <a:gd name="T17" fmla="*/ 47 h 92"/>
                  <a:gd name="T18" fmla="*/ 57 w 99"/>
                  <a:gd name="T19" fmla="*/ 7 h 92"/>
                  <a:gd name="T20" fmla="*/ 73 w 99"/>
                  <a:gd name="T21" fmla="*/ 0 h 92"/>
                  <a:gd name="T22" fmla="*/ 99 w 99"/>
                  <a:gd name="T23" fmla="*/ 63 h 92"/>
                  <a:gd name="T24" fmla="*/ 24 w 99"/>
                  <a:gd name="T2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92">
                    <a:moveTo>
                      <a:pt x="24" y="92"/>
                    </a:moveTo>
                    <a:lnTo>
                      <a:pt x="0" y="31"/>
                    </a:lnTo>
                    <a:lnTo>
                      <a:pt x="15" y="26"/>
                    </a:lnTo>
                    <a:lnTo>
                      <a:pt x="31" y="64"/>
                    </a:lnTo>
                    <a:lnTo>
                      <a:pt x="43" y="59"/>
                    </a:lnTo>
                    <a:lnTo>
                      <a:pt x="29" y="22"/>
                    </a:lnTo>
                    <a:lnTo>
                      <a:pt x="43" y="17"/>
                    </a:lnTo>
                    <a:lnTo>
                      <a:pt x="57" y="52"/>
                    </a:lnTo>
                    <a:lnTo>
                      <a:pt x="73" y="47"/>
                    </a:lnTo>
                    <a:lnTo>
                      <a:pt x="57" y="7"/>
                    </a:lnTo>
                    <a:lnTo>
                      <a:pt x="73" y="0"/>
                    </a:lnTo>
                    <a:lnTo>
                      <a:pt x="99" y="63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32917C37-D7FA-422B-A7D6-91AD899FD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1428750"/>
                <a:ext cx="133350" cy="68263"/>
              </a:xfrm>
              <a:custGeom>
                <a:avLst/>
                <a:gdLst>
                  <a:gd name="T0" fmla="*/ 5 w 84"/>
                  <a:gd name="T1" fmla="*/ 43 h 43"/>
                  <a:gd name="T2" fmla="*/ 0 w 84"/>
                  <a:gd name="T3" fmla="*/ 19 h 43"/>
                  <a:gd name="T4" fmla="*/ 77 w 84"/>
                  <a:gd name="T5" fmla="*/ 0 h 43"/>
                  <a:gd name="T6" fmla="*/ 84 w 84"/>
                  <a:gd name="T7" fmla="*/ 24 h 43"/>
                  <a:gd name="T8" fmla="*/ 5 w 84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3">
                    <a:moveTo>
                      <a:pt x="5" y="43"/>
                    </a:moveTo>
                    <a:lnTo>
                      <a:pt x="0" y="19"/>
                    </a:lnTo>
                    <a:lnTo>
                      <a:pt x="77" y="0"/>
                    </a:lnTo>
                    <a:lnTo>
                      <a:pt x="84" y="24"/>
                    </a:lnTo>
                    <a:lnTo>
                      <a:pt x="5" y="4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6D7CCD55-D4B3-48E2-A318-C8DEECC83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98575"/>
                <a:ext cx="134938" cy="100013"/>
              </a:xfrm>
              <a:custGeom>
                <a:avLst/>
                <a:gdLst>
                  <a:gd name="T0" fmla="*/ 3 w 85"/>
                  <a:gd name="T1" fmla="*/ 28 h 63"/>
                  <a:gd name="T2" fmla="*/ 0 w 85"/>
                  <a:gd name="T3" fmla="*/ 3 h 63"/>
                  <a:gd name="T4" fmla="*/ 43 w 85"/>
                  <a:gd name="T5" fmla="*/ 0 h 63"/>
                  <a:gd name="T6" fmla="*/ 52 w 85"/>
                  <a:gd name="T7" fmla="*/ 0 h 63"/>
                  <a:gd name="T8" fmla="*/ 59 w 85"/>
                  <a:gd name="T9" fmla="*/ 0 h 63"/>
                  <a:gd name="T10" fmla="*/ 64 w 85"/>
                  <a:gd name="T11" fmla="*/ 0 h 63"/>
                  <a:gd name="T12" fmla="*/ 71 w 85"/>
                  <a:gd name="T13" fmla="*/ 3 h 63"/>
                  <a:gd name="T14" fmla="*/ 77 w 85"/>
                  <a:gd name="T15" fmla="*/ 8 h 63"/>
                  <a:gd name="T16" fmla="*/ 80 w 85"/>
                  <a:gd name="T17" fmla="*/ 14 h 63"/>
                  <a:gd name="T18" fmla="*/ 84 w 85"/>
                  <a:gd name="T19" fmla="*/ 21 h 63"/>
                  <a:gd name="T20" fmla="*/ 84 w 85"/>
                  <a:gd name="T21" fmla="*/ 28 h 63"/>
                  <a:gd name="T22" fmla="*/ 85 w 85"/>
                  <a:gd name="T23" fmla="*/ 35 h 63"/>
                  <a:gd name="T24" fmla="*/ 84 w 85"/>
                  <a:gd name="T25" fmla="*/ 42 h 63"/>
                  <a:gd name="T26" fmla="*/ 82 w 85"/>
                  <a:gd name="T27" fmla="*/ 47 h 63"/>
                  <a:gd name="T28" fmla="*/ 78 w 85"/>
                  <a:gd name="T29" fmla="*/ 52 h 63"/>
                  <a:gd name="T30" fmla="*/ 75 w 85"/>
                  <a:gd name="T31" fmla="*/ 57 h 63"/>
                  <a:gd name="T32" fmla="*/ 68 w 85"/>
                  <a:gd name="T33" fmla="*/ 61 h 63"/>
                  <a:gd name="T34" fmla="*/ 59 w 85"/>
                  <a:gd name="T35" fmla="*/ 63 h 63"/>
                  <a:gd name="T36" fmla="*/ 54 w 85"/>
                  <a:gd name="T37" fmla="*/ 40 h 63"/>
                  <a:gd name="T38" fmla="*/ 57 w 85"/>
                  <a:gd name="T39" fmla="*/ 38 h 63"/>
                  <a:gd name="T40" fmla="*/ 61 w 85"/>
                  <a:gd name="T41" fmla="*/ 38 h 63"/>
                  <a:gd name="T42" fmla="*/ 63 w 85"/>
                  <a:gd name="T43" fmla="*/ 36 h 63"/>
                  <a:gd name="T44" fmla="*/ 64 w 85"/>
                  <a:gd name="T45" fmla="*/ 35 h 63"/>
                  <a:gd name="T46" fmla="*/ 66 w 85"/>
                  <a:gd name="T47" fmla="*/ 33 h 63"/>
                  <a:gd name="T48" fmla="*/ 66 w 85"/>
                  <a:gd name="T49" fmla="*/ 31 h 63"/>
                  <a:gd name="T50" fmla="*/ 64 w 85"/>
                  <a:gd name="T51" fmla="*/ 28 h 63"/>
                  <a:gd name="T52" fmla="*/ 63 w 85"/>
                  <a:gd name="T53" fmla="*/ 24 h 63"/>
                  <a:gd name="T54" fmla="*/ 57 w 85"/>
                  <a:gd name="T55" fmla="*/ 24 h 63"/>
                  <a:gd name="T56" fmla="*/ 52 w 85"/>
                  <a:gd name="T57" fmla="*/ 24 h 63"/>
                  <a:gd name="T58" fmla="*/ 3 w 85"/>
                  <a:gd name="T59" fmla="*/ 2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63">
                    <a:moveTo>
                      <a:pt x="3" y="28"/>
                    </a:moveTo>
                    <a:lnTo>
                      <a:pt x="0" y="3"/>
                    </a:lnTo>
                    <a:lnTo>
                      <a:pt x="43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4" y="0"/>
                    </a:lnTo>
                    <a:lnTo>
                      <a:pt x="71" y="3"/>
                    </a:lnTo>
                    <a:lnTo>
                      <a:pt x="77" y="8"/>
                    </a:lnTo>
                    <a:lnTo>
                      <a:pt x="80" y="14"/>
                    </a:lnTo>
                    <a:lnTo>
                      <a:pt x="84" y="21"/>
                    </a:lnTo>
                    <a:lnTo>
                      <a:pt x="84" y="28"/>
                    </a:lnTo>
                    <a:lnTo>
                      <a:pt x="85" y="35"/>
                    </a:lnTo>
                    <a:lnTo>
                      <a:pt x="84" y="42"/>
                    </a:lnTo>
                    <a:lnTo>
                      <a:pt x="82" y="47"/>
                    </a:lnTo>
                    <a:lnTo>
                      <a:pt x="78" y="52"/>
                    </a:lnTo>
                    <a:lnTo>
                      <a:pt x="75" y="57"/>
                    </a:lnTo>
                    <a:lnTo>
                      <a:pt x="68" y="61"/>
                    </a:lnTo>
                    <a:lnTo>
                      <a:pt x="59" y="63"/>
                    </a:lnTo>
                    <a:lnTo>
                      <a:pt x="54" y="40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3" y="36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4" y="28"/>
                    </a:lnTo>
                    <a:lnTo>
                      <a:pt x="63" y="24"/>
                    </a:lnTo>
                    <a:lnTo>
                      <a:pt x="57" y="24"/>
                    </a:lnTo>
                    <a:lnTo>
                      <a:pt x="52" y="24"/>
                    </a:lnTo>
                    <a:lnTo>
                      <a:pt x="3" y="2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523C7C69-C138-4502-BAC4-2FCCAF550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01738"/>
                <a:ext cx="130175" cy="46038"/>
              </a:xfrm>
              <a:custGeom>
                <a:avLst/>
                <a:gdLst>
                  <a:gd name="T0" fmla="*/ 0 w 82"/>
                  <a:gd name="T1" fmla="*/ 24 h 29"/>
                  <a:gd name="T2" fmla="*/ 2 w 82"/>
                  <a:gd name="T3" fmla="*/ 0 h 29"/>
                  <a:gd name="T4" fmla="*/ 82 w 82"/>
                  <a:gd name="T5" fmla="*/ 3 h 29"/>
                  <a:gd name="T6" fmla="*/ 80 w 82"/>
                  <a:gd name="T7" fmla="*/ 29 h 29"/>
                  <a:gd name="T8" fmla="*/ 0 w 82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9">
                    <a:moveTo>
                      <a:pt x="0" y="24"/>
                    </a:moveTo>
                    <a:lnTo>
                      <a:pt x="2" y="0"/>
                    </a:lnTo>
                    <a:lnTo>
                      <a:pt x="82" y="3"/>
                    </a:lnTo>
                    <a:lnTo>
                      <a:pt x="80" y="2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F32B143A-9F94-4972-B524-A03D2FD56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1" y="1016000"/>
                <a:ext cx="149225" cy="146050"/>
              </a:xfrm>
              <a:custGeom>
                <a:avLst/>
                <a:gdLst>
                  <a:gd name="T0" fmla="*/ 0 w 94"/>
                  <a:gd name="T1" fmla="*/ 75 h 92"/>
                  <a:gd name="T2" fmla="*/ 5 w 94"/>
                  <a:gd name="T3" fmla="*/ 52 h 92"/>
                  <a:gd name="T4" fmla="*/ 56 w 94"/>
                  <a:gd name="T5" fmla="*/ 33 h 92"/>
                  <a:gd name="T6" fmla="*/ 12 w 94"/>
                  <a:gd name="T7" fmla="*/ 22 h 92"/>
                  <a:gd name="T8" fmla="*/ 18 w 94"/>
                  <a:gd name="T9" fmla="*/ 0 h 92"/>
                  <a:gd name="T10" fmla="*/ 94 w 94"/>
                  <a:gd name="T11" fmla="*/ 17 h 92"/>
                  <a:gd name="T12" fmla="*/ 91 w 94"/>
                  <a:gd name="T13" fmla="*/ 40 h 92"/>
                  <a:gd name="T14" fmla="*/ 40 w 94"/>
                  <a:gd name="T15" fmla="*/ 59 h 92"/>
                  <a:gd name="T16" fmla="*/ 84 w 94"/>
                  <a:gd name="T17" fmla="*/ 69 h 92"/>
                  <a:gd name="T18" fmla="*/ 79 w 94"/>
                  <a:gd name="T19" fmla="*/ 92 h 92"/>
                  <a:gd name="T20" fmla="*/ 0 w 94"/>
                  <a:gd name="T21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0" y="75"/>
                    </a:moveTo>
                    <a:lnTo>
                      <a:pt x="5" y="52"/>
                    </a:lnTo>
                    <a:lnTo>
                      <a:pt x="56" y="33"/>
                    </a:lnTo>
                    <a:lnTo>
                      <a:pt x="12" y="22"/>
                    </a:lnTo>
                    <a:lnTo>
                      <a:pt x="18" y="0"/>
                    </a:lnTo>
                    <a:lnTo>
                      <a:pt x="94" y="17"/>
                    </a:lnTo>
                    <a:lnTo>
                      <a:pt x="91" y="40"/>
                    </a:lnTo>
                    <a:lnTo>
                      <a:pt x="40" y="59"/>
                    </a:lnTo>
                    <a:lnTo>
                      <a:pt x="84" y="69"/>
                    </a:lnTo>
                    <a:lnTo>
                      <a:pt x="79" y="9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0774DAC4-3262-4F49-BEB0-DE0343EE6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6" y="849313"/>
                <a:ext cx="134938" cy="138113"/>
              </a:xfrm>
              <a:custGeom>
                <a:avLst/>
                <a:gdLst>
                  <a:gd name="T0" fmla="*/ 52 w 85"/>
                  <a:gd name="T1" fmla="*/ 47 h 87"/>
                  <a:gd name="T2" fmla="*/ 37 w 85"/>
                  <a:gd name="T3" fmla="*/ 40 h 87"/>
                  <a:gd name="T4" fmla="*/ 54 w 85"/>
                  <a:gd name="T5" fmla="*/ 5 h 87"/>
                  <a:gd name="T6" fmla="*/ 84 w 85"/>
                  <a:gd name="T7" fmla="*/ 19 h 87"/>
                  <a:gd name="T8" fmla="*/ 85 w 85"/>
                  <a:gd name="T9" fmla="*/ 28 h 87"/>
                  <a:gd name="T10" fmla="*/ 85 w 85"/>
                  <a:gd name="T11" fmla="*/ 35 h 87"/>
                  <a:gd name="T12" fmla="*/ 85 w 85"/>
                  <a:gd name="T13" fmla="*/ 42 h 87"/>
                  <a:gd name="T14" fmla="*/ 84 w 85"/>
                  <a:gd name="T15" fmla="*/ 51 h 87"/>
                  <a:gd name="T16" fmla="*/ 80 w 85"/>
                  <a:gd name="T17" fmla="*/ 61 h 87"/>
                  <a:gd name="T18" fmla="*/ 75 w 85"/>
                  <a:gd name="T19" fmla="*/ 68 h 87"/>
                  <a:gd name="T20" fmla="*/ 70 w 85"/>
                  <a:gd name="T21" fmla="*/ 75 h 87"/>
                  <a:gd name="T22" fmla="*/ 66 w 85"/>
                  <a:gd name="T23" fmla="*/ 80 h 87"/>
                  <a:gd name="T24" fmla="*/ 59 w 85"/>
                  <a:gd name="T25" fmla="*/ 84 h 87"/>
                  <a:gd name="T26" fmla="*/ 54 w 85"/>
                  <a:gd name="T27" fmla="*/ 85 h 87"/>
                  <a:gd name="T28" fmla="*/ 47 w 85"/>
                  <a:gd name="T29" fmla="*/ 87 h 87"/>
                  <a:gd name="T30" fmla="*/ 35 w 85"/>
                  <a:gd name="T31" fmla="*/ 85 h 87"/>
                  <a:gd name="T32" fmla="*/ 24 w 85"/>
                  <a:gd name="T33" fmla="*/ 82 h 87"/>
                  <a:gd name="T34" fmla="*/ 17 w 85"/>
                  <a:gd name="T35" fmla="*/ 78 h 87"/>
                  <a:gd name="T36" fmla="*/ 10 w 85"/>
                  <a:gd name="T37" fmla="*/ 73 h 87"/>
                  <a:gd name="T38" fmla="*/ 5 w 85"/>
                  <a:gd name="T39" fmla="*/ 68 h 87"/>
                  <a:gd name="T40" fmla="*/ 2 w 85"/>
                  <a:gd name="T41" fmla="*/ 61 h 87"/>
                  <a:gd name="T42" fmla="*/ 0 w 85"/>
                  <a:gd name="T43" fmla="*/ 54 h 87"/>
                  <a:gd name="T44" fmla="*/ 0 w 85"/>
                  <a:gd name="T45" fmla="*/ 47 h 87"/>
                  <a:gd name="T46" fmla="*/ 0 w 85"/>
                  <a:gd name="T47" fmla="*/ 40 h 87"/>
                  <a:gd name="T48" fmla="*/ 2 w 85"/>
                  <a:gd name="T49" fmla="*/ 33 h 87"/>
                  <a:gd name="T50" fmla="*/ 5 w 85"/>
                  <a:gd name="T51" fmla="*/ 26 h 87"/>
                  <a:gd name="T52" fmla="*/ 9 w 85"/>
                  <a:gd name="T53" fmla="*/ 17 h 87"/>
                  <a:gd name="T54" fmla="*/ 12 w 85"/>
                  <a:gd name="T55" fmla="*/ 12 h 87"/>
                  <a:gd name="T56" fmla="*/ 16 w 85"/>
                  <a:gd name="T57" fmla="*/ 9 h 87"/>
                  <a:gd name="T58" fmla="*/ 21 w 85"/>
                  <a:gd name="T59" fmla="*/ 3 h 87"/>
                  <a:gd name="T60" fmla="*/ 26 w 85"/>
                  <a:gd name="T61" fmla="*/ 2 h 87"/>
                  <a:gd name="T62" fmla="*/ 33 w 85"/>
                  <a:gd name="T63" fmla="*/ 0 h 87"/>
                  <a:gd name="T64" fmla="*/ 42 w 85"/>
                  <a:gd name="T65" fmla="*/ 2 h 87"/>
                  <a:gd name="T66" fmla="*/ 35 w 85"/>
                  <a:gd name="T67" fmla="*/ 24 h 87"/>
                  <a:gd name="T68" fmla="*/ 30 w 85"/>
                  <a:gd name="T69" fmla="*/ 24 h 87"/>
                  <a:gd name="T70" fmla="*/ 26 w 85"/>
                  <a:gd name="T71" fmla="*/ 26 h 87"/>
                  <a:gd name="T72" fmla="*/ 23 w 85"/>
                  <a:gd name="T73" fmla="*/ 30 h 87"/>
                  <a:gd name="T74" fmla="*/ 21 w 85"/>
                  <a:gd name="T75" fmla="*/ 33 h 87"/>
                  <a:gd name="T76" fmla="*/ 19 w 85"/>
                  <a:gd name="T77" fmla="*/ 38 h 87"/>
                  <a:gd name="T78" fmla="*/ 19 w 85"/>
                  <a:gd name="T79" fmla="*/ 44 h 87"/>
                  <a:gd name="T80" fmla="*/ 21 w 85"/>
                  <a:gd name="T81" fmla="*/ 47 h 87"/>
                  <a:gd name="T82" fmla="*/ 23 w 85"/>
                  <a:gd name="T83" fmla="*/ 52 h 87"/>
                  <a:gd name="T84" fmla="*/ 28 w 85"/>
                  <a:gd name="T85" fmla="*/ 56 h 87"/>
                  <a:gd name="T86" fmla="*/ 35 w 85"/>
                  <a:gd name="T87" fmla="*/ 59 h 87"/>
                  <a:gd name="T88" fmla="*/ 42 w 85"/>
                  <a:gd name="T89" fmla="*/ 63 h 87"/>
                  <a:gd name="T90" fmla="*/ 49 w 85"/>
                  <a:gd name="T91" fmla="*/ 63 h 87"/>
                  <a:gd name="T92" fmla="*/ 54 w 85"/>
                  <a:gd name="T93" fmla="*/ 63 h 87"/>
                  <a:gd name="T94" fmla="*/ 58 w 85"/>
                  <a:gd name="T95" fmla="*/ 61 h 87"/>
                  <a:gd name="T96" fmla="*/ 61 w 85"/>
                  <a:gd name="T97" fmla="*/ 58 h 87"/>
                  <a:gd name="T98" fmla="*/ 65 w 85"/>
                  <a:gd name="T99" fmla="*/ 52 h 87"/>
                  <a:gd name="T100" fmla="*/ 66 w 85"/>
                  <a:gd name="T101" fmla="*/ 45 h 87"/>
                  <a:gd name="T102" fmla="*/ 66 w 85"/>
                  <a:gd name="T103" fmla="*/ 40 h 87"/>
                  <a:gd name="T104" fmla="*/ 66 w 85"/>
                  <a:gd name="T105" fmla="*/ 35 h 87"/>
                  <a:gd name="T106" fmla="*/ 59 w 85"/>
                  <a:gd name="T107" fmla="*/ 31 h 87"/>
                  <a:gd name="T108" fmla="*/ 52 w 85"/>
                  <a:gd name="T109" fmla="*/ 4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" h="87">
                    <a:moveTo>
                      <a:pt x="52" y="47"/>
                    </a:moveTo>
                    <a:lnTo>
                      <a:pt x="37" y="40"/>
                    </a:lnTo>
                    <a:lnTo>
                      <a:pt x="54" y="5"/>
                    </a:lnTo>
                    <a:lnTo>
                      <a:pt x="84" y="19"/>
                    </a:lnTo>
                    <a:lnTo>
                      <a:pt x="85" y="28"/>
                    </a:lnTo>
                    <a:lnTo>
                      <a:pt x="85" y="35"/>
                    </a:lnTo>
                    <a:lnTo>
                      <a:pt x="85" y="42"/>
                    </a:lnTo>
                    <a:lnTo>
                      <a:pt x="84" y="51"/>
                    </a:lnTo>
                    <a:lnTo>
                      <a:pt x="80" y="61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66" y="80"/>
                    </a:lnTo>
                    <a:lnTo>
                      <a:pt x="59" y="84"/>
                    </a:lnTo>
                    <a:lnTo>
                      <a:pt x="54" y="85"/>
                    </a:lnTo>
                    <a:lnTo>
                      <a:pt x="47" y="87"/>
                    </a:lnTo>
                    <a:lnTo>
                      <a:pt x="35" y="85"/>
                    </a:lnTo>
                    <a:lnTo>
                      <a:pt x="24" y="82"/>
                    </a:lnTo>
                    <a:lnTo>
                      <a:pt x="17" y="78"/>
                    </a:lnTo>
                    <a:lnTo>
                      <a:pt x="10" y="73"/>
                    </a:lnTo>
                    <a:lnTo>
                      <a:pt x="5" y="68"/>
                    </a:lnTo>
                    <a:lnTo>
                      <a:pt x="2" y="61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0" y="40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9" y="17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35" y="24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3" y="52"/>
                    </a:lnTo>
                    <a:lnTo>
                      <a:pt x="28" y="56"/>
                    </a:lnTo>
                    <a:lnTo>
                      <a:pt x="35" y="59"/>
                    </a:lnTo>
                    <a:lnTo>
                      <a:pt x="42" y="63"/>
                    </a:lnTo>
                    <a:lnTo>
                      <a:pt x="49" y="63"/>
                    </a:lnTo>
                    <a:lnTo>
                      <a:pt x="54" y="63"/>
                    </a:lnTo>
                    <a:lnTo>
                      <a:pt x="58" y="61"/>
                    </a:lnTo>
                    <a:lnTo>
                      <a:pt x="61" y="58"/>
                    </a:lnTo>
                    <a:lnTo>
                      <a:pt x="65" y="52"/>
                    </a:lnTo>
                    <a:lnTo>
                      <a:pt x="66" y="45"/>
                    </a:lnTo>
                    <a:lnTo>
                      <a:pt x="66" y="40"/>
                    </a:lnTo>
                    <a:lnTo>
                      <a:pt x="66" y="35"/>
                    </a:lnTo>
                    <a:lnTo>
                      <a:pt x="59" y="31"/>
                    </a:lnTo>
                    <a:lnTo>
                      <a:pt x="52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xmlns="" id="{77B19613-D66D-4BB4-83C2-5929D3EEB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38" y="612775"/>
                <a:ext cx="173038" cy="177800"/>
              </a:xfrm>
              <a:custGeom>
                <a:avLst/>
                <a:gdLst>
                  <a:gd name="T0" fmla="*/ 0 w 109"/>
                  <a:gd name="T1" fmla="*/ 58 h 112"/>
                  <a:gd name="T2" fmla="*/ 13 w 109"/>
                  <a:gd name="T3" fmla="*/ 41 h 112"/>
                  <a:gd name="T4" fmla="*/ 68 w 109"/>
                  <a:gd name="T5" fmla="*/ 48 h 112"/>
                  <a:gd name="T6" fmla="*/ 34 w 109"/>
                  <a:gd name="T7" fmla="*/ 18 h 112"/>
                  <a:gd name="T8" fmla="*/ 50 w 109"/>
                  <a:gd name="T9" fmla="*/ 0 h 112"/>
                  <a:gd name="T10" fmla="*/ 109 w 109"/>
                  <a:gd name="T11" fmla="*/ 55 h 112"/>
                  <a:gd name="T12" fmla="*/ 94 w 109"/>
                  <a:gd name="T13" fmla="*/ 72 h 112"/>
                  <a:gd name="T14" fmla="*/ 41 w 109"/>
                  <a:gd name="T15" fmla="*/ 65 h 112"/>
                  <a:gd name="T16" fmla="*/ 73 w 109"/>
                  <a:gd name="T17" fmla="*/ 95 h 112"/>
                  <a:gd name="T18" fmla="*/ 57 w 109"/>
                  <a:gd name="T19" fmla="*/ 112 h 112"/>
                  <a:gd name="T20" fmla="*/ 0 w 109"/>
                  <a:gd name="T21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2">
                    <a:moveTo>
                      <a:pt x="0" y="58"/>
                    </a:moveTo>
                    <a:lnTo>
                      <a:pt x="13" y="41"/>
                    </a:lnTo>
                    <a:lnTo>
                      <a:pt x="68" y="48"/>
                    </a:lnTo>
                    <a:lnTo>
                      <a:pt x="34" y="18"/>
                    </a:lnTo>
                    <a:lnTo>
                      <a:pt x="50" y="0"/>
                    </a:lnTo>
                    <a:lnTo>
                      <a:pt x="109" y="55"/>
                    </a:lnTo>
                    <a:lnTo>
                      <a:pt x="94" y="72"/>
                    </a:lnTo>
                    <a:lnTo>
                      <a:pt x="41" y="65"/>
                    </a:lnTo>
                    <a:lnTo>
                      <a:pt x="73" y="95"/>
                    </a:lnTo>
                    <a:lnTo>
                      <a:pt x="57" y="11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:a16="http://schemas.microsoft.com/office/drawing/2014/main" xmlns="" id="{405419F2-2294-4E5A-A6A5-FFD3C37ACC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438" y="515938"/>
                <a:ext cx="134938" cy="136525"/>
              </a:xfrm>
              <a:custGeom>
                <a:avLst/>
                <a:gdLst>
                  <a:gd name="T0" fmla="*/ 29 w 85"/>
                  <a:gd name="T1" fmla="*/ 53 h 86"/>
                  <a:gd name="T2" fmla="*/ 34 w 85"/>
                  <a:gd name="T3" fmla="*/ 58 h 86"/>
                  <a:gd name="T4" fmla="*/ 38 w 85"/>
                  <a:gd name="T5" fmla="*/ 63 h 86"/>
                  <a:gd name="T6" fmla="*/ 43 w 85"/>
                  <a:gd name="T7" fmla="*/ 65 h 86"/>
                  <a:gd name="T8" fmla="*/ 50 w 85"/>
                  <a:gd name="T9" fmla="*/ 65 h 86"/>
                  <a:gd name="T10" fmla="*/ 55 w 85"/>
                  <a:gd name="T11" fmla="*/ 61 h 86"/>
                  <a:gd name="T12" fmla="*/ 59 w 85"/>
                  <a:gd name="T13" fmla="*/ 58 h 86"/>
                  <a:gd name="T14" fmla="*/ 62 w 85"/>
                  <a:gd name="T15" fmla="*/ 55 h 86"/>
                  <a:gd name="T16" fmla="*/ 62 w 85"/>
                  <a:gd name="T17" fmla="*/ 51 h 86"/>
                  <a:gd name="T18" fmla="*/ 62 w 85"/>
                  <a:gd name="T19" fmla="*/ 46 h 86"/>
                  <a:gd name="T20" fmla="*/ 61 w 85"/>
                  <a:gd name="T21" fmla="*/ 41 h 86"/>
                  <a:gd name="T22" fmla="*/ 55 w 85"/>
                  <a:gd name="T23" fmla="*/ 34 h 86"/>
                  <a:gd name="T24" fmla="*/ 52 w 85"/>
                  <a:gd name="T25" fmla="*/ 28 h 86"/>
                  <a:gd name="T26" fmla="*/ 47 w 85"/>
                  <a:gd name="T27" fmla="*/ 23 h 86"/>
                  <a:gd name="T28" fmla="*/ 43 w 85"/>
                  <a:gd name="T29" fmla="*/ 21 h 86"/>
                  <a:gd name="T30" fmla="*/ 36 w 85"/>
                  <a:gd name="T31" fmla="*/ 21 h 86"/>
                  <a:gd name="T32" fmla="*/ 29 w 85"/>
                  <a:gd name="T33" fmla="*/ 25 h 86"/>
                  <a:gd name="T34" fmla="*/ 26 w 85"/>
                  <a:gd name="T35" fmla="*/ 28 h 86"/>
                  <a:gd name="T36" fmla="*/ 24 w 85"/>
                  <a:gd name="T37" fmla="*/ 32 h 86"/>
                  <a:gd name="T38" fmla="*/ 22 w 85"/>
                  <a:gd name="T39" fmla="*/ 35 h 86"/>
                  <a:gd name="T40" fmla="*/ 24 w 85"/>
                  <a:gd name="T41" fmla="*/ 41 h 86"/>
                  <a:gd name="T42" fmla="*/ 26 w 85"/>
                  <a:gd name="T43" fmla="*/ 46 h 86"/>
                  <a:gd name="T44" fmla="*/ 29 w 85"/>
                  <a:gd name="T45" fmla="*/ 53 h 86"/>
                  <a:gd name="T46" fmla="*/ 8 w 85"/>
                  <a:gd name="T47" fmla="*/ 67 h 86"/>
                  <a:gd name="T48" fmla="*/ 1 w 85"/>
                  <a:gd name="T49" fmla="*/ 51 h 86"/>
                  <a:gd name="T50" fmla="*/ 0 w 85"/>
                  <a:gd name="T51" fmla="*/ 35 h 86"/>
                  <a:gd name="T52" fmla="*/ 3 w 85"/>
                  <a:gd name="T53" fmla="*/ 28 h 86"/>
                  <a:gd name="T54" fmla="*/ 6 w 85"/>
                  <a:gd name="T55" fmla="*/ 21 h 86"/>
                  <a:gd name="T56" fmla="*/ 12 w 85"/>
                  <a:gd name="T57" fmla="*/ 16 h 86"/>
                  <a:gd name="T58" fmla="*/ 19 w 85"/>
                  <a:gd name="T59" fmla="*/ 9 h 86"/>
                  <a:gd name="T60" fmla="*/ 34 w 85"/>
                  <a:gd name="T61" fmla="*/ 2 h 86"/>
                  <a:gd name="T62" fmla="*/ 50 w 85"/>
                  <a:gd name="T63" fmla="*/ 0 h 86"/>
                  <a:gd name="T64" fmla="*/ 57 w 85"/>
                  <a:gd name="T65" fmla="*/ 2 h 86"/>
                  <a:gd name="T66" fmla="*/ 64 w 85"/>
                  <a:gd name="T67" fmla="*/ 7 h 86"/>
                  <a:gd name="T68" fmla="*/ 71 w 85"/>
                  <a:gd name="T69" fmla="*/ 13 h 86"/>
                  <a:gd name="T70" fmla="*/ 76 w 85"/>
                  <a:gd name="T71" fmla="*/ 20 h 86"/>
                  <a:gd name="T72" fmla="*/ 82 w 85"/>
                  <a:gd name="T73" fmla="*/ 27 h 86"/>
                  <a:gd name="T74" fmla="*/ 83 w 85"/>
                  <a:gd name="T75" fmla="*/ 34 h 86"/>
                  <a:gd name="T76" fmla="*/ 85 w 85"/>
                  <a:gd name="T77" fmla="*/ 41 h 86"/>
                  <a:gd name="T78" fmla="*/ 85 w 85"/>
                  <a:gd name="T79" fmla="*/ 51 h 86"/>
                  <a:gd name="T80" fmla="*/ 82 w 85"/>
                  <a:gd name="T81" fmla="*/ 60 h 86"/>
                  <a:gd name="T82" fmla="*/ 78 w 85"/>
                  <a:gd name="T83" fmla="*/ 65 h 86"/>
                  <a:gd name="T84" fmla="*/ 73 w 85"/>
                  <a:gd name="T85" fmla="*/ 72 h 86"/>
                  <a:gd name="T86" fmla="*/ 68 w 85"/>
                  <a:gd name="T87" fmla="*/ 77 h 86"/>
                  <a:gd name="T88" fmla="*/ 61 w 85"/>
                  <a:gd name="T89" fmla="*/ 81 h 86"/>
                  <a:gd name="T90" fmla="*/ 54 w 85"/>
                  <a:gd name="T91" fmla="*/ 84 h 86"/>
                  <a:gd name="T92" fmla="*/ 47 w 85"/>
                  <a:gd name="T93" fmla="*/ 86 h 86"/>
                  <a:gd name="T94" fmla="*/ 36 w 85"/>
                  <a:gd name="T95" fmla="*/ 86 h 86"/>
                  <a:gd name="T96" fmla="*/ 27 w 85"/>
                  <a:gd name="T97" fmla="*/ 82 h 86"/>
                  <a:gd name="T98" fmla="*/ 20 w 85"/>
                  <a:gd name="T99" fmla="*/ 79 h 86"/>
                  <a:gd name="T100" fmla="*/ 13 w 85"/>
                  <a:gd name="T101" fmla="*/ 74 h 86"/>
                  <a:gd name="T102" fmla="*/ 8 w 85"/>
                  <a:gd name="T103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" h="86">
                    <a:moveTo>
                      <a:pt x="29" y="53"/>
                    </a:moveTo>
                    <a:lnTo>
                      <a:pt x="34" y="58"/>
                    </a:lnTo>
                    <a:lnTo>
                      <a:pt x="38" y="63"/>
                    </a:lnTo>
                    <a:lnTo>
                      <a:pt x="43" y="65"/>
                    </a:lnTo>
                    <a:lnTo>
                      <a:pt x="50" y="65"/>
                    </a:lnTo>
                    <a:lnTo>
                      <a:pt x="55" y="61"/>
                    </a:lnTo>
                    <a:lnTo>
                      <a:pt x="59" y="58"/>
                    </a:lnTo>
                    <a:lnTo>
                      <a:pt x="62" y="55"/>
                    </a:lnTo>
                    <a:lnTo>
                      <a:pt x="62" y="51"/>
                    </a:lnTo>
                    <a:lnTo>
                      <a:pt x="62" y="46"/>
                    </a:lnTo>
                    <a:lnTo>
                      <a:pt x="61" y="41"/>
                    </a:lnTo>
                    <a:lnTo>
                      <a:pt x="55" y="34"/>
                    </a:lnTo>
                    <a:lnTo>
                      <a:pt x="52" y="28"/>
                    </a:lnTo>
                    <a:lnTo>
                      <a:pt x="47" y="23"/>
                    </a:lnTo>
                    <a:lnTo>
                      <a:pt x="43" y="21"/>
                    </a:lnTo>
                    <a:lnTo>
                      <a:pt x="36" y="21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4" y="32"/>
                    </a:lnTo>
                    <a:lnTo>
                      <a:pt x="22" y="35"/>
                    </a:lnTo>
                    <a:lnTo>
                      <a:pt x="24" y="41"/>
                    </a:lnTo>
                    <a:lnTo>
                      <a:pt x="26" y="46"/>
                    </a:lnTo>
                    <a:lnTo>
                      <a:pt x="29" y="53"/>
                    </a:lnTo>
                    <a:close/>
                    <a:moveTo>
                      <a:pt x="8" y="67"/>
                    </a:moveTo>
                    <a:lnTo>
                      <a:pt x="1" y="51"/>
                    </a:lnTo>
                    <a:lnTo>
                      <a:pt x="0" y="35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2" y="16"/>
                    </a:lnTo>
                    <a:lnTo>
                      <a:pt x="19" y="9"/>
                    </a:lnTo>
                    <a:lnTo>
                      <a:pt x="34" y="2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7"/>
                    </a:lnTo>
                    <a:lnTo>
                      <a:pt x="71" y="13"/>
                    </a:lnTo>
                    <a:lnTo>
                      <a:pt x="76" y="20"/>
                    </a:lnTo>
                    <a:lnTo>
                      <a:pt x="82" y="27"/>
                    </a:lnTo>
                    <a:lnTo>
                      <a:pt x="83" y="34"/>
                    </a:lnTo>
                    <a:lnTo>
                      <a:pt x="85" y="41"/>
                    </a:lnTo>
                    <a:lnTo>
                      <a:pt x="85" y="51"/>
                    </a:lnTo>
                    <a:lnTo>
                      <a:pt x="82" y="60"/>
                    </a:lnTo>
                    <a:lnTo>
                      <a:pt x="78" y="65"/>
                    </a:lnTo>
                    <a:lnTo>
                      <a:pt x="73" y="72"/>
                    </a:lnTo>
                    <a:lnTo>
                      <a:pt x="68" y="77"/>
                    </a:lnTo>
                    <a:lnTo>
                      <a:pt x="61" y="81"/>
                    </a:lnTo>
                    <a:lnTo>
                      <a:pt x="54" y="84"/>
                    </a:lnTo>
                    <a:lnTo>
                      <a:pt x="47" y="86"/>
                    </a:lnTo>
                    <a:lnTo>
                      <a:pt x="36" y="86"/>
                    </a:lnTo>
                    <a:lnTo>
                      <a:pt x="27" y="82"/>
                    </a:lnTo>
                    <a:lnTo>
                      <a:pt x="20" y="79"/>
                    </a:lnTo>
                    <a:lnTo>
                      <a:pt x="13" y="74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>
                <a:extLst>
                  <a:ext uri="{FF2B5EF4-FFF2-40B4-BE49-F238E27FC236}">
                    <a16:creationId xmlns:a16="http://schemas.microsoft.com/office/drawing/2014/main" xmlns="" id="{C33BA660-B426-4025-B6AD-EFE32AA44B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3" y="430213"/>
                <a:ext cx="166688" cy="150813"/>
              </a:xfrm>
              <a:custGeom>
                <a:avLst/>
                <a:gdLst>
                  <a:gd name="T0" fmla="*/ 35 w 105"/>
                  <a:gd name="T1" fmla="*/ 40 h 95"/>
                  <a:gd name="T2" fmla="*/ 46 w 105"/>
                  <a:gd name="T3" fmla="*/ 37 h 95"/>
                  <a:gd name="T4" fmla="*/ 47 w 105"/>
                  <a:gd name="T5" fmla="*/ 35 h 95"/>
                  <a:gd name="T6" fmla="*/ 51 w 105"/>
                  <a:gd name="T7" fmla="*/ 33 h 95"/>
                  <a:gd name="T8" fmla="*/ 53 w 105"/>
                  <a:gd name="T9" fmla="*/ 32 h 95"/>
                  <a:gd name="T10" fmla="*/ 54 w 105"/>
                  <a:gd name="T11" fmla="*/ 30 h 95"/>
                  <a:gd name="T12" fmla="*/ 54 w 105"/>
                  <a:gd name="T13" fmla="*/ 25 h 95"/>
                  <a:gd name="T14" fmla="*/ 51 w 105"/>
                  <a:gd name="T15" fmla="*/ 21 h 95"/>
                  <a:gd name="T16" fmla="*/ 49 w 105"/>
                  <a:gd name="T17" fmla="*/ 21 h 95"/>
                  <a:gd name="T18" fmla="*/ 46 w 105"/>
                  <a:gd name="T19" fmla="*/ 19 h 95"/>
                  <a:gd name="T20" fmla="*/ 40 w 105"/>
                  <a:gd name="T21" fmla="*/ 21 h 95"/>
                  <a:gd name="T22" fmla="*/ 30 w 105"/>
                  <a:gd name="T23" fmla="*/ 26 h 95"/>
                  <a:gd name="T24" fmla="*/ 35 w 105"/>
                  <a:gd name="T25" fmla="*/ 40 h 95"/>
                  <a:gd name="T26" fmla="*/ 32 w 105"/>
                  <a:gd name="T27" fmla="*/ 95 h 95"/>
                  <a:gd name="T28" fmla="*/ 0 w 105"/>
                  <a:gd name="T29" fmla="*/ 21 h 95"/>
                  <a:gd name="T30" fmla="*/ 39 w 105"/>
                  <a:gd name="T31" fmla="*/ 6 h 95"/>
                  <a:gd name="T32" fmla="*/ 46 w 105"/>
                  <a:gd name="T33" fmla="*/ 2 h 95"/>
                  <a:gd name="T34" fmla="*/ 51 w 105"/>
                  <a:gd name="T35" fmla="*/ 0 h 95"/>
                  <a:gd name="T36" fmla="*/ 56 w 105"/>
                  <a:gd name="T37" fmla="*/ 0 h 95"/>
                  <a:gd name="T38" fmla="*/ 61 w 105"/>
                  <a:gd name="T39" fmla="*/ 0 h 95"/>
                  <a:gd name="T40" fmla="*/ 67 w 105"/>
                  <a:gd name="T41" fmla="*/ 4 h 95"/>
                  <a:gd name="T42" fmla="*/ 72 w 105"/>
                  <a:gd name="T43" fmla="*/ 7 h 95"/>
                  <a:gd name="T44" fmla="*/ 75 w 105"/>
                  <a:gd name="T45" fmla="*/ 14 h 95"/>
                  <a:gd name="T46" fmla="*/ 77 w 105"/>
                  <a:gd name="T47" fmla="*/ 19 h 95"/>
                  <a:gd name="T48" fmla="*/ 77 w 105"/>
                  <a:gd name="T49" fmla="*/ 25 h 95"/>
                  <a:gd name="T50" fmla="*/ 75 w 105"/>
                  <a:gd name="T51" fmla="*/ 30 h 95"/>
                  <a:gd name="T52" fmla="*/ 74 w 105"/>
                  <a:gd name="T53" fmla="*/ 35 h 95"/>
                  <a:gd name="T54" fmla="*/ 70 w 105"/>
                  <a:gd name="T55" fmla="*/ 39 h 95"/>
                  <a:gd name="T56" fmla="*/ 67 w 105"/>
                  <a:gd name="T57" fmla="*/ 42 h 95"/>
                  <a:gd name="T58" fmla="*/ 70 w 105"/>
                  <a:gd name="T59" fmla="*/ 42 h 95"/>
                  <a:gd name="T60" fmla="*/ 74 w 105"/>
                  <a:gd name="T61" fmla="*/ 42 h 95"/>
                  <a:gd name="T62" fmla="*/ 75 w 105"/>
                  <a:gd name="T63" fmla="*/ 42 h 95"/>
                  <a:gd name="T64" fmla="*/ 79 w 105"/>
                  <a:gd name="T65" fmla="*/ 44 h 95"/>
                  <a:gd name="T66" fmla="*/ 82 w 105"/>
                  <a:gd name="T67" fmla="*/ 46 h 95"/>
                  <a:gd name="T68" fmla="*/ 84 w 105"/>
                  <a:gd name="T69" fmla="*/ 47 h 95"/>
                  <a:gd name="T70" fmla="*/ 105 w 105"/>
                  <a:gd name="T71" fmla="*/ 65 h 95"/>
                  <a:gd name="T72" fmla="*/ 79 w 105"/>
                  <a:gd name="T73" fmla="*/ 75 h 95"/>
                  <a:gd name="T74" fmla="*/ 56 w 105"/>
                  <a:gd name="T75" fmla="*/ 58 h 95"/>
                  <a:gd name="T76" fmla="*/ 53 w 105"/>
                  <a:gd name="T77" fmla="*/ 54 h 95"/>
                  <a:gd name="T78" fmla="*/ 51 w 105"/>
                  <a:gd name="T79" fmla="*/ 54 h 95"/>
                  <a:gd name="T80" fmla="*/ 47 w 105"/>
                  <a:gd name="T81" fmla="*/ 53 h 95"/>
                  <a:gd name="T82" fmla="*/ 44 w 105"/>
                  <a:gd name="T83" fmla="*/ 54 h 95"/>
                  <a:gd name="T84" fmla="*/ 42 w 105"/>
                  <a:gd name="T85" fmla="*/ 54 h 95"/>
                  <a:gd name="T86" fmla="*/ 54 w 105"/>
                  <a:gd name="T87" fmla="*/ 86 h 95"/>
                  <a:gd name="T88" fmla="*/ 32 w 105"/>
                  <a:gd name="T8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95">
                    <a:moveTo>
                      <a:pt x="35" y="40"/>
                    </a:moveTo>
                    <a:lnTo>
                      <a:pt x="46" y="37"/>
                    </a:lnTo>
                    <a:lnTo>
                      <a:pt x="47" y="35"/>
                    </a:lnTo>
                    <a:lnTo>
                      <a:pt x="51" y="33"/>
                    </a:lnTo>
                    <a:lnTo>
                      <a:pt x="53" y="32"/>
                    </a:lnTo>
                    <a:lnTo>
                      <a:pt x="54" y="30"/>
                    </a:lnTo>
                    <a:lnTo>
                      <a:pt x="54" y="25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19"/>
                    </a:lnTo>
                    <a:lnTo>
                      <a:pt x="40" y="21"/>
                    </a:lnTo>
                    <a:lnTo>
                      <a:pt x="30" y="26"/>
                    </a:lnTo>
                    <a:lnTo>
                      <a:pt x="35" y="40"/>
                    </a:lnTo>
                    <a:close/>
                    <a:moveTo>
                      <a:pt x="32" y="95"/>
                    </a:moveTo>
                    <a:lnTo>
                      <a:pt x="0" y="21"/>
                    </a:lnTo>
                    <a:lnTo>
                      <a:pt x="39" y="6"/>
                    </a:lnTo>
                    <a:lnTo>
                      <a:pt x="46" y="2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4"/>
                    </a:lnTo>
                    <a:lnTo>
                      <a:pt x="72" y="7"/>
                    </a:lnTo>
                    <a:lnTo>
                      <a:pt x="75" y="14"/>
                    </a:lnTo>
                    <a:lnTo>
                      <a:pt x="77" y="19"/>
                    </a:lnTo>
                    <a:lnTo>
                      <a:pt x="77" y="25"/>
                    </a:lnTo>
                    <a:lnTo>
                      <a:pt x="75" y="30"/>
                    </a:lnTo>
                    <a:lnTo>
                      <a:pt x="74" y="35"/>
                    </a:lnTo>
                    <a:lnTo>
                      <a:pt x="70" y="39"/>
                    </a:lnTo>
                    <a:lnTo>
                      <a:pt x="67" y="42"/>
                    </a:lnTo>
                    <a:lnTo>
                      <a:pt x="70" y="42"/>
                    </a:lnTo>
                    <a:lnTo>
                      <a:pt x="74" y="42"/>
                    </a:lnTo>
                    <a:lnTo>
                      <a:pt x="75" y="42"/>
                    </a:lnTo>
                    <a:lnTo>
                      <a:pt x="79" y="44"/>
                    </a:lnTo>
                    <a:lnTo>
                      <a:pt x="82" y="46"/>
                    </a:lnTo>
                    <a:lnTo>
                      <a:pt x="84" y="47"/>
                    </a:lnTo>
                    <a:lnTo>
                      <a:pt x="105" y="65"/>
                    </a:lnTo>
                    <a:lnTo>
                      <a:pt x="79" y="75"/>
                    </a:lnTo>
                    <a:lnTo>
                      <a:pt x="56" y="58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47" y="53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54" y="86"/>
                    </a:lnTo>
                    <a:lnTo>
                      <a:pt x="32" y="9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xmlns="" id="{185FFEC4-FD20-485F-847F-94EC111E4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373063"/>
                <a:ext cx="163513" cy="149225"/>
              </a:xfrm>
              <a:custGeom>
                <a:avLst/>
                <a:gdLst>
                  <a:gd name="T0" fmla="*/ 0 w 103"/>
                  <a:gd name="T1" fmla="*/ 15 h 94"/>
                  <a:gd name="T2" fmla="*/ 32 w 103"/>
                  <a:gd name="T3" fmla="*/ 10 h 94"/>
                  <a:gd name="T4" fmla="*/ 53 w 103"/>
                  <a:gd name="T5" fmla="*/ 55 h 94"/>
                  <a:gd name="T6" fmla="*/ 56 w 103"/>
                  <a:gd name="T7" fmla="*/ 5 h 94"/>
                  <a:gd name="T8" fmla="*/ 88 w 103"/>
                  <a:gd name="T9" fmla="*/ 0 h 94"/>
                  <a:gd name="T10" fmla="*/ 103 w 103"/>
                  <a:gd name="T11" fmla="*/ 78 h 94"/>
                  <a:gd name="T12" fmla="*/ 83 w 103"/>
                  <a:gd name="T13" fmla="*/ 82 h 94"/>
                  <a:gd name="T14" fmla="*/ 72 w 103"/>
                  <a:gd name="T15" fmla="*/ 22 h 94"/>
                  <a:gd name="T16" fmla="*/ 67 w 103"/>
                  <a:gd name="T17" fmla="*/ 85 h 94"/>
                  <a:gd name="T18" fmla="*/ 49 w 103"/>
                  <a:gd name="T19" fmla="*/ 89 h 94"/>
                  <a:gd name="T20" fmla="*/ 23 w 103"/>
                  <a:gd name="T21" fmla="*/ 31 h 94"/>
                  <a:gd name="T22" fmla="*/ 34 w 103"/>
                  <a:gd name="T23" fmla="*/ 90 h 94"/>
                  <a:gd name="T24" fmla="*/ 14 w 103"/>
                  <a:gd name="T25" fmla="*/ 94 h 94"/>
                  <a:gd name="T26" fmla="*/ 0 w 103"/>
                  <a:gd name="T27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94">
                    <a:moveTo>
                      <a:pt x="0" y="15"/>
                    </a:moveTo>
                    <a:lnTo>
                      <a:pt x="32" y="10"/>
                    </a:lnTo>
                    <a:lnTo>
                      <a:pt x="53" y="55"/>
                    </a:lnTo>
                    <a:lnTo>
                      <a:pt x="56" y="5"/>
                    </a:lnTo>
                    <a:lnTo>
                      <a:pt x="88" y="0"/>
                    </a:lnTo>
                    <a:lnTo>
                      <a:pt x="103" y="78"/>
                    </a:lnTo>
                    <a:lnTo>
                      <a:pt x="83" y="82"/>
                    </a:lnTo>
                    <a:lnTo>
                      <a:pt x="72" y="22"/>
                    </a:lnTo>
                    <a:lnTo>
                      <a:pt x="67" y="85"/>
                    </a:lnTo>
                    <a:lnTo>
                      <a:pt x="49" y="89"/>
                    </a:lnTo>
                    <a:lnTo>
                      <a:pt x="23" y="31"/>
                    </a:lnTo>
                    <a:lnTo>
                      <a:pt x="34" y="90"/>
                    </a:lnTo>
                    <a:lnTo>
                      <a:pt x="14" y="9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xmlns="" id="{4D4DEA0F-C015-4DD9-A275-89A7528802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2026" y="369888"/>
                <a:ext cx="134938" cy="130175"/>
              </a:xfrm>
              <a:custGeom>
                <a:avLst/>
                <a:gdLst>
                  <a:gd name="T0" fmla="*/ 52 w 85"/>
                  <a:gd name="T1" fmla="*/ 50 h 82"/>
                  <a:gd name="T2" fmla="*/ 45 w 85"/>
                  <a:gd name="T3" fmla="*/ 21 h 82"/>
                  <a:gd name="T4" fmla="*/ 35 w 85"/>
                  <a:gd name="T5" fmla="*/ 50 h 82"/>
                  <a:gd name="T6" fmla="*/ 52 w 85"/>
                  <a:gd name="T7" fmla="*/ 50 h 82"/>
                  <a:gd name="T8" fmla="*/ 57 w 85"/>
                  <a:gd name="T9" fmla="*/ 68 h 82"/>
                  <a:gd name="T10" fmla="*/ 29 w 85"/>
                  <a:gd name="T11" fmla="*/ 66 h 82"/>
                  <a:gd name="T12" fmla="*/ 24 w 85"/>
                  <a:gd name="T13" fmla="*/ 80 h 82"/>
                  <a:gd name="T14" fmla="*/ 0 w 85"/>
                  <a:gd name="T15" fmla="*/ 78 h 82"/>
                  <a:gd name="T16" fmla="*/ 33 w 85"/>
                  <a:gd name="T17" fmla="*/ 0 h 82"/>
                  <a:gd name="T18" fmla="*/ 59 w 85"/>
                  <a:gd name="T19" fmla="*/ 2 h 82"/>
                  <a:gd name="T20" fmla="*/ 85 w 85"/>
                  <a:gd name="T21" fmla="*/ 82 h 82"/>
                  <a:gd name="T22" fmla="*/ 61 w 85"/>
                  <a:gd name="T23" fmla="*/ 82 h 82"/>
                  <a:gd name="T24" fmla="*/ 57 w 85"/>
                  <a:gd name="T25" fmla="*/ 6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82">
                    <a:moveTo>
                      <a:pt x="52" y="50"/>
                    </a:moveTo>
                    <a:lnTo>
                      <a:pt x="45" y="21"/>
                    </a:lnTo>
                    <a:lnTo>
                      <a:pt x="35" y="50"/>
                    </a:lnTo>
                    <a:lnTo>
                      <a:pt x="52" y="50"/>
                    </a:lnTo>
                    <a:close/>
                    <a:moveTo>
                      <a:pt x="57" y="68"/>
                    </a:moveTo>
                    <a:lnTo>
                      <a:pt x="29" y="66"/>
                    </a:lnTo>
                    <a:lnTo>
                      <a:pt x="24" y="80"/>
                    </a:lnTo>
                    <a:lnTo>
                      <a:pt x="0" y="78"/>
                    </a:lnTo>
                    <a:lnTo>
                      <a:pt x="33" y="0"/>
                    </a:lnTo>
                    <a:lnTo>
                      <a:pt x="59" y="2"/>
                    </a:lnTo>
                    <a:lnTo>
                      <a:pt x="85" y="82"/>
                    </a:lnTo>
                    <a:lnTo>
                      <a:pt x="61" y="82"/>
                    </a:lnTo>
                    <a:lnTo>
                      <a:pt x="57" y="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xmlns="" id="{E35C91B2-36F3-46DB-8FA6-4B88684E7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384175"/>
                <a:ext cx="106363" cy="146050"/>
              </a:xfrm>
              <a:custGeom>
                <a:avLst/>
                <a:gdLst>
                  <a:gd name="T0" fmla="*/ 20 w 67"/>
                  <a:gd name="T1" fmla="*/ 0 h 92"/>
                  <a:gd name="T2" fmla="*/ 42 w 67"/>
                  <a:gd name="T3" fmla="*/ 5 h 92"/>
                  <a:gd name="T4" fmla="*/ 30 w 67"/>
                  <a:gd name="T5" fmla="*/ 64 h 92"/>
                  <a:gd name="T6" fmla="*/ 67 w 67"/>
                  <a:gd name="T7" fmla="*/ 73 h 92"/>
                  <a:gd name="T8" fmla="*/ 63 w 67"/>
                  <a:gd name="T9" fmla="*/ 92 h 92"/>
                  <a:gd name="T10" fmla="*/ 0 w 67"/>
                  <a:gd name="T11" fmla="*/ 78 h 92"/>
                  <a:gd name="T12" fmla="*/ 20 w 67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2">
                    <a:moveTo>
                      <a:pt x="20" y="0"/>
                    </a:moveTo>
                    <a:lnTo>
                      <a:pt x="42" y="5"/>
                    </a:lnTo>
                    <a:lnTo>
                      <a:pt x="30" y="64"/>
                    </a:lnTo>
                    <a:lnTo>
                      <a:pt x="67" y="73"/>
                    </a:lnTo>
                    <a:lnTo>
                      <a:pt x="63" y="92"/>
                    </a:lnTo>
                    <a:lnTo>
                      <a:pt x="0" y="7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xmlns="" id="{975C6E5A-DC0B-472F-BD3A-3D5226BFE9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376" y="460375"/>
                <a:ext cx="149225" cy="155575"/>
              </a:xfrm>
              <a:custGeom>
                <a:avLst/>
                <a:gdLst>
                  <a:gd name="T0" fmla="*/ 73 w 94"/>
                  <a:gd name="T1" fmla="*/ 27 h 98"/>
                  <a:gd name="T2" fmla="*/ 94 w 94"/>
                  <a:gd name="T3" fmla="*/ 39 h 98"/>
                  <a:gd name="T4" fmla="*/ 72 w 94"/>
                  <a:gd name="T5" fmla="*/ 79 h 98"/>
                  <a:gd name="T6" fmla="*/ 68 w 94"/>
                  <a:gd name="T7" fmla="*/ 86 h 98"/>
                  <a:gd name="T8" fmla="*/ 63 w 94"/>
                  <a:gd name="T9" fmla="*/ 90 h 98"/>
                  <a:gd name="T10" fmla="*/ 58 w 94"/>
                  <a:gd name="T11" fmla="*/ 95 h 98"/>
                  <a:gd name="T12" fmla="*/ 51 w 94"/>
                  <a:gd name="T13" fmla="*/ 96 h 98"/>
                  <a:gd name="T14" fmla="*/ 45 w 94"/>
                  <a:gd name="T15" fmla="*/ 98 h 98"/>
                  <a:gd name="T16" fmla="*/ 38 w 94"/>
                  <a:gd name="T17" fmla="*/ 96 h 98"/>
                  <a:gd name="T18" fmla="*/ 31 w 94"/>
                  <a:gd name="T19" fmla="*/ 95 h 98"/>
                  <a:gd name="T20" fmla="*/ 23 w 94"/>
                  <a:gd name="T21" fmla="*/ 91 h 98"/>
                  <a:gd name="T22" fmla="*/ 17 w 94"/>
                  <a:gd name="T23" fmla="*/ 88 h 98"/>
                  <a:gd name="T24" fmla="*/ 12 w 94"/>
                  <a:gd name="T25" fmla="*/ 84 h 98"/>
                  <a:gd name="T26" fmla="*/ 7 w 94"/>
                  <a:gd name="T27" fmla="*/ 79 h 98"/>
                  <a:gd name="T28" fmla="*/ 4 w 94"/>
                  <a:gd name="T29" fmla="*/ 76 h 98"/>
                  <a:gd name="T30" fmla="*/ 2 w 94"/>
                  <a:gd name="T31" fmla="*/ 70 h 98"/>
                  <a:gd name="T32" fmla="*/ 0 w 94"/>
                  <a:gd name="T33" fmla="*/ 65 h 98"/>
                  <a:gd name="T34" fmla="*/ 0 w 94"/>
                  <a:gd name="T35" fmla="*/ 60 h 98"/>
                  <a:gd name="T36" fmla="*/ 0 w 94"/>
                  <a:gd name="T37" fmla="*/ 55 h 98"/>
                  <a:gd name="T38" fmla="*/ 2 w 94"/>
                  <a:gd name="T39" fmla="*/ 48 h 98"/>
                  <a:gd name="T40" fmla="*/ 5 w 94"/>
                  <a:gd name="T41" fmla="*/ 41 h 98"/>
                  <a:gd name="T42" fmla="*/ 28 w 94"/>
                  <a:gd name="T43" fmla="*/ 0 h 98"/>
                  <a:gd name="T44" fmla="*/ 51 w 94"/>
                  <a:gd name="T45" fmla="*/ 13 h 98"/>
                  <a:gd name="T46" fmla="*/ 26 w 94"/>
                  <a:gd name="T47" fmla="*/ 55 h 98"/>
                  <a:gd name="T48" fmla="*/ 23 w 94"/>
                  <a:gd name="T49" fmla="*/ 60 h 98"/>
                  <a:gd name="T50" fmla="*/ 24 w 94"/>
                  <a:gd name="T51" fmla="*/ 65 h 98"/>
                  <a:gd name="T52" fmla="*/ 26 w 94"/>
                  <a:gd name="T53" fmla="*/ 70 h 98"/>
                  <a:gd name="T54" fmla="*/ 31 w 94"/>
                  <a:gd name="T55" fmla="*/ 74 h 98"/>
                  <a:gd name="T56" fmla="*/ 37 w 94"/>
                  <a:gd name="T57" fmla="*/ 76 h 98"/>
                  <a:gd name="T58" fmla="*/ 42 w 94"/>
                  <a:gd name="T59" fmla="*/ 76 h 98"/>
                  <a:gd name="T60" fmla="*/ 45 w 94"/>
                  <a:gd name="T61" fmla="*/ 74 h 98"/>
                  <a:gd name="T62" fmla="*/ 49 w 94"/>
                  <a:gd name="T63" fmla="*/ 69 h 98"/>
                  <a:gd name="T64" fmla="*/ 73 w 94"/>
                  <a:gd name="T65" fmla="*/ 2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98">
                    <a:moveTo>
                      <a:pt x="73" y="27"/>
                    </a:moveTo>
                    <a:lnTo>
                      <a:pt x="94" y="39"/>
                    </a:lnTo>
                    <a:lnTo>
                      <a:pt x="72" y="79"/>
                    </a:lnTo>
                    <a:lnTo>
                      <a:pt x="68" y="86"/>
                    </a:lnTo>
                    <a:lnTo>
                      <a:pt x="63" y="90"/>
                    </a:lnTo>
                    <a:lnTo>
                      <a:pt x="58" y="95"/>
                    </a:lnTo>
                    <a:lnTo>
                      <a:pt x="51" y="96"/>
                    </a:lnTo>
                    <a:lnTo>
                      <a:pt x="45" y="98"/>
                    </a:lnTo>
                    <a:lnTo>
                      <a:pt x="38" y="96"/>
                    </a:lnTo>
                    <a:lnTo>
                      <a:pt x="31" y="95"/>
                    </a:lnTo>
                    <a:lnTo>
                      <a:pt x="23" y="91"/>
                    </a:lnTo>
                    <a:lnTo>
                      <a:pt x="17" y="88"/>
                    </a:lnTo>
                    <a:lnTo>
                      <a:pt x="12" y="84"/>
                    </a:lnTo>
                    <a:lnTo>
                      <a:pt x="7" y="79"/>
                    </a:lnTo>
                    <a:lnTo>
                      <a:pt x="4" y="76"/>
                    </a:lnTo>
                    <a:lnTo>
                      <a:pt x="2" y="70"/>
                    </a:lnTo>
                    <a:lnTo>
                      <a:pt x="0" y="65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8"/>
                    </a:lnTo>
                    <a:lnTo>
                      <a:pt x="5" y="41"/>
                    </a:lnTo>
                    <a:lnTo>
                      <a:pt x="28" y="0"/>
                    </a:lnTo>
                    <a:lnTo>
                      <a:pt x="51" y="13"/>
                    </a:lnTo>
                    <a:lnTo>
                      <a:pt x="26" y="55"/>
                    </a:lnTo>
                    <a:lnTo>
                      <a:pt x="23" y="60"/>
                    </a:lnTo>
                    <a:lnTo>
                      <a:pt x="24" y="65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7" y="76"/>
                    </a:lnTo>
                    <a:lnTo>
                      <a:pt x="42" y="76"/>
                    </a:lnTo>
                    <a:lnTo>
                      <a:pt x="45" y="74"/>
                    </a:lnTo>
                    <a:lnTo>
                      <a:pt x="49" y="69"/>
                    </a:lnTo>
                    <a:lnTo>
                      <a:pt x="73" y="2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xmlns="" id="{98B1159D-74BC-4010-9983-4560FE50B8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13" y="563563"/>
                <a:ext cx="177800" cy="174625"/>
              </a:xfrm>
              <a:custGeom>
                <a:avLst/>
                <a:gdLst>
                  <a:gd name="T0" fmla="*/ 54 w 112"/>
                  <a:gd name="T1" fmla="*/ 0 h 110"/>
                  <a:gd name="T2" fmla="*/ 71 w 112"/>
                  <a:gd name="T3" fmla="*/ 16 h 110"/>
                  <a:gd name="T4" fmla="*/ 64 w 112"/>
                  <a:gd name="T5" fmla="*/ 68 h 110"/>
                  <a:gd name="T6" fmla="*/ 94 w 112"/>
                  <a:gd name="T7" fmla="*/ 37 h 110"/>
                  <a:gd name="T8" fmla="*/ 112 w 112"/>
                  <a:gd name="T9" fmla="*/ 52 h 110"/>
                  <a:gd name="T10" fmla="*/ 57 w 112"/>
                  <a:gd name="T11" fmla="*/ 110 h 110"/>
                  <a:gd name="T12" fmla="*/ 40 w 112"/>
                  <a:gd name="T13" fmla="*/ 94 h 110"/>
                  <a:gd name="T14" fmla="*/ 47 w 112"/>
                  <a:gd name="T15" fmla="*/ 42 h 110"/>
                  <a:gd name="T16" fmla="*/ 17 w 112"/>
                  <a:gd name="T17" fmla="*/ 75 h 110"/>
                  <a:gd name="T18" fmla="*/ 0 w 112"/>
                  <a:gd name="T19" fmla="*/ 59 h 110"/>
                  <a:gd name="T20" fmla="*/ 54 w 112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54" y="0"/>
                    </a:moveTo>
                    <a:lnTo>
                      <a:pt x="71" y="16"/>
                    </a:lnTo>
                    <a:lnTo>
                      <a:pt x="64" y="68"/>
                    </a:lnTo>
                    <a:lnTo>
                      <a:pt x="94" y="37"/>
                    </a:lnTo>
                    <a:lnTo>
                      <a:pt x="112" y="52"/>
                    </a:lnTo>
                    <a:lnTo>
                      <a:pt x="57" y="110"/>
                    </a:lnTo>
                    <a:lnTo>
                      <a:pt x="40" y="94"/>
                    </a:lnTo>
                    <a:lnTo>
                      <a:pt x="47" y="42"/>
                    </a:lnTo>
                    <a:lnTo>
                      <a:pt x="17" y="75"/>
                    </a:lnTo>
                    <a:lnTo>
                      <a:pt x="0" y="5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xmlns="" id="{65FC734D-E70E-4F26-8276-1F84FECADC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676" y="696913"/>
                <a:ext cx="123825" cy="107950"/>
              </a:xfrm>
              <a:custGeom>
                <a:avLst/>
                <a:gdLst>
                  <a:gd name="T0" fmla="*/ 63 w 78"/>
                  <a:gd name="T1" fmla="*/ 0 h 68"/>
                  <a:gd name="T2" fmla="*/ 78 w 78"/>
                  <a:gd name="T3" fmla="*/ 19 h 68"/>
                  <a:gd name="T4" fmla="*/ 16 w 78"/>
                  <a:gd name="T5" fmla="*/ 68 h 68"/>
                  <a:gd name="T6" fmla="*/ 0 w 78"/>
                  <a:gd name="T7" fmla="*/ 49 h 68"/>
                  <a:gd name="T8" fmla="*/ 63 w 78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8">
                    <a:moveTo>
                      <a:pt x="63" y="0"/>
                    </a:moveTo>
                    <a:lnTo>
                      <a:pt x="78" y="19"/>
                    </a:lnTo>
                    <a:lnTo>
                      <a:pt x="16" y="68"/>
                    </a:lnTo>
                    <a:lnTo>
                      <a:pt x="0" y="4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xmlns="" id="{3B7E8658-E436-4BD6-8C49-0319235D8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526" y="768350"/>
                <a:ext cx="153988" cy="141288"/>
              </a:xfrm>
              <a:custGeom>
                <a:avLst/>
                <a:gdLst>
                  <a:gd name="T0" fmla="*/ 55 w 97"/>
                  <a:gd name="T1" fmla="*/ 0 h 89"/>
                  <a:gd name="T2" fmla="*/ 68 w 97"/>
                  <a:gd name="T3" fmla="*/ 23 h 89"/>
                  <a:gd name="T4" fmla="*/ 26 w 97"/>
                  <a:gd name="T5" fmla="*/ 67 h 89"/>
                  <a:gd name="T6" fmla="*/ 85 w 97"/>
                  <a:gd name="T7" fmla="*/ 54 h 89"/>
                  <a:gd name="T8" fmla="*/ 97 w 97"/>
                  <a:gd name="T9" fmla="*/ 77 h 89"/>
                  <a:gd name="T10" fmla="*/ 13 w 97"/>
                  <a:gd name="T11" fmla="*/ 89 h 89"/>
                  <a:gd name="T12" fmla="*/ 0 w 97"/>
                  <a:gd name="T13" fmla="*/ 67 h 89"/>
                  <a:gd name="T14" fmla="*/ 55 w 97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89">
                    <a:moveTo>
                      <a:pt x="55" y="0"/>
                    </a:moveTo>
                    <a:lnTo>
                      <a:pt x="68" y="23"/>
                    </a:lnTo>
                    <a:lnTo>
                      <a:pt x="26" y="67"/>
                    </a:lnTo>
                    <a:lnTo>
                      <a:pt x="85" y="54"/>
                    </a:lnTo>
                    <a:lnTo>
                      <a:pt x="97" y="77"/>
                    </a:lnTo>
                    <a:lnTo>
                      <a:pt x="13" y="89"/>
                    </a:lnTo>
                    <a:lnTo>
                      <a:pt x="0" y="67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xmlns="" id="{DAE1A4C5-0682-4AF8-B233-27BF57837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501" y="941388"/>
                <a:ext cx="152400" cy="141288"/>
              </a:xfrm>
              <a:custGeom>
                <a:avLst/>
                <a:gdLst>
                  <a:gd name="T0" fmla="*/ 75 w 96"/>
                  <a:gd name="T1" fmla="*/ 0 h 89"/>
                  <a:gd name="T2" fmla="*/ 96 w 96"/>
                  <a:gd name="T3" fmla="*/ 62 h 89"/>
                  <a:gd name="T4" fmla="*/ 81 w 96"/>
                  <a:gd name="T5" fmla="*/ 68 h 89"/>
                  <a:gd name="T6" fmla="*/ 69 w 96"/>
                  <a:gd name="T7" fmla="*/ 29 h 89"/>
                  <a:gd name="T8" fmla="*/ 56 w 96"/>
                  <a:gd name="T9" fmla="*/ 33 h 89"/>
                  <a:gd name="T10" fmla="*/ 69 w 96"/>
                  <a:gd name="T11" fmla="*/ 69 h 89"/>
                  <a:gd name="T12" fmla="*/ 53 w 96"/>
                  <a:gd name="T13" fmla="*/ 75 h 89"/>
                  <a:gd name="T14" fmla="*/ 41 w 96"/>
                  <a:gd name="T15" fmla="*/ 38 h 89"/>
                  <a:gd name="T16" fmla="*/ 25 w 96"/>
                  <a:gd name="T17" fmla="*/ 43 h 89"/>
                  <a:gd name="T18" fmla="*/ 39 w 96"/>
                  <a:gd name="T19" fmla="*/ 83 h 89"/>
                  <a:gd name="T20" fmla="*/ 21 w 96"/>
                  <a:gd name="T21" fmla="*/ 89 h 89"/>
                  <a:gd name="T22" fmla="*/ 0 w 96"/>
                  <a:gd name="T23" fmla="*/ 24 h 89"/>
                  <a:gd name="T24" fmla="*/ 75 w 96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9">
                    <a:moveTo>
                      <a:pt x="75" y="0"/>
                    </a:moveTo>
                    <a:lnTo>
                      <a:pt x="96" y="62"/>
                    </a:lnTo>
                    <a:lnTo>
                      <a:pt x="81" y="68"/>
                    </a:lnTo>
                    <a:lnTo>
                      <a:pt x="69" y="29"/>
                    </a:lnTo>
                    <a:lnTo>
                      <a:pt x="56" y="33"/>
                    </a:lnTo>
                    <a:lnTo>
                      <a:pt x="69" y="69"/>
                    </a:lnTo>
                    <a:lnTo>
                      <a:pt x="53" y="75"/>
                    </a:lnTo>
                    <a:lnTo>
                      <a:pt x="41" y="38"/>
                    </a:lnTo>
                    <a:lnTo>
                      <a:pt x="25" y="43"/>
                    </a:lnTo>
                    <a:lnTo>
                      <a:pt x="39" y="83"/>
                    </a:lnTo>
                    <a:lnTo>
                      <a:pt x="21" y="89"/>
                    </a:lnTo>
                    <a:lnTo>
                      <a:pt x="0" y="2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xmlns="" id="{8661535A-6ACE-4C06-934E-958A5B0EA0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7363" y="1106488"/>
                <a:ext cx="134938" cy="139700"/>
              </a:xfrm>
              <a:custGeom>
                <a:avLst/>
                <a:gdLst>
                  <a:gd name="T0" fmla="*/ 50 w 85"/>
                  <a:gd name="T1" fmla="*/ 28 h 88"/>
                  <a:gd name="T2" fmla="*/ 50 w 85"/>
                  <a:gd name="T3" fmla="*/ 39 h 88"/>
                  <a:gd name="T4" fmla="*/ 52 w 85"/>
                  <a:gd name="T5" fmla="*/ 40 h 88"/>
                  <a:gd name="T6" fmla="*/ 54 w 85"/>
                  <a:gd name="T7" fmla="*/ 44 h 88"/>
                  <a:gd name="T8" fmla="*/ 54 w 85"/>
                  <a:gd name="T9" fmla="*/ 47 h 88"/>
                  <a:gd name="T10" fmla="*/ 55 w 85"/>
                  <a:gd name="T11" fmla="*/ 49 h 88"/>
                  <a:gd name="T12" fmla="*/ 59 w 85"/>
                  <a:gd name="T13" fmla="*/ 49 h 88"/>
                  <a:gd name="T14" fmla="*/ 61 w 85"/>
                  <a:gd name="T15" fmla="*/ 49 h 88"/>
                  <a:gd name="T16" fmla="*/ 64 w 85"/>
                  <a:gd name="T17" fmla="*/ 49 h 88"/>
                  <a:gd name="T18" fmla="*/ 66 w 85"/>
                  <a:gd name="T19" fmla="*/ 46 h 88"/>
                  <a:gd name="T20" fmla="*/ 68 w 85"/>
                  <a:gd name="T21" fmla="*/ 42 h 88"/>
                  <a:gd name="T22" fmla="*/ 68 w 85"/>
                  <a:gd name="T23" fmla="*/ 37 h 88"/>
                  <a:gd name="T24" fmla="*/ 66 w 85"/>
                  <a:gd name="T25" fmla="*/ 26 h 88"/>
                  <a:gd name="T26" fmla="*/ 50 w 85"/>
                  <a:gd name="T27" fmla="*/ 28 h 88"/>
                  <a:gd name="T28" fmla="*/ 0 w 85"/>
                  <a:gd name="T29" fmla="*/ 9 h 88"/>
                  <a:gd name="T30" fmla="*/ 78 w 85"/>
                  <a:gd name="T31" fmla="*/ 0 h 88"/>
                  <a:gd name="T32" fmla="*/ 83 w 85"/>
                  <a:gd name="T33" fmla="*/ 40 h 88"/>
                  <a:gd name="T34" fmla="*/ 85 w 85"/>
                  <a:gd name="T35" fmla="*/ 47 h 88"/>
                  <a:gd name="T36" fmla="*/ 85 w 85"/>
                  <a:gd name="T37" fmla="*/ 53 h 88"/>
                  <a:gd name="T38" fmla="*/ 83 w 85"/>
                  <a:gd name="T39" fmla="*/ 58 h 88"/>
                  <a:gd name="T40" fmla="*/ 82 w 85"/>
                  <a:gd name="T41" fmla="*/ 63 h 88"/>
                  <a:gd name="T42" fmla="*/ 78 w 85"/>
                  <a:gd name="T43" fmla="*/ 68 h 88"/>
                  <a:gd name="T44" fmla="*/ 73 w 85"/>
                  <a:gd name="T45" fmla="*/ 72 h 88"/>
                  <a:gd name="T46" fmla="*/ 66 w 85"/>
                  <a:gd name="T47" fmla="*/ 74 h 88"/>
                  <a:gd name="T48" fmla="*/ 59 w 85"/>
                  <a:gd name="T49" fmla="*/ 74 h 88"/>
                  <a:gd name="T50" fmla="*/ 54 w 85"/>
                  <a:gd name="T51" fmla="*/ 72 h 88"/>
                  <a:gd name="T52" fmla="*/ 48 w 85"/>
                  <a:gd name="T53" fmla="*/ 70 h 88"/>
                  <a:gd name="T54" fmla="*/ 45 w 85"/>
                  <a:gd name="T55" fmla="*/ 65 h 88"/>
                  <a:gd name="T56" fmla="*/ 43 w 85"/>
                  <a:gd name="T57" fmla="*/ 61 h 88"/>
                  <a:gd name="T58" fmla="*/ 42 w 85"/>
                  <a:gd name="T59" fmla="*/ 58 h 88"/>
                  <a:gd name="T60" fmla="*/ 40 w 85"/>
                  <a:gd name="T61" fmla="*/ 61 h 88"/>
                  <a:gd name="T62" fmla="*/ 38 w 85"/>
                  <a:gd name="T63" fmla="*/ 65 h 88"/>
                  <a:gd name="T64" fmla="*/ 38 w 85"/>
                  <a:gd name="T65" fmla="*/ 67 h 88"/>
                  <a:gd name="T66" fmla="*/ 35 w 85"/>
                  <a:gd name="T67" fmla="*/ 68 h 88"/>
                  <a:gd name="T68" fmla="*/ 33 w 85"/>
                  <a:gd name="T69" fmla="*/ 72 h 88"/>
                  <a:gd name="T70" fmla="*/ 31 w 85"/>
                  <a:gd name="T71" fmla="*/ 72 h 88"/>
                  <a:gd name="T72" fmla="*/ 8 w 85"/>
                  <a:gd name="T73" fmla="*/ 88 h 88"/>
                  <a:gd name="T74" fmla="*/ 7 w 85"/>
                  <a:gd name="T75" fmla="*/ 60 h 88"/>
                  <a:gd name="T76" fmla="*/ 29 w 85"/>
                  <a:gd name="T77" fmla="*/ 44 h 88"/>
                  <a:gd name="T78" fmla="*/ 33 w 85"/>
                  <a:gd name="T79" fmla="*/ 40 h 88"/>
                  <a:gd name="T80" fmla="*/ 35 w 85"/>
                  <a:gd name="T81" fmla="*/ 39 h 88"/>
                  <a:gd name="T82" fmla="*/ 35 w 85"/>
                  <a:gd name="T83" fmla="*/ 35 h 88"/>
                  <a:gd name="T84" fmla="*/ 35 w 85"/>
                  <a:gd name="T85" fmla="*/ 32 h 88"/>
                  <a:gd name="T86" fmla="*/ 35 w 85"/>
                  <a:gd name="T87" fmla="*/ 30 h 88"/>
                  <a:gd name="T88" fmla="*/ 3 w 85"/>
                  <a:gd name="T89" fmla="*/ 33 h 88"/>
                  <a:gd name="T90" fmla="*/ 0 w 85"/>
                  <a:gd name="T91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88">
                    <a:moveTo>
                      <a:pt x="50" y="28"/>
                    </a:moveTo>
                    <a:lnTo>
                      <a:pt x="50" y="39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4" y="47"/>
                    </a:lnTo>
                    <a:lnTo>
                      <a:pt x="55" y="49"/>
                    </a:lnTo>
                    <a:lnTo>
                      <a:pt x="59" y="49"/>
                    </a:lnTo>
                    <a:lnTo>
                      <a:pt x="61" y="49"/>
                    </a:lnTo>
                    <a:lnTo>
                      <a:pt x="64" y="49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68" y="37"/>
                    </a:lnTo>
                    <a:lnTo>
                      <a:pt x="66" y="26"/>
                    </a:lnTo>
                    <a:lnTo>
                      <a:pt x="50" y="28"/>
                    </a:lnTo>
                    <a:close/>
                    <a:moveTo>
                      <a:pt x="0" y="9"/>
                    </a:moveTo>
                    <a:lnTo>
                      <a:pt x="78" y="0"/>
                    </a:lnTo>
                    <a:lnTo>
                      <a:pt x="83" y="40"/>
                    </a:lnTo>
                    <a:lnTo>
                      <a:pt x="85" y="47"/>
                    </a:lnTo>
                    <a:lnTo>
                      <a:pt x="85" y="53"/>
                    </a:lnTo>
                    <a:lnTo>
                      <a:pt x="83" y="58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3" y="72"/>
                    </a:lnTo>
                    <a:lnTo>
                      <a:pt x="66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48" y="70"/>
                    </a:lnTo>
                    <a:lnTo>
                      <a:pt x="45" y="65"/>
                    </a:lnTo>
                    <a:lnTo>
                      <a:pt x="43" y="61"/>
                    </a:lnTo>
                    <a:lnTo>
                      <a:pt x="42" y="58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67"/>
                    </a:lnTo>
                    <a:lnTo>
                      <a:pt x="35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8" y="88"/>
                    </a:lnTo>
                    <a:lnTo>
                      <a:pt x="7" y="60"/>
                    </a:lnTo>
                    <a:lnTo>
                      <a:pt x="29" y="44"/>
                    </a:lnTo>
                    <a:lnTo>
                      <a:pt x="33" y="40"/>
                    </a:lnTo>
                    <a:lnTo>
                      <a:pt x="35" y="39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" y="3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xmlns="" id="{29266233-47FE-425C-B824-1AE8E2B6D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5301" y="1273175"/>
                <a:ext cx="130175" cy="114300"/>
              </a:xfrm>
              <a:custGeom>
                <a:avLst/>
                <a:gdLst>
                  <a:gd name="T0" fmla="*/ 30 w 82"/>
                  <a:gd name="T1" fmla="*/ 23 h 72"/>
                  <a:gd name="T2" fmla="*/ 21 w 82"/>
                  <a:gd name="T3" fmla="*/ 24 h 72"/>
                  <a:gd name="T4" fmla="*/ 16 w 82"/>
                  <a:gd name="T5" fmla="*/ 31 h 72"/>
                  <a:gd name="T6" fmla="*/ 16 w 82"/>
                  <a:gd name="T7" fmla="*/ 40 h 72"/>
                  <a:gd name="T8" fmla="*/ 19 w 82"/>
                  <a:gd name="T9" fmla="*/ 47 h 72"/>
                  <a:gd name="T10" fmla="*/ 26 w 82"/>
                  <a:gd name="T11" fmla="*/ 47 h 72"/>
                  <a:gd name="T12" fmla="*/ 30 w 82"/>
                  <a:gd name="T13" fmla="*/ 42 h 72"/>
                  <a:gd name="T14" fmla="*/ 33 w 82"/>
                  <a:gd name="T15" fmla="*/ 33 h 72"/>
                  <a:gd name="T16" fmla="*/ 42 w 82"/>
                  <a:gd name="T17" fmla="*/ 16 h 72"/>
                  <a:gd name="T18" fmla="*/ 50 w 82"/>
                  <a:gd name="T19" fmla="*/ 7 h 72"/>
                  <a:gd name="T20" fmla="*/ 61 w 82"/>
                  <a:gd name="T21" fmla="*/ 5 h 72"/>
                  <a:gd name="T22" fmla="*/ 73 w 82"/>
                  <a:gd name="T23" fmla="*/ 9 h 72"/>
                  <a:gd name="T24" fmla="*/ 80 w 82"/>
                  <a:gd name="T25" fmla="*/ 21 h 72"/>
                  <a:gd name="T26" fmla="*/ 82 w 82"/>
                  <a:gd name="T27" fmla="*/ 33 h 72"/>
                  <a:gd name="T28" fmla="*/ 80 w 82"/>
                  <a:gd name="T29" fmla="*/ 49 h 72"/>
                  <a:gd name="T30" fmla="*/ 75 w 82"/>
                  <a:gd name="T31" fmla="*/ 63 h 72"/>
                  <a:gd name="T32" fmla="*/ 63 w 82"/>
                  <a:gd name="T33" fmla="*/ 70 h 72"/>
                  <a:gd name="T34" fmla="*/ 56 w 82"/>
                  <a:gd name="T35" fmla="*/ 47 h 72"/>
                  <a:gd name="T36" fmla="*/ 64 w 82"/>
                  <a:gd name="T37" fmla="*/ 45 h 72"/>
                  <a:gd name="T38" fmla="*/ 68 w 82"/>
                  <a:gd name="T39" fmla="*/ 37 h 72"/>
                  <a:gd name="T40" fmla="*/ 66 w 82"/>
                  <a:gd name="T41" fmla="*/ 30 h 72"/>
                  <a:gd name="T42" fmla="*/ 61 w 82"/>
                  <a:gd name="T43" fmla="*/ 28 h 72"/>
                  <a:gd name="T44" fmla="*/ 57 w 82"/>
                  <a:gd name="T45" fmla="*/ 30 h 72"/>
                  <a:gd name="T46" fmla="*/ 54 w 82"/>
                  <a:gd name="T47" fmla="*/ 37 h 72"/>
                  <a:gd name="T48" fmla="*/ 49 w 82"/>
                  <a:gd name="T49" fmla="*/ 54 h 72"/>
                  <a:gd name="T50" fmla="*/ 42 w 82"/>
                  <a:gd name="T51" fmla="*/ 65 h 72"/>
                  <a:gd name="T52" fmla="*/ 31 w 82"/>
                  <a:gd name="T53" fmla="*/ 72 h 72"/>
                  <a:gd name="T54" fmla="*/ 17 w 82"/>
                  <a:gd name="T55" fmla="*/ 70 h 72"/>
                  <a:gd name="T56" fmla="*/ 5 w 82"/>
                  <a:gd name="T57" fmla="*/ 61 h 72"/>
                  <a:gd name="T58" fmla="*/ 0 w 82"/>
                  <a:gd name="T59" fmla="*/ 47 h 72"/>
                  <a:gd name="T60" fmla="*/ 0 w 82"/>
                  <a:gd name="T61" fmla="*/ 35 h 72"/>
                  <a:gd name="T62" fmla="*/ 3 w 82"/>
                  <a:gd name="T63" fmla="*/ 17 h 72"/>
                  <a:gd name="T64" fmla="*/ 10 w 82"/>
                  <a:gd name="T65" fmla="*/ 7 h 72"/>
                  <a:gd name="T66" fmla="*/ 23 w 82"/>
                  <a:gd name="T6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2">
                    <a:moveTo>
                      <a:pt x="30" y="0"/>
                    </a:moveTo>
                    <a:lnTo>
                      <a:pt x="30" y="23"/>
                    </a:lnTo>
                    <a:lnTo>
                      <a:pt x="24" y="23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6" y="35"/>
                    </a:lnTo>
                    <a:lnTo>
                      <a:pt x="16" y="40"/>
                    </a:lnTo>
                    <a:lnTo>
                      <a:pt x="17" y="44"/>
                    </a:lnTo>
                    <a:lnTo>
                      <a:pt x="19" y="47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2"/>
                    </a:lnTo>
                    <a:lnTo>
                      <a:pt x="31" y="38"/>
                    </a:lnTo>
                    <a:lnTo>
                      <a:pt x="33" y="33"/>
                    </a:lnTo>
                    <a:lnTo>
                      <a:pt x="37" y="23"/>
                    </a:lnTo>
                    <a:lnTo>
                      <a:pt x="42" y="16"/>
                    </a:lnTo>
                    <a:lnTo>
                      <a:pt x="45" y="11"/>
                    </a:lnTo>
                    <a:lnTo>
                      <a:pt x="50" y="7"/>
                    </a:lnTo>
                    <a:lnTo>
                      <a:pt x="56" y="5"/>
                    </a:lnTo>
                    <a:lnTo>
                      <a:pt x="61" y="5"/>
                    </a:lnTo>
                    <a:lnTo>
                      <a:pt x="68" y="5"/>
                    </a:lnTo>
                    <a:lnTo>
                      <a:pt x="73" y="9"/>
                    </a:lnTo>
                    <a:lnTo>
                      <a:pt x="77" y="14"/>
                    </a:lnTo>
                    <a:lnTo>
                      <a:pt x="80" y="21"/>
                    </a:lnTo>
                    <a:lnTo>
                      <a:pt x="82" y="26"/>
                    </a:lnTo>
                    <a:lnTo>
                      <a:pt x="82" y="33"/>
                    </a:lnTo>
                    <a:lnTo>
                      <a:pt x="82" y="40"/>
                    </a:lnTo>
                    <a:lnTo>
                      <a:pt x="80" y="49"/>
                    </a:lnTo>
                    <a:lnTo>
                      <a:pt x="78" y="58"/>
                    </a:lnTo>
                    <a:lnTo>
                      <a:pt x="75" y="63"/>
                    </a:lnTo>
                    <a:lnTo>
                      <a:pt x="70" y="68"/>
                    </a:lnTo>
                    <a:lnTo>
                      <a:pt x="63" y="70"/>
                    </a:lnTo>
                    <a:lnTo>
                      <a:pt x="56" y="72"/>
                    </a:lnTo>
                    <a:lnTo>
                      <a:pt x="56" y="47"/>
                    </a:lnTo>
                    <a:lnTo>
                      <a:pt x="61" y="47"/>
                    </a:lnTo>
                    <a:lnTo>
                      <a:pt x="64" y="45"/>
                    </a:lnTo>
                    <a:lnTo>
                      <a:pt x="66" y="42"/>
                    </a:lnTo>
                    <a:lnTo>
                      <a:pt x="68" y="37"/>
                    </a:lnTo>
                    <a:lnTo>
                      <a:pt x="68" y="33"/>
                    </a:lnTo>
                    <a:lnTo>
                      <a:pt x="66" y="30"/>
                    </a:lnTo>
                    <a:lnTo>
                      <a:pt x="64" y="28"/>
                    </a:lnTo>
                    <a:lnTo>
                      <a:pt x="61" y="28"/>
                    </a:lnTo>
                    <a:lnTo>
                      <a:pt x="59" y="28"/>
                    </a:lnTo>
                    <a:lnTo>
                      <a:pt x="57" y="30"/>
                    </a:lnTo>
                    <a:lnTo>
                      <a:pt x="56" y="31"/>
                    </a:lnTo>
                    <a:lnTo>
                      <a:pt x="54" y="37"/>
                    </a:lnTo>
                    <a:lnTo>
                      <a:pt x="52" y="47"/>
                    </a:lnTo>
                    <a:lnTo>
                      <a:pt x="49" y="54"/>
                    </a:lnTo>
                    <a:lnTo>
                      <a:pt x="45" y="59"/>
                    </a:lnTo>
                    <a:lnTo>
                      <a:pt x="42" y="65"/>
                    </a:lnTo>
                    <a:lnTo>
                      <a:pt x="37" y="70"/>
                    </a:lnTo>
                    <a:lnTo>
                      <a:pt x="31" y="72"/>
                    </a:lnTo>
                    <a:lnTo>
                      <a:pt x="24" y="72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5" y="61"/>
                    </a:lnTo>
                    <a:lnTo>
                      <a:pt x="2" y="54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24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10" y="7"/>
                    </a:lnTo>
                    <a:lnTo>
                      <a:pt x="16" y="2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xmlns="" id="{6B0742A1-8136-4374-9DC0-AFEE651D5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51" y="1422400"/>
                <a:ext cx="131763" cy="66675"/>
              </a:xfrm>
              <a:custGeom>
                <a:avLst/>
                <a:gdLst>
                  <a:gd name="T0" fmla="*/ 83 w 83"/>
                  <a:gd name="T1" fmla="*/ 18 h 42"/>
                  <a:gd name="T2" fmla="*/ 76 w 83"/>
                  <a:gd name="T3" fmla="*/ 42 h 42"/>
                  <a:gd name="T4" fmla="*/ 0 w 83"/>
                  <a:gd name="T5" fmla="*/ 23 h 42"/>
                  <a:gd name="T6" fmla="*/ 5 w 83"/>
                  <a:gd name="T7" fmla="*/ 0 h 42"/>
                  <a:gd name="T8" fmla="*/ 83 w 83"/>
                  <a:gd name="T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83" y="18"/>
                    </a:moveTo>
                    <a:lnTo>
                      <a:pt x="76" y="42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83" y="1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xmlns="" id="{778DD511-322E-4534-BF6D-3FDB911F0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6563" y="1530350"/>
                <a:ext cx="147638" cy="122238"/>
              </a:xfrm>
              <a:custGeom>
                <a:avLst/>
                <a:gdLst>
                  <a:gd name="T0" fmla="*/ 93 w 93"/>
                  <a:gd name="T1" fmla="*/ 7 h 77"/>
                  <a:gd name="T2" fmla="*/ 65 w 93"/>
                  <a:gd name="T3" fmla="*/ 77 h 77"/>
                  <a:gd name="T4" fmla="*/ 47 w 93"/>
                  <a:gd name="T5" fmla="*/ 70 h 77"/>
                  <a:gd name="T6" fmla="*/ 56 w 93"/>
                  <a:gd name="T7" fmla="*/ 48 h 77"/>
                  <a:gd name="T8" fmla="*/ 0 w 93"/>
                  <a:gd name="T9" fmla="*/ 25 h 77"/>
                  <a:gd name="T10" fmla="*/ 9 w 93"/>
                  <a:gd name="T11" fmla="*/ 2 h 77"/>
                  <a:gd name="T12" fmla="*/ 67 w 93"/>
                  <a:gd name="T13" fmla="*/ 25 h 77"/>
                  <a:gd name="T14" fmla="*/ 75 w 93"/>
                  <a:gd name="T15" fmla="*/ 0 h 77"/>
                  <a:gd name="T16" fmla="*/ 93 w 93"/>
                  <a:gd name="T17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77">
                    <a:moveTo>
                      <a:pt x="93" y="7"/>
                    </a:moveTo>
                    <a:lnTo>
                      <a:pt x="65" y="77"/>
                    </a:lnTo>
                    <a:lnTo>
                      <a:pt x="47" y="70"/>
                    </a:lnTo>
                    <a:lnTo>
                      <a:pt x="56" y="48"/>
                    </a:lnTo>
                    <a:lnTo>
                      <a:pt x="0" y="25"/>
                    </a:lnTo>
                    <a:lnTo>
                      <a:pt x="9" y="2"/>
                    </a:lnTo>
                    <a:lnTo>
                      <a:pt x="67" y="25"/>
                    </a:lnTo>
                    <a:lnTo>
                      <a:pt x="75" y="0"/>
                    </a:lnTo>
                    <a:lnTo>
                      <a:pt x="9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xmlns="" id="{0AD70180-E82F-4A29-A660-7F45275E8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126" y="1670050"/>
                <a:ext cx="155575" cy="142875"/>
              </a:xfrm>
              <a:custGeom>
                <a:avLst/>
                <a:gdLst>
                  <a:gd name="T0" fmla="*/ 98 w 98"/>
                  <a:gd name="T1" fmla="*/ 17 h 90"/>
                  <a:gd name="T2" fmla="*/ 82 w 98"/>
                  <a:gd name="T3" fmla="*/ 40 h 90"/>
                  <a:gd name="T4" fmla="*/ 50 w 98"/>
                  <a:gd name="T5" fmla="*/ 38 h 90"/>
                  <a:gd name="T6" fmla="*/ 64 w 98"/>
                  <a:gd name="T7" fmla="*/ 68 h 90"/>
                  <a:gd name="T8" fmla="*/ 50 w 98"/>
                  <a:gd name="T9" fmla="*/ 90 h 90"/>
                  <a:gd name="T10" fmla="*/ 28 w 98"/>
                  <a:gd name="T11" fmla="*/ 38 h 90"/>
                  <a:gd name="T12" fmla="*/ 0 w 98"/>
                  <a:gd name="T13" fmla="*/ 21 h 90"/>
                  <a:gd name="T14" fmla="*/ 14 w 98"/>
                  <a:gd name="T15" fmla="*/ 0 h 90"/>
                  <a:gd name="T16" fmla="*/ 42 w 98"/>
                  <a:gd name="T17" fmla="*/ 17 h 90"/>
                  <a:gd name="T18" fmla="*/ 98 w 98"/>
                  <a:gd name="T1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0">
                    <a:moveTo>
                      <a:pt x="98" y="17"/>
                    </a:moveTo>
                    <a:lnTo>
                      <a:pt x="82" y="40"/>
                    </a:lnTo>
                    <a:lnTo>
                      <a:pt x="50" y="38"/>
                    </a:lnTo>
                    <a:lnTo>
                      <a:pt x="64" y="68"/>
                    </a:lnTo>
                    <a:lnTo>
                      <a:pt x="50" y="90"/>
                    </a:lnTo>
                    <a:lnTo>
                      <a:pt x="28" y="38"/>
                    </a:lnTo>
                    <a:lnTo>
                      <a:pt x="0" y="21"/>
                    </a:lnTo>
                    <a:lnTo>
                      <a:pt x="14" y="0"/>
                    </a:lnTo>
                    <a:lnTo>
                      <a:pt x="42" y="17"/>
                    </a:lnTo>
                    <a:lnTo>
                      <a:pt x="98" y="1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xmlns="" id="{934C2ECE-F0AF-4F1D-9F6C-5ED7A31080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401" y="544513"/>
                <a:ext cx="1430338" cy="1427163"/>
              </a:xfrm>
              <a:custGeom>
                <a:avLst/>
                <a:gdLst>
                  <a:gd name="T0" fmla="*/ 384 w 901"/>
                  <a:gd name="T1" fmla="*/ 5 h 899"/>
                  <a:gd name="T2" fmla="*/ 260 w 901"/>
                  <a:gd name="T3" fmla="*/ 42 h 899"/>
                  <a:gd name="T4" fmla="*/ 156 w 901"/>
                  <a:gd name="T5" fmla="*/ 110 h 899"/>
                  <a:gd name="T6" fmla="*/ 74 w 901"/>
                  <a:gd name="T7" fmla="*/ 206 h 899"/>
                  <a:gd name="T8" fmla="*/ 19 w 901"/>
                  <a:gd name="T9" fmla="*/ 319 h 899"/>
                  <a:gd name="T10" fmla="*/ 0 w 901"/>
                  <a:gd name="T11" fmla="*/ 450 h 899"/>
                  <a:gd name="T12" fmla="*/ 19 w 901"/>
                  <a:gd name="T13" fmla="*/ 579 h 899"/>
                  <a:gd name="T14" fmla="*/ 74 w 901"/>
                  <a:gd name="T15" fmla="*/ 695 h 899"/>
                  <a:gd name="T16" fmla="*/ 156 w 901"/>
                  <a:gd name="T17" fmla="*/ 789 h 899"/>
                  <a:gd name="T18" fmla="*/ 260 w 901"/>
                  <a:gd name="T19" fmla="*/ 857 h 899"/>
                  <a:gd name="T20" fmla="*/ 384 w 901"/>
                  <a:gd name="T21" fmla="*/ 896 h 899"/>
                  <a:gd name="T22" fmla="*/ 517 w 901"/>
                  <a:gd name="T23" fmla="*/ 896 h 899"/>
                  <a:gd name="T24" fmla="*/ 639 w 901"/>
                  <a:gd name="T25" fmla="*/ 857 h 899"/>
                  <a:gd name="T26" fmla="*/ 746 w 901"/>
                  <a:gd name="T27" fmla="*/ 789 h 899"/>
                  <a:gd name="T28" fmla="*/ 828 w 901"/>
                  <a:gd name="T29" fmla="*/ 695 h 899"/>
                  <a:gd name="T30" fmla="*/ 882 w 901"/>
                  <a:gd name="T31" fmla="*/ 579 h 899"/>
                  <a:gd name="T32" fmla="*/ 901 w 901"/>
                  <a:gd name="T33" fmla="*/ 450 h 899"/>
                  <a:gd name="T34" fmla="*/ 882 w 901"/>
                  <a:gd name="T35" fmla="*/ 319 h 899"/>
                  <a:gd name="T36" fmla="*/ 828 w 901"/>
                  <a:gd name="T37" fmla="*/ 206 h 899"/>
                  <a:gd name="T38" fmla="*/ 746 w 901"/>
                  <a:gd name="T39" fmla="*/ 110 h 899"/>
                  <a:gd name="T40" fmla="*/ 639 w 901"/>
                  <a:gd name="T41" fmla="*/ 42 h 899"/>
                  <a:gd name="T42" fmla="*/ 517 w 901"/>
                  <a:gd name="T43" fmla="*/ 5 h 899"/>
                  <a:gd name="T44" fmla="*/ 878 w 901"/>
                  <a:gd name="T45" fmla="*/ 450 h 899"/>
                  <a:gd name="T46" fmla="*/ 861 w 901"/>
                  <a:gd name="T47" fmla="*/ 574 h 899"/>
                  <a:gd name="T48" fmla="*/ 810 w 901"/>
                  <a:gd name="T49" fmla="*/ 683 h 899"/>
                  <a:gd name="T50" fmla="*/ 732 w 901"/>
                  <a:gd name="T51" fmla="*/ 773 h 899"/>
                  <a:gd name="T52" fmla="*/ 630 w 901"/>
                  <a:gd name="T53" fmla="*/ 840 h 899"/>
                  <a:gd name="T54" fmla="*/ 513 w 901"/>
                  <a:gd name="T55" fmla="*/ 875 h 899"/>
                  <a:gd name="T56" fmla="*/ 388 w 901"/>
                  <a:gd name="T57" fmla="*/ 875 h 899"/>
                  <a:gd name="T58" fmla="*/ 269 w 901"/>
                  <a:gd name="T59" fmla="*/ 840 h 899"/>
                  <a:gd name="T60" fmla="*/ 170 w 901"/>
                  <a:gd name="T61" fmla="*/ 773 h 899"/>
                  <a:gd name="T62" fmla="*/ 91 w 901"/>
                  <a:gd name="T63" fmla="*/ 683 h 899"/>
                  <a:gd name="T64" fmla="*/ 40 w 901"/>
                  <a:gd name="T65" fmla="*/ 574 h 899"/>
                  <a:gd name="T66" fmla="*/ 21 w 901"/>
                  <a:gd name="T67" fmla="*/ 450 h 899"/>
                  <a:gd name="T68" fmla="*/ 40 w 901"/>
                  <a:gd name="T69" fmla="*/ 326 h 899"/>
                  <a:gd name="T70" fmla="*/ 91 w 901"/>
                  <a:gd name="T71" fmla="*/ 216 h 899"/>
                  <a:gd name="T72" fmla="*/ 170 w 901"/>
                  <a:gd name="T73" fmla="*/ 127 h 899"/>
                  <a:gd name="T74" fmla="*/ 269 w 901"/>
                  <a:gd name="T75" fmla="*/ 61 h 899"/>
                  <a:gd name="T76" fmla="*/ 388 w 901"/>
                  <a:gd name="T77" fmla="*/ 26 h 899"/>
                  <a:gd name="T78" fmla="*/ 513 w 901"/>
                  <a:gd name="T79" fmla="*/ 26 h 899"/>
                  <a:gd name="T80" fmla="*/ 630 w 901"/>
                  <a:gd name="T81" fmla="*/ 61 h 899"/>
                  <a:gd name="T82" fmla="*/ 732 w 901"/>
                  <a:gd name="T83" fmla="*/ 127 h 899"/>
                  <a:gd name="T84" fmla="*/ 810 w 901"/>
                  <a:gd name="T85" fmla="*/ 216 h 899"/>
                  <a:gd name="T86" fmla="*/ 861 w 901"/>
                  <a:gd name="T87" fmla="*/ 326 h 899"/>
                  <a:gd name="T88" fmla="*/ 878 w 901"/>
                  <a:gd name="T89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1" h="899">
                    <a:moveTo>
                      <a:pt x="451" y="0"/>
                    </a:moveTo>
                    <a:lnTo>
                      <a:pt x="384" y="5"/>
                    </a:lnTo>
                    <a:lnTo>
                      <a:pt x="321" y="19"/>
                    </a:lnTo>
                    <a:lnTo>
                      <a:pt x="260" y="42"/>
                    </a:lnTo>
                    <a:lnTo>
                      <a:pt x="206" y="73"/>
                    </a:lnTo>
                    <a:lnTo>
                      <a:pt x="156" y="110"/>
                    </a:lnTo>
                    <a:lnTo>
                      <a:pt x="112" y="155"/>
                    </a:lnTo>
                    <a:lnTo>
                      <a:pt x="74" y="206"/>
                    </a:lnTo>
                    <a:lnTo>
                      <a:pt x="42" y="260"/>
                    </a:lnTo>
                    <a:lnTo>
                      <a:pt x="19" y="319"/>
                    </a:lnTo>
                    <a:lnTo>
                      <a:pt x="6" y="384"/>
                    </a:lnTo>
                    <a:lnTo>
                      <a:pt x="0" y="450"/>
                    </a:lnTo>
                    <a:lnTo>
                      <a:pt x="6" y="517"/>
                    </a:lnTo>
                    <a:lnTo>
                      <a:pt x="19" y="579"/>
                    </a:lnTo>
                    <a:lnTo>
                      <a:pt x="42" y="639"/>
                    </a:lnTo>
                    <a:lnTo>
                      <a:pt x="74" y="695"/>
                    </a:lnTo>
                    <a:lnTo>
                      <a:pt x="112" y="745"/>
                    </a:lnTo>
                    <a:lnTo>
                      <a:pt x="156" y="789"/>
                    </a:lnTo>
                    <a:lnTo>
                      <a:pt x="206" y="827"/>
                    </a:lnTo>
                    <a:lnTo>
                      <a:pt x="260" y="857"/>
                    </a:lnTo>
                    <a:lnTo>
                      <a:pt x="321" y="882"/>
                    </a:lnTo>
                    <a:lnTo>
                      <a:pt x="384" y="896"/>
                    </a:lnTo>
                    <a:lnTo>
                      <a:pt x="451" y="899"/>
                    </a:lnTo>
                    <a:lnTo>
                      <a:pt x="517" y="896"/>
                    </a:lnTo>
                    <a:lnTo>
                      <a:pt x="580" y="882"/>
                    </a:lnTo>
                    <a:lnTo>
                      <a:pt x="639" y="857"/>
                    </a:lnTo>
                    <a:lnTo>
                      <a:pt x="695" y="827"/>
                    </a:lnTo>
                    <a:lnTo>
                      <a:pt x="746" y="789"/>
                    </a:lnTo>
                    <a:lnTo>
                      <a:pt x="789" y="745"/>
                    </a:lnTo>
                    <a:lnTo>
                      <a:pt x="828" y="695"/>
                    </a:lnTo>
                    <a:lnTo>
                      <a:pt x="859" y="639"/>
                    </a:lnTo>
                    <a:lnTo>
                      <a:pt x="882" y="579"/>
                    </a:lnTo>
                    <a:lnTo>
                      <a:pt x="896" y="517"/>
                    </a:lnTo>
                    <a:lnTo>
                      <a:pt x="901" y="450"/>
                    </a:lnTo>
                    <a:lnTo>
                      <a:pt x="896" y="384"/>
                    </a:lnTo>
                    <a:lnTo>
                      <a:pt x="882" y="319"/>
                    </a:lnTo>
                    <a:lnTo>
                      <a:pt x="859" y="260"/>
                    </a:lnTo>
                    <a:lnTo>
                      <a:pt x="828" y="206"/>
                    </a:lnTo>
                    <a:lnTo>
                      <a:pt x="789" y="155"/>
                    </a:lnTo>
                    <a:lnTo>
                      <a:pt x="746" y="110"/>
                    </a:lnTo>
                    <a:lnTo>
                      <a:pt x="695" y="73"/>
                    </a:lnTo>
                    <a:lnTo>
                      <a:pt x="639" y="42"/>
                    </a:lnTo>
                    <a:lnTo>
                      <a:pt x="580" y="19"/>
                    </a:lnTo>
                    <a:lnTo>
                      <a:pt x="517" y="5"/>
                    </a:lnTo>
                    <a:lnTo>
                      <a:pt x="451" y="0"/>
                    </a:lnTo>
                    <a:close/>
                    <a:moveTo>
                      <a:pt x="878" y="450"/>
                    </a:moveTo>
                    <a:lnTo>
                      <a:pt x="875" y="513"/>
                    </a:lnTo>
                    <a:lnTo>
                      <a:pt x="861" y="574"/>
                    </a:lnTo>
                    <a:lnTo>
                      <a:pt x="840" y="630"/>
                    </a:lnTo>
                    <a:lnTo>
                      <a:pt x="810" y="683"/>
                    </a:lnTo>
                    <a:lnTo>
                      <a:pt x="774" y="731"/>
                    </a:lnTo>
                    <a:lnTo>
                      <a:pt x="732" y="773"/>
                    </a:lnTo>
                    <a:lnTo>
                      <a:pt x="683" y="810"/>
                    </a:lnTo>
                    <a:lnTo>
                      <a:pt x="630" y="840"/>
                    </a:lnTo>
                    <a:lnTo>
                      <a:pt x="575" y="861"/>
                    </a:lnTo>
                    <a:lnTo>
                      <a:pt x="513" y="875"/>
                    </a:lnTo>
                    <a:lnTo>
                      <a:pt x="451" y="878"/>
                    </a:lnTo>
                    <a:lnTo>
                      <a:pt x="388" y="875"/>
                    </a:lnTo>
                    <a:lnTo>
                      <a:pt x="327" y="861"/>
                    </a:lnTo>
                    <a:lnTo>
                      <a:pt x="269" y="840"/>
                    </a:lnTo>
                    <a:lnTo>
                      <a:pt x="217" y="810"/>
                    </a:lnTo>
                    <a:lnTo>
                      <a:pt x="170" y="773"/>
                    </a:lnTo>
                    <a:lnTo>
                      <a:pt x="128" y="731"/>
                    </a:lnTo>
                    <a:lnTo>
                      <a:pt x="91" y="683"/>
                    </a:lnTo>
                    <a:lnTo>
                      <a:pt x="61" y="630"/>
                    </a:lnTo>
                    <a:lnTo>
                      <a:pt x="40" y="574"/>
                    </a:lnTo>
                    <a:lnTo>
                      <a:pt x="26" y="513"/>
                    </a:lnTo>
                    <a:lnTo>
                      <a:pt x="21" y="450"/>
                    </a:lnTo>
                    <a:lnTo>
                      <a:pt x="26" y="387"/>
                    </a:lnTo>
                    <a:lnTo>
                      <a:pt x="40" y="326"/>
                    </a:lnTo>
                    <a:lnTo>
                      <a:pt x="61" y="269"/>
                    </a:lnTo>
                    <a:lnTo>
                      <a:pt x="91" y="216"/>
                    </a:lnTo>
                    <a:lnTo>
                      <a:pt x="128" y="169"/>
                    </a:lnTo>
                    <a:lnTo>
                      <a:pt x="170" y="127"/>
                    </a:lnTo>
                    <a:lnTo>
                      <a:pt x="217" y="91"/>
                    </a:lnTo>
                    <a:lnTo>
                      <a:pt x="269" y="61"/>
                    </a:lnTo>
                    <a:lnTo>
                      <a:pt x="327" y="40"/>
                    </a:lnTo>
                    <a:lnTo>
                      <a:pt x="388" y="26"/>
                    </a:lnTo>
                    <a:lnTo>
                      <a:pt x="451" y="21"/>
                    </a:lnTo>
                    <a:lnTo>
                      <a:pt x="513" y="26"/>
                    </a:lnTo>
                    <a:lnTo>
                      <a:pt x="575" y="40"/>
                    </a:lnTo>
                    <a:lnTo>
                      <a:pt x="630" y="61"/>
                    </a:lnTo>
                    <a:lnTo>
                      <a:pt x="683" y="91"/>
                    </a:lnTo>
                    <a:lnTo>
                      <a:pt x="732" y="127"/>
                    </a:lnTo>
                    <a:lnTo>
                      <a:pt x="774" y="169"/>
                    </a:lnTo>
                    <a:lnTo>
                      <a:pt x="810" y="216"/>
                    </a:lnTo>
                    <a:lnTo>
                      <a:pt x="840" y="269"/>
                    </a:lnTo>
                    <a:lnTo>
                      <a:pt x="861" y="326"/>
                    </a:lnTo>
                    <a:lnTo>
                      <a:pt x="875" y="387"/>
                    </a:lnTo>
                    <a:lnTo>
                      <a:pt x="878" y="45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xmlns="" id="{152ABE52-270B-43AF-B145-F8875A3B60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3" y="269875"/>
                <a:ext cx="1981200" cy="1984375"/>
              </a:xfrm>
              <a:custGeom>
                <a:avLst/>
                <a:gdLst>
                  <a:gd name="T0" fmla="*/ 546 w 1248"/>
                  <a:gd name="T1" fmla="*/ 5 h 1250"/>
                  <a:gd name="T2" fmla="*/ 398 w 1248"/>
                  <a:gd name="T3" fmla="*/ 42 h 1250"/>
                  <a:gd name="T4" fmla="*/ 267 w 1248"/>
                  <a:gd name="T5" fmla="*/ 113 h 1250"/>
                  <a:gd name="T6" fmla="*/ 157 w 1248"/>
                  <a:gd name="T7" fmla="*/ 211 h 1250"/>
                  <a:gd name="T8" fmla="*/ 73 w 1248"/>
                  <a:gd name="T9" fmla="*/ 332 h 1250"/>
                  <a:gd name="T10" fmla="*/ 17 w 1248"/>
                  <a:gd name="T11" fmla="*/ 471 h 1250"/>
                  <a:gd name="T12" fmla="*/ 0 w 1248"/>
                  <a:gd name="T13" fmla="*/ 625 h 1250"/>
                  <a:gd name="T14" fmla="*/ 17 w 1248"/>
                  <a:gd name="T15" fmla="*/ 779 h 1250"/>
                  <a:gd name="T16" fmla="*/ 73 w 1248"/>
                  <a:gd name="T17" fmla="*/ 918 h 1250"/>
                  <a:gd name="T18" fmla="*/ 157 w 1248"/>
                  <a:gd name="T19" fmla="*/ 1041 h 1250"/>
                  <a:gd name="T20" fmla="*/ 267 w 1248"/>
                  <a:gd name="T21" fmla="*/ 1138 h 1250"/>
                  <a:gd name="T22" fmla="*/ 398 w 1248"/>
                  <a:gd name="T23" fmla="*/ 1208 h 1250"/>
                  <a:gd name="T24" fmla="*/ 546 w 1248"/>
                  <a:gd name="T25" fmla="*/ 1245 h 1250"/>
                  <a:gd name="T26" fmla="*/ 702 w 1248"/>
                  <a:gd name="T27" fmla="*/ 1245 h 1250"/>
                  <a:gd name="T28" fmla="*/ 850 w 1248"/>
                  <a:gd name="T29" fmla="*/ 1208 h 1250"/>
                  <a:gd name="T30" fmla="*/ 981 w 1248"/>
                  <a:gd name="T31" fmla="*/ 1138 h 1250"/>
                  <a:gd name="T32" fmla="*/ 1091 w 1248"/>
                  <a:gd name="T33" fmla="*/ 1041 h 1250"/>
                  <a:gd name="T34" fmla="*/ 1175 w 1248"/>
                  <a:gd name="T35" fmla="*/ 918 h 1250"/>
                  <a:gd name="T36" fmla="*/ 1229 w 1248"/>
                  <a:gd name="T37" fmla="*/ 779 h 1250"/>
                  <a:gd name="T38" fmla="*/ 1248 w 1248"/>
                  <a:gd name="T39" fmla="*/ 625 h 1250"/>
                  <a:gd name="T40" fmla="*/ 1229 w 1248"/>
                  <a:gd name="T41" fmla="*/ 471 h 1250"/>
                  <a:gd name="T42" fmla="*/ 1175 w 1248"/>
                  <a:gd name="T43" fmla="*/ 332 h 1250"/>
                  <a:gd name="T44" fmla="*/ 1091 w 1248"/>
                  <a:gd name="T45" fmla="*/ 211 h 1250"/>
                  <a:gd name="T46" fmla="*/ 981 w 1248"/>
                  <a:gd name="T47" fmla="*/ 113 h 1250"/>
                  <a:gd name="T48" fmla="*/ 850 w 1248"/>
                  <a:gd name="T49" fmla="*/ 42 h 1250"/>
                  <a:gd name="T50" fmla="*/ 702 w 1248"/>
                  <a:gd name="T51" fmla="*/ 5 h 1250"/>
                  <a:gd name="T52" fmla="*/ 1217 w 1248"/>
                  <a:gd name="T53" fmla="*/ 625 h 1250"/>
                  <a:gd name="T54" fmla="*/ 1196 w 1248"/>
                  <a:gd name="T55" fmla="*/ 782 h 1250"/>
                  <a:gd name="T56" fmla="*/ 1136 w 1248"/>
                  <a:gd name="T57" fmla="*/ 925 h 1250"/>
                  <a:gd name="T58" fmla="*/ 1044 w 1248"/>
                  <a:gd name="T59" fmla="*/ 1044 h 1250"/>
                  <a:gd name="T60" fmla="*/ 923 w 1248"/>
                  <a:gd name="T61" fmla="*/ 1138 h 1250"/>
                  <a:gd name="T62" fmla="*/ 782 w 1248"/>
                  <a:gd name="T63" fmla="*/ 1198 h 1250"/>
                  <a:gd name="T64" fmla="*/ 623 w 1248"/>
                  <a:gd name="T65" fmla="*/ 1219 h 1250"/>
                  <a:gd name="T66" fmla="*/ 466 w 1248"/>
                  <a:gd name="T67" fmla="*/ 1198 h 1250"/>
                  <a:gd name="T68" fmla="*/ 325 w 1248"/>
                  <a:gd name="T69" fmla="*/ 1138 h 1250"/>
                  <a:gd name="T70" fmla="*/ 204 w 1248"/>
                  <a:gd name="T71" fmla="*/ 1044 h 1250"/>
                  <a:gd name="T72" fmla="*/ 112 w 1248"/>
                  <a:gd name="T73" fmla="*/ 925 h 1250"/>
                  <a:gd name="T74" fmla="*/ 52 w 1248"/>
                  <a:gd name="T75" fmla="*/ 782 h 1250"/>
                  <a:gd name="T76" fmla="*/ 31 w 1248"/>
                  <a:gd name="T77" fmla="*/ 625 h 1250"/>
                  <a:gd name="T78" fmla="*/ 52 w 1248"/>
                  <a:gd name="T79" fmla="*/ 468 h 1250"/>
                  <a:gd name="T80" fmla="*/ 112 w 1248"/>
                  <a:gd name="T81" fmla="*/ 326 h 1250"/>
                  <a:gd name="T82" fmla="*/ 204 w 1248"/>
                  <a:gd name="T83" fmla="*/ 206 h 1250"/>
                  <a:gd name="T84" fmla="*/ 325 w 1248"/>
                  <a:gd name="T85" fmla="*/ 113 h 1250"/>
                  <a:gd name="T86" fmla="*/ 466 w 1248"/>
                  <a:gd name="T87" fmla="*/ 54 h 1250"/>
                  <a:gd name="T88" fmla="*/ 623 w 1248"/>
                  <a:gd name="T89" fmla="*/ 33 h 1250"/>
                  <a:gd name="T90" fmla="*/ 782 w 1248"/>
                  <a:gd name="T91" fmla="*/ 54 h 1250"/>
                  <a:gd name="T92" fmla="*/ 923 w 1248"/>
                  <a:gd name="T93" fmla="*/ 113 h 1250"/>
                  <a:gd name="T94" fmla="*/ 1044 w 1248"/>
                  <a:gd name="T95" fmla="*/ 206 h 1250"/>
                  <a:gd name="T96" fmla="*/ 1136 w 1248"/>
                  <a:gd name="T97" fmla="*/ 326 h 1250"/>
                  <a:gd name="T98" fmla="*/ 1196 w 1248"/>
                  <a:gd name="T99" fmla="*/ 468 h 1250"/>
                  <a:gd name="T100" fmla="*/ 1217 w 1248"/>
                  <a:gd name="T101" fmla="*/ 625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1250">
                    <a:moveTo>
                      <a:pt x="623" y="0"/>
                    </a:moveTo>
                    <a:lnTo>
                      <a:pt x="546" y="5"/>
                    </a:lnTo>
                    <a:lnTo>
                      <a:pt x="470" y="19"/>
                    </a:lnTo>
                    <a:lnTo>
                      <a:pt x="398" y="42"/>
                    </a:lnTo>
                    <a:lnTo>
                      <a:pt x="330" y="73"/>
                    </a:lnTo>
                    <a:lnTo>
                      <a:pt x="267" y="113"/>
                    </a:lnTo>
                    <a:lnTo>
                      <a:pt x="209" y="159"/>
                    </a:lnTo>
                    <a:lnTo>
                      <a:pt x="157" y="211"/>
                    </a:lnTo>
                    <a:lnTo>
                      <a:pt x="112" y="269"/>
                    </a:lnTo>
                    <a:lnTo>
                      <a:pt x="73" y="332"/>
                    </a:lnTo>
                    <a:lnTo>
                      <a:pt x="42" y="400"/>
                    </a:lnTo>
                    <a:lnTo>
                      <a:pt x="17" y="471"/>
                    </a:lnTo>
                    <a:lnTo>
                      <a:pt x="3" y="546"/>
                    </a:lnTo>
                    <a:lnTo>
                      <a:pt x="0" y="625"/>
                    </a:lnTo>
                    <a:lnTo>
                      <a:pt x="3" y="704"/>
                    </a:lnTo>
                    <a:lnTo>
                      <a:pt x="17" y="779"/>
                    </a:lnTo>
                    <a:lnTo>
                      <a:pt x="42" y="850"/>
                    </a:lnTo>
                    <a:lnTo>
                      <a:pt x="73" y="918"/>
                    </a:lnTo>
                    <a:lnTo>
                      <a:pt x="112" y="983"/>
                    </a:lnTo>
                    <a:lnTo>
                      <a:pt x="157" y="1041"/>
                    </a:lnTo>
                    <a:lnTo>
                      <a:pt x="209" y="1093"/>
                    </a:lnTo>
                    <a:lnTo>
                      <a:pt x="267" y="1138"/>
                    </a:lnTo>
                    <a:lnTo>
                      <a:pt x="330" y="1177"/>
                    </a:lnTo>
                    <a:lnTo>
                      <a:pt x="398" y="1208"/>
                    </a:lnTo>
                    <a:lnTo>
                      <a:pt x="470" y="1231"/>
                    </a:lnTo>
                    <a:lnTo>
                      <a:pt x="546" y="1245"/>
                    </a:lnTo>
                    <a:lnTo>
                      <a:pt x="623" y="1250"/>
                    </a:lnTo>
                    <a:lnTo>
                      <a:pt x="702" y="1245"/>
                    </a:lnTo>
                    <a:lnTo>
                      <a:pt x="777" y="1231"/>
                    </a:lnTo>
                    <a:lnTo>
                      <a:pt x="850" y="1208"/>
                    </a:lnTo>
                    <a:lnTo>
                      <a:pt x="918" y="1177"/>
                    </a:lnTo>
                    <a:lnTo>
                      <a:pt x="981" y="1138"/>
                    </a:lnTo>
                    <a:lnTo>
                      <a:pt x="1039" y="1093"/>
                    </a:lnTo>
                    <a:lnTo>
                      <a:pt x="1091" y="1041"/>
                    </a:lnTo>
                    <a:lnTo>
                      <a:pt x="1136" y="983"/>
                    </a:lnTo>
                    <a:lnTo>
                      <a:pt x="1175" y="918"/>
                    </a:lnTo>
                    <a:lnTo>
                      <a:pt x="1206" y="850"/>
                    </a:lnTo>
                    <a:lnTo>
                      <a:pt x="1229" y="779"/>
                    </a:lnTo>
                    <a:lnTo>
                      <a:pt x="1244" y="704"/>
                    </a:lnTo>
                    <a:lnTo>
                      <a:pt x="1248" y="625"/>
                    </a:lnTo>
                    <a:lnTo>
                      <a:pt x="1244" y="546"/>
                    </a:lnTo>
                    <a:lnTo>
                      <a:pt x="1229" y="471"/>
                    </a:lnTo>
                    <a:lnTo>
                      <a:pt x="1206" y="400"/>
                    </a:lnTo>
                    <a:lnTo>
                      <a:pt x="1175" y="332"/>
                    </a:lnTo>
                    <a:lnTo>
                      <a:pt x="1136" y="269"/>
                    </a:lnTo>
                    <a:lnTo>
                      <a:pt x="1091" y="211"/>
                    </a:lnTo>
                    <a:lnTo>
                      <a:pt x="1039" y="159"/>
                    </a:lnTo>
                    <a:lnTo>
                      <a:pt x="981" y="113"/>
                    </a:lnTo>
                    <a:lnTo>
                      <a:pt x="918" y="73"/>
                    </a:lnTo>
                    <a:lnTo>
                      <a:pt x="850" y="42"/>
                    </a:lnTo>
                    <a:lnTo>
                      <a:pt x="777" y="19"/>
                    </a:lnTo>
                    <a:lnTo>
                      <a:pt x="702" y="5"/>
                    </a:lnTo>
                    <a:lnTo>
                      <a:pt x="623" y="0"/>
                    </a:lnTo>
                    <a:close/>
                    <a:moveTo>
                      <a:pt x="1217" y="625"/>
                    </a:moveTo>
                    <a:lnTo>
                      <a:pt x="1211" y="705"/>
                    </a:lnTo>
                    <a:lnTo>
                      <a:pt x="1196" y="782"/>
                    </a:lnTo>
                    <a:lnTo>
                      <a:pt x="1169" y="856"/>
                    </a:lnTo>
                    <a:lnTo>
                      <a:pt x="1136" y="925"/>
                    </a:lnTo>
                    <a:lnTo>
                      <a:pt x="1093" y="988"/>
                    </a:lnTo>
                    <a:lnTo>
                      <a:pt x="1044" y="1044"/>
                    </a:lnTo>
                    <a:lnTo>
                      <a:pt x="986" y="1095"/>
                    </a:lnTo>
                    <a:lnTo>
                      <a:pt x="923" y="1138"/>
                    </a:lnTo>
                    <a:lnTo>
                      <a:pt x="855" y="1172"/>
                    </a:lnTo>
                    <a:lnTo>
                      <a:pt x="782" y="1198"/>
                    </a:lnTo>
                    <a:lnTo>
                      <a:pt x="703" y="1213"/>
                    </a:lnTo>
                    <a:lnTo>
                      <a:pt x="623" y="1219"/>
                    </a:lnTo>
                    <a:lnTo>
                      <a:pt x="543" y="1213"/>
                    </a:lnTo>
                    <a:lnTo>
                      <a:pt x="466" y="1198"/>
                    </a:lnTo>
                    <a:lnTo>
                      <a:pt x="393" y="1172"/>
                    </a:lnTo>
                    <a:lnTo>
                      <a:pt x="325" y="1138"/>
                    </a:lnTo>
                    <a:lnTo>
                      <a:pt x="262" y="1095"/>
                    </a:lnTo>
                    <a:lnTo>
                      <a:pt x="204" y="1044"/>
                    </a:lnTo>
                    <a:lnTo>
                      <a:pt x="155" y="988"/>
                    </a:lnTo>
                    <a:lnTo>
                      <a:pt x="112" y="925"/>
                    </a:lnTo>
                    <a:lnTo>
                      <a:pt x="77" y="856"/>
                    </a:lnTo>
                    <a:lnTo>
                      <a:pt x="52" y="782"/>
                    </a:lnTo>
                    <a:lnTo>
                      <a:pt x="37" y="705"/>
                    </a:lnTo>
                    <a:lnTo>
                      <a:pt x="31" y="625"/>
                    </a:lnTo>
                    <a:lnTo>
                      <a:pt x="37" y="545"/>
                    </a:lnTo>
                    <a:lnTo>
                      <a:pt x="52" y="468"/>
                    </a:lnTo>
                    <a:lnTo>
                      <a:pt x="77" y="395"/>
                    </a:lnTo>
                    <a:lnTo>
                      <a:pt x="112" y="326"/>
                    </a:lnTo>
                    <a:lnTo>
                      <a:pt x="155" y="264"/>
                    </a:lnTo>
                    <a:lnTo>
                      <a:pt x="204" y="206"/>
                    </a:lnTo>
                    <a:lnTo>
                      <a:pt x="262" y="155"/>
                    </a:lnTo>
                    <a:lnTo>
                      <a:pt x="325" y="113"/>
                    </a:lnTo>
                    <a:lnTo>
                      <a:pt x="393" y="79"/>
                    </a:lnTo>
                    <a:lnTo>
                      <a:pt x="466" y="54"/>
                    </a:lnTo>
                    <a:lnTo>
                      <a:pt x="543" y="38"/>
                    </a:lnTo>
                    <a:lnTo>
                      <a:pt x="623" y="33"/>
                    </a:lnTo>
                    <a:lnTo>
                      <a:pt x="703" y="38"/>
                    </a:lnTo>
                    <a:lnTo>
                      <a:pt x="782" y="54"/>
                    </a:lnTo>
                    <a:lnTo>
                      <a:pt x="855" y="79"/>
                    </a:lnTo>
                    <a:lnTo>
                      <a:pt x="923" y="113"/>
                    </a:lnTo>
                    <a:lnTo>
                      <a:pt x="986" y="155"/>
                    </a:lnTo>
                    <a:lnTo>
                      <a:pt x="1044" y="206"/>
                    </a:lnTo>
                    <a:lnTo>
                      <a:pt x="1093" y="264"/>
                    </a:lnTo>
                    <a:lnTo>
                      <a:pt x="1136" y="326"/>
                    </a:lnTo>
                    <a:lnTo>
                      <a:pt x="1169" y="395"/>
                    </a:lnTo>
                    <a:lnTo>
                      <a:pt x="1196" y="468"/>
                    </a:lnTo>
                    <a:lnTo>
                      <a:pt x="1211" y="545"/>
                    </a:lnTo>
                    <a:lnTo>
                      <a:pt x="1217" y="62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xmlns="" id="{2E856F86-D5CE-43CB-8942-D6398F2BE2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001" y="2001838"/>
                <a:ext cx="55563" cy="130175"/>
              </a:xfrm>
              <a:custGeom>
                <a:avLst/>
                <a:gdLst>
                  <a:gd name="T0" fmla="*/ 23 w 35"/>
                  <a:gd name="T1" fmla="*/ 82 h 82"/>
                  <a:gd name="T2" fmla="*/ 12 w 35"/>
                  <a:gd name="T3" fmla="*/ 81 h 82"/>
                  <a:gd name="T4" fmla="*/ 23 w 35"/>
                  <a:gd name="T5" fmla="*/ 18 h 82"/>
                  <a:gd name="T6" fmla="*/ 17 w 35"/>
                  <a:gd name="T7" fmla="*/ 19 h 82"/>
                  <a:gd name="T8" fmla="*/ 12 w 35"/>
                  <a:gd name="T9" fmla="*/ 23 h 82"/>
                  <a:gd name="T10" fmla="*/ 5 w 35"/>
                  <a:gd name="T11" fmla="*/ 25 h 82"/>
                  <a:gd name="T12" fmla="*/ 0 w 35"/>
                  <a:gd name="T13" fmla="*/ 25 h 82"/>
                  <a:gd name="T14" fmla="*/ 2 w 35"/>
                  <a:gd name="T15" fmla="*/ 16 h 82"/>
                  <a:gd name="T16" fmla="*/ 10 w 35"/>
                  <a:gd name="T17" fmla="*/ 12 h 82"/>
                  <a:gd name="T18" fmla="*/ 19 w 35"/>
                  <a:gd name="T19" fmla="*/ 9 h 82"/>
                  <a:gd name="T20" fmla="*/ 24 w 35"/>
                  <a:gd name="T21" fmla="*/ 4 h 82"/>
                  <a:gd name="T22" fmla="*/ 30 w 35"/>
                  <a:gd name="T23" fmla="*/ 0 h 82"/>
                  <a:gd name="T24" fmla="*/ 35 w 35"/>
                  <a:gd name="T25" fmla="*/ 0 h 82"/>
                  <a:gd name="T26" fmla="*/ 23 w 35"/>
                  <a:gd name="T2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82">
                    <a:moveTo>
                      <a:pt x="23" y="82"/>
                    </a:moveTo>
                    <a:lnTo>
                      <a:pt x="12" y="81"/>
                    </a:lnTo>
                    <a:lnTo>
                      <a:pt x="23" y="18"/>
                    </a:lnTo>
                    <a:lnTo>
                      <a:pt x="17" y="19"/>
                    </a:lnTo>
                    <a:lnTo>
                      <a:pt x="12" y="23"/>
                    </a:lnTo>
                    <a:lnTo>
                      <a:pt x="5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10" y="12"/>
                    </a:lnTo>
                    <a:lnTo>
                      <a:pt x="19" y="9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12BADEB9-E7A5-4B58-A300-199CB3DBF4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1" y="2012950"/>
                <a:ext cx="92075" cy="133350"/>
              </a:xfrm>
              <a:custGeom>
                <a:avLst/>
                <a:gdLst>
                  <a:gd name="T0" fmla="*/ 47 w 58"/>
                  <a:gd name="T1" fmla="*/ 23 h 84"/>
                  <a:gd name="T2" fmla="*/ 42 w 58"/>
                  <a:gd name="T3" fmla="*/ 16 h 84"/>
                  <a:gd name="T4" fmla="*/ 35 w 58"/>
                  <a:gd name="T5" fmla="*/ 11 h 84"/>
                  <a:gd name="T6" fmla="*/ 25 w 58"/>
                  <a:gd name="T7" fmla="*/ 11 h 84"/>
                  <a:gd name="T8" fmla="*/ 16 w 58"/>
                  <a:gd name="T9" fmla="*/ 18 h 84"/>
                  <a:gd name="T10" fmla="*/ 12 w 58"/>
                  <a:gd name="T11" fmla="*/ 28 h 84"/>
                  <a:gd name="T12" fmla="*/ 14 w 58"/>
                  <a:gd name="T13" fmla="*/ 37 h 84"/>
                  <a:gd name="T14" fmla="*/ 19 w 58"/>
                  <a:gd name="T15" fmla="*/ 44 h 84"/>
                  <a:gd name="T16" fmla="*/ 28 w 58"/>
                  <a:gd name="T17" fmla="*/ 47 h 84"/>
                  <a:gd name="T18" fmla="*/ 38 w 58"/>
                  <a:gd name="T19" fmla="*/ 46 h 84"/>
                  <a:gd name="T20" fmla="*/ 44 w 58"/>
                  <a:gd name="T21" fmla="*/ 39 h 84"/>
                  <a:gd name="T22" fmla="*/ 47 w 58"/>
                  <a:gd name="T23" fmla="*/ 28 h 84"/>
                  <a:gd name="T24" fmla="*/ 11 w 58"/>
                  <a:gd name="T25" fmla="*/ 61 h 84"/>
                  <a:gd name="T26" fmla="*/ 16 w 58"/>
                  <a:gd name="T27" fmla="*/ 72 h 84"/>
                  <a:gd name="T28" fmla="*/ 25 w 58"/>
                  <a:gd name="T29" fmla="*/ 75 h 84"/>
                  <a:gd name="T30" fmla="*/ 33 w 58"/>
                  <a:gd name="T31" fmla="*/ 75 h 84"/>
                  <a:gd name="T32" fmla="*/ 40 w 58"/>
                  <a:gd name="T33" fmla="*/ 70 h 84"/>
                  <a:gd name="T34" fmla="*/ 45 w 58"/>
                  <a:gd name="T35" fmla="*/ 60 h 84"/>
                  <a:gd name="T36" fmla="*/ 47 w 58"/>
                  <a:gd name="T37" fmla="*/ 47 h 84"/>
                  <a:gd name="T38" fmla="*/ 44 w 58"/>
                  <a:gd name="T39" fmla="*/ 49 h 84"/>
                  <a:gd name="T40" fmla="*/ 31 w 58"/>
                  <a:gd name="T41" fmla="*/ 54 h 84"/>
                  <a:gd name="T42" fmla="*/ 19 w 58"/>
                  <a:gd name="T43" fmla="*/ 54 h 84"/>
                  <a:gd name="T44" fmla="*/ 7 w 58"/>
                  <a:gd name="T45" fmla="*/ 46 h 84"/>
                  <a:gd name="T46" fmla="*/ 2 w 58"/>
                  <a:gd name="T47" fmla="*/ 33 h 84"/>
                  <a:gd name="T48" fmla="*/ 4 w 58"/>
                  <a:gd name="T49" fmla="*/ 19 h 84"/>
                  <a:gd name="T50" fmla="*/ 12 w 58"/>
                  <a:gd name="T51" fmla="*/ 7 h 84"/>
                  <a:gd name="T52" fmla="*/ 25 w 58"/>
                  <a:gd name="T53" fmla="*/ 2 h 84"/>
                  <a:gd name="T54" fmla="*/ 38 w 58"/>
                  <a:gd name="T55" fmla="*/ 2 h 84"/>
                  <a:gd name="T56" fmla="*/ 51 w 58"/>
                  <a:gd name="T57" fmla="*/ 11 h 84"/>
                  <a:gd name="T58" fmla="*/ 58 w 58"/>
                  <a:gd name="T59" fmla="*/ 25 h 84"/>
                  <a:gd name="T60" fmla="*/ 58 w 58"/>
                  <a:gd name="T61" fmla="*/ 42 h 84"/>
                  <a:gd name="T62" fmla="*/ 56 w 58"/>
                  <a:gd name="T63" fmla="*/ 60 h 84"/>
                  <a:gd name="T64" fmla="*/ 51 w 58"/>
                  <a:gd name="T65" fmla="*/ 72 h 84"/>
                  <a:gd name="T66" fmla="*/ 42 w 58"/>
                  <a:gd name="T67" fmla="*/ 81 h 84"/>
                  <a:gd name="T68" fmla="*/ 30 w 58"/>
                  <a:gd name="T69" fmla="*/ 84 h 84"/>
                  <a:gd name="T70" fmla="*/ 18 w 58"/>
                  <a:gd name="T71" fmla="*/ 84 h 84"/>
                  <a:gd name="T72" fmla="*/ 7 w 58"/>
                  <a:gd name="T73" fmla="*/ 77 h 84"/>
                  <a:gd name="T74" fmla="*/ 0 w 58"/>
                  <a:gd name="T75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84">
                    <a:moveTo>
                      <a:pt x="47" y="28"/>
                    </a:moveTo>
                    <a:lnTo>
                      <a:pt x="47" y="23"/>
                    </a:lnTo>
                    <a:lnTo>
                      <a:pt x="45" y="19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5" y="11"/>
                    </a:lnTo>
                    <a:lnTo>
                      <a:pt x="31" y="9"/>
                    </a:lnTo>
                    <a:lnTo>
                      <a:pt x="25" y="11"/>
                    </a:lnTo>
                    <a:lnTo>
                      <a:pt x="19" y="14"/>
                    </a:lnTo>
                    <a:lnTo>
                      <a:pt x="16" y="18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2" y="33"/>
                    </a:lnTo>
                    <a:lnTo>
                      <a:pt x="14" y="37"/>
                    </a:lnTo>
                    <a:lnTo>
                      <a:pt x="18" y="40"/>
                    </a:lnTo>
                    <a:lnTo>
                      <a:pt x="19" y="44"/>
                    </a:lnTo>
                    <a:lnTo>
                      <a:pt x="25" y="46"/>
                    </a:lnTo>
                    <a:lnTo>
                      <a:pt x="28" y="47"/>
                    </a:lnTo>
                    <a:lnTo>
                      <a:pt x="33" y="46"/>
                    </a:lnTo>
                    <a:lnTo>
                      <a:pt x="38" y="46"/>
                    </a:lnTo>
                    <a:lnTo>
                      <a:pt x="42" y="42"/>
                    </a:lnTo>
                    <a:lnTo>
                      <a:pt x="44" y="39"/>
                    </a:lnTo>
                    <a:lnTo>
                      <a:pt x="45" y="35"/>
                    </a:lnTo>
                    <a:lnTo>
                      <a:pt x="47" y="28"/>
                    </a:lnTo>
                    <a:close/>
                    <a:moveTo>
                      <a:pt x="0" y="61"/>
                    </a:moveTo>
                    <a:lnTo>
                      <a:pt x="11" y="61"/>
                    </a:lnTo>
                    <a:lnTo>
                      <a:pt x="12" y="68"/>
                    </a:lnTo>
                    <a:lnTo>
                      <a:pt x="16" y="72"/>
                    </a:lnTo>
                    <a:lnTo>
                      <a:pt x="19" y="75"/>
                    </a:lnTo>
                    <a:lnTo>
                      <a:pt x="25" y="75"/>
                    </a:lnTo>
                    <a:lnTo>
                      <a:pt x="30" y="75"/>
                    </a:lnTo>
                    <a:lnTo>
                      <a:pt x="33" y="75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4" y="65"/>
                    </a:lnTo>
                    <a:lnTo>
                      <a:pt x="45" y="60"/>
                    </a:lnTo>
                    <a:lnTo>
                      <a:pt x="47" y="54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4" y="49"/>
                    </a:lnTo>
                    <a:lnTo>
                      <a:pt x="38" y="53"/>
                    </a:lnTo>
                    <a:lnTo>
                      <a:pt x="31" y="54"/>
                    </a:lnTo>
                    <a:lnTo>
                      <a:pt x="26" y="56"/>
                    </a:lnTo>
                    <a:lnTo>
                      <a:pt x="19" y="54"/>
                    </a:lnTo>
                    <a:lnTo>
                      <a:pt x="12" y="51"/>
                    </a:lnTo>
                    <a:lnTo>
                      <a:pt x="7" y="46"/>
                    </a:lnTo>
                    <a:lnTo>
                      <a:pt x="4" y="40"/>
                    </a:lnTo>
                    <a:lnTo>
                      <a:pt x="2" y="33"/>
                    </a:lnTo>
                    <a:lnTo>
                      <a:pt x="2" y="26"/>
                    </a:lnTo>
                    <a:lnTo>
                      <a:pt x="4" y="19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8" y="2"/>
                    </a:lnTo>
                    <a:lnTo>
                      <a:pt x="45" y="5"/>
                    </a:lnTo>
                    <a:lnTo>
                      <a:pt x="51" y="11"/>
                    </a:lnTo>
                    <a:lnTo>
                      <a:pt x="56" y="19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42"/>
                    </a:lnTo>
                    <a:lnTo>
                      <a:pt x="58" y="51"/>
                    </a:lnTo>
                    <a:lnTo>
                      <a:pt x="56" y="60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47" y="77"/>
                    </a:lnTo>
                    <a:lnTo>
                      <a:pt x="42" y="81"/>
                    </a:lnTo>
                    <a:lnTo>
                      <a:pt x="37" y="82"/>
                    </a:lnTo>
                    <a:lnTo>
                      <a:pt x="30" y="84"/>
                    </a:lnTo>
                    <a:lnTo>
                      <a:pt x="25" y="84"/>
                    </a:lnTo>
                    <a:lnTo>
                      <a:pt x="18" y="84"/>
                    </a:lnTo>
                    <a:lnTo>
                      <a:pt x="12" y="81"/>
                    </a:lnTo>
                    <a:lnTo>
                      <a:pt x="7" y="77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xmlns="" id="{25B1831E-49EA-4DB8-ADDF-7BC5A39063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1" y="2016125"/>
                <a:ext cx="92075" cy="133350"/>
              </a:xfrm>
              <a:custGeom>
                <a:avLst/>
                <a:gdLst>
                  <a:gd name="T0" fmla="*/ 13 w 58"/>
                  <a:gd name="T1" fmla="*/ 42 h 84"/>
                  <a:gd name="T2" fmla="*/ 13 w 58"/>
                  <a:gd name="T3" fmla="*/ 51 h 84"/>
                  <a:gd name="T4" fmla="*/ 14 w 58"/>
                  <a:gd name="T5" fmla="*/ 59 h 84"/>
                  <a:gd name="T6" fmla="*/ 16 w 58"/>
                  <a:gd name="T7" fmla="*/ 65 h 84"/>
                  <a:gd name="T8" fmla="*/ 18 w 58"/>
                  <a:gd name="T9" fmla="*/ 68 h 84"/>
                  <a:gd name="T10" fmla="*/ 21 w 58"/>
                  <a:gd name="T11" fmla="*/ 72 h 84"/>
                  <a:gd name="T12" fmla="*/ 27 w 58"/>
                  <a:gd name="T13" fmla="*/ 75 h 84"/>
                  <a:gd name="T14" fmla="*/ 32 w 58"/>
                  <a:gd name="T15" fmla="*/ 75 h 84"/>
                  <a:gd name="T16" fmla="*/ 35 w 58"/>
                  <a:gd name="T17" fmla="*/ 73 h 84"/>
                  <a:gd name="T18" fmla="*/ 41 w 58"/>
                  <a:gd name="T19" fmla="*/ 72 h 84"/>
                  <a:gd name="T20" fmla="*/ 44 w 58"/>
                  <a:gd name="T21" fmla="*/ 68 h 84"/>
                  <a:gd name="T22" fmla="*/ 46 w 58"/>
                  <a:gd name="T23" fmla="*/ 63 h 84"/>
                  <a:gd name="T24" fmla="*/ 47 w 58"/>
                  <a:gd name="T25" fmla="*/ 58 h 84"/>
                  <a:gd name="T26" fmla="*/ 47 w 58"/>
                  <a:gd name="T27" fmla="*/ 49 h 84"/>
                  <a:gd name="T28" fmla="*/ 47 w 58"/>
                  <a:gd name="T29" fmla="*/ 40 h 84"/>
                  <a:gd name="T30" fmla="*/ 46 w 58"/>
                  <a:gd name="T31" fmla="*/ 31 h 84"/>
                  <a:gd name="T32" fmla="*/ 44 w 58"/>
                  <a:gd name="T33" fmla="*/ 23 h 84"/>
                  <a:gd name="T34" fmla="*/ 42 w 58"/>
                  <a:gd name="T35" fmla="*/ 17 h 84"/>
                  <a:gd name="T36" fmla="*/ 41 w 58"/>
                  <a:gd name="T37" fmla="*/ 14 h 84"/>
                  <a:gd name="T38" fmla="*/ 37 w 58"/>
                  <a:gd name="T39" fmla="*/ 10 h 84"/>
                  <a:gd name="T40" fmla="*/ 32 w 58"/>
                  <a:gd name="T41" fmla="*/ 9 h 84"/>
                  <a:gd name="T42" fmla="*/ 28 w 58"/>
                  <a:gd name="T43" fmla="*/ 7 h 84"/>
                  <a:gd name="T44" fmla="*/ 23 w 58"/>
                  <a:gd name="T45" fmla="*/ 9 h 84"/>
                  <a:gd name="T46" fmla="*/ 20 w 58"/>
                  <a:gd name="T47" fmla="*/ 10 h 84"/>
                  <a:gd name="T48" fmla="*/ 16 w 58"/>
                  <a:gd name="T49" fmla="*/ 14 h 84"/>
                  <a:gd name="T50" fmla="*/ 14 w 58"/>
                  <a:gd name="T51" fmla="*/ 19 h 84"/>
                  <a:gd name="T52" fmla="*/ 13 w 58"/>
                  <a:gd name="T53" fmla="*/ 24 h 84"/>
                  <a:gd name="T54" fmla="*/ 13 w 58"/>
                  <a:gd name="T55" fmla="*/ 33 h 84"/>
                  <a:gd name="T56" fmla="*/ 13 w 58"/>
                  <a:gd name="T57" fmla="*/ 42 h 84"/>
                  <a:gd name="T58" fmla="*/ 0 w 58"/>
                  <a:gd name="T59" fmla="*/ 42 h 84"/>
                  <a:gd name="T60" fmla="*/ 0 w 58"/>
                  <a:gd name="T61" fmla="*/ 33 h 84"/>
                  <a:gd name="T62" fmla="*/ 2 w 58"/>
                  <a:gd name="T63" fmla="*/ 24 h 84"/>
                  <a:gd name="T64" fmla="*/ 4 w 58"/>
                  <a:gd name="T65" fmla="*/ 19 h 84"/>
                  <a:gd name="T66" fmla="*/ 7 w 58"/>
                  <a:gd name="T67" fmla="*/ 10 h 84"/>
                  <a:gd name="T68" fmla="*/ 13 w 58"/>
                  <a:gd name="T69" fmla="*/ 5 h 84"/>
                  <a:gd name="T70" fmla="*/ 16 w 58"/>
                  <a:gd name="T71" fmla="*/ 2 h 84"/>
                  <a:gd name="T72" fmla="*/ 21 w 58"/>
                  <a:gd name="T73" fmla="*/ 0 h 84"/>
                  <a:gd name="T74" fmla="*/ 27 w 58"/>
                  <a:gd name="T75" fmla="*/ 0 h 84"/>
                  <a:gd name="T76" fmla="*/ 34 w 58"/>
                  <a:gd name="T77" fmla="*/ 0 h 84"/>
                  <a:gd name="T78" fmla="*/ 39 w 58"/>
                  <a:gd name="T79" fmla="*/ 2 h 84"/>
                  <a:gd name="T80" fmla="*/ 44 w 58"/>
                  <a:gd name="T81" fmla="*/ 3 h 84"/>
                  <a:gd name="T82" fmla="*/ 47 w 58"/>
                  <a:gd name="T83" fmla="*/ 9 h 84"/>
                  <a:gd name="T84" fmla="*/ 51 w 58"/>
                  <a:gd name="T85" fmla="*/ 14 h 84"/>
                  <a:gd name="T86" fmla="*/ 54 w 58"/>
                  <a:gd name="T87" fmla="*/ 21 h 84"/>
                  <a:gd name="T88" fmla="*/ 56 w 58"/>
                  <a:gd name="T89" fmla="*/ 28 h 84"/>
                  <a:gd name="T90" fmla="*/ 58 w 58"/>
                  <a:gd name="T91" fmla="*/ 38 h 84"/>
                  <a:gd name="T92" fmla="*/ 58 w 58"/>
                  <a:gd name="T93" fmla="*/ 49 h 84"/>
                  <a:gd name="T94" fmla="*/ 58 w 58"/>
                  <a:gd name="T95" fmla="*/ 56 h 84"/>
                  <a:gd name="T96" fmla="*/ 56 w 58"/>
                  <a:gd name="T97" fmla="*/ 63 h 84"/>
                  <a:gd name="T98" fmla="*/ 54 w 58"/>
                  <a:gd name="T99" fmla="*/ 68 h 84"/>
                  <a:gd name="T100" fmla="*/ 51 w 58"/>
                  <a:gd name="T101" fmla="*/ 73 h 84"/>
                  <a:gd name="T102" fmla="*/ 47 w 58"/>
                  <a:gd name="T103" fmla="*/ 77 h 84"/>
                  <a:gd name="T104" fmla="*/ 44 w 58"/>
                  <a:gd name="T105" fmla="*/ 80 h 84"/>
                  <a:gd name="T106" fmla="*/ 37 w 58"/>
                  <a:gd name="T107" fmla="*/ 82 h 84"/>
                  <a:gd name="T108" fmla="*/ 32 w 58"/>
                  <a:gd name="T109" fmla="*/ 84 h 84"/>
                  <a:gd name="T110" fmla="*/ 23 w 58"/>
                  <a:gd name="T111" fmla="*/ 82 h 84"/>
                  <a:gd name="T112" fmla="*/ 16 w 58"/>
                  <a:gd name="T113" fmla="*/ 80 h 84"/>
                  <a:gd name="T114" fmla="*/ 11 w 58"/>
                  <a:gd name="T115" fmla="*/ 75 h 84"/>
                  <a:gd name="T116" fmla="*/ 4 w 58"/>
                  <a:gd name="T117" fmla="*/ 63 h 84"/>
                  <a:gd name="T118" fmla="*/ 0 w 58"/>
                  <a:gd name="T119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84">
                    <a:moveTo>
                      <a:pt x="13" y="42"/>
                    </a:moveTo>
                    <a:lnTo>
                      <a:pt x="13" y="51"/>
                    </a:lnTo>
                    <a:lnTo>
                      <a:pt x="14" y="59"/>
                    </a:lnTo>
                    <a:lnTo>
                      <a:pt x="16" y="65"/>
                    </a:lnTo>
                    <a:lnTo>
                      <a:pt x="18" y="68"/>
                    </a:lnTo>
                    <a:lnTo>
                      <a:pt x="21" y="72"/>
                    </a:lnTo>
                    <a:lnTo>
                      <a:pt x="27" y="75"/>
                    </a:lnTo>
                    <a:lnTo>
                      <a:pt x="32" y="75"/>
                    </a:lnTo>
                    <a:lnTo>
                      <a:pt x="35" y="73"/>
                    </a:lnTo>
                    <a:lnTo>
                      <a:pt x="41" y="72"/>
                    </a:lnTo>
                    <a:lnTo>
                      <a:pt x="44" y="68"/>
                    </a:lnTo>
                    <a:lnTo>
                      <a:pt x="46" y="63"/>
                    </a:lnTo>
                    <a:lnTo>
                      <a:pt x="47" y="58"/>
                    </a:lnTo>
                    <a:lnTo>
                      <a:pt x="47" y="49"/>
                    </a:lnTo>
                    <a:lnTo>
                      <a:pt x="47" y="40"/>
                    </a:lnTo>
                    <a:lnTo>
                      <a:pt x="46" y="31"/>
                    </a:lnTo>
                    <a:lnTo>
                      <a:pt x="44" y="23"/>
                    </a:lnTo>
                    <a:lnTo>
                      <a:pt x="42" y="17"/>
                    </a:lnTo>
                    <a:lnTo>
                      <a:pt x="41" y="14"/>
                    </a:lnTo>
                    <a:lnTo>
                      <a:pt x="37" y="10"/>
                    </a:lnTo>
                    <a:lnTo>
                      <a:pt x="32" y="9"/>
                    </a:lnTo>
                    <a:lnTo>
                      <a:pt x="28" y="7"/>
                    </a:lnTo>
                    <a:lnTo>
                      <a:pt x="23" y="9"/>
                    </a:lnTo>
                    <a:lnTo>
                      <a:pt x="20" y="10"/>
                    </a:lnTo>
                    <a:lnTo>
                      <a:pt x="16" y="14"/>
                    </a:lnTo>
                    <a:lnTo>
                      <a:pt x="14" y="19"/>
                    </a:lnTo>
                    <a:lnTo>
                      <a:pt x="13" y="24"/>
                    </a:lnTo>
                    <a:lnTo>
                      <a:pt x="13" y="33"/>
                    </a:lnTo>
                    <a:lnTo>
                      <a:pt x="13" y="42"/>
                    </a:lnTo>
                    <a:close/>
                    <a:moveTo>
                      <a:pt x="0" y="42"/>
                    </a:moveTo>
                    <a:lnTo>
                      <a:pt x="0" y="33"/>
                    </a:lnTo>
                    <a:lnTo>
                      <a:pt x="2" y="2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13" y="5"/>
                    </a:lnTo>
                    <a:lnTo>
                      <a:pt x="16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4" y="3"/>
                    </a:lnTo>
                    <a:lnTo>
                      <a:pt x="47" y="9"/>
                    </a:lnTo>
                    <a:lnTo>
                      <a:pt x="51" y="14"/>
                    </a:lnTo>
                    <a:lnTo>
                      <a:pt x="54" y="21"/>
                    </a:lnTo>
                    <a:lnTo>
                      <a:pt x="56" y="28"/>
                    </a:lnTo>
                    <a:lnTo>
                      <a:pt x="58" y="38"/>
                    </a:lnTo>
                    <a:lnTo>
                      <a:pt x="58" y="49"/>
                    </a:lnTo>
                    <a:lnTo>
                      <a:pt x="58" y="56"/>
                    </a:lnTo>
                    <a:lnTo>
                      <a:pt x="56" y="63"/>
                    </a:lnTo>
                    <a:lnTo>
                      <a:pt x="54" y="68"/>
                    </a:lnTo>
                    <a:lnTo>
                      <a:pt x="51" y="73"/>
                    </a:lnTo>
                    <a:lnTo>
                      <a:pt x="47" y="77"/>
                    </a:lnTo>
                    <a:lnTo>
                      <a:pt x="44" y="80"/>
                    </a:lnTo>
                    <a:lnTo>
                      <a:pt x="37" y="82"/>
                    </a:lnTo>
                    <a:lnTo>
                      <a:pt x="32" y="84"/>
                    </a:lnTo>
                    <a:lnTo>
                      <a:pt x="23" y="82"/>
                    </a:lnTo>
                    <a:lnTo>
                      <a:pt x="16" y="80"/>
                    </a:lnTo>
                    <a:lnTo>
                      <a:pt x="11" y="75"/>
                    </a:lnTo>
                    <a:lnTo>
                      <a:pt x="4" y="6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4">
                <a:extLst>
                  <a:ext uri="{FF2B5EF4-FFF2-40B4-BE49-F238E27FC236}">
                    <a16:creationId xmlns:a16="http://schemas.microsoft.com/office/drawing/2014/main" xmlns="" id="{9405DDE5-6FE8-4B57-B48D-EE76E2085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2001838"/>
                <a:ext cx="104775" cy="136525"/>
              </a:xfrm>
              <a:custGeom>
                <a:avLst/>
                <a:gdLst>
                  <a:gd name="T0" fmla="*/ 64 w 66"/>
                  <a:gd name="T1" fmla="*/ 67 h 86"/>
                  <a:gd name="T2" fmla="*/ 66 w 66"/>
                  <a:gd name="T3" fmla="*/ 75 h 86"/>
                  <a:gd name="T4" fmla="*/ 5 w 66"/>
                  <a:gd name="T5" fmla="*/ 86 h 86"/>
                  <a:gd name="T6" fmla="*/ 5 w 66"/>
                  <a:gd name="T7" fmla="*/ 79 h 86"/>
                  <a:gd name="T8" fmla="*/ 9 w 66"/>
                  <a:gd name="T9" fmla="*/ 74 h 86"/>
                  <a:gd name="T10" fmla="*/ 12 w 66"/>
                  <a:gd name="T11" fmla="*/ 67 h 86"/>
                  <a:gd name="T12" fmla="*/ 17 w 66"/>
                  <a:gd name="T13" fmla="*/ 61 h 86"/>
                  <a:gd name="T14" fmla="*/ 24 w 66"/>
                  <a:gd name="T15" fmla="*/ 53 h 86"/>
                  <a:gd name="T16" fmla="*/ 31 w 66"/>
                  <a:gd name="T17" fmla="*/ 44 h 86"/>
                  <a:gd name="T18" fmla="*/ 37 w 66"/>
                  <a:gd name="T19" fmla="*/ 39 h 86"/>
                  <a:gd name="T20" fmla="*/ 40 w 66"/>
                  <a:gd name="T21" fmla="*/ 32 h 86"/>
                  <a:gd name="T22" fmla="*/ 44 w 66"/>
                  <a:gd name="T23" fmla="*/ 26 h 86"/>
                  <a:gd name="T24" fmla="*/ 44 w 66"/>
                  <a:gd name="T25" fmla="*/ 19 h 86"/>
                  <a:gd name="T26" fmla="*/ 42 w 66"/>
                  <a:gd name="T27" fmla="*/ 14 h 86"/>
                  <a:gd name="T28" fmla="*/ 37 w 66"/>
                  <a:gd name="T29" fmla="*/ 11 h 86"/>
                  <a:gd name="T30" fmla="*/ 31 w 66"/>
                  <a:gd name="T31" fmla="*/ 9 h 86"/>
                  <a:gd name="T32" fmla="*/ 24 w 66"/>
                  <a:gd name="T33" fmla="*/ 9 h 86"/>
                  <a:gd name="T34" fmla="*/ 21 w 66"/>
                  <a:gd name="T35" fmla="*/ 9 h 86"/>
                  <a:gd name="T36" fmla="*/ 17 w 66"/>
                  <a:gd name="T37" fmla="*/ 12 h 86"/>
                  <a:gd name="T38" fmla="*/ 14 w 66"/>
                  <a:gd name="T39" fmla="*/ 14 h 86"/>
                  <a:gd name="T40" fmla="*/ 12 w 66"/>
                  <a:gd name="T41" fmla="*/ 18 h 86"/>
                  <a:gd name="T42" fmla="*/ 10 w 66"/>
                  <a:gd name="T43" fmla="*/ 23 h 86"/>
                  <a:gd name="T44" fmla="*/ 10 w 66"/>
                  <a:gd name="T45" fmla="*/ 26 h 86"/>
                  <a:gd name="T46" fmla="*/ 0 w 66"/>
                  <a:gd name="T47" fmla="*/ 28 h 86"/>
                  <a:gd name="T48" fmla="*/ 0 w 66"/>
                  <a:gd name="T49" fmla="*/ 21 h 86"/>
                  <a:gd name="T50" fmla="*/ 3 w 66"/>
                  <a:gd name="T51" fmla="*/ 14 h 86"/>
                  <a:gd name="T52" fmla="*/ 7 w 66"/>
                  <a:gd name="T53" fmla="*/ 9 h 86"/>
                  <a:gd name="T54" fmla="*/ 10 w 66"/>
                  <a:gd name="T55" fmla="*/ 5 h 86"/>
                  <a:gd name="T56" fmla="*/ 17 w 66"/>
                  <a:gd name="T57" fmla="*/ 2 h 86"/>
                  <a:gd name="T58" fmla="*/ 24 w 66"/>
                  <a:gd name="T59" fmla="*/ 0 h 86"/>
                  <a:gd name="T60" fmla="*/ 31 w 66"/>
                  <a:gd name="T61" fmla="*/ 0 h 86"/>
                  <a:gd name="T62" fmla="*/ 38 w 66"/>
                  <a:gd name="T63" fmla="*/ 0 h 86"/>
                  <a:gd name="T64" fmla="*/ 44 w 66"/>
                  <a:gd name="T65" fmla="*/ 4 h 86"/>
                  <a:gd name="T66" fmla="*/ 49 w 66"/>
                  <a:gd name="T67" fmla="*/ 7 h 86"/>
                  <a:gd name="T68" fmla="*/ 52 w 66"/>
                  <a:gd name="T69" fmla="*/ 12 h 86"/>
                  <a:gd name="T70" fmla="*/ 54 w 66"/>
                  <a:gd name="T71" fmla="*/ 18 h 86"/>
                  <a:gd name="T72" fmla="*/ 54 w 66"/>
                  <a:gd name="T73" fmla="*/ 23 h 86"/>
                  <a:gd name="T74" fmla="*/ 54 w 66"/>
                  <a:gd name="T75" fmla="*/ 28 h 86"/>
                  <a:gd name="T76" fmla="*/ 52 w 66"/>
                  <a:gd name="T77" fmla="*/ 33 h 86"/>
                  <a:gd name="T78" fmla="*/ 49 w 66"/>
                  <a:gd name="T79" fmla="*/ 39 h 86"/>
                  <a:gd name="T80" fmla="*/ 45 w 66"/>
                  <a:gd name="T81" fmla="*/ 44 h 86"/>
                  <a:gd name="T82" fmla="*/ 40 w 66"/>
                  <a:gd name="T83" fmla="*/ 49 h 86"/>
                  <a:gd name="T84" fmla="*/ 35 w 66"/>
                  <a:gd name="T85" fmla="*/ 56 h 86"/>
                  <a:gd name="T86" fmla="*/ 30 w 66"/>
                  <a:gd name="T87" fmla="*/ 61 h 86"/>
                  <a:gd name="T88" fmla="*/ 26 w 66"/>
                  <a:gd name="T89" fmla="*/ 65 h 86"/>
                  <a:gd name="T90" fmla="*/ 24 w 66"/>
                  <a:gd name="T91" fmla="*/ 68 h 86"/>
                  <a:gd name="T92" fmla="*/ 19 w 66"/>
                  <a:gd name="T93" fmla="*/ 74 h 86"/>
                  <a:gd name="T94" fmla="*/ 64 w 66"/>
                  <a:gd name="T95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6">
                    <a:moveTo>
                      <a:pt x="64" y="67"/>
                    </a:moveTo>
                    <a:lnTo>
                      <a:pt x="66" y="75"/>
                    </a:lnTo>
                    <a:lnTo>
                      <a:pt x="5" y="86"/>
                    </a:lnTo>
                    <a:lnTo>
                      <a:pt x="5" y="79"/>
                    </a:lnTo>
                    <a:lnTo>
                      <a:pt x="9" y="74"/>
                    </a:lnTo>
                    <a:lnTo>
                      <a:pt x="12" y="67"/>
                    </a:lnTo>
                    <a:lnTo>
                      <a:pt x="17" y="61"/>
                    </a:lnTo>
                    <a:lnTo>
                      <a:pt x="24" y="53"/>
                    </a:lnTo>
                    <a:lnTo>
                      <a:pt x="31" y="44"/>
                    </a:lnTo>
                    <a:lnTo>
                      <a:pt x="37" y="39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19"/>
                    </a:lnTo>
                    <a:lnTo>
                      <a:pt x="42" y="14"/>
                    </a:lnTo>
                    <a:lnTo>
                      <a:pt x="37" y="11"/>
                    </a:lnTo>
                    <a:lnTo>
                      <a:pt x="31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0" y="23"/>
                    </a:lnTo>
                    <a:lnTo>
                      <a:pt x="10" y="26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0" y="5"/>
                    </a:lnTo>
                    <a:lnTo>
                      <a:pt x="17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4"/>
                    </a:lnTo>
                    <a:lnTo>
                      <a:pt x="49" y="7"/>
                    </a:lnTo>
                    <a:lnTo>
                      <a:pt x="52" y="12"/>
                    </a:lnTo>
                    <a:lnTo>
                      <a:pt x="54" y="18"/>
                    </a:lnTo>
                    <a:lnTo>
                      <a:pt x="54" y="23"/>
                    </a:lnTo>
                    <a:lnTo>
                      <a:pt x="54" y="28"/>
                    </a:lnTo>
                    <a:lnTo>
                      <a:pt x="52" y="33"/>
                    </a:lnTo>
                    <a:lnTo>
                      <a:pt x="49" y="39"/>
                    </a:lnTo>
                    <a:lnTo>
                      <a:pt x="45" y="44"/>
                    </a:lnTo>
                    <a:lnTo>
                      <a:pt x="40" y="49"/>
                    </a:lnTo>
                    <a:lnTo>
                      <a:pt x="35" y="56"/>
                    </a:lnTo>
                    <a:lnTo>
                      <a:pt x="30" y="61"/>
                    </a:lnTo>
                    <a:lnTo>
                      <a:pt x="26" y="65"/>
                    </a:lnTo>
                    <a:lnTo>
                      <a:pt x="24" y="68"/>
                    </a:lnTo>
                    <a:lnTo>
                      <a:pt x="19" y="74"/>
                    </a:lnTo>
                    <a:lnTo>
                      <a:pt x="64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xmlns="" id="{82ABAD63-CA90-4943-8FAB-5B5B047F91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6963" y="1095375"/>
                <a:ext cx="44450" cy="77788"/>
              </a:xfrm>
              <a:custGeom>
                <a:avLst/>
                <a:gdLst>
                  <a:gd name="T0" fmla="*/ 5 w 28"/>
                  <a:gd name="T1" fmla="*/ 25 h 49"/>
                  <a:gd name="T2" fmla="*/ 2 w 28"/>
                  <a:gd name="T3" fmla="*/ 4 h 49"/>
                  <a:gd name="T4" fmla="*/ 0 w 28"/>
                  <a:gd name="T5" fmla="*/ 9 h 49"/>
                  <a:gd name="T6" fmla="*/ 2 w 28"/>
                  <a:gd name="T7" fmla="*/ 23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3 h 49"/>
                  <a:gd name="T22" fmla="*/ 12 w 28"/>
                  <a:gd name="T23" fmla="*/ 13 h 49"/>
                  <a:gd name="T24" fmla="*/ 12 w 28"/>
                  <a:gd name="T25" fmla="*/ 11 h 49"/>
                  <a:gd name="T26" fmla="*/ 19 w 28"/>
                  <a:gd name="T27" fmla="*/ 9 h 49"/>
                  <a:gd name="T28" fmla="*/ 21 w 28"/>
                  <a:gd name="T29" fmla="*/ 16 h 49"/>
                  <a:gd name="T30" fmla="*/ 4 w 28"/>
                  <a:gd name="T31" fmla="*/ 19 h 49"/>
                  <a:gd name="T32" fmla="*/ 4 w 28"/>
                  <a:gd name="T33" fmla="*/ 18 h 49"/>
                  <a:gd name="T34" fmla="*/ 5 w 28"/>
                  <a:gd name="T35" fmla="*/ 6 h 49"/>
                  <a:gd name="T36" fmla="*/ 25 w 28"/>
                  <a:gd name="T37" fmla="*/ 4 h 49"/>
                  <a:gd name="T38" fmla="*/ 25 w 28"/>
                  <a:gd name="T39" fmla="*/ 18 h 49"/>
                  <a:gd name="T40" fmla="*/ 25 w 28"/>
                  <a:gd name="T41" fmla="*/ 19 h 49"/>
                  <a:gd name="T42" fmla="*/ 19 w 28"/>
                  <a:gd name="T43" fmla="*/ 21 h 49"/>
                  <a:gd name="T44" fmla="*/ 9 w 28"/>
                  <a:gd name="T45" fmla="*/ 25 h 49"/>
                  <a:gd name="T46" fmla="*/ 4 w 28"/>
                  <a:gd name="T47" fmla="*/ 25 h 49"/>
                  <a:gd name="T48" fmla="*/ 0 w 28"/>
                  <a:gd name="T49" fmla="*/ 30 h 49"/>
                  <a:gd name="T50" fmla="*/ 2 w 28"/>
                  <a:gd name="T51" fmla="*/ 47 h 49"/>
                  <a:gd name="T52" fmla="*/ 25 w 28"/>
                  <a:gd name="T53" fmla="*/ 46 h 49"/>
                  <a:gd name="T54" fmla="*/ 28 w 28"/>
                  <a:gd name="T55" fmla="*/ 42 h 49"/>
                  <a:gd name="T56" fmla="*/ 28 w 28"/>
                  <a:gd name="T57" fmla="*/ 30 h 49"/>
                  <a:gd name="T58" fmla="*/ 21 w 28"/>
                  <a:gd name="T59" fmla="*/ 26 h 49"/>
                  <a:gd name="T60" fmla="*/ 5 w 28"/>
                  <a:gd name="T61" fmla="*/ 32 h 49"/>
                  <a:gd name="T62" fmla="*/ 5 w 28"/>
                  <a:gd name="T63" fmla="*/ 40 h 49"/>
                  <a:gd name="T64" fmla="*/ 11 w 28"/>
                  <a:gd name="T65" fmla="*/ 42 h 49"/>
                  <a:gd name="T66" fmla="*/ 21 w 28"/>
                  <a:gd name="T67" fmla="*/ 39 h 49"/>
                  <a:gd name="T68" fmla="*/ 19 w 28"/>
                  <a:gd name="T69" fmla="*/ 32 h 49"/>
                  <a:gd name="T70" fmla="*/ 14 w 28"/>
                  <a:gd name="T71" fmla="*/ 35 h 49"/>
                  <a:gd name="T72" fmla="*/ 16 w 28"/>
                  <a:gd name="T73" fmla="*/ 37 h 49"/>
                  <a:gd name="T74" fmla="*/ 19 w 28"/>
                  <a:gd name="T75" fmla="*/ 37 h 49"/>
                  <a:gd name="T76" fmla="*/ 11 w 28"/>
                  <a:gd name="T77" fmla="*/ 39 h 49"/>
                  <a:gd name="T78" fmla="*/ 9 w 28"/>
                  <a:gd name="T79" fmla="*/ 39 h 49"/>
                  <a:gd name="T80" fmla="*/ 11 w 28"/>
                  <a:gd name="T81" fmla="*/ 33 h 49"/>
                  <a:gd name="T82" fmla="*/ 25 w 28"/>
                  <a:gd name="T83" fmla="*/ 30 h 49"/>
                  <a:gd name="T84" fmla="*/ 25 w 28"/>
                  <a:gd name="T85" fmla="*/ 40 h 49"/>
                  <a:gd name="T86" fmla="*/ 5 w 28"/>
                  <a:gd name="T87" fmla="*/ 46 h 49"/>
                  <a:gd name="T88" fmla="*/ 4 w 28"/>
                  <a:gd name="T89" fmla="*/ 46 h 49"/>
                  <a:gd name="T90" fmla="*/ 4 w 28"/>
                  <a:gd name="T91" fmla="*/ 30 h 49"/>
                  <a:gd name="T92" fmla="*/ 4 w 28"/>
                  <a:gd name="T93" fmla="*/ 28 h 49"/>
                  <a:gd name="T94" fmla="*/ 26 w 28"/>
                  <a:gd name="T95" fmla="*/ 23 h 49"/>
                  <a:gd name="T96" fmla="*/ 28 w 28"/>
                  <a:gd name="T97" fmla="*/ 18 h 49"/>
                  <a:gd name="T98" fmla="*/ 26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5" y="25"/>
                    </a:moveTo>
                    <a:lnTo>
                      <a:pt x="5" y="25"/>
                    </a:lnTo>
                    <a:lnTo>
                      <a:pt x="5" y="25"/>
                    </a:lnTo>
                    <a:close/>
                    <a:moveTo>
                      <a:pt x="23" y="0"/>
                    </a:moveTo>
                    <a:lnTo>
                      <a:pt x="5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9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7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9" y="37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1" y="33"/>
                    </a:lnTo>
                    <a:lnTo>
                      <a:pt x="23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3" y="42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23" y="25"/>
                    </a:lnTo>
                    <a:lnTo>
                      <a:pt x="26" y="23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xmlns="" id="{D8D13170-559C-4CDA-BE52-17B2671CF7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9351" y="1084263"/>
                <a:ext cx="44450" cy="77788"/>
              </a:xfrm>
              <a:custGeom>
                <a:avLst/>
                <a:gdLst>
                  <a:gd name="T0" fmla="*/ 6 w 28"/>
                  <a:gd name="T1" fmla="*/ 25 h 49"/>
                  <a:gd name="T2" fmla="*/ 2 w 28"/>
                  <a:gd name="T3" fmla="*/ 4 h 49"/>
                  <a:gd name="T4" fmla="*/ 0 w 28"/>
                  <a:gd name="T5" fmla="*/ 7 h 49"/>
                  <a:gd name="T6" fmla="*/ 2 w 28"/>
                  <a:gd name="T7" fmla="*/ 21 h 49"/>
                  <a:gd name="T8" fmla="*/ 20 w 28"/>
                  <a:gd name="T9" fmla="*/ 20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7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1 h 49"/>
                  <a:gd name="T22" fmla="*/ 13 w 28"/>
                  <a:gd name="T23" fmla="*/ 13 h 49"/>
                  <a:gd name="T24" fmla="*/ 13 w 28"/>
                  <a:gd name="T25" fmla="*/ 11 h 49"/>
                  <a:gd name="T26" fmla="*/ 20 w 28"/>
                  <a:gd name="T27" fmla="*/ 9 h 49"/>
                  <a:gd name="T28" fmla="*/ 20 w 28"/>
                  <a:gd name="T29" fmla="*/ 14 h 49"/>
                  <a:gd name="T30" fmla="*/ 4 w 28"/>
                  <a:gd name="T31" fmla="*/ 20 h 49"/>
                  <a:gd name="T32" fmla="*/ 4 w 28"/>
                  <a:gd name="T33" fmla="*/ 16 h 49"/>
                  <a:gd name="T34" fmla="*/ 6 w 28"/>
                  <a:gd name="T35" fmla="*/ 6 h 49"/>
                  <a:gd name="T36" fmla="*/ 25 w 28"/>
                  <a:gd name="T37" fmla="*/ 2 h 49"/>
                  <a:gd name="T38" fmla="*/ 25 w 28"/>
                  <a:gd name="T39" fmla="*/ 18 h 49"/>
                  <a:gd name="T40" fmla="*/ 23 w 28"/>
                  <a:gd name="T41" fmla="*/ 21 h 49"/>
                  <a:gd name="T42" fmla="*/ 16 w 28"/>
                  <a:gd name="T43" fmla="*/ 21 h 49"/>
                  <a:gd name="T44" fmla="*/ 6 w 28"/>
                  <a:gd name="T45" fmla="*/ 25 h 49"/>
                  <a:gd name="T46" fmla="*/ 2 w 28"/>
                  <a:gd name="T47" fmla="*/ 25 h 49"/>
                  <a:gd name="T48" fmla="*/ 0 w 28"/>
                  <a:gd name="T49" fmla="*/ 44 h 49"/>
                  <a:gd name="T50" fmla="*/ 4 w 28"/>
                  <a:gd name="T51" fmla="*/ 49 h 49"/>
                  <a:gd name="T52" fmla="*/ 25 w 28"/>
                  <a:gd name="T53" fmla="*/ 44 h 49"/>
                  <a:gd name="T54" fmla="*/ 28 w 28"/>
                  <a:gd name="T55" fmla="*/ 39 h 49"/>
                  <a:gd name="T56" fmla="*/ 27 w 28"/>
                  <a:gd name="T57" fmla="*/ 26 h 49"/>
                  <a:gd name="T58" fmla="*/ 9 w 28"/>
                  <a:gd name="T59" fmla="*/ 30 h 49"/>
                  <a:gd name="T60" fmla="*/ 6 w 28"/>
                  <a:gd name="T61" fmla="*/ 33 h 49"/>
                  <a:gd name="T62" fmla="*/ 7 w 28"/>
                  <a:gd name="T63" fmla="*/ 40 h 49"/>
                  <a:gd name="T64" fmla="*/ 21 w 28"/>
                  <a:gd name="T65" fmla="*/ 39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5 h 49"/>
                  <a:gd name="T72" fmla="*/ 18 w 28"/>
                  <a:gd name="T73" fmla="*/ 35 h 49"/>
                  <a:gd name="T74" fmla="*/ 16 w 28"/>
                  <a:gd name="T75" fmla="*/ 37 h 49"/>
                  <a:gd name="T76" fmla="*/ 11 w 28"/>
                  <a:gd name="T77" fmla="*/ 39 h 49"/>
                  <a:gd name="T78" fmla="*/ 9 w 28"/>
                  <a:gd name="T79" fmla="*/ 33 h 49"/>
                  <a:gd name="T80" fmla="*/ 23 w 28"/>
                  <a:gd name="T81" fmla="*/ 28 h 49"/>
                  <a:gd name="T82" fmla="*/ 25 w 28"/>
                  <a:gd name="T83" fmla="*/ 30 h 49"/>
                  <a:gd name="T84" fmla="*/ 25 w 28"/>
                  <a:gd name="T85" fmla="*/ 40 h 49"/>
                  <a:gd name="T86" fmla="*/ 4 w 28"/>
                  <a:gd name="T87" fmla="*/ 46 h 49"/>
                  <a:gd name="T88" fmla="*/ 4 w 28"/>
                  <a:gd name="T89" fmla="*/ 30 h 49"/>
                  <a:gd name="T90" fmla="*/ 4 w 28"/>
                  <a:gd name="T91" fmla="*/ 28 h 49"/>
                  <a:gd name="T92" fmla="*/ 23 w 28"/>
                  <a:gd name="T93" fmla="*/ 23 h 49"/>
                  <a:gd name="T94" fmla="*/ 28 w 28"/>
                  <a:gd name="T95" fmla="*/ 18 h 49"/>
                  <a:gd name="T96" fmla="*/ 28 w 28"/>
                  <a:gd name="T97" fmla="*/ 2 h 49"/>
                  <a:gd name="T98" fmla="*/ 23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6" y="25"/>
                    </a:moveTo>
                    <a:lnTo>
                      <a:pt x="4" y="25"/>
                    </a:lnTo>
                    <a:lnTo>
                      <a:pt x="6" y="25"/>
                    </a:lnTo>
                    <a:close/>
                    <a:moveTo>
                      <a:pt x="23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20" y="20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6" y="21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25" y="44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8" y="39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7" y="40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3" y="23"/>
                    </a:lnTo>
                    <a:lnTo>
                      <a:pt x="27" y="21"/>
                    </a:lnTo>
                    <a:lnTo>
                      <a:pt x="28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xmlns="" id="{9316BCE3-26B9-48D3-9A75-819654B34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1065213"/>
                <a:ext cx="42863" cy="82550"/>
              </a:xfrm>
              <a:custGeom>
                <a:avLst/>
                <a:gdLst>
                  <a:gd name="T0" fmla="*/ 1 w 27"/>
                  <a:gd name="T1" fmla="*/ 9 h 52"/>
                  <a:gd name="T2" fmla="*/ 0 w 27"/>
                  <a:gd name="T3" fmla="*/ 12 h 52"/>
                  <a:gd name="T4" fmla="*/ 1 w 27"/>
                  <a:gd name="T5" fmla="*/ 26 h 52"/>
                  <a:gd name="T6" fmla="*/ 19 w 27"/>
                  <a:gd name="T7" fmla="*/ 21 h 52"/>
                  <a:gd name="T8" fmla="*/ 22 w 27"/>
                  <a:gd name="T9" fmla="*/ 16 h 52"/>
                  <a:gd name="T10" fmla="*/ 20 w 27"/>
                  <a:gd name="T11" fmla="*/ 9 h 52"/>
                  <a:gd name="T12" fmla="*/ 7 w 27"/>
                  <a:gd name="T13" fmla="*/ 12 h 52"/>
                  <a:gd name="T14" fmla="*/ 7 w 27"/>
                  <a:gd name="T15" fmla="*/ 19 h 52"/>
                  <a:gd name="T16" fmla="*/ 15 w 27"/>
                  <a:gd name="T17" fmla="*/ 16 h 52"/>
                  <a:gd name="T18" fmla="*/ 13 w 27"/>
                  <a:gd name="T19" fmla="*/ 14 h 52"/>
                  <a:gd name="T20" fmla="*/ 8 w 27"/>
                  <a:gd name="T21" fmla="*/ 16 h 52"/>
                  <a:gd name="T22" fmla="*/ 13 w 27"/>
                  <a:gd name="T23" fmla="*/ 12 h 52"/>
                  <a:gd name="T24" fmla="*/ 19 w 27"/>
                  <a:gd name="T25" fmla="*/ 11 h 52"/>
                  <a:gd name="T26" fmla="*/ 19 w 27"/>
                  <a:gd name="T27" fmla="*/ 11 h 52"/>
                  <a:gd name="T28" fmla="*/ 17 w 27"/>
                  <a:gd name="T29" fmla="*/ 18 h 52"/>
                  <a:gd name="T30" fmla="*/ 3 w 27"/>
                  <a:gd name="T31" fmla="*/ 23 h 52"/>
                  <a:gd name="T32" fmla="*/ 3 w 27"/>
                  <a:gd name="T33" fmla="*/ 18 h 52"/>
                  <a:gd name="T34" fmla="*/ 3 w 27"/>
                  <a:gd name="T35" fmla="*/ 12 h 52"/>
                  <a:gd name="T36" fmla="*/ 5 w 27"/>
                  <a:gd name="T37" fmla="*/ 9 h 52"/>
                  <a:gd name="T38" fmla="*/ 24 w 27"/>
                  <a:gd name="T39" fmla="*/ 4 h 52"/>
                  <a:gd name="T40" fmla="*/ 24 w 27"/>
                  <a:gd name="T41" fmla="*/ 19 h 52"/>
                  <a:gd name="T42" fmla="*/ 22 w 27"/>
                  <a:gd name="T43" fmla="*/ 23 h 52"/>
                  <a:gd name="T44" fmla="*/ 13 w 27"/>
                  <a:gd name="T45" fmla="*/ 25 h 52"/>
                  <a:gd name="T46" fmla="*/ 5 w 27"/>
                  <a:gd name="T47" fmla="*/ 28 h 52"/>
                  <a:gd name="T48" fmla="*/ 1 w 27"/>
                  <a:gd name="T49" fmla="*/ 30 h 52"/>
                  <a:gd name="T50" fmla="*/ 0 w 27"/>
                  <a:gd name="T51" fmla="*/ 49 h 52"/>
                  <a:gd name="T52" fmla="*/ 3 w 27"/>
                  <a:gd name="T53" fmla="*/ 52 h 52"/>
                  <a:gd name="T54" fmla="*/ 24 w 27"/>
                  <a:gd name="T55" fmla="*/ 45 h 52"/>
                  <a:gd name="T56" fmla="*/ 27 w 27"/>
                  <a:gd name="T57" fmla="*/ 30 h 52"/>
                  <a:gd name="T58" fmla="*/ 24 w 27"/>
                  <a:gd name="T59" fmla="*/ 26 h 52"/>
                  <a:gd name="T60" fmla="*/ 7 w 27"/>
                  <a:gd name="T61" fmla="*/ 33 h 52"/>
                  <a:gd name="T62" fmla="*/ 5 w 27"/>
                  <a:gd name="T63" fmla="*/ 42 h 52"/>
                  <a:gd name="T64" fmla="*/ 8 w 27"/>
                  <a:gd name="T65" fmla="*/ 45 h 52"/>
                  <a:gd name="T66" fmla="*/ 20 w 27"/>
                  <a:gd name="T67" fmla="*/ 40 h 52"/>
                  <a:gd name="T68" fmla="*/ 20 w 27"/>
                  <a:gd name="T69" fmla="*/ 33 h 52"/>
                  <a:gd name="T70" fmla="*/ 13 w 27"/>
                  <a:gd name="T71" fmla="*/ 37 h 52"/>
                  <a:gd name="T72" fmla="*/ 15 w 27"/>
                  <a:gd name="T73" fmla="*/ 38 h 52"/>
                  <a:gd name="T74" fmla="*/ 17 w 27"/>
                  <a:gd name="T75" fmla="*/ 38 h 52"/>
                  <a:gd name="T76" fmla="*/ 12 w 27"/>
                  <a:gd name="T77" fmla="*/ 40 h 52"/>
                  <a:gd name="T78" fmla="*/ 8 w 27"/>
                  <a:gd name="T79" fmla="*/ 42 h 52"/>
                  <a:gd name="T80" fmla="*/ 8 w 27"/>
                  <a:gd name="T81" fmla="*/ 37 h 52"/>
                  <a:gd name="T82" fmla="*/ 22 w 27"/>
                  <a:gd name="T83" fmla="*/ 30 h 52"/>
                  <a:gd name="T84" fmla="*/ 24 w 27"/>
                  <a:gd name="T85" fmla="*/ 30 h 52"/>
                  <a:gd name="T86" fmla="*/ 22 w 27"/>
                  <a:gd name="T87" fmla="*/ 42 h 52"/>
                  <a:gd name="T88" fmla="*/ 3 w 27"/>
                  <a:gd name="T89" fmla="*/ 49 h 52"/>
                  <a:gd name="T90" fmla="*/ 3 w 27"/>
                  <a:gd name="T91" fmla="*/ 33 h 52"/>
                  <a:gd name="T92" fmla="*/ 3 w 27"/>
                  <a:gd name="T93" fmla="*/ 32 h 52"/>
                  <a:gd name="T94" fmla="*/ 26 w 27"/>
                  <a:gd name="T95" fmla="*/ 23 h 52"/>
                  <a:gd name="T96" fmla="*/ 27 w 27"/>
                  <a:gd name="T97" fmla="*/ 18 h 52"/>
                  <a:gd name="T98" fmla="*/ 26 w 27"/>
                  <a:gd name="T99" fmla="*/ 2 h 52"/>
                  <a:gd name="T100" fmla="*/ 22 w 27"/>
                  <a:gd name="T10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52">
                    <a:moveTo>
                      <a:pt x="22" y="2"/>
                    </a:moveTo>
                    <a:lnTo>
                      <a:pt x="5" y="7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19" y="21"/>
                    </a:lnTo>
                    <a:lnTo>
                      <a:pt x="20" y="19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0" y="9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8" y="19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17" y="18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20" y="28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7" y="44"/>
                    </a:lnTo>
                    <a:lnTo>
                      <a:pt x="8" y="45"/>
                    </a:lnTo>
                    <a:lnTo>
                      <a:pt x="10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3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22" y="25"/>
                    </a:lnTo>
                    <a:lnTo>
                      <a:pt x="26" y="23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7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xmlns="" id="{D506FD9E-1D3F-4E85-A47A-F45CF76B07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076" y="1265238"/>
                <a:ext cx="44450" cy="77788"/>
              </a:xfrm>
              <a:custGeom>
                <a:avLst/>
                <a:gdLst>
                  <a:gd name="T0" fmla="*/ 4 w 28"/>
                  <a:gd name="T1" fmla="*/ 24 h 49"/>
                  <a:gd name="T2" fmla="*/ 2 w 28"/>
                  <a:gd name="T3" fmla="*/ 3 h 49"/>
                  <a:gd name="T4" fmla="*/ 0 w 28"/>
                  <a:gd name="T5" fmla="*/ 9 h 49"/>
                  <a:gd name="T6" fmla="*/ 2 w 28"/>
                  <a:gd name="T7" fmla="*/ 22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5 w 28"/>
                  <a:gd name="T17" fmla="*/ 14 h 49"/>
                  <a:gd name="T18" fmla="*/ 14 w 28"/>
                  <a:gd name="T19" fmla="*/ 14 h 49"/>
                  <a:gd name="T20" fmla="*/ 16 w 28"/>
                  <a:gd name="T21" fmla="*/ 12 h 49"/>
                  <a:gd name="T22" fmla="*/ 11 w 28"/>
                  <a:gd name="T23" fmla="*/ 12 h 49"/>
                  <a:gd name="T24" fmla="*/ 11 w 28"/>
                  <a:gd name="T25" fmla="*/ 10 h 49"/>
                  <a:gd name="T26" fmla="*/ 18 w 28"/>
                  <a:gd name="T27" fmla="*/ 9 h 49"/>
                  <a:gd name="T28" fmla="*/ 19 w 28"/>
                  <a:gd name="T29" fmla="*/ 14 h 49"/>
                  <a:gd name="T30" fmla="*/ 4 w 28"/>
                  <a:gd name="T31" fmla="*/ 19 h 49"/>
                  <a:gd name="T32" fmla="*/ 2 w 28"/>
                  <a:gd name="T33" fmla="*/ 17 h 49"/>
                  <a:gd name="T34" fmla="*/ 5 w 28"/>
                  <a:gd name="T35" fmla="*/ 5 h 49"/>
                  <a:gd name="T36" fmla="*/ 25 w 28"/>
                  <a:gd name="T37" fmla="*/ 3 h 49"/>
                  <a:gd name="T38" fmla="*/ 25 w 28"/>
                  <a:gd name="T39" fmla="*/ 17 h 49"/>
                  <a:gd name="T40" fmla="*/ 21 w 28"/>
                  <a:gd name="T41" fmla="*/ 21 h 49"/>
                  <a:gd name="T42" fmla="*/ 14 w 28"/>
                  <a:gd name="T43" fmla="*/ 22 h 49"/>
                  <a:gd name="T44" fmla="*/ 5 w 28"/>
                  <a:gd name="T45" fmla="*/ 24 h 49"/>
                  <a:gd name="T46" fmla="*/ 0 w 28"/>
                  <a:gd name="T47" fmla="*/ 26 h 49"/>
                  <a:gd name="T48" fmla="*/ 0 w 28"/>
                  <a:gd name="T49" fmla="*/ 43 h 49"/>
                  <a:gd name="T50" fmla="*/ 2 w 28"/>
                  <a:gd name="T51" fmla="*/ 49 h 49"/>
                  <a:gd name="T52" fmla="*/ 25 w 28"/>
                  <a:gd name="T53" fmla="*/ 43 h 49"/>
                  <a:gd name="T54" fmla="*/ 28 w 28"/>
                  <a:gd name="T55" fmla="*/ 40 h 49"/>
                  <a:gd name="T56" fmla="*/ 26 w 28"/>
                  <a:gd name="T57" fmla="*/ 28 h 49"/>
                  <a:gd name="T58" fmla="*/ 9 w 28"/>
                  <a:gd name="T59" fmla="*/ 29 h 49"/>
                  <a:gd name="T60" fmla="*/ 5 w 28"/>
                  <a:gd name="T61" fmla="*/ 33 h 49"/>
                  <a:gd name="T62" fmla="*/ 7 w 28"/>
                  <a:gd name="T63" fmla="*/ 42 h 49"/>
                  <a:gd name="T64" fmla="*/ 19 w 28"/>
                  <a:gd name="T65" fmla="*/ 40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6 h 49"/>
                  <a:gd name="T72" fmla="*/ 18 w 28"/>
                  <a:gd name="T73" fmla="*/ 35 h 49"/>
                  <a:gd name="T74" fmla="*/ 12 w 28"/>
                  <a:gd name="T75" fmla="*/ 38 h 49"/>
                  <a:gd name="T76" fmla="*/ 9 w 28"/>
                  <a:gd name="T77" fmla="*/ 38 h 49"/>
                  <a:gd name="T78" fmla="*/ 9 w 28"/>
                  <a:gd name="T79" fmla="*/ 33 h 49"/>
                  <a:gd name="T80" fmla="*/ 23 w 28"/>
                  <a:gd name="T81" fmla="*/ 29 h 49"/>
                  <a:gd name="T82" fmla="*/ 25 w 28"/>
                  <a:gd name="T83" fmla="*/ 40 h 49"/>
                  <a:gd name="T84" fmla="*/ 23 w 28"/>
                  <a:gd name="T85" fmla="*/ 42 h 49"/>
                  <a:gd name="T86" fmla="*/ 2 w 28"/>
                  <a:gd name="T87" fmla="*/ 45 h 49"/>
                  <a:gd name="T88" fmla="*/ 2 w 28"/>
                  <a:gd name="T89" fmla="*/ 29 h 49"/>
                  <a:gd name="T90" fmla="*/ 4 w 28"/>
                  <a:gd name="T91" fmla="*/ 28 h 49"/>
                  <a:gd name="T92" fmla="*/ 23 w 28"/>
                  <a:gd name="T93" fmla="*/ 24 h 49"/>
                  <a:gd name="T94" fmla="*/ 28 w 28"/>
                  <a:gd name="T95" fmla="*/ 19 h 49"/>
                  <a:gd name="T96" fmla="*/ 26 w 28"/>
                  <a:gd name="T97" fmla="*/ 2 h 49"/>
                  <a:gd name="T98" fmla="*/ 21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4" y="24"/>
                    </a:moveTo>
                    <a:lnTo>
                      <a:pt x="4" y="24"/>
                    </a:lnTo>
                    <a:lnTo>
                      <a:pt x="4" y="24"/>
                    </a:lnTo>
                    <a:close/>
                    <a:moveTo>
                      <a:pt x="21" y="0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9" y="19"/>
                    </a:lnTo>
                    <a:lnTo>
                      <a:pt x="21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8" y="21"/>
                    </a:lnTo>
                    <a:lnTo>
                      <a:pt x="14" y="22"/>
                    </a:lnTo>
                    <a:lnTo>
                      <a:pt x="11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5" y="49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2"/>
                    </a:lnTo>
                    <a:lnTo>
                      <a:pt x="28" y="40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3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7"/>
                    </a:lnTo>
                    <a:lnTo>
                      <a:pt x="28" y="5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9">
                <a:extLst>
                  <a:ext uri="{FF2B5EF4-FFF2-40B4-BE49-F238E27FC236}">
                    <a16:creationId xmlns:a16="http://schemas.microsoft.com/office/drawing/2014/main" xmlns="" id="{8FA25A5B-00A3-4F85-9BEF-029BE7686D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876" y="1254125"/>
                <a:ext cx="46038" cy="77788"/>
              </a:xfrm>
              <a:custGeom>
                <a:avLst/>
                <a:gdLst>
                  <a:gd name="T0" fmla="*/ 5 w 29"/>
                  <a:gd name="T1" fmla="*/ 24 h 49"/>
                  <a:gd name="T2" fmla="*/ 3 w 29"/>
                  <a:gd name="T3" fmla="*/ 3 h 49"/>
                  <a:gd name="T4" fmla="*/ 1 w 29"/>
                  <a:gd name="T5" fmla="*/ 7 h 49"/>
                  <a:gd name="T6" fmla="*/ 3 w 29"/>
                  <a:gd name="T7" fmla="*/ 21 h 49"/>
                  <a:gd name="T8" fmla="*/ 19 w 29"/>
                  <a:gd name="T9" fmla="*/ 19 h 49"/>
                  <a:gd name="T10" fmla="*/ 24 w 29"/>
                  <a:gd name="T11" fmla="*/ 14 h 49"/>
                  <a:gd name="T12" fmla="*/ 22 w 29"/>
                  <a:gd name="T13" fmla="*/ 7 h 49"/>
                  <a:gd name="T14" fmla="*/ 8 w 29"/>
                  <a:gd name="T15" fmla="*/ 9 h 49"/>
                  <a:gd name="T16" fmla="*/ 7 w 29"/>
                  <a:gd name="T17" fmla="*/ 14 h 49"/>
                  <a:gd name="T18" fmla="*/ 15 w 29"/>
                  <a:gd name="T19" fmla="*/ 14 h 49"/>
                  <a:gd name="T20" fmla="*/ 15 w 29"/>
                  <a:gd name="T21" fmla="*/ 12 h 49"/>
                  <a:gd name="T22" fmla="*/ 12 w 29"/>
                  <a:gd name="T23" fmla="*/ 12 h 49"/>
                  <a:gd name="T24" fmla="*/ 12 w 29"/>
                  <a:gd name="T25" fmla="*/ 10 h 49"/>
                  <a:gd name="T26" fmla="*/ 19 w 29"/>
                  <a:gd name="T27" fmla="*/ 9 h 49"/>
                  <a:gd name="T28" fmla="*/ 21 w 29"/>
                  <a:gd name="T29" fmla="*/ 9 h 49"/>
                  <a:gd name="T30" fmla="*/ 19 w 29"/>
                  <a:gd name="T31" fmla="*/ 16 h 49"/>
                  <a:gd name="T32" fmla="*/ 3 w 29"/>
                  <a:gd name="T33" fmla="*/ 17 h 49"/>
                  <a:gd name="T34" fmla="*/ 5 w 29"/>
                  <a:gd name="T35" fmla="*/ 7 h 49"/>
                  <a:gd name="T36" fmla="*/ 24 w 29"/>
                  <a:gd name="T37" fmla="*/ 2 h 49"/>
                  <a:gd name="T38" fmla="*/ 26 w 29"/>
                  <a:gd name="T39" fmla="*/ 5 h 49"/>
                  <a:gd name="T40" fmla="*/ 24 w 29"/>
                  <a:gd name="T41" fmla="*/ 19 h 49"/>
                  <a:gd name="T42" fmla="*/ 19 w 29"/>
                  <a:gd name="T43" fmla="*/ 21 h 49"/>
                  <a:gd name="T44" fmla="*/ 8 w 29"/>
                  <a:gd name="T45" fmla="*/ 24 h 49"/>
                  <a:gd name="T46" fmla="*/ 3 w 29"/>
                  <a:gd name="T47" fmla="*/ 24 h 49"/>
                  <a:gd name="T48" fmla="*/ 0 w 29"/>
                  <a:gd name="T49" fmla="*/ 29 h 49"/>
                  <a:gd name="T50" fmla="*/ 1 w 29"/>
                  <a:gd name="T51" fmla="*/ 47 h 49"/>
                  <a:gd name="T52" fmla="*/ 24 w 29"/>
                  <a:gd name="T53" fmla="*/ 43 h 49"/>
                  <a:gd name="T54" fmla="*/ 28 w 29"/>
                  <a:gd name="T55" fmla="*/ 42 h 49"/>
                  <a:gd name="T56" fmla="*/ 29 w 29"/>
                  <a:gd name="T57" fmla="*/ 28 h 49"/>
                  <a:gd name="T58" fmla="*/ 22 w 29"/>
                  <a:gd name="T59" fmla="*/ 26 h 49"/>
                  <a:gd name="T60" fmla="*/ 7 w 29"/>
                  <a:gd name="T61" fmla="*/ 31 h 49"/>
                  <a:gd name="T62" fmla="*/ 7 w 29"/>
                  <a:gd name="T63" fmla="*/ 40 h 49"/>
                  <a:gd name="T64" fmla="*/ 12 w 29"/>
                  <a:gd name="T65" fmla="*/ 42 h 49"/>
                  <a:gd name="T66" fmla="*/ 22 w 29"/>
                  <a:gd name="T67" fmla="*/ 38 h 49"/>
                  <a:gd name="T68" fmla="*/ 21 w 29"/>
                  <a:gd name="T69" fmla="*/ 31 h 49"/>
                  <a:gd name="T70" fmla="*/ 14 w 29"/>
                  <a:gd name="T71" fmla="*/ 35 h 49"/>
                  <a:gd name="T72" fmla="*/ 17 w 29"/>
                  <a:gd name="T73" fmla="*/ 35 h 49"/>
                  <a:gd name="T74" fmla="*/ 17 w 29"/>
                  <a:gd name="T75" fmla="*/ 36 h 49"/>
                  <a:gd name="T76" fmla="*/ 10 w 29"/>
                  <a:gd name="T77" fmla="*/ 38 h 49"/>
                  <a:gd name="T78" fmla="*/ 8 w 29"/>
                  <a:gd name="T79" fmla="*/ 33 h 49"/>
                  <a:gd name="T80" fmla="*/ 22 w 29"/>
                  <a:gd name="T81" fmla="*/ 29 h 49"/>
                  <a:gd name="T82" fmla="*/ 26 w 29"/>
                  <a:gd name="T83" fmla="*/ 29 h 49"/>
                  <a:gd name="T84" fmla="*/ 24 w 29"/>
                  <a:gd name="T85" fmla="*/ 42 h 49"/>
                  <a:gd name="T86" fmla="*/ 3 w 29"/>
                  <a:gd name="T87" fmla="*/ 45 h 49"/>
                  <a:gd name="T88" fmla="*/ 3 w 29"/>
                  <a:gd name="T89" fmla="*/ 29 h 49"/>
                  <a:gd name="T90" fmla="*/ 5 w 29"/>
                  <a:gd name="T91" fmla="*/ 28 h 49"/>
                  <a:gd name="T92" fmla="*/ 24 w 29"/>
                  <a:gd name="T93" fmla="*/ 23 h 49"/>
                  <a:gd name="T94" fmla="*/ 29 w 29"/>
                  <a:gd name="T95" fmla="*/ 17 h 49"/>
                  <a:gd name="T96" fmla="*/ 28 w 29"/>
                  <a:gd name="T97" fmla="*/ 2 h 49"/>
                  <a:gd name="T98" fmla="*/ 22 w 29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49">
                    <a:moveTo>
                      <a:pt x="5" y="24"/>
                    </a:moveTo>
                    <a:lnTo>
                      <a:pt x="5" y="24"/>
                    </a:lnTo>
                    <a:lnTo>
                      <a:pt x="5" y="24"/>
                    </a:lnTo>
                    <a:close/>
                    <a:moveTo>
                      <a:pt x="22" y="0"/>
                    </a:moveTo>
                    <a:lnTo>
                      <a:pt x="7" y="3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5"/>
                    </a:lnTo>
                    <a:lnTo>
                      <a:pt x="19" y="7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3" y="49"/>
                    </a:lnTo>
                    <a:lnTo>
                      <a:pt x="7" y="49"/>
                    </a:lnTo>
                    <a:lnTo>
                      <a:pt x="24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2"/>
                    </a:lnTo>
                    <a:lnTo>
                      <a:pt x="29" y="40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2" y="26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21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5" y="35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5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0">
                <a:extLst>
                  <a:ext uri="{FF2B5EF4-FFF2-40B4-BE49-F238E27FC236}">
                    <a16:creationId xmlns:a16="http://schemas.microsoft.com/office/drawing/2014/main" xmlns="" id="{660C13BA-D310-4E96-9336-385E062FE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236663"/>
                <a:ext cx="46038" cy="80963"/>
              </a:xfrm>
              <a:custGeom>
                <a:avLst/>
                <a:gdLst>
                  <a:gd name="T0" fmla="*/ 3 w 29"/>
                  <a:gd name="T1" fmla="*/ 7 h 51"/>
                  <a:gd name="T2" fmla="*/ 0 w 29"/>
                  <a:gd name="T3" fmla="*/ 11 h 51"/>
                  <a:gd name="T4" fmla="*/ 3 w 29"/>
                  <a:gd name="T5" fmla="*/ 25 h 51"/>
                  <a:gd name="T6" fmla="*/ 21 w 29"/>
                  <a:gd name="T7" fmla="*/ 20 h 51"/>
                  <a:gd name="T8" fmla="*/ 24 w 29"/>
                  <a:gd name="T9" fmla="*/ 14 h 51"/>
                  <a:gd name="T10" fmla="*/ 22 w 29"/>
                  <a:gd name="T11" fmla="*/ 7 h 51"/>
                  <a:gd name="T12" fmla="*/ 8 w 29"/>
                  <a:gd name="T13" fmla="*/ 11 h 51"/>
                  <a:gd name="T14" fmla="*/ 7 w 29"/>
                  <a:gd name="T15" fmla="*/ 18 h 51"/>
                  <a:gd name="T16" fmla="*/ 15 w 29"/>
                  <a:gd name="T17" fmla="*/ 16 h 51"/>
                  <a:gd name="T18" fmla="*/ 15 w 29"/>
                  <a:gd name="T19" fmla="*/ 13 h 51"/>
                  <a:gd name="T20" fmla="*/ 12 w 29"/>
                  <a:gd name="T21" fmla="*/ 14 h 51"/>
                  <a:gd name="T22" fmla="*/ 12 w 29"/>
                  <a:gd name="T23" fmla="*/ 13 h 51"/>
                  <a:gd name="T24" fmla="*/ 19 w 29"/>
                  <a:gd name="T25" fmla="*/ 11 h 51"/>
                  <a:gd name="T26" fmla="*/ 21 w 29"/>
                  <a:gd name="T27" fmla="*/ 11 h 51"/>
                  <a:gd name="T28" fmla="*/ 21 w 29"/>
                  <a:gd name="T29" fmla="*/ 16 h 51"/>
                  <a:gd name="T30" fmla="*/ 3 w 29"/>
                  <a:gd name="T31" fmla="*/ 23 h 51"/>
                  <a:gd name="T32" fmla="*/ 3 w 29"/>
                  <a:gd name="T33" fmla="*/ 11 h 51"/>
                  <a:gd name="T34" fmla="*/ 7 w 29"/>
                  <a:gd name="T35" fmla="*/ 9 h 51"/>
                  <a:gd name="T36" fmla="*/ 26 w 29"/>
                  <a:gd name="T37" fmla="*/ 4 h 51"/>
                  <a:gd name="T38" fmla="*/ 26 w 29"/>
                  <a:gd name="T39" fmla="*/ 18 h 51"/>
                  <a:gd name="T40" fmla="*/ 22 w 29"/>
                  <a:gd name="T41" fmla="*/ 21 h 51"/>
                  <a:gd name="T42" fmla="*/ 15 w 29"/>
                  <a:gd name="T43" fmla="*/ 23 h 51"/>
                  <a:gd name="T44" fmla="*/ 5 w 29"/>
                  <a:gd name="T45" fmla="*/ 28 h 51"/>
                  <a:gd name="T46" fmla="*/ 2 w 29"/>
                  <a:gd name="T47" fmla="*/ 28 h 51"/>
                  <a:gd name="T48" fmla="*/ 0 w 29"/>
                  <a:gd name="T49" fmla="*/ 47 h 51"/>
                  <a:gd name="T50" fmla="*/ 3 w 29"/>
                  <a:gd name="T51" fmla="*/ 51 h 51"/>
                  <a:gd name="T52" fmla="*/ 26 w 29"/>
                  <a:gd name="T53" fmla="*/ 44 h 51"/>
                  <a:gd name="T54" fmla="*/ 29 w 29"/>
                  <a:gd name="T55" fmla="*/ 30 h 51"/>
                  <a:gd name="T56" fmla="*/ 24 w 29"/>
                  <a:gd name="T57" fmla="*/ 27 h 51"/>
                  <a:gd name="T58" fmla="*/ 8 w 29"/>
                  <a:gd name="T59" fmla="*/ 32 h 51"/>
                  <a:gd name="T60" fmla="*/ 5 w 29"/>
                  <a:gd name="T61" fmla="*/ 40 h 51"/>
                  <a:gd name="T62" fmla="*/ 8 w 29"/>
                  <a:gd name="T63" fmla="*/ 44 h 51"/>
                  <a:gd name="T64" fmla="*/ 22 w 29"/>
                  <a:gd name="T65" fmla="*/ 39 h 51"/>
                  <a:gd name="T66" fmla="*/ 21 w 29"/>
                  <a:gd name="T67" fmla="*/ 34 h 51"/>
                  <a:gd name="T68" fmla="*/ 14 w 29"/>
                  <a:gd name="T69" fmla="*/ 35 h 51"/>
                  <a:gd name="T70" fmla="*/ 17 w 29"/>
                  <a:gd name="T71" fmla="*/ 37 h 51"/>
                  <a:gd name="T72" fmla="*/ 19 w 29"/>
                  <a:gd name="T73" fmla="*/ 37 h 51"/>
                  <a:gd name="T74" fmla="*/ 14 w 29"/>
                  <a:gd name="T75" fmla="*/ 40 h 51"/>
                  <a:gd name="T76" fmla="*/ 10 w 29"/>
                  <a:gd name="T77" fmla="*/ 40 h 51"/>
                  <a:gd name="T78" fmla="*/ 8 w 29"/>
                  <a:gd name="T79" fmla="*/ 37 h 51"/>
                  <a:gd name="T80" fmla="*/ 10 w 29"/>
                  <a:gd name="T81" fmla="*/ 35 h 51"/>
                  <a:gd name="T82" fmla="*/ 26 w 29"/>
                  <a:gd name="T83" fmla="*/ 30 h 51"/>
                  <a:gd name="T84" fmla="*/ 26 w 29"/>
                  <a:gd name="T85" fmla="*/ 40 h 51"/>
                  <a:gd name="T86" fmla="*/ 5 w 29"/>
                  <a:gd name="T87" fmla="*/ 49 h 51"/>
                  <a:gd name="T88" fmla="*/ 3 w 29"/>
                  <a:gd name="T89" fmla="*/ 47 h 51"/>
                  <a:gd name="T90" fmla="*/ 5 w 29"/>
                  <a:gd name="T91" fmla="*/ 30 h 51"/>
                  <a:gd name="T92" fmla="*/ 24 w 29"/>
                  <a:gd name="T93" fmla="*/ 23 h 51"/>
                  <a:gd name="T94" fmla="*/ 29 w 29"/>
                  <a:gd name="T95" fmla="*/ 18 h 51"/>
                  <a:gd name="T96" fmla="*/ 28 w 29"/>
                  <a:gd name="T97" fmla="*/ 2 h 51"/>
                  <a:gd name="T98" fmla="*/ 24 w 29"/>
                  <a:gd name="T9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51">
                    <a:moveTo>
                      <a:pt x="22" y="0"/>
                    </a:moveTo>
                    <a:lnTo>
                      <a:pt x="5" y="6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21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5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3" y="51"/>
                    </a:lnTo>
                    <a:lnTo>
                      <a:pt x="7" y="51"/>
                    </a:lnTo>
                    <a:lnTo>
                      <a:pt x="24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0"/>
                    </a:lnTo>
                    <a:lnTo>
                      <a:pt x="28" y="28"/>
                    </a:lnTo>
                    <a:lnTo>
                      <a:pt x="28" y="27"/>
                    </a:lnTo>
                    <a:lnTo>
                      <a:pt x="24" y="27"/>
                    </a:lnTo>
                    <a:lnTo>
                      <a:pt x="22" y="27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7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21" y="40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7" y="39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9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1">
                <a:extLst>
                  <a:ext uri="{FF2B5EF4-FFF2-40B4-BE49-F238E27FC236}">
                    <a16:creationId xmlns:a16="http://schemas.microsoft.com/office/drawing/2014/main" xmlns="" id="{EF2BF549-9544-48D6-9C3B-9958AB5FCC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076" y="1095375"/>
                <a:ext cx="44450" cy="77788"/>
              </a:xfrm>
              <a:custGeom>
                <a:avLst/>
                <a:gdLst>
                  <a:gd name="T0" fmla="*/ 24 w 28"/>
                  <a:gd name="T1" fmla="*/ 25 h 49"/>
                  <a:gd name="T2" fmla="*/ 0 w 28"/>
                  <a:gd name="T3" fmla="*/ 6 h 49"/>
                  <a:gd name="T4" fmla="*/ 0 w 28"/>
                  <a:gd name="T5" fmla="*/ 21 h 49"/>
                  <a:gd name="T6" fmla="*/ 24 w 28"/>
                  <a:gd name="T7" fmla="*/ 28 h 49"/>
                  <a:gd name="T8" fmla="*/ 24 w 28"/>
                  <a:gd name="T9" fmla="*/ 28 h 49"/>
                  <a:gd name="T10" fmla="*/ 26 w 28"/>
                  <a:gd name="T11" fmla="*/ 46 h 49"/>
                  <a:gd name="T12" fmla="*/ 22 w 28"/>
                  <a:gd name="T13" fmla="*/ 46 h 49"/>
                  <a:gd name="T14" fmla="*/ 3 w 28"/>
                  <a:gd name="T15" fmla="*/ 40 h 49"/>
                  <a:gd name="T16" fmla="*/ 3 w 28"/>
                  <a:gd name="T17" fmla="*/ 30 h 49"/>
                  <a:gd name="T18" fmla="*/ 19 w 28"/>
                  <a:gd name="T19" fmla="*/ 33 h 49"/>
                  <a:gd name="T20" fmla="*/ 21 w 28"/>
                  <a:gd name="T21" fmla="*/ 39 h 49"/>
                  <a:gd name="T22" fmla="*/ 17 w 28"/>
                  <a:gd name="T23" fmla="*/ 39 h 49"/>
                  <a:gd name="T24" fmla="*/ 10 w 28"/>
                  <a:gd name="T25" fmla="*/ 37 h 49"/>
                  <a:gd name="T26" fmla="*/ 12 w 28"/>
                  <a:gd name="T27" fmla="*/ 37 h 49"/>
                  <a:gd name="T28" fmla="*/ 14 w 28"/>
                  <a:gd name="T29" fmla="*/ 33 h 49"/>
                  <a:gd name="T30" fmla="*/ 8 w 28"/>
                  <a:gd name="T31" fmla="*/ 32 h 49"/>
                  <a:gd name="T32" fmla="*/ 7 w 28"/>
                  <a:gd name="T33" fmla="*/ 39 h 49"/>
                  <a:gd name="T34" fmla="*/ 19 w 28"/>
                  <a:gd name="T35" fmla="*/ 42 h 49"/>
                  <a:gd name="T36" fmla="*/ 22 w 28"/>
                  <a:gd name="T37" fmla="*/ 39 h 49"/>
                  <a:gd name="T38" fmla="*/ 21 w 28"/>
                  <a:gd name="T39" fmla="*/ 30 h 49"/>
                  <a:gd name="T40" fmla="*/ 3 w 28"/>
                  <a:gd name="T41" fmla="*/ 26 h 49"/>
                  <a:gd name="T42" fmla="*/ 0 w 28"/>
                  <a:gd name="T43" fmla="*/ 30 h 49"/>
                  <a:gd name="T44" fmla="*/ 1 w 28"/>
                  <a:gd name="T45" fmla="*/ 44 h 49"/>
                  <a:gd name="T46" fmla="*/ 22 w 28"/>
                  <a:gd name="T47" fmla="*/ 49 h 49"/>
                  <a:gd name="T48" fmla="*/ 28 w 28"/>
                  <a:gd name="T49" fmla="*/ 46 h 49"/>
                  <a:gd name="T50" fmla="*/ 28 w 28"/>
                  <a:gd name="T51" fmla="*/ 28 h 49"/>
                  <a:gd name="T52" fmla="*/ 24 w 28"/>
                  <a:gd name="T53" fmla="*/ 25 h 49"/>
                  <a:gd name="T54" fmla="*/ 17 w 28"/>
                  <a:gd name="T55" fmla="*/ 23 h 49"/>
                  <a:gd name="T56" fmla="*/ 7 w 28"/>
                  <a:gd name="T57" fmla="*/ 21 h 49"/>
                  <a:gd name="T58" fmla="*/ 3 w 28"/>
                  <a:gd name="T59" fmla="*/ 19 h 49"/>
                  <a:gd name="T60" fmla="*/ 3 w 28"/>
                  <a:gd name="T61" fmla="*/ 14 h 49"/>
                  <a:gd name="T62" fmla="*/ 3 w 28"/>
                  <a:gd name="T63" fmla="*/ 6 h 49"/>
                  <a:gd name="T64" fmla="*/ 5 w 28"/>
                  <a:gd name="T65" fmla="*/ 4 h 49"/>
                  <a:gd name="T66" fmla="*/ 24 w 28"/>
                  <a:gd name="T67" fmla="*/ 7 h 49"/>
                  <a:gd name="T68" fmla="*/ 24 w 28"/>
                  <a:gd name="T69" fmla="*/ 19 h 49"/>
                  <a:gd name="T70" fmla="*/ 10 w 28"/>
                  <a:gd name="T71" fmla="*/ 16 h 49"/>
                  <a:gd name="T72" fmla="*/ 8 w 28"/>
                  <a:gd name="T73" fmla="*/ 11 h 49"/>
                  <a:gd name="T74" fmla="*/ 8 w 28"/>
                  <a:gd name="T75" fmla="*/ 9 h 49"/>
                  <a:gd name="T76" fmla="*/ 15 w 28"/>
                  <a:gd name="T77" fmla="*/ 11 h 49"/>
                  <a:gd name="T78" fmla="*/ 17 w 28"/>
                  <a:gd name="T79" fmla="*/ 13 h 49"/>
                  <a:gd name="T80" fmla="*/ 12 w 28"/>
                  <a:gd name="T81" fmla="*/ 13 h 49"/>
                  <a:gd name="T82" fmla="*/ 14 w 28"/>
                  <a:gd name="T83" fmla="*/ 14 h 49"/>
                  <a:gd name="T84" fmla="*/ 22 w 28"/>
                  <a:gd name="T85" fmla="*/ 14 h 49"/>
                  <a:gd name="T86" fmla="*/ 21 w 28"/>
                  <a:gd name="T87" fmla="*/ 9 h 49"/>
                  <a:gd name="T88" fmla="*/ 8 w 28"/>
                  <a:gd name="T89" fmla="*/ 7 h 49"/>
                  <a:gd name="T90" fmla="*/ 5 w 28"/>
                  <a:gd name="T91" fmla="*/ 11 h 49"/>
                  <a:gd name="T92" fmla="*/ 7 w 28"/>
                  <a:gd name="T93" fmla="*/ 18 h 49"/>
                  <a:gd name="T94" fmla="*/ 24 w 28"/>
                  <a:gd name="T95" fmla="*/ 23 h 49"/>
                  <a:gd name="T96" fmla="*/ 28 w 28"/>
                  <a:gd name="T97" fmla="*/ 18 h 49"/>
                  <a:gd name="T98" fmla="*/ 28 w 28"/>
                  <a:gd name="T99" fmla="*/ 6 h 49"/>
                  <a:gd name="T100" fmla="*/ 5 w 28"/>
                  <a:gd name="T101" fmla="*/ 0 h 49"/>
                  <a:gd name="T102" fmla="*/ 1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4" y="25"/>
                    </a:moveTo>
                    <a:lnTo>
                      <a:pt x="24" y="25"/>
                    </a:lnTo>
                    <a:lnTo>
                      <a:pt x="24" y="25"/>
                    </a:lnTo>
                    <a:close/>
                    <a:moveTo>
                      <a:pt x="1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5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7" y="30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5"/>
                    </a:lnTo>
                    <a:lnTo>
                      <a:pt x="21" y="39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7" y="33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5"/>
                    </a:lnTo>
                    <a:lnTo>
                      <a:pt x="22" y="32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5" y="46"/>
                    </a:lnTo>
                    <a:lnTo>
                      <a:pt x="22" y="49"/>
                    </a:lnTo>
                    <a:lnTo>
                      <a:pt x="24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1" y="25"/>
                    </a:lnTo>
                    <a:lnTo>
                      <a:pt x="17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8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2" y="14"/>
                    </a:lnTo>
                    <a:lnTo>
                      <a:pt x="22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2">
                <a:extLst>
                  <a:ext uri="{FF2B5EF4-FFF2-40B4-BE49-F238E27FC236}">
                    <a16:creationId xmlns:a16="http://schemas.microsoft.com/office/drawing/2014/main" xmlns="" id="{E0A8E270-20A9-44E0-B3D6-8AAA256FDA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101" y="1084263"/>
                <a:ext cx="44450" cy="77788"/>
              </a:xfrm>
              <a:custGeom>
                <a:avLst/>
                <a:gdLst>
                  <a:gd name="T0" fmla="*/ 25 w 28"/>
                  <a:gd name="T1" fmla="*/ 25 h 49"/>
                  <a:gd name="T2" fmla="*/ 0 w 28"/>
                  <a:gd name="T3" fmla="*/ 6 h 49"/>
                  <a:gd name="T4" fmla="*/ 0 w 28"/>
                  <a:gd name="T5" fmla="*/ 20 h 49"/>
                  <a:gd name="T6" fmla="*/ 23 w 28"/>
                  <a:gd name="T7" fmla="*/ 28 h 49"/>
                  <a:gd name="T8" fmla="*/ 25 w 28"/>
                  <a:gd name="T9" fmla="*/ 28 h 49"/>
                  <a:gd name="T10" fmla="*/ 27 w 28"/>
                  <a:gd name="T11" fmla="*/ 46 h 49"/>
                  <a:gd name="T12" fmla="*/ 23 w 28"/>
                  <a:gd name="T13" fmla="*/ 46 h 49"/>
                  <a:gd name="T14" fmla="*/ 4 w 28"/>
                  <a:gd name="T15" fmla="*/ 40 h 49"/>
                  <a:gd name="T16" fmla="*/ 4 w 28"/>
                  <a:gd name="T17" fmla="*/ 28 h 49"/>
                  <a:gd name="T18" fmla="*/ 20 w 28"/>
                  <a:gd name="T19" fmla="*/ 33 h 49"/>
                  <a:gd name="T20" fmla="*/ 20 w 28"/>
                  <a:gd name="T21" fmla="*/ 39 h 49"/>
                  <a:gd name="T22" fmla="*/ 18 w 28"/>
                  <a:gd name="T23" fmla="*/ 39 h 49"/>
                  <a:gd name="T24" fmla="*/ 11 w 28"/>
                  <a:gd name="T25" fmla="*/ 37 h 49"/>
                  <a:gd name="T26" fmla="*/ 13 w 28"/>
                  <a:gd name="T27" fmla="*/ 35 h 49"/>
                  <a:gd name="T28" fmla="*/ 14 w 28"/>
                  <a:gd name="T29" fmla="*/ 35 h 49"/>
                  <a:gd name="T30" fmla="*/ 9 w 28"/>
                  <a:gd name="T31" fmla="*/ 32 h 49"/>
                  <a:gd name="T32" fmla="*/ 7 w 28"/>
                  <a:gd name="T33" fmla="*/ 37 h 49"/>
                  <a:gd name="T34" fmla="*/ 18 w 28"/>
                  <a:gd name="T35" fmla="*/ 42 h 49"/>
                  <a:gd name="T36" fmla="*/ 23 w 28"/>
                  <a:gd name="T37" fmla="*/ 40 h 49"/>
                  <a:gd name="T38" fmla="*/ 23 w 28"/>
                  <a:gd name="T39" fmla="*/ 32 h 49"/>
                  <a:gd name="T40" fmla="*/ 7 w 28"/>
                  <a:gd name="T41" fmla="*/ 26 h 49"/>
                  <a:gd name="T42" fmla="*/ 0 w 28"/>
                  <a:gd name="T43" fmla="*/ 28 h 49"/>
                  <a:gd name="T44" fmla="*/ 0 w 28"/>
                  <a:gd name="T45" fmla="*/ 42 h 49"/>
                  <a:gd name="T46" fmla="*/ 6 w 28"/>
                  <a:gd name="T47" fmla="*/ 44 h 49"/>
                  <a:gd name="T48" fmla="*/ 27 w 28"/>
                  <a:gd name="T49" fmla="*/ 49 h 49"/>
                  <a:gd name="T50" fmla="*/ 28 w 28"/>
                  <a:gd name="T51" fmla="*/ 30 h 49"/>
                  <a:gd name="T52" fmla="*/ 27 w 28"/>
                  <a:gd name="T53" fmla="*/ 26 h 49"/>
                  <a:gd name="T54" fmla="*/ 21 w 28"/>
                  <a:gd name="T55" fmla="*/ 25 h 49"/>
                  <a:gd name="T56" fmla="*/ 9 w 28"/>
                  <a:gd name="T57" fmla="*/ 21 h 49"/>
                  <a:gd name="T58" fmla="*/ 4 w 28"/>
                  <a:gd name="T59" fmla="*/ 20 h 49"/>
                  <a:gd name="T60" fmla="*/ 4 w 28"/>
                  <a:gd name="T61" fmla="*/ 16 h 49"/>
                  <a:gd name="T62" fmla="*/ 4 w 28"/>
                  <a:gd name="T63" fmla="*/ 7 h 49"/>
                  <a:gd name="T64" fmla="*/ 4 w 28"/>
                  <a:gd name="T65" fmla="*/ 2 h 49"/>
                  <a:gd name="T66" fmla="*/ 23 w 28"/>
                  <a:gd name="T67" fmla="*/ 7 h 49"/>
                  <a:gd name="T68" fmla="*/ 25 w 28"/>
                  <a:gd name="T69" fmla="*/ 18 h 49"/>
                  <a:gd name="T70" fmla="*/ 11 w 28"/>
                  <a:gd name="T71" fmla="*/ 16 h 49"/>
                  <a:gd name="T72" fmla="*/ 9 w 28"/>
                  <a:gd name="T73" fmla="*/ 9 h 49"/>
                  <a:gd name="T74" fmla="*/ 11 w 28"/>
                  <a:gd name="T75" fmla="*/ 9 h 49"/>
                  <a:gd name="T76" fmla="*/ 18 w 28"/>
                  <a:gd name="T77" fmla="*/ 11 h 49"/>
                  <a:gd name="T78" fmla="*/ 18 w 28"/>
                  <a:gd name="T79" fmla="*/ 13 h 49"/>
                  <a:gd name="T80" fmla="*/ 13 w 28"/>
                  <a:gd name="T81" fmla="*/ 13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7 w 28"/>
                  <a:gd name="T89" fmla="*/ 7 h 49"/>
                  <a:gd name="T90" fmla="*/ 6 w 28"/>
                  <a:gd name="T91" fmla="*/ 14 h 49"/>
                  <a:gd name="T92" fmla="*/ 9 w 28"/>
                  <a:gd name="T93" fmla="*/ 20 h 49"/>
                  <a:gd name="T94" fmla="*/ 27 w 28"/>
                  <a:gd name="T95" fmla="*/ 23 h 49"/>
                  <a:gd name="T96" fmla="*/ 28 w 28"/>
                  <a:gd name="T97" fmla="*/ 9 h 49"/>
                  <a:gd name="T98" fmla="*/ 27 w 28"/>
                  <a:gd name="T99" fmla="*/ 6 h 49"/>
                  <a:gd name="T100" fmla="*/ 6 w 28"/>
                  <a:gd name="T10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49">
                    <a:moveTo>
                      <a:pt x="25" y="25"/>
                    </a:moveTo>
                    <a:lnTo>
                      <a:pt x="25" y="25"/>
                    </a:lnTo>
                    <a:lnTo>
                      <a:pt x="25" y="25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7" y="46"/>
                    </a:lnTo>
                    <a:lnTo>
                      <a:pt x="25" y="46"/>
                    </a:lnTo>
                    <a:lnTo>
                      <a:pt x="25" y="47"/>
                    </a:lnTo>
                    <a:lnTo>
                      <a:pt x="23" y="46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4" y="39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3" y="35"/>
                    </a:lnTo>
                    <a:lnTo>
                      <a:pt x="23" y="32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8" y="11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43">
                <a:extLst>
                  <a:ext uri="{FF2B5EF4-FFF2-40B4-BE49-F238E27FC236}">
                    <a16:creationId xmlns:a16="http://schemas.microsoft.com/office/drawing/2014/main" xmlns="" id="{CCC01787-0B24-485A-AD8F-5739636AD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13" y="1065213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5 w 28"/>
                  <a:gd name="T5" fmla="*/ 32 h 52"/>
                  <a:gd name="T6" fmla="*/ 26 w 28"/>
                  <a:gd name="T7" fmla="*/ 32 h 52"/>
                  <a:gd name="T8" fmla="*/ 26 w 28"/>
                  <a:gd name="T9" fmla="*/ 49 h 52"/>
                  <a:gd name="T10" fmla="*/ 6 w 28"/>
                  <a:gd name="T11" fmla="*/ 42 h 52"/>
                  <a:gd name="T12" fmla="*/ 4 w 28"/>
                  <a:gd name="T13" fmla="*/ 40 h 52"/>
                  <a:gd name="T14" fmla="*/ 7 w 28"/>
                  <a:gd name="T15" fmla="*/ 30 h 52"/>
                  <a:gd name="T16" fmla="*/ 21 w 28"/>
                  <a:gd name="T17" fmla="*/ 37 h 52"/>
                  <a:gd name="T18" fmla="*/ 19 w 28"/>
                  <a:gd name="T19" fmla="*/ 42 h 52"/>
                  <a:gd name="T20" fmla="*/ 12 w 28"/>
                  <a:gd name="T21" fmla="*/ 38 h 52"/>
                  <a:gd name="T22" fmla="*/ 12 w 28"/>
                  <a:gd name="T23" fmla="*/ 38 h 52"/>
                  <a:gd name="T24" fmla="*/ 14 w 28"/>
                  <a:gd name="T25" fmla="*/ 37 h 52"/>
                  <a:gd name="T26" fmla="*/ 11 w 28"/>
                  <a:gd name="T27" fmla="*/ 33 h 52"/>
                  <a:gd name="T28" fmla="*/ 7 w 28"/>
                  <a:gd name="T29" fmla="*/ 40 h 52"/>
                  <a:gd name="T30" fmla="*/ 19 w 28"/>
                  <a:gd name="T31" fmla="*/ 45 h 52"/>
                  <a:gd name="T32" fmla="*/ 23 w 28"/>
                  <a:gd name="T33" fmla="*/ 42 h 52"/>
                  <a:gd name="T34" fmla="*/ 21 w 28"/>
                  <a:gd name="T35" fmla="*/ 33 h 52"/>
                  <a:gd name="T36" fmla="*/ 4 w 28"/>
                  <a:gd name="T37" fmla="*/ 26 h 52"/>
                  <a:gd name="T38" fmla="*/ 0 w 28"/>
                  <a:gd name="T39" fmla="*/ 30 h 52"/>
                  <a:gd name="T40" fmla="*/ 4 w 28"/>
                  <a:gd name="T41" fmla="*/ 45 h 52"/>
                  <a:gd name="T42" fmla="*/ 26 w 28"/>
                  <a:gd name="T43" fmla="*/ 52 h 52"/>
                  <a:gd name="T44" fmla="*/ 28 w 28"/>
                  <a:gd name="T45" fmla="*/ 49 h 52"/>
                  <a:gd name="T46" fmla="*/ 28 w 28"/>
                  <a:gd name="T47" fmla="*/ 33 h 52"/>
                  <a:gd name="T48" fmla="*/ 26 w 28"/>
                  <a:gd name="T49" fmla="*/ 30 h 52"/>
                  <a:gd name="T50" fmla="*/ 21 w 28"/>
                  <a:gd name="T51" fmla="*/ 28 h 52"/>
                  <a:gd name="T52" fmla="*/ 11 w 28"/>
                  <a:gd name="T53" fmla="*/ 23 h 52"/>
                  <a:gd name="T54" fmla="*/ 4 w 28"/>
                  <a:gd name="T55" fmla="*/ 21 h 52"/>
                  <a:gd name="T56" fmla="*/ 4 w 28"/>
                  <a:gd name="T57" fmla="*/ 18 h 52"/>
                  <a:gd name="T58" fmla="*/ 4 w 28"/>
                  <a:gd name="T59" fmla="*/ 7 h 52"/>
                  <a:gd name="T60" fmla="*/ 4 w 28"/>
                  <a:gd name="T61" fmla="*/ 4 h 52"/>
                  <a:gd name="T62" fmla="*/ 23 w 28"/>
                  <a:gd name="T63" fmla="*/ 9 h 52"/>
                  <a:gd name="T64" fmla="*/ 26 w 28"/>
                  <a:gd name="T65" fmla="*/ 12 h 52"/>
                  <a:gd name="T66" fmla="*/ 25 w 28"/>
                  <a:gd name="T67" fmla="*/ 23 h 52"/>
                  <a:gd name="T68" fmla="*/ 9 w 28"/>
                  <a:gd name="T69" fmla="*/ 16 h 52"/>
                  <a:gd name="T70" fmla="*/ 9 w 28"/>
                  <a:gd name="T71" fmla="*/ 11 h 52"/>
                  <a:gd name="T72" fmla="*/ 12 w 28"/>
                  <a:gd name="T73" fmla="*/ 12 h 52"/>
                  <a:gd name="T74" fmla="*/ 19 w 28"/>
                  <a:gd name="T75" fmla="*/ 14 h 52"/>
                  <a:gd name="T76" fmla="*/ 16 w 28"/>
                  <a:gd name="T77" fmla="*/ 14 h 52"/>
                  <a:gd name="T78" fmla="*/ 12 w 28"/>
                  <a:gd name="T79" fmla="*/ 14 h 52"/>
                  <a:gd name="T80" fmla="*/ 19 w 28"/>
                  <a:gd name="T81" fmla="*/ 19 h 52"/>
                  <a:gd name="T82" fmla="*/ 23 w 28"/>
                  <a:gd name="T83" fmla="*/ 12 h 52"/>
                  <a:gd name="T84" fmla="*/ 11 w 28"/>
                  <a:gd name="T85" fmla="*/ 9 h 52"/>
                  <a:gd name="T86" fmla="*/ 7 w 28"/>
                  <a:gd name="T87" fmla="*/ 9 h 52"/>
                  <a:gd name="T88" fmla="*/ 6 w 28"/>
                  <a:gd name="T89" fmla="*/ 18 h 52"/>
                  <a:gd name="T90" fmla="*/ 25 w 28"/>
                  <a:gd name="T91" fmla="*/ 26 h 52"/>
                  <a:gd name="T92" fmla="*/ 28 w 28"/>
                  <a:gd name="T93" fmla="*/ 25 h 52"/>
                  <a:gd name="T94" fmla="*/ 28 w 28"/>
                  <a:gd name="T95" fmla="*/ 11 h 52"/>
                  <a:gd name="T96" fmla="*/ 23 w 28"/>
                  <a:gd name="T97" fmla="*/ 7 h 52"/>
                  <a:gd name="T98" fmla="*/ 4 w 28"/>
                  <a:gd name="T9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52">
                    <a:moveTo>
                      <a:pt x="2" y="2"/>
                    </a:moveTo>
                    <a:lnTo>
                      <a:pt x="2" y="4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6" y="25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7" y="30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1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1" y="33"/>
                    </a:lnTo>
                    <a:lnTo>
                      <a:pt x="9" y="33"/>
                    </a:lnTo>
                    <a:lnTo>
                      <a:pt x="7" y="35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3" y="37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5"/>
                    </a:lnTo>
                    <a:lnTo>
                      <a:pt x="6" y="45"/>
                    </a:lnTo>
                    <a:lnTo>
                      <a:pt x="23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1"/>
                    </a:lnTo>
                    <a:lnTo>
                      <a:pt x="28" y="49"/>
                    </a:lnTo>
                    <a:lnTo>
                      <a:pt x="28" y="49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1" y="28"/>
                    </a:lnTo>
                    <a:lnTo>
                      <a:pt x="18" y="26"/>
                    </a:lnTo>
                    <a:lnTo>
                      <a:pt x="14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21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3" y="18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44">
                <a:extLst>
                  <a:ext uri="{FF2B5EF4-FFF2-40B4-BE49-F238E27FC236}">
                    <a16:creationId xmlns:a16="http://schemas.microsoft.com/office/drawing/2014/main" xmlns="" id="{8E6C90D7-78E5-4AC9-B594-645D955782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9788" y="1265238"/>
                <a:ext cx="47625" cy="74613"/>
              </a:xfrm>
              <a:custGeom>
                <a:avLst/>
                <a:gdLst>
                  <a:gd name="T0" fmla="*/ 24 w 30"/>
                  <a:gd name="T1" fmla="*/ 24 h 47"/>
                  <a:gd name="T2" fmla="*/ 0 w 30"/>
                  <a:gd name="T3" fmla="*/ 5 h 47"/>
                  <a:gd name="T4" fmla="*/ 2 w 30"/>
                  <a:gd name="T5" fmla="*/ 19 h 47"/>
                  <a:gd name="T6" fmla="*/ 24 w 30"/>
                  <a:gd name="T7" fmla="*/ 26 h 47"/>
                  <a:gd name="T8" fmla="*/ 26 w 30"/>
                  <a:gd name="T9" fmla="*/ 28 h 47"/>
                  <a:gd name="T10" fmla="*/ 26 w 30"/>
                  <a:gd name="T11" fmla="*/ 43 h 47"/>
                  <a:gd name="T12" fmla="*/ 5 w 30"/>
                  <a:gd name="T13" fmla="*/ 40 h 47"/>
                  <a:gd name="T14" fmla="*/ 3 w 30"/>
                  <a:gd name="T15" fmla="*/ 38 h 47"/>
                  <a:gd name="T16" fmla="*/ 5 w 30"/>
                  <a:gd name="T17" fmla="*/ 28 h 47"/>
                  <a:gd name="T18" fmla="*/ 19 w 30"/>
                  <a:gd name="T19" fmla="*/ 31 h 47"/>
                  <a:gd name="T20" fmla="*/ 21 w 30"/>
                  <a:gd name="T21" fmla="*/ 38 h 47"/>
                  <a:gd name="T22" fmla="*/ 16 w 30"/>
                  <a:gd name="T23" fmla="*/ 36 h 47"/>
                  <a:gd name="T24" fmla="*/ 10 w 30"/>
                  <a:gd name="T25" fmla="*/ 35 h 47"/>
                  <a:gd name="T26" fmla="*/ 14 w 30"/>
                  <a:gd name="T27" fmla="*/ 35 h 47"/>
                  <a:gd name="T28" fmla="*/ 14 w 30"/>
                  <a:gd name="T29" fmla="*/ 31 h 47"/>
                  <a:gd name="T30" fmla="*/ 7 w 30"/>
                  <a:gd name="T31" fmla="*/ 31 h 47"/>
                  <a:gd name="T32" fmla="*/ 9 w 30"/>
                  <a:gd name="T33" fmla="*/ 38 h 47"/>
                  <a:gd name="T34" fmla="*/ 23 w 30"/>
                  <a:gd name="T35" fmla="*/ 40 h 47"/>
                  <a:gd name="T36" fmla="*/ 24 w 30"/>
                  <a:gd name="T37" fmla="*/ 33 h 47"/>
                  <a:gd name="T38" fmla="*/ 19 w 30"/>
                  <a:gd name="T39" fmla="*/ 28 h 47"/>
                  <a:gd name="T40" fmla="*/ 2 w 30"/>
                  <a:gd name="T41" fmla="*/ 26 h 47"/>
                  <a:gd name="T42" fmla="*/ 0 w 30"/>
                  <a:gd name="T43" fmla="*/ 38 h 47"/>
                  <a:gd name="T44" fmla="*/ 3 w 30"/>
                  <a:gd name="T45" fmla="*/ 43 h 47"/>
                  <a:gd name="T46" fmla="*/ 26 w 30"/>
                  <a:gd name="T47" fmla="*/ 47 h 47"/>
                  <a:gd name="T48" fmla="*/ 30 w 30"/>
                  <a:gd name="T49" fmla="*/ 43 h 47"/>
                  <a:gd name="T50" fmla="*/ 28 w 30"/>
                  <a:gd name="T51" fmla="*/ 24 h 47"/>
                  <a:gd name="T52" fmla="*/ 23 w 30"/>
                  <a:gd name="T53" fmla="*/ 24 h 47"/>
                  <a:gd name="T54" fmla="*/ 14 w 30"/>
                  <a:gd name="T55" fmla="*/ 21 h 47"/>
                  <a:gd name="T56" fmla="*/ 7 w 30"/>
                  <a:gd name="T57" fmla="*/ 19 h 47"/>
                  <a:gd name="T58" fmla="*/ 3 w 30"/>
                  <a:gd name="T59" fmla="*/ 17 h 47"/>
                  <a:gd name="T60" fmla="*/ 3 w 30"/>
                  <a:gd name="T61" fmla="*/ 10 h 47"/>
                  <a:gd name="T62" fmla="*/ 3 w 30"/>
                  <a:gd name="T63" fmla="*/ 3 h 47"/>
                  <a:gd name="T64" fmla="*/ 5 w 30"/>
                  <a:gd name="T65" fmla="*/ 3 h 47"/>
                  <a:gd name="T66" fmla="*/ 26 w 30"/>
                  <a:gd name="T67" fmla="*/ 7 h 47"/>
                  <a:gd name="T68" fmla="*/ 26 w 30"/>
                  <a:gd name="T69" fmla="*/ 19 h 47"/>
                  <a:gd name="T70" fmla="*/ 9 w 30"/>
                  <a:gd name="T71" fmla="*/ 14 h 47"/>
                  <a:gd name="T72" fmla="*/ 10 w 30"/>
                  <a:gd name="T73" fmla="*/ 9 h 47"/>
                  <a:gd name="T74" fmla="*/ 17 w 30"/>
                  <a:gd name="T75" fmla="*/ 10 h 47"/>
                  <a:gd name="T76" fmla="*/ 17 w 30"/>
                  <a:gd name="T77" fmla="*/ 12 h 47"/>
                  <a:gd name="T78" fmla="*/ 14 w 30"/>
                  <a:gd name="T79" fmla="*/ 10 h 47"/>
                  <a:gd name="T80" fmla="*/ 14 w 30"/>
                  <a:gd name="T81" fmla="*/ 14 h 47"/>
                  <a:gd name="T82" fmla="*/ 23 w 30"/>
                  <a:gd name="T83" fmla="*/ 14 h 47"/>
                  <a:gd name="T84" fmla="*/ 21 w 30"/>
                  <a:gd name="T85" fmla="*/ 9 h 47"/>
                  <a:gd name="T86" fmla="*/ 7 w 30"/>
                  <a:gd name="T87" fmla="*/ 7 h 47"/>
                  <a:gd name="T88" fmla="*/ 5 w 30"/>
                  <a:gd name="T89" fmla="*/ 14 h 47"/>
                  <a:gd name="T90" fmla="*/ 10 w 30"/>
                  <a:gd name="T91" fmla="*/ 19 h 47"/>
                  <a:gd name="T92" fmla="*/ 26 w 30"/>
                  <a:gd name="T93" fmla="*/ 21 h 47"/>
                  <a:gd name="T94" fmla="*/ 30 w 30"/>
                  <a:gd name="T95" fmla="*/ 7 h 47"/>
                  <a:gd name="T96" fmla="*/ 26 w 30"/>
                  <a:gd name="T97" fmla="*/ 3 h 47"/>
                  <a:gd name="T98" fmla="*/ 5 w 30"/>
                  <a:gd name="T9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47">
                    <a:moveTo>
                      <a:pt x="24" y="24"/>
                    </a:moveTo>
                    <a:lnTo>
                      <a:pt x="24" y="24"/>
                    </a:lnTo>
                    <a:lnTo>
                      <a:pt x="24" y="24"/>
                    </a:lnTo>
                    <a:close/>
                    <a:moveTo>
                      <a:pt x="3" y="0"/>
                    </a:moveTo>
                    <a:lnTo>
                      <a:pt x="2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5" y="40"/>
                    </a:lnTo>
                    <a:lnTo>
                      <a:pt x="5" y="40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21" y="33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17" y="40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19" y="28"/>
                    </a:lnTo>
                    <a:lnTo>
                      <a:pt x="7" y="24"/>
                    </a:lnTo>
                    <a:lnTo>
                      <a:pt x="3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0" y="28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4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0" y="16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45">
                <a:extLst>
                  <a:ext uri="{FF2B5EF4-FFF2-40B4-BE49-F238E27FC236}">
                    <a16:creationId xmlns:a16="http://schemas.microsoft.com/office/drawing/2014/main" xmlns="" id="{8AB46822-07B8-4F6D-A59B-39F6F8D39F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988" y="1254125"/>
                <a:ext cx="44450" cy="77788"/>
              </a:xfrm>
              <a:custGeom>
                <a:avLst/>
                <a:gdLst>
                  <a:gd name="T0" fmla="*/ 25 w 28"/>
                  <a:gd name="T1" fmla="*/ 26 h 49"/>
                  <a:gd name="T2" fmla="*/ 0 w 28"/>
                  <a:gd name="T3" fmla="*/ 5 h 49"/>
                  <a:gd name="T4" fmla="*/ 0 w 28"/>
                  <a:gd name="T5" fmla="*/ 19 h 49"/>
                  <a:gd name="T6" fmla="*/ 23 w 28"/>
                  <a:gd name="T7" fmla="*/ 28 h 49"/>
                  <a:gd name="T8" fmla="*/ 25 w 28"/>
                  <a:gd name="T9" fmla="*/ 28 h 49"/>
                  <a:gd name="T10" fmla="*/ 25 w 28"/>
                  <a:gd name="T11" fmla="*/ 45 h 49"/>
                  <a:gd name="T12" fmla="*/ 23 w 28"/>
                  <a:gd name="T13" fmla="*/ 45 h 49"/>
                  <a:gd name="T14" fmla="*/ 4 w 28"/>
                  <a:gd name="T15" fmla="*/ 40 h 49"/>
                  <a:gd name="T16" fmla="*/ 4 w 28"/>
                  <a:gd name="T17" fmla="*/ 28 h 49"/>
                  <a:gd name="T18" fmla="*/ 18 w 28"/>
                  <a:gd name="T19" fmla="*/ 33 h 49"/>
                  <a:gd name="T20" fmla="*/ 20 w 28"/>
                  <a:gd name="T21" fmla="*/ 38 h 49"/>
                  <a:gd name="T22" fmla="*/ 18 w 28"/>
                  <a:gd name="T23" fmla="*/ 38 h 49"/>
                  <a:gd name="T24" fmla="*/ 11 w 28"/>
                  <a:gd name="T25" fmla="*/ 36 h 49"/>
                  <a:gd name="T26" fmla="*/ 13 w 28"/>
                  <a:gd name="T27" fmla="*/ 36 h 49"/>
                  <a:gd name="T28" fmla="*/ 14 w 28"/>
                  <a:gd name="T29" fmla="*/ 33 h 49"/>
                  <a:gd name="T30" fmla="*/ 7 w 28"/>
                  <a:gd name="T31" fmla="*/ 31 h 49"/>
                  <a:gd name="T32" fmla="*/ 7 w 28"/>
                  <a:gd name="T33" fmla="*/ 38 h 49"/>
                  <a:gd name="T34" fmla="*/ 20 w 28"/>
                  <a:gd name="T35" fmla="*/ 42 h 49"/>
                  <a:gd name="T36" fmla="*/ 23 w 28"/>
                  <a:gd name="T37" fmla="*/ 38 h 49"/>
                  <a:gd name="T38" fmla="*/ 21 w 28"/>
                  <a:gd name="T39" fmla="*/ 29 h 49"/>
                  <a:gd name="T40" fmla="*/ 4 w 28"/>
                  <a:gd name="T41" fmla="*/ 26 h 49"/>
                  <a:gd name="T42" fmla="*/ 0 w 28"/>
                  <a:gd name="T43" fmla="*/ 29 h 49"/>
                  <a:gd name="T44" fmla="*/ 2 w 28"/>
                  <a:gd name="T45" fmla="*/ 43 h 49"/>
                  <a:gd name="T46" fmla="*/ 23 w 28"/>
                  <a:gd name="T47" fmla="*/ 49 h 49"/>
                  <a:gd name="T48" fmla="*/ 28 w 28"/>
                  <a:gd name="T49" fmla="*/ 47 h 49"/>
                  <a:gd name="T50" fmla="*/ 28 w 28"/>
                  <a:gd name="T51" fmla="*/ 29 h 49"/>
                  <a:gd name="T52" fmla="*/ 27 w 28"/>
                  <a:gd name="T53" fmla="*/ 26 h 49"/>
                  <a:gd name="T54" fmla="*/ 23 w 28"/>
                  <a:gd name="T55" fmla="*/ 24 h 49"/>
                  <a:gd name="T56" fmla="*/ 13 w 28"/>
                  <a:gd name="T57" fmla="*/ 23 h 49"/>
                  <a:gd name="T58" fmla="*/ 6 w 28"/>
                  <a:gd name="T59" fmla="*/ 21 h 49"/>
                  <a:gd name="T60" fmla="*/ 4 w 28"/>
                  <a:gd name="T61" fmla="*/ 17 h 49"/>
                  <a:gd name="T62" fmla="*/ 4 w 28"/>
                  <a:gd name="T63" fmla="*/ 9 h 49"/>
                  <a:gd name="T64" fmla="*/ 4 w 28"/>
                  <a:gd name="T65" fmla="*/ 3 h 49"/>
                  <a:gd name="T66" fmla="*/ 6 w 28"/>
                  <a:gd name="T67" fmla="*/ 2 h 49"/>
                  <a:gd name="T68" fmla="*/ 25 w 28"/>
                  <a:gd name="T69" fmla="*/ 9 h 49"/>
                  <a:gd name="T70" fmla="*/ 25 w 28"/>
                  <a:gd name="T71" fmla="*/ 21 h 49"/>
                  <a:gd name="T72" fmla="*/ 9 w 28"/>
                  <a:gd name="T73" fmla="*/ 14 h 49"/>
                  <a:gd name="T74" fmla="*/ 9 w 28"/>
                  <a:gd name="T75" fmla="*/ 9 h 49"/>
                  <a:gd name="T76" fmla="*/ 14 w 28"/>
                  <a:gd name="T77" fmla="*/ 10 h 49"/>
                  <a:gd name="T78" fmla="*/ 20 w 28"/>
                  <a:gd name="T79" fmla="*/ 14 h 49"/>
                  <a:gd name="T80" fmla="*/ 14 w 28"/>
                  <a:gd name="T81" fmla="*/ 12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9 w 28"/>
                  <a:gd name="T89" fmla="*/ 5 h 49"/>
                  <a:gd name="T90" fmla="*/ 6 w 28"/>
                  <a:gd name="T91" fmla="*/ 9 h 49"/>
                  <a:gd name="T92" fmla="*/ 6 w 28"/>
                  <a:gd name="T93" fmla="*/ 17 h 49"/>
                  <a:gd name="T94" fmla="*/ 25 w 28"/>
                  <a:gd name="T95" fmla="*/ 23 h 49"/>
                  <a:gd name="T96" fmla="*/ 28 w 28"/>
                  <a:gd name="T97" fmla="*/ 17 h 49"/>
                  <a:gd name="T98" fmla="*/ 28 w 28"/>
                  <a:gd name="T99" fmla="*/ 7 h 49"/>
                  <a:gd name="T100" fmla="*/ 6 w 28"/>
                  <a:gd name="T101" fmla="*/ 0 h 49"/>
                  <a:gd name="T102" fmla="*/ 2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5" y="26"/>
                    </a:moveTo>
                    <a:lnTo>
                      <a:pt x="23" y="26"/>
                    </a:lnTo>
                    <a:lnTo>
                      <a:pt x="25" y="26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3" y="45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8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3" y="36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6" y="43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9" y="19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7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5"/>
                    </a:lnTo>
                    <a:lnTo>
                      <a:pt x="23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6">
                <a:extLst>
                  <a:ext uri="{FF2B5EF4-FFF2-40B4-BE49-F238E27FC236}">
                    <a16:creationId xmlns:a16="http://schemas.microsoft.com/office/drawing/2014/main" xmlns="" id="{76F0195F-6A93-4F51-B869-81FCB208C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235075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3 w 28"/>
                  <a:gd name="T5" fmla="*/ 31 h 52"/>
                  <a:gd name="T6" fmla="*/ 24 w 28"/>
                  <a:gd name="T7" fmla="*/ 31 h 52"/>
                  <a:gd name="T8" fmla="*/ 24 w 28"/>
                  <a:gd name="T9" fmla="*/ 48 h 52"/>
                  <a:gd name="T10" fmla="*/ 5 w 28"/>
                  <a:gd name="T11" fmla="*/ 41 h 52"/>
                  <a:gd name="T12" fmla="*/ 2 w 28"/>
                  <a:gd name="T13" fmla="*/ 40 h 52"/>
                  <a:gd name="T14" fmla="*/ 5 w 28"/>
                  <a:gd name="T15" fmla="*/ 29 h 52"/>
                  <a:gd name="T16" fmla="*/ 19 w 28"/>
                  <a:gd name="T17" fmla="*/ 36 h 52"/>
                  <a:gd name="T18" fmla="*/ 17 w 28"/>
                  <a:gd name="T19" fmla="*/ 41 h 52"/>
                  <a:gd name="T20" fmla="*/ 12 w 28"/>
                  <a:gd name="T21" fmla="*/ 40 h 52"/>
                  <a:gd name="T22" fmla="*/ 9 w 28"/>
                  <a:gd name="T23" fmla="*/ 38 h 52"/>
                  <a:gd name="T24" fmla="*/ 12 w 28"/>
                  <a:gd name="T25" fmla="*/ 38 h 52"/>
                  <a:gd name="T26" fmla="*/ 14 w 28"/>
                  <a:gd name="T27" fmla="*/ 36 h 52"/>
                  <a:gd name="T28" fmla="*/ 7 w 28"/>
                  <a:gd name="T29" fmla="*/ 33 h 52"/>
                  <a:gd name="T30" fmla="*/ 7 w 28"/>
                  <a:gd name="T31" fmla="*/ 40 h 52"/>
                  <a:gd name="T32" fmla="*/ 19 w 28"/>
                  <a:gd name="T33" fmla="*/ 45 h 52"/>
                  <a:gd name="T34" fmla="*/ 23 w 28"/>
                  <a:gd name="T35" fmla="*/ 41 h 52"/>
                  <a:gd name="T36" fmla="*/ 19 w 28"/>
                  <a:gd name="T37" fmla="*/ 33 h 52"/>
                  <a:gd name="T38" fmla="*/ 4 w 28"/>
                  <a:gd name="T39" fmla="*/ 26 h 52"/>
                  <a:gd name="T40" fmla="*/ 0 w 28"/>
                  <a:gd name="T41" fmla="*/ 29 h 52"/>
                  <a:gd name="T42" fmla="*/ 2 w 28"/>
                  <a:gd name="T43" fmla="*/ 45 h 52"/>
                  <a:gd name="T44" fmla="*/ 24 w 28"/>
                  <a:gd name="T45" fmla="*/ 52 h 52"/>
                  <a:gd name="T46" fmla="*/ 28 w 28"/>
                  <a:gd name="T47" fmla="*/ 48 h 52"/>
                  <a:gd name="T48" fmla="*/ 28 w 28"/>
                  <a:gd name="T49" fmla="*/ 33 h 52"/>
                  <a:gd name="T50" fmla="*/ 24 w 28"/>
                  <a:gd name="T51" fmla="*/ 28 h 52"/>
                  <a:gd name="T52" fmla="*/ 19 w 28"/>
                  <a:gd name="T53" fmla="*/ 28 h 52"/>
                  <a:gd name="T54" fmla="*/ 9 w 28"/>
                  <a:gd name="T55" fmla="*/ 22 h 52"/>
                  <a:gd name="T56" fmla="*/ 4 w 28"/>
                  <a:gd name="T57" fmla="*/ 21 h 52"/>
                  <a:gd name="T58" fmla="*/ 2 w 28"/>
                  <a:gd name="T59" fmla="*/ 17 h 52"/>
                  <a:gd name="T60" fmla="*/ 2 w 28"/>
                  <a:gd name="T61" fmla="*/ 7 h 52"/>
                  <a:gd name="T62" fmla="*/ 4 w 28"/>
                  <a:gd name="T63" fmla="*/ 3 h 52"/>
                  <a:gd name="T64" fmla="*/ 21 w 28"/>
                  <a:gd name="T65" fmla="*/ 8 h 52"/>
                  <a:gd name="T66" fmla="*/ 24 w 28"/>
                  <a:gd name="T67" fmla="*/ 12 h 52"/>
                  <a:gd name="T68" fmla="*/ 24 w 28"/>
                  <a:gd name="T69" fmla="*/ 22 h 52"/>
                  <a:gd name="T70" fmla="*/ 7 w 28"/>
                  <a:gd name="T71" fmla="*/ 15 h 52"/>
                  <a:gd name="T72" fmla="*/ 9 w 28"/>
                  <a:gd name="T73" fmla="*/ 10 h 52"/>
                  <a:gd name="T74" fmla="*/ 11 w 28"/>
                  <a:gd name="T75" fmla="*/ 12 h 52"/>
                  <a:gd name="T76" fmla="*/ 17 w 28"/>
                  <a:gd name="T77" fmla="*/ 14 h 52"/>
                  <a:gd name="T78" fmla="*/ 14 w 28"/>
                  <a:gd name="T79" fmla="*/ 14 h 52"/>
                  <a:gd name="T80" fmla="*/ 12 w 28"/>
                  <a:gd name="T81" fmla="*/ 14 h 52"/>
                  <a:gd name="T82" fmla="*/ 19 w 28"/>
                  <a:gd name="T83" fmla="*/ 19 h 52"/>
                  <a:gd name="T84" fmla="*/ 21 w 28"/>
                  <a:gd name="T85" fmla="*/ 12 h 52"/>
                  <a:gd name="T86" fmla="*/ 9 w 28"/>
                  <a:gd name="T87" fmla="*/ 7 h 52"/>
                  <a:gd name="T88" fmla="*/ 5 w 28"/>
                  <a:gd name="T89" fmla="*/ 10 h 52"/>
                  <a:gd name="T90" fmla="*/ 5 w 28"/>
                  <a:gd name="T91" fmla="*/ 19 h 52"/>
                  <a:gd name="T92" fmla="*/ 24 w 28"/>
                  <a:gd name="T93" fmla="*/ 26 h 52"/>
                  <a:gd name="T94" fmla="*/ 28 w 28"/>
                  <a:gd name="T95" fmla="*/ 21 h 52"/>
                  <a:gd name="T96" fmla="*/ 26 w 28"/>
                  <a:gd name="T97" fmla="*/ 10 h 52"/>
                  <a:gd name="T98" fmla="*/ 5 w 28"/>
                  <a:gd name="T99" fmla="*/ 1 h 52"/>
                  <a:gd name="T100" fmla="*/ 2 w 28"/>
                  <a:gd name="T10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52">
                    <a:moveTo>
                      <a:pt x="2" y="1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3" y="48"/>
                    </a:lnTo>
                    <a:lnTo>
                      <a:pt x="5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5" y="29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5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21" y="52"/>
                    </a:lnTo>
                    <a:lnTo>
                      <a:pt x="24" y="52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1"/>
                    </a:lnTo>
                    <a:lnTo>
                      <a:pt x="26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1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23" y="26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3" y="7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7">
                <a:extLst>
                  <a:ext uri="{FF2B5EF4-FFF2-40B4-BE49-F238E27FC236}">
                    <a16:creationId xmlns:a16="http://schemas.microsoft.com/office/drawing/2014/main" xmlns="" id="{5DD40DBA-2094-433C-81FF-27D15EAA53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001" y="1004888"/>
                <a:ext cx="36513" cy="30163"/>
              </a:xfrm>
              <a:custGeom>
                <a:avLst/>
                <a:gdLst>
                  <a:gd name="T0" fmla="*/ 16 w 23"/>
                  <a:gd name="T1" fmla="*/ 10 h 19"/>
                  <a:gd name="T2" fmla="*/ 14 w 23"/>
                  <a:gd name="T3" fmla="*/ 12 h 19"/>
                  <a:gd name="T4" fmla="*/ 12 w 23"/>
                  <a:gd name="T5" fmla="*/ 12 h 19"/>
                  <a:gd name="T6" fmla="*/ 9 w 23"/>
                  <a:gd name="T7" fmla="*/ 10 h 19"/>
                  <a:gd name="T8" fmla="*/ 9 w 23"/>
                  <a:gd name="T9" fmla="*/ 8 h 19"/>
                  <a:gd name="T10" fmla="*/ 10 w 23"/>
                  <a:gd name="T11" fmla="*/ 7 h 19"/>
                  <a:gd name="T12" fmla="*/ 12 w 23"/>
                  <a:gd name="T13" fmla="*/ 5 h 19"/>
                  <a:gd name="T14" fmla="*/ 16 w 23"/>
                  <a:gd name="T15" fmla="*/ 7 h 19"/>
                  <a:gd name="T16" fmla="*/ 16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3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0 w 23"/>
                  <a:gd name="T29" fmla="*/ 10 h 19"/>
                  <a:gd name="T30" fmla="*/ 2 w 23"/>
                  <a:gd name="T31" fmla="*/ 14 h 19"/>
                  <a:gd name="T32" fmla="*/ 5 w 23"/>
                  <a:gd name="T33" fmla="*/ 17 h 19"/>
                  <a:gd name="T34" fmla="*/ 9 w 23"/>
                  <a:gd name="T35" fmla="*/ 19 h 19"/>
                  <a:gd name="T36" fmla="*/ 14 w 23"/>
                  <a:gd name="T37" fmla="*/ 19 h 19"/>
                  <a:gd name="T38" fmla="*/ 17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1 w 23"/>
                  <a:gd name="T45" fmla="*/ 7 h 19"/>
                  <a:gd name="T46" fmla="*/ 19 w 23"/>
                  <a:gd name="T47" fmla="*/ 3 h 19"/>
                  <a:gd name="T48" fmla="*/ 17 w 23"/>
                  <a:gd name="T49" fmla="*/ 1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6" y="10"/>
                    </a:moveTo>
                    <a:lnTo>
                      <a:pt x="14" y="12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1" y="7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48">
                <a:extLst>
                  <a:ext uri="{FF2B5EF4-FFF2-40B4-BE49-F238E27FC236}">
                    <a16:creationId xmlns:a16="http://schemas.microsoft.com/office/drawing/2014/main" xmlns="" id="{7C97F935-6B3C-414B-8F14-BBCA3126BE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017588"/>
                <a:ext cx="34925" cy="31750"/>
              </a:xfrm>
              <a:custGeom>
                <a:avLst/>
                <a:gdLst>
                  <a:gd name="T0" fmla="*/ 12 w 22"/>
                  <a:gd name="T1" fmla="*/ 13 h 20"/>
                  <a:gd name="T2" fmla="*/ 10 w 22"/>
                  <a:gd name="T3" fmla="*/ 13 h 20"/>
                  <a:gd name="T4" fmla="*/ 8 w 22"/>
                  <a:gd name="T5" fmla="*/ 9 h 20"/>
                  <a:gd name="T6" fmla="*/ 10 w 22"/>
                  <a:gd name="T7" fmla="*/ 7 h 20"/>
                  <a:gd name="T8" fmla="*/ 12 w 22"/>
                  <a:gd name="T9" fmla="*/ 7 h 20"/>
                  <a:gd name="T10" fmla="*/ 15 w 22"/>
                  <a:gd name="T11" fmla="*/ 7 h 20"/>
                  <a:gd name="T12" fmla="*/ 15 w 22"/>
                  <a:gd name="T13" fmla="*/ 11 h 20"/>
                  <a:gd name="T14" fmla="*/ 15 w 22"/>
                  <a:gd name="T15" fmla="*/ 13 h 20"/>
                  <a:gd name="T16" fmla="*/ 12 w 22"/>
                  <a:gd name="T17" fmla="*/ 13 h 20"/>
                  <a:gd name="T18" fmla="*/ 12 w 22"/>
                  <a:gd name="T19" fmla="*/ 0 h 20"/>
                  <a:gd name="T20" fmla="*/ 7 w 22"/>
                  <a:gd name="T21" fmla="*/ 0 h 20"/>
                  <a:gd name="T22" fmla="*/ 3 w 22"/>
                  <a:gd name="T23" fmla="*/ 4 h 20"/>
                  <a:gd name="T24" fmla="*/ 0 w 22"/>
                  <a:gd name="T25" fmla="*/ 6 h 20"/>
                  <a:gd name="T26" fmla="*/ 0 w 22"/>
                  <a:gd name="T27" fmla="*/ 9 h 20"/>
                  <a:gd name="T28" fmla="*/ 0 w 22"/>
                  <a:gd name="T29" fmla="*/ 13 h 20"/>
                  <a:gd name="T30" fmla="*/ 1 w 22"/>
                  <a:gd name="T31" fmla="*/ 16 h 20"/>
                  <a:gd name="T32" fmla="*/ 5 w 22"/>
                  <a:gd name="T33" fmla="*/ 18 h 20"/>
                  <a:gd name="T34" fmla="*/ 10 w 22"/>
                  <a:gd name="T35" fmla="*/ 20 h 20"/>
                  <a:gd name="T36" fmla="*/ 14 w 22"/>
                  <a:gd name="T37" fmla="*/ 20 h 20"/>
                  <a:gd name="T38" fmla="*/ 19 w 22"/>
                  <a:gd name="T39" fmla="*/ 18 h 20"/>
                  <a:gd name="T40" fmla="*/ 21 w 22"/>
                  <a:gd name="T41" fmla="*/ 14 h 20"/>
                  <a:gd name="T42" fmla="*/ 22 w 22"/>
                  <a:gd name="T43" fmla="*/ 11 h 20"/>
                  <a:gd name="T44" fmla="*/ 21 w 22"/>
                  <a:gd name="T45" fmla="*/ 7 h 20"/>
                  <a:gd name="T46" fmla="*/ 19 w 22"/>
                  <a:gd name="T47" fmla="*/ 4 h 20"/>
                  <a:gd name="T48" fmla="*/ 15 w 22"/>
                  <a:gd name="T49" fmla="*/ 2 h 20"/>
                  <a:gd name="T50" fmla="*/ 12 w 22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0">
                    <a:moveTo>
                      <a:pt x="12" y="13"/>
                    </a:moveTo>
                    <a:lnTo>
                      <a:pt x="10" y="13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2" y="13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5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9" y="18"/>
                    </a:lnTo>
                    <a:lnTo>
                      <a:pt x="21" y="14"/>
                    </a:lnTo>
                    <a:lnTo>
                      <a:pt x="22" y="11"/>
                    </a:lnTo>
                    <a:lnTo>
                      <a:pt x="21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9">
                <a:extLst>
                  <a:ext uri="{FF2B5EF4-FFF2-40B4-BE49-F238E27FC236}">
                    <a16:creationId xmlns:a16="http://schemas.microsoft.com/office/drawing/2014/main" xmlns="" id="{7E914168-B246-49E6-A837-EB02AB5E3E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3" y="1031875"/>
                <a:ext cx="33338" cy="30163"/>
              </a:xfrm>
              <a:custGeom>
                <a:avLst/>
                <a:gdLst>
                  <a:gd name="T0" fmla="*/ 16 w 21"/>
                  <a:gd name="T1" fmla="*/ 11 h 19"/>
                  <a:gd name="T2" fmla="*/ 14 w 21"/>
                  <a:gd name="T3" fmla="*/ 12 h 19"/>
                  <a:gd name="T4" fmla="*/ 13 w 21"/>
                  <a:gd name="T5" fmla="*/ 12 h 19"/>
                  <a:gd name="T6" fmla="*/ 9 w 21"/>
                  <a:gd name="T7" fmla="*/ 11 h 19"/>
                  <a:gd name="T8" fmla="*/ 9 w 21"/>
                  <a:gd name="T9" fmla="*/ 9 h 19"/>
                  <a:gd name="T10" fmla="*/ 11 w 21"/>
                  <a:gd name="T11" fmla="*/ 7 h 19"/>
                  <a:gd name="T12" fmla="*/ 13 w 21"/>
                  <a:gd name="T13" fmla="*/ 7 h 19"/>
                  <a:gd name="T14" fmla="*/ 16 w 21"/>
                  <a:gd name="T15" fmla="*/ 7 h 19"/>
                  <a:gd name="T16" fmla="*/ 16 w 21"/>
                  <a:gd name="T17" fmla="*/ 11 h 19"/>
                  <a:gd name="T18" fmla="*/ 13 w 21"/>
                  <a:gd name="T19" fmla="*/ 0 h 19"/>
                  <a:gd name="T20" fmla="*/ 7 w 21"/>
                  <a:gd name="T21" fmla="*/ 0 h 19"/>
                  <a:gd name="T22" fmla="*/ 4 w 21"/>
                  <a:gd name="T23" fmla="*/ 2 h 19"/>
                  <a:gd name="T24" fmla="*/ 2 w 21"/>
                  <a:gd name="T25" fmla="*/ 4 h 19"/>
                  <a:gd name="T26" fmla="*/ 0 w 21"/>
                  <a:gd name="T27" fmla="*/ 7 h 19"/>
                  <a:gd name="T28" fmla="*/ 0 w 21"/>
                  <a:gd name="T29" fmla="*/ 11 h 19"/>
                  <a:gd name="T30" fmla="*/ 2 w 21"/>
                  <a:gd name="T31" fmla="*/ 14 h 19"/>
                  <a:gd name="T32" fmla="*/ 6 w 21"/>
                  <a:gd name="T33" fmla="*/ 18 h 19"/>
                  <a:gd name="T34" fmla="*/ 9 w 21"/>
                  <a:gd name="T35" fmla="*/ 19 h 19"/>
                  <a:gd name="T36" fmla="*/ 14 w 21"/>
                  <a:gd name="T37" fmla="*/ 19 h 19"/>
                  <a:gd name="T38" fmla="*/ 18 w 21"/>
                  <a:gd name="T39" fmla="*/ 18 h 19"/>
                  <a:gd name="T40" fmla="*/ 21 w 21"/>
                  <a:gd name="T41" fmla="*/ 14 h 19"/>
                  <a:gd name="T42" fmla="*/ 21 w 21"/>
                  <a:gd name="T43" fmla="*/ 11 h 19"/>
                  <a:gd name="T44" fmla="*/ 21 w 21"/>
                  <a:gd name="T45" fmla="*/ 7 h 19"/>
                  <a:gd name="T46" fmla="*/ 20 w 21"/>
                  <a:gd name="T47" fmla="*/ 4 h 19"/>
                  <a:gd name="T48" fmla="*/ 16 w 21"/>
                  <a:gd name="T49" fmla="*/ 2 h 19"/>
                  <a:gd name="T50" fmla="*/ 13 w 21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9">
                    <a:moveTo>
                      <a:pt x="16" y="11"/>
                    </a:moveTo>
                    <a:lnTo>
                      <a:pt x="14" y="12"/>
                    </a:lnTo>
                    <a:lnTo>
                      <a:pt x="13" y="12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lnTo>
                      <a:pt x="21" y="7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0">
                <a:extLst>
                  <a:ext uri="{FF2B5EF4-FFF2-40B4-BE49-F238E27FC236}">
                    <a16:creationId xmlns:a16="http://schemas.microsoft.com/office/drawing/2014/main" xmlns="" id="{9A00282A-E9B5-4AAC-B559-74AB890D18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0151" y="1004888"/>
                <a:ext cx="33338" cy="26988"/>
              </a:xfrm>
              <a:custGeom>
                <a:avLst/>
                <a:gdLst>
                  <a:gd name="T0" fmla="*/ 9 w 21"/>
                  <a:gd name="T1" fmla="*/ 12 h 17"/>
                  <a:gd name="T2" fmla="*/ 7 w 21"/>
                  <a:gd name="T3" fmla="*/ 12 h 17"/>
                  <a:gd name="T4" fmla="*/ 5 w 21"/>
                  <a:gd name="T5" fmla="*/ 8 h 17"/>
                  <a:gd name="T6" fmla="*/ 5 w 21"/>
                  <a:gd name="T7" fmla="*/ 7 h 17"/>
                  <a:gd name="T8" fmla="*/ 9 w 21"/>
                  <a:gd name="T9" fmla="*/ 5 h 17"/>
                  <a:gd name="T10" fmla="*/ 10 w 21"/>
                  <a:gd name="T11" fmla="*/ 7 h 17"/>
                  <a:gd name="T12" fmla="*/ 12 w 21"/>
                  <a:gd name="T13" fmla="*/ 8 h 17"/>
                  <a:gd name="T14" fmla="*/ 12 w 21"/>
                  <a:gd name="T15" fmla="*/ 10 h 17"/>
                  <a:gd name="T16" fmla="*/ 9 w 21"/>
                  <a:gd name="T17" fmla="*/ 12 h 17"/>
                  <a:gd name="T18" fmla="*/ 21 w 21"/>
                  <a:gd name="T19" fmla="*/ 7 h 17"/>
                  <a:gd name="T20" fmla="*/ 21 w 21"/>
                  <a:gd name="T21" fmla="*/ 3 h 17"/>
                  <a:gd name="T22" fmla="*/ 17 w 21"/>
                  <a:gd name="T23" fmla="*/ 1 h 17"/>
                  <a:gd name="T24" fmla="*/ 14 w 21"/>
                  <a:gd name="T25" fmla="*/ 0 h 17"/>
                  <a:gd name="T26" fmla="*/ 9 w 21"/>
                  <a:gd name="T27" fmla="*/ 0 h 17"/>
                  <a:gd name="T28" fmla="*/ 5 w 21"/>
                  <a:gd name="T29" fmla="*/ 1 h 17"/>
                  <a:gd name="T30" fmla="*/ 2 w 21"/>
                  <a:gd name="T31" fmla="*/ 3 h 17"/>
                  <a:gd name="T32" fmla="*/ 0 w 21"/>
                  <a:gd name="T33" fmla="*/ 7 h 17"/>
                  <a:gd name="T34" fmla="*/ 0 w 21"/>
                  <a:gd name="T35" fmla="*/ 10 h 17"/>
                  <a:gd name="T36" fmla="*/ 2 w 21"/>
                  <a:gd name="T37" fmla="*/ 14 h 17"/>
                  <a:gd name="T38" fmla="*/ 3 w 21"/>
                  <a:gd name="T39" fmla="*/ 17 h 17"/>
                  <a:gd name="T40" fmla="*/ 7 w 21"/>
                  <a:gd name="T41" fmla="*/ 17 h 17"/>
                  <a:gd name="T42" fmla="*/ 12 w 21"/>
                  <a:gd name="T43" fmla="*/ 17 h 17"/>
                  <a:gd name="T44" fmla="*/ 15 w 21"/>
                  <a:gd name="T45" fmla="*/ 17 h 17"/>
                  <a:gd name="T46" fmla="*/ 19 w 21"/>
                  <a:gd name="T47" fmla="*/ 14 h 17"/>
                  <a:gd name="T48" fmla="*/ 21 w 21"/>
                  <a:gd name="T49" fmla="*/ 10 h 17"/>
                  <a:gd name="T50" fmla="*/ 21 w 21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7">
                    <a:moveTo>
                      <a:pt x="9" y="12"/>
                    </a:moveTo>
                    <a:lnTo>
                      <a:pt x="7" y="12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9" y="12"/>
                    </a:lnTo>
                    <a:close/>
                    <a:moveTo>
                      <a:pt x="21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9" y="14"/>
                    </a:lnTo>
                    <a:lnTo>
                      <a:pt x="21" y="10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1">
                <a:extLst>
                  <a:ext uri="{FF2B5EF4-FFF2-40B4-BE49-F238E27FC236}">
                    <a16:creationId xmlns:a16="http://schemas.microsoft.com/office/drawing/2014/main" xmlns="" id="{CE32657A-6CFD-4AF7-AD9C-19B4785AE2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020763"/>
                <a:ext cx="36513" cy="30163"/>
              </a:xfrm>
              <a:custGeom>
                <a:avLst/>
                <a:gdLst>
                  <a:gd name="T0" fmla="*/ 11 w 23"/>
                  <a:gd name="T1" fmla="*/ 12 h 19"/>
                  <a:gd name="T2" fmla="*/ 7 w 23"/>
                  <a:gd name="T3" fmla="*/ 12 h 19"/>
                  <a:gd name="T4" fmla="*/ 7 w 23"/>
                  <a:gd name="T5" fmla="*/ 9 h 19"/>
                  <a:gd name="T6" fmla="*/ 7 w 23"/>
                  <a:gd name="T7" fmla="*/ 7 h 19"/>
                  <a:gd name="T8" fmla="*/ 11 w 23"/>
                  <a:gd name="T9" fmla="*/ 5 h 19"/>
                  <a:gd name="T10" fmla="*/ 12 w 23"/>
                  <a:gd name="T11" fmla="*/ 7 h 19"/>
                  <a:gd name="T12" fmla="*/ 14 w 23"/>
                  <a:gd name="T13" fmla="*/ 9 h 19"/>
                  <a:gd name="T14" fmla="*/ 12 w 23"/>
                  <a:gd name="T15" fmla="*/ 11 h 19"/>
                  <a:gd name="T16" fmla="*/ 11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9 w 23"/>
                  <a:gd name="T23" fmla="*/ 2 h 19"/>
                  <a:gd name="T24" fmla="*/ 16 w 23"/>
                  <a:gd name="T25" fmla="*/ 0 h 19"/>
                  <a:gd name="T26" fmla="*/ 11 w 23"/>
                  <a:gd name="T27" fmla="*/ 0 h 19"/>
                  <a:gd name="T28" fmla="*/ 7 w 23"/>
                  <a:gd name="T29" fmla="*/ 0 h 19"/>
                  <a:gd name="T30" fmla="*/ 4 w 23"/>
                  <a:gd name="T31" fmla="*/ 4 h 19"/>
                  <a:gd name="T32" fmla="*/ 2 w 23"/>
                  <a:gd name="T33" fmla="*/ 7 h 19"/>
                  <a:gd name="T34" fmla="*/ 0 w 23"/>
                  <a:gd name="T35" fmla="*/ 11 h 19"/>
                  <a:gd name="T36" fmla="*/ 2 w 23"/>
                  <a:gd name="T37" fmla="*/ 14 h 19"/>
                  <a:gd name="T38" fmla="*/ 4 w 23"/>
                  <a:gd name="T39" fmla="*/ 16 h 19"/>
                  <a:gd name="T40" fmla="*/ 7 w 23"/>
                  <a:gd name="T41" fmla="*/ 18 h 19"/>
                  <a:gd name="T42" fmla="*/ 12 w 23"/>
                  <a:gd name="T43" fmla="*/ 19 h 19"/>
                  <a:gd name="T44" fmla="*/ 16 w 23"/>
                  <a:gd name="T45" fmla="*/ 18 h 19"/>
                  <a:gd name="T46" fmla="*/ 19 w 23"/>
                  <a:gd name="T47" fmla="*/ 16 h 19"/>
                  <a:gd name="T48" fmla="*/ 23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2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11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9" y="16"/>
                    </a:lnTo>
                    <a:lnTo>
                      <a:pt x="23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2">
                <a:extLst>
                  <a:ext uri="{FF2B5EF4-FFF2-40B4-BE49-F238E27FC236}">
                    <a16:creationId xmlns:a16="http://schemas.microsoft.com/office/drawing/2014/main" xmlns="" id="{3B386D8D-41E4-4DAA-B73E-89808E4F6F6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1" y="1031875"/>
                <a:ext cx="36513" cy="30163"/>
              </a:xfrm>
              <a:custGeom>
                <a:avLst/>
                <a:gdLst>
                  <a:gd name="T0" fmla="*/ 11 w 23"/>
                  <a:gd name="T1" fmla="*/ 14 h 19"/>
                  <a:gd name="T2" fmla="*/ 7 w 23"/>
                  <a:gd name="T3" fmla="*/ 12 h 19"/>
                  <a:gd name="T4" fmla="*/ 6 w 23"/>
                  <a:gd name="T5" fmla="*/ 11 h 19"/>
                  <a:gd name="T6" fmla="*/ 7 w 23"/>
                  <a:gd name="T7" fmla="*/ 9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9 h 19"/>
                  <a:gd name="T14" fmla="*/ 13 w 23"/>
                  <a:gd name="T15" fmla="*/ 12 h 19"/>
                  <a:gd name="T16" fmla="*/ 11 w 23"/>
                  <a:gd name="T17" fmla="*/ 14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9 w 23"/>
                  <a:gd name="T27" fmla="*/ 0 h 19"/>
                  <a:gd name="T28" fmla="*/ 6 w 23"/>
                  <a:gd name="T29" fmla="*/ 2 h 19"/>
                  <a:gd name="T30" fmla="*/ 2 w 23"/>
                  <a:gd name="T31" fmla="*/ 5 h 19"/>
                  <a:gd name="T32" fmla="*/ 0 w 23"/>
                  <a:gd name="T33" fmla="*/ 9 h 19"/>
                  <a:gd name="T34" fmla="*/ 0 w 23"/>
                  <a:gd name="T35" fmla="*/ 12 h 19"/>
                  <a:gd name="T36" fmla="*/ 2 w 23"/>
                  <a:gd name="T37" fmla="*/ 16 h 19"/>
                  <a:gd name="T38" fmla="*/ 4 w 23"/>
                  <a:gd name="T39" fmla="*/ 18 h 19"/>
                  <a:gd name="T40" fmla="*/ 9 w 23"/>
                  <a:gd name="T41" fmla="*/ 19 h 19"/>
                  <a:gd name="T42" fmla="*/ 13 w 23"/>
                  <a:gd name="T43" fmla="*/ 19 h 19"/>
                  <a:gd name="T44" fmla="*/ 18 w 23"/>
                  <a:gd name="T45" fmla="*/ 18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4"/>
                    </a:moveTo>
                    <a:lnTo>
                      <a:pt x="7" y="12"/>
                    </a:lnTo>
                    <a:lnTo>
                      <a:pt x="6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1" y="14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3">
                <a:extLst>
                  <a:ext uri="{FF2B5EF4-FFF2-40B4-BE49-F238E27FC236}">
                    <a16:creationId xmlns:a16="http://schemas.microsoft.com/office/drawing/2014/main" xmlns="" id="{3CF18FC2-A907-4A20-AEA2-486B03DAC5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8088" y="1169988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9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2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4 w 23"/>
                  <a:gd name="T25" fmla="*/ 0 h 20"/>
                  <a:gd name="T26" fmla="*/ 10 w 23"/>
                  <a:gd name="T27" fmla="*/ 0 h 20"/>
                  <a:gd name="T28" fmla="*/ 5 w 23"/>
                  <a:gd name="T29" fmla="*/ 2 h 20"/>
                  <a:gd name="T30" fmla="*/ 4 w 23"/>
                  <a:gd name="T31" fmla="*/ 6 h 20"/>
                  <a:gd name="T32" fmla="*/ 2 w 23"/>
                  <a:gd name="T33" fmla="*/ 7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4">
                <a:extLst>
                  <a:ext uri="{FF2B5EF4-FFF2-40B4-BE49-F238E27FC236}">
                    <a16:creationId xmlns:a16="http://schemas.microsoft.com/office/drawing/2014/main" xmlns="" id="{97A4479B-316D-42C8-9DF4-39253A7C47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0463" y="1187450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6 w 23"/>
                  <a:gd name="T5" fmla="*/ 10 h 19"/>
                  <a:gd name="T6" fmla="*/ 7 w 23"/>
                  <a:gd name="T7" fmla="*/ 7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10 h 19"/>
                  <a:gd name="T14" fmla="*/ 13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20 w 23"/>
                  <a:gd name="T23" fmla="*/ 3 h 19"/>
                  <a:gd name="T24" fmla="*/ 14 w 23"/>
                  <a:gd name="T25" fmla="*/ 2 h 19"/>
                  <a:gd name="T26" fmla="*/ 11 w 23"/>
                  <a:gd name="T27" fmla="*/ 0 h 19"/>
                  <a:gd name="T28" fmla="*/ 6 w 23"/>
                  <a:gd name="T29" fmla="*/ 2 h 19"/>
                  <a:gd name="T30" fmla="*/ 4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4 w 23"/>
                  <a:gd name="T39" fmla="*/ 17 h 19"/>
                  <a:gd name="T40" fmla="*/ 7 w 23"/>
                  <a:gd name="T41" fmla="*/ 19 h 19"/>
                  <a:gd name="T42" fmla="*/ 13 w 23"/>
                  <a:gd name="T43" fmla="*/ 19 h 19"/>
                  <a:gd name="T44" fmla="*/ 16 w 23"/>
                  <a:gd name="T45" fmla="*/ 17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20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16" y="17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5">
                <a:extLst>
                  <a:ext uri="{FF2B5EF4-FFF2-40B4-BE49-F238E27FC236}">
                    <a16:creationId xmlns:a16="http://schemas.microsoft.com/office/drawing/2014/main" xmlns="" id="{1C840B36-197E-4A32-A8C6-511DD80B638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251" y="1201738"/>
                <a:ext cx="36513" cy="30163"/>
              </a:xfrm>
              <a:custGeom>
                <a:avLst/>
                <a:gdLst>
                  <a:gd name="T0" fmla="*/ 10 w 23"/>
                  <a:gd name="T1" fmla="*/ 12 h 19"/>
                  <a:gd name="T2" fmla="*/ 7 w 23"/>
                  <a:gd name="T3" fmla="*/ 12 h 19"/>
                  <a:gd name="T4" fmla="*/ 5 w 23"/>
                  <a:gd name="T5" fmla="*/ 10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4 w 23"/>
                  <a:gd name="T13" fmla="*/ 8 h 19"/>
                  <a:gd name="T14" fmla="*/ 12 w 23"/>
                  <a:gd name="T15" fmla="*/ 10 h 19"/>
                  <a:gd name="T16" fmla="*/ 10 w 23"/>
                  <a:gd name="T17" fmla="*/ 12 h 19"/>
                  <a:gd name="T18" fmla="*/ 23 w 23"/>
                  <a:gd name="T19" fmla="*/ 7 h 19"/>
                  <a:gd name="T20" fmla="*/ 21 w 23"/>
                  <a:gd name="T21" fmla="*/ 3 h 19"/>
                  <a:gd name="T22" fmla="*/ 17 w 23"/>
                  <a:gd name="T23" fmla="*/ 1 h 19"/>
                  <a:gd name="T24" fmla="*/ 14 w 23"/>
                  <a:gd name="T25" fmla="*/ 0 h 19"/>
                  <a:gd name="T26" fmla="*/ 10 w 23"/>
                  <a:gd name="T27" fmla="*/ 0 h 19"/>
                  <a:gd name="T28" fmla="*/ 5 w 23"/>
                  <a:gd name="T29" fmla="*/ 1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5 w 23"/>
                  <a:gd name="T39" fmla="*/ 17 h 19"/>
                  <a:gd name="T40" fmla="*/ 9 w 23"/>
                  <a:gd name="T41" fmla="*/ 19 h 19"/>
                  <a:gd name="T42" fmla="*/ 12 w 23"/>
                  <a:gd name="T43" fmla="*/ 19 h 19"/>
                  <a:gd name="T44" fmla="*/ 17 w 23"/>
                  <a:gd name="T45" fmla="*/ 17 h 19"/>
                  <a:gd name="T46" fmla="*/ 21 w 23"/>
                  <a:gd name="T47" fmla="*/ 14 h 19"/>
                  <a:gd name="T48" fmla="*/ 23 w 23"/>
                  <a:gd name="T49" fmla="*/ 10 h 19"/>
                  <a:gd name="T50" fmla="*/ 23 w 23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0" y="12"/>
                    </a:moveTo>
                    <a:lnTo>
                      <a:pt x="7" y="12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2"/>
                    </a:lnTo>
                    <a:close/>
                    <a:moveTo>
                      <a:pt x="23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6">
                <a:extLst>
                  <a:ext uri="{FF2B5EF4-FFF2-40B4-BE49-F238E27FC236}">
                    <a16:creationId xmlns:a16="http://schemas.microsoft.com/office/drawing/2014/main" xmlns="" id="{FBE40C8A-ACBA-4C5E-9F24-FF09F0CAA4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9201" y="1333500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10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4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6 w 23"/>
                  <a:gd name="T25" fmla="*/ 0 h 20"/>
                  <a:gd name="T26" fmla="*/ 10 w 23"/>
                  <a:gd name="T27" fmla="*/ 0 h 20"/>
                  <a:gd name="T28" fmla="*/ 7 w 23"/>
                  <a:gd name="T29" fmla="*/ 2 h 20"/>
                  <a:gd name="T30" fmla="*/ 3 w 23"/>
                  <a:gd name="T31" fmla="*/ 6 h 20"/>
                  <a:gd name="T32" fmla="*/ 2 w 23"/>
                  <a:gd name="T33" fmla="*/ 9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7">
                <a:extLst>
                  <a:ext uri="{FF2B5EF4-FFF2-40B4-BE49-F238E27FC236}">
                    <a16:creationId xmlns:a16="http://schemas.microsoft.com/office/drawing/2014/main" xmlns="" id="{2C95C692-301E-406F-A646-AB07EEECBA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4751" y="1350963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5 w 23"/>
                  <a:gd name="T5" fmla="*/ 9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2 w 23"/>
                  <a:gd name="T13" fmla="*/ 9 h 19"/>
                  <a:gd name="T14" fmla="*/ 12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11 w 23"/>
                  <a:gd name="T27" fmla="*/ 0 h 19"/>
                  <a:gd name="T28" fmla="*/ 5 w 23"/>
                  <a:gd name="T29" fmla="*/ 2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0 w 23"/>
                  <a:gd name="T37" fmla="*/ 14 h 19"/>
                  <a:gd name="T38" fmla="*/ 4 w 23"/>
                  <a:gd name="T39" fmla="*/ 16 h 19"/>
                  <a:gd name="T40" fmla="*/ 7 w 23"/>
                  <a:gd name="T41" fmla="*/ 19 h 19"/>
                  <a:gd name="T42" fmla="*/ 12 w 23"/>
                  <a:gd name="T43" fmla="*/ 19 h 19"/>
                  <a:gd name="T44" fmla="*/ 16 w 23"/>
                  <a:gd name="T45" fmla="*/ 17 h 19"/>
                  <a:gd name="T46" fmla="*/ 19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17"/>
                    </a:lnTo>
                    <a:lnTo>
                      <a:pt x="19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8">
                <a:extLst>
                  <a:ext uri="{FF2B5EF4-FFF2-40B4-BE49-F238E27FC236}">
                    <a16:creationId xmlns:a16="http://schemas.microsoft.com/office/drawing/2014/main" xmlns="" id="{A1C98573-15B4-4EAF-B4B8-E095364799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5538" y="1365250"/>
                <a:ext cx="34925" cy="26988"/>
              </a:xfrm>
              <a:custGeom>
                <a:avLst/>
                <a:gdLst>
                  <a:gd name="T0" fmla="*/ 10 w 22"/>
                  <a:gd name="T1" fmla="*/ 12 h 17"/>
                  <a:gd name="T2" fmla="*/ 8 w 22"/>
                  <a:gd name="T3" fmla="*/ 12 h 17"/>
                  <a:gd name="T4" fmla="*/ 7 w 22"/>
                  <a:gd name="T5" fmla="*/ 8 h 17"/>
                  <a:gd name="T6" fmla="*/ 7 w 22"/>
                  <a:gd name="T7" fmla="*/ 7 h 17"/>
                  <a:gd name="T8" fmla="*/ 10 w 22"/>
                  <a:gd name="T9" fmla="*/ 5 h 17"/>
                  <a:gd name="T10" fmla="*/ 12 w 22"/>
                  <a:gd name="T11" fmla="*/ 5 h 17"/>
                  <a:gd name="T12" fmla="*/ 14 w 22"/>
                  <a:gd name="T13" fmla="*/ 8 h 17"/>
                  <a:gd name="T14" fmla="*/ 14 w 22"/>
                  <a:gd name="T15" fmla="*/ 10 h 17"/>
                  <a:gd name="T16" fmla="*/ 10 w 22"/>
                  <a:gd name="T17" fmla="*/ 12 h 17"/>
                  <a:gd name="T18" fmla="*/ 22 w 22"/>
                  <a:gd name="T19" fmla="*/ 7 h 17"/>
                  <a:gd name="T20" fmla="*/ 21 w 22"/>
                  <a:gd name="T21" fmla="*/ 3 h 17"/>
                  <a:gd name="T22" fmla="*/ 19 w 22"/>
                  <a:gd name="T23" fmla="*/ 0 h 17"/>
                  <a:gd name="T24" fmla="*/ 14 w 22"/>
                  <a:gd name="T25" fmla="*/ 0 h 17"/>
                  <a:gd name="T26" fmla="*/ 10 w 22"/>
                  <a:gd name="T27" fmla="*/ 0 h 17"/>
                  <a:gd name="T28" fmla="*/ 5 w 22"/>
                  <a:gd name="T29" fmla="*/ 0 h 17"/>
                  <a:gd name="T30" fmla="*/ 3 w 22"/>
                  <a:gd name="T31" fmla="*/ 3 h 17"/>
                  <a:gd name="T32" fmla="*/ 1 w 22"/>
                  <a:gd name="T33" fmla="*/ 7 h 17"/>
                  <a:gd name="T34" fmla="*/ 0 w 22"/>
                  <a:gd name="T35" fmla="*/ 10 h 17"/>
                  <a:gd name="T36" fmla="*/ 1 w 22"/>
                  <a:gd name="T37" fmla="*/ 14 h 17"/>
                  <a:gd name="T38" fmla="*/ 5 w 22"/>
                  <a:gd name="T39" fmla="*/ 15 h 17"/>
                  <a:gd name="T40" fmla="*/ 8 w 22"/>
                  <a:gd name="T41" fmla="*/ 17 h 17"/>
                  <a:gd name="T42" fmla="*/ 14 w 22"/>
                  <a:gd name="T43" fmla="*/ 17 h 17"/>
                  <a:gd name="T44" fmla="*/ 17 w 22"/>
                  <a:gd name="T45" fmla="*/ 15 h 17"/>
                  <a:gd name="T46" fmla="*/ 21 w 22"/>
                  <a:gd name="T47" fmla="*/ 14 h 17"/>
                  <a:gd name="T48" fmla="*/ 22 w 22"/>
                  <a:gd name="T49" fmla="*/ 10 h 17"/>
                  <a:gd name="T50" fmla="*/ 22 w 22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0" y="12"/>
                    </a:moveTo>
                    <a:lnTo>
                      <a:pt x="8" y="12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0" y="12"/>
                    </a:lnTo>
                    <a:close/>
                    <a:moveTo>
                      <a:pt x="22" y="7"/>
                    </a:moveTo>
                    <a:lnTo>
                      <a:pt x="21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9">
                <a:extLst>
                  <a:ext uri="{FF2B5EF4-FFF2-40B4-BE49-F238E27FC236}">
                    <a16:creationId xmlns:a16="http://schemas.microsoft.com/office/drawing/2014/main" xmlns="" id="{D4E4157E-041E-44A6-82DA-A73ECBD849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713" y="1169988"/>
                <a:ext cx="36513" cy="31750"/>
              </a:xfrm>
              <a:custGeom>
                <a:avLst/>
                <a:gdLst>
                  <a:gd name="T0" fmla="*/ 18 w 23"/>
                  <a:gd name="T1" fmla="*/ 11 h 20"/>
                  <a:gd name="T2" fmla="*/ 16 w 23"/>
                  <a:gd name="T3" fmla="*/ 13 h 20"/>
                  <a:gd name="T4" fmla="*/ 12 w 23"/>
                  <a:gd name="T5" fmla="*/ 14 h 20"/>
                  <a:gd name="T6" fmla="*/ 11 w 23"/>
                  <a:gd name="T7" fmla="*/ 13 h 20"/>
                  <a:gd name="T8" fmla="*/ 9 w 23"/>
                  <a:gd name="T9" fmla="*/ 9 h 20"/>
                  <a:gd name="T10" fmla="*/ 11 w 23"/>
                  <a:gd name="T11" fmla="*/ 7 h 20"/>
                  <a:gd name="T12" fmla="*/ 14 w 23"/>
                  <a:gd name="T13" fmla="*/ 7 h 20"/>
                  <a:gd name="T14" fmla="*/ 16 w 23"/>
                  <a:gd name="T15" fmla="*/ 9 h 20"/>
                  <a:gd name="T16" fmla="*/ 18 w 23"/>
                  <a:gd name="T17" fmla="*/ 11 h 20"/>
                  <a:gd name="T18" fmla="*/ 12 w 23"/>
                  <a:gd name="T19" fmla="*/ 0 h 20"/>
                  <a:gd name="T20" fmla="*/ 9 w 23"/>
                  <a:gd name="T21" fmla="*/ 0 h 20"/>
                  <a:gd name="T22" fmla="*/ 6 w 23"/>
                  <a:gd name="T23" fmla="*/ 2 h 20"/>
                  <a:gd name="T24" fmla="*/ 2 w 23"/>
                  <a:gd name="T25" fmla="*/ 6 h 20"/>
                  <a:gd name="T26" fmla="*/ 0 w 23"/>
                  <a:gd name="T27" fmla="*/ 9 h 20"/>
                  <a:gd name="T28" fmla="*/ 0 w 23"/>
                  <a:gd name="T29" fmla="*/ 13 h 20"/>
                  <a:gd name="T30" fmla="*/ 2 w 23"/>
                  <a:gd name="T31" fmla="*/ 16 h 20"/>
                  <a:gd name="T32" fmla="*/ 6 w 23"/>
                  <a:gd name="T33" fmla="*/ 18 h 20"/>
                  <a:gd name="T34" fmla="*/ 11 w 23"/>
                  <a:gd name="T35" fmla="*/ 20 h 20"/>
                  <a:gd name="T36" fmla="*/ 14 w 23"/>
                  <a:gd name="T37" fmla="*/ 20 h 20"/>
                  <a:gd name="T38" fmla="*/ 18 w 23"/>
                  <a:gd name="T39" fmla="*/ 18 h 20"/>
                  <a:gd name="T40" fmla="*/ 21 w 23"/>
                  <a:gd name="T41" fmla="*/ 16 h 20"/>
                  <a:gd name="T42" fmla="*/ 23 w 23"/>
                  <a:gd name="T43" fmla="*/ 13 h 20"/>
                  <a:gd name="T44" fmla="*/ 23 w 23"/>
                  <a:gd name="T45" fmla="*/ 9 h 20"/>
                  <a:gd name="T46" fmla="*/ 21 w 23"/>
                  <a:gd name="T47" fmla="*/ 6 h 20"/>
                  <a:gd name="T48" fmla="*/ 18 w 23"/>
                  <a:gd name="T49" fmla="*/ 2 h 20"/>
                  <a:gd name="T50" fmla="*/ 12 w 23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8" y="11"/>
                    </a:moveTo>
                    <a:lnTo>
                      <a:pt x="16" y="13"/>
                    </a:lnTo>
                    <a:lnTo>
                      <a:pt x="12" y="14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1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11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lnTo>
                      <a:pt x="21" y="6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60">
                <a:extLst>
                  <a:ext uri="{FF2B5EF4-FFF2-40B4-BE49-F238E27FC236}">
                    <a16:creationId xmlns:a16="http://schemas.microsoft.com/office/drawing/2014/main" xmlns="" id="{D8E0D00B-2AFD-403C-8B03-7D0F8921DC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513" y="1190625"/>
                <a:ext cx="34925" cy="26988"/>
              </a:xfrm>
              <a:custGeom>
                <a:avLst/>
                <a:gdLst>
                  <a:gd name="T0" fmla="*/ 12 w 22"/>
                  <a:gd name="T1" fmla="*/ 12 h 17"/>
                  <a:gd name="T2" fmla="*/ 8 w 22"/>
                  <a:gd name="T3" fmla="*/ 10 h 17"/>
                  <a:gd name="T4" fmla="*/ 8 w 22"/>
                  <a:gd name="T5" fmla="*/ 8 h 17"/>
                  <a:gd name="T6" fmla="*/ 10 w 22"/>
                  <a:gd name="T7" fmla="*/ 5 h 17"/>
                  <a:gd name="T8" fmla="*/ 12 w 22"/>
                  <a:gd name="T9" fmla="*/ 5 h 17"/>
                  <a:gd name="T10" fmla="*/ 15 w 22"/>
                  <a:gd name="T11" fmla="*/ 7 h 17"/>
                  <a:gd name="T12" fmla="*/ 15 w 22"/>
                  <a:gd name="T13" fmla="*/ 8 h 17"/>
                  <a:gd name="T14" fmla="*/ 14 w 22"/>
                  <a:gd name="T15" fmla="*/ 10 h 17"/>
                  <a:gd name="T16" fmla="*/ 12 w 22"/>
                  <a:gd name="T17" fmla="*/ 12 h 17"/>
                  <a:gd name="T18" fmla="*/ 12 w 22"/>
                  <a:gd name="T19" fmla="*/ 0 h 17"/>
                  <a:gd name="T20" fmla="*/ 7 w 22"/>
                  <a:gd name="T21" fmla="*/ 0 h 17"/>
                  <a:gd name="T22" fmla="*/ 3 w 22"/>
                  <a:gd name="T23" fmla="*/ 1 h 17"/>
                  <a:gd name="T24" fmla="*/ 0 w 22"/>
                  <a:gd name="T25" fmla="*/ 3 h 17"/>
                  <a:gd name="T26" fmla="*/ 0 w 22"/>
                  <a:gd name="T27" fmla="*/ 7 h 17"/>
                  <a:gd name="T28" fmla="*/ 0 w 22"/>
                  <a:gd name="T29" fmla="*/ 10 h 17"/>
                  <a:gd name="T30" fmla="*/ 1 w 22"/>
                  <a:gd name="T31" fmla="*/ 14 h 17"/>
                  <a:gd name="T32" fmla="*/ 5 w 22"/>
                  <a:gd name="T33" fmla="*/ 17 h 17"/>
                  <a:gd name="T34" fmla="*/ 10 w 22"/>
                  <a:gd name="T35" fmla="*/ 17 h 17"/>
                  <a:gd name="T36" fmla="*/ 14 w 22"/>
                  <a:gd name="T37" fmla="*/ 17 h 17"/>
                  <a:gd name="T38" fmla="*/ 17 w 22"/>
                  <a:gd name="T39" fmla="*/ 15 h 17"/>
                  <a:gd name="T40" fmla="*/ 21 w 22"/>
                  <a:gd name="T41" fmla="*/ 14 h 17"/>
                  <a:gd name="T42" fmla="*/ 22 w 22"/>
                  <a:gd name="T43" fmla="*/ 10 h 17"/>
                  <a:gd name="T44" fmla="*/ 21 w 22"/>
                  <a:gd name="T45" fmla="*/ 5 h 17"/>
                  <a:gd name="T46" fmla="*/ 19 w 22"/>
                  <a:gd name="T47" fmla="*/ 3 h 17"/>
                  <a:gd name="T48" fmla="*/ 15 w 22"/>
                  <a:gd name="T49" fmla="*/ 0 h 17"/>
                  <a:gd name="T50" fmla="*/ 12 w 22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2" y="12"/>
                    </a:moveTo>
                    <a:lnTo>
                      <a:pt x="8" y="10"/>
                    </a:lnTo>
                    <a:lnTo>
                      <a:pt x="8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2" y="12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7"/>
                    </a:lnTo>
                    <a:lnTo>
                      <a:pt x="10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5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61">
                <a:extLst>
                  <a:ext uri="{FF2B5EF4-FFF2-40B4-BE49-F238E27FC236}">
                    <a16:creationId xmlns:a16="http://schemas.microsoft.com/office/drawing/2014/main" xmlns="" id="{4F3A7895-5972-4F41-802E-84DE1DC4BD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726" y="1201738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0 h 19"/>
                  <a:gd name="T8" fmla="*/ 11 w 23"/>
                  <a:gd name="T9" fmla="*/ 8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7 h 19"/>
                  <a:gd name="T16" fmla="*/ 18 w 23"/>
                  <a:gd name="T17" fmla="*/ 10 h 19"/>
                  <a:gd name="T18" fmla="*/ 14 w 23"/>
                  <a:gd name="T19" fmla="*/ 0 h 19"/>
                  <a:gd name="T20" fmla="*/ 9 w 23"/>
                  <a:gd name="T21" fmla="*/ 0 h 19"/>
                  <a:gd name="T22" fmla="*/ 5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2 w 23"/>
                  <a:gd name="T29" fmla="*/ 10 h 19"/>
                  <a:gd name="T30" fmla="*/ 4 w 23"/>
                  <a:gd name="T31" fmla="*/ 14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9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3 w 23"/>
                  <a:gd name="T45" fmla="*/ 7 h 19"/>
                  <a:gd name="T46" fmla="*/ 21 w 23"/>
                  <a:gd name="T47" fmla="*/ 3 h 19"/>
                  <a:gd name="T48" fmla="*/ 18 w 23"/>
                  <a:gd name="T49" fmla="*/ 1 h 19"/>
                  <a:gd name="T50" fmla="*/ 14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8" y="10"/>
                    </a:lnTo>
                    <a:close/>
                    <a:moveTo>
                      <a:pt x="14" y="0"/>
                    </a:move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62">
                <a:extLst>
                  <a:ext uri="{FF2B5EF4-FFF2-40B4-BE49-F238E27FC236}">
                    <a16:creationId xmlns:a16="http://schemas.microsoft.com/office/drawing/2014/main" xmlns="" id="{29635497-2889-4804-834C-0D5DE3BB1F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6601" y="1333500"/>
                <a:ext cx="33338" cy="31750"/>
              </a:xfrm>
              <a:custGeom>
                <a:avLst/>
                <a:gdLst>
                  <a:gd name="T0" fmla="*/ 16 w 21"/>
                  <a:gd name="T1" fmla="*/ 11 h 20"/>
                  <a:gd name="T2" fmla="*/ 14 w 21"/>
                  <a:gd name="T3" fmla="*/ 13 h 20"/>
                  <a:gd name="T4" fmla="*/ 13 w 21"/>
                  <a:gd name="T5" fmla="*/ 13 h 20"/>
                  <a:gd name="T6" fmla="*/ 9 w 21"/>
                  <a:gd name="T7" fmla="*/ 13 h 20"/>
                  <a:gd name="T8" fmla="*/ 9 w 21"/>
                  <a:gd name="T9" fmla="*/ 9 h 20"/>
                  <a:gd name="T10" fmla="*/ 11 w 21"/>
                  <a:gd name="T11" fmla="*/ 7 h 20"/>
                  <a:gd name="T12" fmla="*/ 13 w 21"/>
                  <a:gd name="T13" fmla="*/ 7 h 20"/>
                  <a:gd name="T14" fmla="*/ 16 w 21"/>
                  <a:gd name="T15" fmla="*/ 9 h 20"/>
                  <a:gd name="T16" fmla="*/ 16 w 21"/>
                  <a:gd name="T17" fmla="*/ 11 h 20"/>
                  <a:gd name="T18" fmla="*/ 13 w 21"/>
                  <a:gd name="T19" fmla="*/ 0 h 20"/>
                  <a:gd name="T20" fmla="*/ 7 w 21"/>
                  <a:gd name="T21" fmla="*/ 0 h 20"/>
                  <a:gd name="T22" fmla="*/ 4 w 21"/>
                  <a:gd name="T23" fmla="*/ 2 h 20"/>
                  <a:gd name="T24" fmla="*/ 2 w 21"/>
                  <a:gd name="T25" fmla="*/ 4 h 20"/>
                  <a:gd name="T26" fmla="*/ 0 w 21"/>
                  <a:gd name="T27" fmla="*/ 7 h 20"/>
                  <a:gd name="T28" fmla="*/ 0 w 21"/>
                  <a:gd name="T29" fmla="*/ 13 h 20"/>
                  <a:gd name="T30" fmla="*/ 2 w 21"/>
                  <a:gd name="T31" fmla="*/ 16 h 20"/>
                  <a:gd name="T32" fmla="*/ 6 w 21"/>
                  <a:gd name="T33" fmla="*/ 18 h 20"/>
                  <a:gd name="T34" fmla="*/ 9 w 21"/>
                  <a:gd name="T35" fmla="*/ 20 h 20"/>
                  <a:gd name="T36" fmla="*/ 14 w 21"/>
                  <a:gd name="T37" fmla="*/ 20 h 20"/>
                  <a:gd name="T38" fmla="*/ 18 w 21"/>
                  <a:gd name="T39" fmla="*/ 18 h 20"/>
                  <a:gd name="T40" fmla="*/ 21 w 21"/>
                  <a:gd name="T41" fmla="*/ 16 h 20"/>
                  <a:gd name="T42" fmla="*/ 21 w 21"/>
                  <a:gd name="T43" fmla="*/ 13 h 20"/>
                  <a:gd name="T44" fmla="*/ 21 w 21"/>
                  <a:gd name="T45" fmla="*/ 7 h 20"/>
                  <a:gd name="T46" fmla="*/ 19 w 21"/>
                  <a:gd name="T47" fmla="*/ 6 h 20"/>
                  <a:gd name="T48" fmla="*/ 16 w 21"/>
                  <a:gd name="T49" fmla="*/ 2 h 20"/>
                  <a:gd name="T50" fmla="*/ 13 w 21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20">
                    <a:moveTo>
                      <a:pt x="16" y="11"/>
                    </a:moveTo>
                    <a:lnTo>
                      <a:pt x="14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9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6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63">
                <a:extLst>
                  <a:ext uri="{FF2B5EF4-FFF2-40B4-BE49-F238E27FC236}">
                    <a16:creationId xmlns:a16="http://schemas.microsoft.com/office/drawing/2014/main" xmlns="" id="{005141CE-7128-4828-B09D-48B833B812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7401" y="1350963"/>
                <a:ext cx="34925" cy="30163"/>
              </a:xfrm>
              <a:custGeom>
                <a:avLst/>
                <a:gdLst>
                  <a:gd name="T0" fmla="*/ 14 w 22"/>
                  <a:gd name="T1" fmla="*/ 12 h 19"/>
                  <a:gd name="T2" fmla="*/ 10 w 22"/>
                  <a:gd name="T3" fmla="*/ 12 h 19"/>
                  <a:gd name="T4" fmla="*/ 10 w 22"/>
                  <a:gd name="T5" fmla="*/ 9 h 19"/>
                  <a:gd name="T6" fmla="*/ 10 w 22"/>
                  <a:gd name="T7" fmla="*/ 7 h 19"/>
                  <a:gd name="T8" fmla="*/ 14 w 22"/>
                  <a:gd name="T9" fmla="*/ 7 h 19"/>
                  <a:gd name="T10" fmla="*/ 15 w 22"/>
                  <a:gd name="T11" fmla="*/ 7 h 19"/>
                  <a:gd name="T12" fmla="*/ 17 w 22"/>
                  <a:gd name="T13" fmla="*/ 10 h 19"/>
                  <a:gd name="T14" fmla="*/ 15 w 22"/>
                  <a:gd name="T15" fmla="*/ 12 h 19"/>
                  <a:gd name="T16" fmla="*/ 14 w 22"/>
                  <a:gd name="T17" fmla="*/ 12 h 19"/>
                  <a:gd name="T18" fmla="*/ 12 w 22"/>
                  <a:gd name="T19" fmla="*/ 0 h 19"/>
                  <a:gd name="T20" fmla="*/ 8 w 22"/>
                  <a:gd name="T21" fmla="*/ 0 h 19"/>
                  <a:gd name="T22" fmla="*/ 3 w 22"/>
                  <a:gd name="T23" fmla="*/ 2 h 19"/>
                  <a:gd name="T24" fmla="*/ 1 w 22"/>
                  <a:gd name="T25" fmla="*/ 5 h 19"/>
                  <a:gd name="T26" fmla="*/ 0 w 22"/>
                  <a:gd name="T27" fmla="*/ 9 h 19"/>
                  <a:gd name="T28" fmla="*/ 1 w 22"/>
                  <a:gd name="T29" fmla="*/ 12 h 19"/>
                  <a:gd name="T30" fmla="*/ 3 w 22"/>
                  <a:gd name="T31" fmla="*/ 16 h 19"/>
                  <a:gd name="T32" fmla="*/ 7 w 22"/>
                  <a:gd name="T33" fmla="*/ 17 h 19"/>
                  <a:gd name="T34" fmla="*/ 10 w 22"/>
                  <a:gd name="T35" fmla="*/ 19 h 19"/>
                  <a:gd name="T36" fmla="*/ 15 w 22"/>
                  <a:gd name="T37" fmla="*/ 19 h 19"/>
                  <a:gd name="T38" fmla="*/ 19 w 22"/>
                  <a:gd name="T39" fmla="*/ 17 h 19"/>
                  <a:gd name="T40" fmla="*/ 21 w 22"/>
                  <a:gd name="T41" fmla="*/ 14 h 19"/>
                  <a:gd name="T42" fmla="*/ 22 w 22"/>
                  <a:gd name="T43" fmla="*/ 10 h 19"/>
                  <a:gd name="T44" fmla="*/ 22 w 22"/>
                  <a:gd name="T45" fmla="*/ 7 h 19"/>
                  <a:gd name="T46" fmla="*/ 21 w 22"/>
                  <a:gd name="T47" fmla="*/ 3 h 19"/>
                  <a:gd name="T48" fmla="*/ 17 w 22"/>
                  <a:gd name="T49" fmla="*/ 2 h 19"/>
                  <a:gd name="T50" fmla="*/ 12 w 22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9">
                    <a:moveTo>
                      <a:pt x="14" y="12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10"/>
                    </a:lnTo>
                    <a:lnTo>
                      <a:pt x="15" y="12"/>
                    </a:lnTo>
                    <a:lnTo>
                      <a:pt x="14" y="12"/>
                    </a:lnTo>
                    <a:close/>
                    <a:moveTo>
                      <a:pt x="12" y="0"/>
                    </a:moveTo>
                    <a:lnTo>
                      <a:pt x="8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4">
                <a:extLst>
                  <a:ext uri="{FF2B5EF4-FFF2-40B4-BE49-F238E27FC236}">
                    <a16:creationId xmlns:a16="http://schemas.microsoft.com/office/drawing/2014/main" xmlns="" id="{7238BF28-BC07-4C20-BF1B-E2D8EDA6457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362075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2 h 19"/>
                  <a:gd name="T8" fmla="*/ 9 w 23"/>
                  <a:gd name="T9" fmla="*/ 9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9 h 19"/>
                  <a:gd name="T16" fmla="*/ 18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5 w 23"/>
                  <a:gd name="T23" fmla="*/ 2 h 19"/>
                  <a:gd name="T24" fmla="*/ 2 w 23"/>
                  <a:gd name="T25" fmla="*/ 5 h 19"/>
                  <a:gd name="T26" fmla="*/ 0 w 23"/>
                  <a:gd name="T27" fmla="*/ 9 h 19"/>
                  <a:gd name="T28" fmla="*/ 0 w 23"/>
                  <a:gd name="T29" fmla="*/ 12 h 19"/>
                  <a:gd name="T30" fmla="*/ 2 w 23"/>
                  <a:gd name="T31" fmla="*/ 16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8 w 23"/>
                  <a:gd name="T39" fmla="*/ 17 h 19"/>
                  <a:gd name="T40" fmla="*/ 21 w 23"/>
                  <a:gd name="T41" fmla="*/ 16 h 19"/>
                  <a:gd name="T42" fmla="*/ 23 w 23"/>
                  <a:gd name="T43" fmla="*/ 12 h 19"/>
                  <a:gd name="T44" fmla="*/ 23 w 23"/>
                  <a:gd name="T45" fmla="*/ 9 h 19"/>
                  <a:gd name="T46" fmla="*/ 21 w 23"/>
                  <a:gd name="T47" fmla="*/ 5 h 19"/>
                  <a:gd name="T48" fmla="*/ 18 w 23"/>
                  <a:gd name="T49" fmla="*/ 2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8" y="17"/>
                    </a:lnTo>
                    <a:lnTo>
                      <a:pt x="21" y="16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5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5">
                <a:extLst>
                  <a:ext uri="{FF2B5EF4-FFF2-40B4-BE49-F238E27FC236}">
                    <a16:creationId xmlns:a16="http://schemas.microsoft.com/office/drawing/2014/main" xmlns="" id="{6DD7B138-EF84-449D-8016-99A5884DF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46163"/>
                <a:ext cx="177800" cy="138113"/>
              </a:xfrm>
              <a:custGeom>
                <a:avLst/>
                <a:gdLst>
                  <a:gd name="T0" fmla="*/ 105 w 112"/>
                  <a:gd name="T1" fmla="*/ 0 h 87"/>
                  <a:gd name="T2" fmla="*/ 84 w 112"/>
                  <a:gd name="T3" fmla="*/ 9 h 87"/>
                  <a:gd name="T4" fmla="*/ 63 w 112"/>
                  <a:gd name="T5" fmla="*/ 16 h 87"/>
                  <a:gd name="T6" fmla="*/ 40 w 112"/>
                  <a:gd name="T7" fmla="*/ 21 h 87"/>
                  <a:gd name="T8" fmla="*/ 21 w 112"/>
                  <a:gd name="T9" fmla="*/ 24 h 87"/>
                  <a:gd name="T10" fmla="*/ 9 w 112"/>
                  <a:gd name="T11" fmla="*/ 26 h 87"/>
                  <a:gd name="T12" fmla="*/ 4 w 112"/>
                  <a:gd name="T13" fmla="*/ 26 h 87"/>
                  <a:gd name="T14" fmla="*/ 2 w 112"/>
                  <a:gd name="T15" fmla="*/ 28 h 87"/>
                  <a:gd name="T16" fmla="*/ 0 w 112"/>
                  <a:gd name="T17" fmla="*/ 30 h 87"/>
                  <a:gd name="T18" fmla="*/ 2 w 112"/>
                  <a:gd name="T19" fmla="*/ 31 h 87"/>
                  <a:gd name="T20" fmla="*/ 4 w 112"/>
                  <a:gd name="T21" fmla="*/ 31 h 87"/>
                  <a:gd name="T22" fmla="*/ 9 w 112"/>
                  <a:gd name="T23" fmla="*/ 31 h 87"/>
                  <a:gd name="T24" fmla="*/ 23 w 112"/>
                  <a:gd name="T25" fmla="*/ 30 h 87"/>
                  <a:gd name="T26" fmla="*/ 40 w 112"/>
                  <a:gd name="T27" fmla="*/ 26 h 87"/>
                  <a:gd name="T28" fmla="*/ 61 w 112"/>
                  <a:gd name="T29" fmla="*/ 21 h 87"/>
                  <a:gd name="T30" fmla="*/ 84 w 112"/>
                  <a:gd name="T31" fmla="*/ 14 h 87"/>
                  <a:gd name="T32" fmla="*/ 103 w 112"/>
                  <a:gd name="T33" fmla="*/ 7 h 87"/>
                  <a:gd name="T34" fmla="*/ 105 w 112"/>
                  <a:gd name="T35" fmla="*/ 14 h 87"/>
                  <a:gd name="T36" fmla="*/ 105 w 112"/>
                  <a:gd name="T37" fmla="*/ 26 h 87"/>
                  <a:gd name="T38" fmla="*/ 107 w 112"/>
                  <a:gd name="T39" fmla="*/ 40 h 87"/>
                  <a:gd name="T40" fmla="*/ 107 w 112"/>
                  <a:gd name="T41" fmla="*/ 50 h 87"/>
                  <a:gd name="T42" fmla="*/ 107 w 112"/>
                  <a:gd name="T43" fmla="*/ 57 h 87"/>
                  <a:gd name="T44" fmla="*/ 98 w 112"/>
                  <a:gd name="T45" fmla="*/ 61 h 87"/>
                  <a:gd name="T46" fmla="*/ 81 w 112"/>
                  <a:gd name="T47" fmla="*/ 66 h 87"/>
                  <a:gd name="T48" fmla="*/ 58 w 112"/>
                  <a:gd name="T49" fmla="*/ 73 h 87"/>
                  <a:gd name="T50" fmla="*/ 32 w 112"/>
                  <a:gd name="T51" fmla="*/ 80 h 87"/>
                  <a:gd name="T52" fmla="*/ 4 w 112"/>
                  <a:gd name="T53" fmla="*/ 84 h 87"/>
                  <a:gd name="T54" fmla="*/ 4 w 112"/>
                  <a:gd name="T55" fmla="*/ 84 h 87"/>
                  <a:gd name="T56" fmla="*/ 2 w 112"/>
                  <a:gd name="T57" fmla="*/ 85 h 87"/>
                  <a:gd name="T58" fmla="*/ 2 w 112"/>
                  <a:gd name="T59" fmla="*/ 85 h 87"/>
                  <a:gd name="T60" fmla="*/ 4 w 112"/>
                  <a:gd name="T61" fmla="*/ 87 h 87"/>
                  <a:gd name="T62" fmla="*/ 5 w 112"/>
                  <a:gd name="T63" fmla="*/ 87 h 87"/>
                  <a:gd name="T64" fmla="*/ 32 w 112"/>
                  <a:gd name="T65" fmla="*/ 84 h 87"/>
                  <a:gd name="T66" fmla="*/ 56 w 112"/>
                  <a:gd name="T67" fmla="*/ 78 h 87"/>
                  <a:gd name="T68" fmla="*/ 77 w 112"/>
                  <a:gd name="T69" fmla="*/ 71 h 87"/>
                  <a:gd name="T70" fmla="*/ 94 w 112"/>
                  <a:gd name="T71" fmla="*/ 66 h 87"/>
                  <a:gd name="T72" fmla="*/ 107 w 112"/>
                  <a:gd name="T73" fmla="*/ 63 h 87"/>
                  <a:gd name="T74" fmla="*/ 110 w 112"/>
                  <a:gd name="T75" fmla="*/ 61 h 87"/>
                  <a:gd name="T76" fmla="*/ 112 w 112"/>
                  <a:gd name="T77" fmla="*/ 59 h 87"/>
                  <a:gd name="T78" fmla="*/ 108 w 112"/>
                  <a:gd name="T79" fmla="*/ 0 h 87"/>
                  <a:gd name="T80" fmla="*/ 105 w 112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87">
                    <a:moveTo>
                      <a:pt x="105" y="0"/>
                    </a:moveTo>
                    <a:lnTo>
                      <a:pt x="84" y="9"/>
                    </a:lnTo>
                    <a:lnTo>
                      <a:pt x="63" y="16"/>
                    </a:lnTo>
                    <a:lnTo>
                      <a:pt x="40" y="21"/>
                    </a:lnTo>
                    <a:lnTo>
                      <a:pt x="21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23" y="30"/>
                    </a:lnTo>
                    <a:lnTo>
                      <a:pt x="40" y="26"/>
                    </a:lnTo>
                    <a:lnTo>
                      <a:pt x="61" y="21"/>
                    </a:lnTo>
                    <a:lnTo>
                      <a:pt x="84" y="14"/>
                    </a:lnTo>
                    <a:lnTo>
                      <a:pt x="103" y="7"/>
                    </a:lnTo>
                    <a:lnTo>
                      <a:pt x="105" y="14"/>
                    </a:lnTo>
                    <a:lnTo>
                      <a:pt x="105" y="26"/>
                    </a:lnTo>
                    <a:lnTo>
                      <a:pt x="107" y="40"/>
                    </a:lnTo>
                    <a:lnTo>
                      <a:pt x="107" y="50"/>
                    </a:lnTo>
                    <a:lnTo>
                      <a:pt x="107" y="57"/>
                    </a:lnTo>
                    <a:lnTo>
                      <a:pt x="98" y="61"/>
                    </a:lnTo>
                    <a:lnTo>
                      <a:pt x="81" y="66"/>
                    </a:lnTo>
                    <a:lnTo>
                      <a:pt x="58" y="73"/>
                    </a:lnTo>
                    <a:lnTo>
                      <a:pt x="32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2" y="85"/>
                    </a:lnTo>
                    <a:lnTo>
                      <a:pt x="2" y="85"/>
                    </a:lnTo>
                    <a:lnTo>
                      <a:pt x="4" y="87"/>
                    </a:lnTo>
                    <a:lnTo>
                      <a:pt x="5" y="87"/>
                    </a:lnTo>
                    <a:lnTo>
                      <a:pt x="32" y="84"/>
                    </a:lnTo>
                    <a:lnTo>
                      <a:pt x="56" y="78"/>
                    </a:lnTo>
                    <a:lnTo>
                      <a:pt x="77" y="71"/>
                    </a:lnTo>
                    <a:lnTo>
                      <a:pt x="94" y="66"/>
                    </a:lnTo>
                    <a:lnTo>
                      <a:pt x="107" y="63"/>
                    </a:lnTo>
                    <a:lnTo>
                      <a:pt x="110" y="61"/>
                    </a:lnTo>
                    <a:lnTo>
                      <a:pt x="112" y="59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66">
                <a:extLst>
                  <a:ext uri="{FF2B5EF4-FFF2-40B4-BE49-F238E27FC236}">
                    <a16:creationId xmlns:a16="http://schemas.microsoft.com/office/drawing/2014/main" xmlns="" id="{ED1A55E1-10D8-421F-A1A9-B5BB41E61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13" y="1046163"/>
                <a:ext cx="174625" cy="138113"/>
              </a:xfrm>
              <a:custGeom>
                <a:avLst/>
                <a:gdLst>
                  <a:gd name="T0" fmla="*/ 7 w 110"/>
                  <a:gd name="T1" fmla="*/ 0 h 87"/>
                  <a:gd name="T2" fmla="*/ 26 w 110"/>
                  <a:gd name="T3" fmla="*/ 9 h 87"/>
                  <a:gd name="T4" fmla="*/ 48 w 110"/>
                  <a:gd name="T5" fmla="*/ 16 h 87"/>
                  <a:gd name="T6" fmla="*/ 71 w 110"/>
                  <a:gd name="T7" fmla="*/ 21 h 87"/>
                  <a:gd name="T8" fmla="*/ 90 w 110"/>
                  <a:gd name="T9" fmla="*/ 24 h 87"/>
                  <a:gd name="T10" fmla="*/ 103 w 110"/>
                  <a:gd name="T11" fmla="*/ 26 h 87"/>
                  <a:gd name="T12" fmla="*/ 108 w 110"/>
                  <a:gd name="T13" fmla="*/ 28 h 87"/>
                  <a:gd name="T14" fmla="*/ 110 w 110"/>
                  <a:gd name="T15" fmla="*/ 28 h 87"/>
                  <a:gd name="T16" fmla="*/ 110 w 110"/>
                  <a:gd name="T17" fmla="*/ 30 h 87"/>
                  <a:gd name="T18" fmla="*/ 110 w 110"/>
                  <a:gd name="T19" fmla="*/ 31 h 87"/>
                  <a:gd name="T20" fmla="*/ 108 w 110"/>
                  <a:gd name="T21" fmla="*/ 31 h 87"/>
                  <a:gd name="T22" fmla="*/ 103 w 110"/>
                  <a:gd name="T23" fmla="*/ 31 h 87"/>
                  <a:gd name="T24" fmla="*/ 89 w 110"/>
                  <a:gd name="T25" fmla="*/ 30 h 87"/>
                  <a:gd name="T26" fmla="*/ 71 w 110"/>
                  <a:gd name="T27" fmla="*/ 26 h 87"/>
                  <a:gd name="T28" fmla="*/ 50 w 110"/>
                  <a:gd name="T29" fmla="*/ 21 h 87"/>
                  <a:gd name="T30" fmla="*/ 27 w 110"/>
                  <a:gd name="T31" fmla="*/ 14 h 87"/>
                  <a:gd name="T32" fmla="*/ 7 w 110"/>
                  <a:gd name="T33" fmla="*/ 7 h 87"/>
                  <a:gd name="T34" fmla="*/ 7 w 110"/>
                  <a:gd name="T35" fmla="*/ 14 h 87"/>
                  <a:gd name="T36" fmla="*/ 7 w 110"/>
                  <a:gd name="T37" fmla="*/ 26 h 87"/>
                  <a:gd name="T38" fmla="*/ 5 w 110"/>
                  <a:gd name="T39" fmla="*/ 40 h 87"/>
                  <a:gd name="T40" fmla="*/ 5 w 110"/>
                  <a:gd name="T41" fmla="*/ 50 h 87"/>
                  <a:gd name="T42" fmla="*/ 3 w 110"/>
                  <a:gd name="T43" fmla="*/ 57 h 87"/>
                  <a:gd name="T44" fmla="*/ 14 w 110"/>
                  <a:gd name="T45" fmla="*/ 61 h 87"/>
                  <a:gd name="T46" fmla="*/ 31 w 110"/>
                  <a:gd name="T47" fmla="*/ 66 h 87"/>
                  <a:gd name="T48" fmla="*/ 52 w 110"/>
                  <a:gd name="T49" fmla="*/ 73 h 87"/>
                  <a:gd name="T50" fmla="*/ 78 w 110"/>
                  <a:gd name="T51" fmla="*/ 80 h 87"/>
                  <a:gd name="T52" fmla="*/ 106 w 110"/>
                  <a:gd name="T53" fmla="*/ 84 h 87"/>
                  <a:gd name="T54" fmla="*/ 108 w 110"/>
                  <a:gd name="T55" fmla="*/ 84 h 87"/>
                  <a:gd name="T56" fmla="*/ 108 w 110"/>
                  <a:gd name="T57" fmla="*/ 85 h 87"/>
                  <a:gd name="T58" fmla="*/ 108 w 110"/>
                  <a:gd name="T59" fmla="*/ 85 h 87"/>
                  <a:gd name="T60" fmla="*/ 108 w 110"/>
                  <a:gd name="T61" fmla="*/ 87 h 87"/>
                  <a:gd name="T62" fmla="*/ 106 w 110"/>
                  <a:gd name="T63" fmla="*/ 87 h 87"/>
                  <a:gd name="T64" fmla="*/ 80 w 110"/>
                  <a:gd name="T65" fmla="*/ 84 h 87"/>
                  <a:gd name="T66" fmla="*/ 55 w 110"/>
                  <a:gd name="T67" fmla="*/ 78 h 87"/>
                  <a:gd name="T68" fmla="*/ 33 w 110"/>
                  <a:gd name="T69" fmla="*/ 71 h 87"/>
                  <a:gd name="T70" fmla="*/ 17 w 110"/>
                  <a:gd name="T71" fmla="*/ 66 h 87"/>
                  <a:gd name="T72" fmla="*/ 5 w 110"/>
                  <a:gd name="T73" fmla="*/ 63 h 87"/>
                  <a:gd name="T74" fmla="*/ 1 w 110"/>
                  <a:gd name="T75" fmla="*/ 61 h 87"/>
                  <a:gd name="T76" fmla="*/ 0 w 110"/>
                  <a:gd name="T77" fmla="*/ 59 h 87"/>
                  <a:gd name="T78" fmla="*/ 3 w 110"/>
                  <a:gd name="T79" fmla="*/ 0 h 87"/>
                  <a:gd name="T80" fmla="*/ 7 w 110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87">
                    <a:moveTo>
                      <a:pt x="7" y="0"/>
                    </a:moveTo>
                    <a:lnTo>
                      <a:pt x="26" y="9"/>
                    </a:lnTo>
                    <a:lnTo>
                      <a:pt x="48" y="16"/>
                    </a:lnTo>
                    <a:lnTo>
                      <a:pt x="71" y="21"/>
                    </a:lnTo>
                    <a:lnTo>
                      <a:pt x="90" y="24"/>
                    </a:lnTo>
                    <a:lnTo>
                      <a:pt x="103" y="26"/>
                    </a:lnTo>
                    <a:lnTo>
                      <a:pt x="108" y="28"/>
                    </a:lnTo>
                    <a:lnTo>
                      <a:pt x="110" y="28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08" y="31"/>
                    </a:lnTo>
                    <a:lnTo>
                      <a:pt x="103" y="31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0" y="21"/>
                    </a:lnTo>
                    <a:lnTo>
                      <a:pt x="27" y="14"/>
                    </a:lnTo>
                    <a:lnTo>
                      <a:pt x="7" y="7"/>
                    </a:lnTo>
                    <a:lnTo>
                      <a:pt x="7" y="14"/>
                    </a:lnTo>
                    <a:lnTo>
                      <a:pt x="7" y="26"/>
                    </a:lnTo>
                    <a:lnTo>
                      <a:pt x="5" y="40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4" y="61"/>
                    </a:lnTo>
                    <a:lnTo>
                      <a:pt x="31" y="66"/>
                    </a:lnTo>
                    <a:lnTo>
                      <a:pt x="52" y="73"/>
                    </a:lnTo>
                    <a:lnTo>
                      <a:pt x="78" y="80"/>
                    </a:lnTo>
                    <a:lnTo>
                      <a:pt x="106" y="84"/>
                    </a:lnTo>
                    <a:lnTo>
                      <a:pt x="108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6" y="87"/>
                    </a:lnTo>
                    <a:lnTo>
                      <a:pt x="80" y="84"/>
                    </a:lnTo>
                    <a:lnTo>
                      <a:pt x="55" y="78"/>
                    </a:lnTo>
                    <a:lnTo>
                      <a:pt x="33" y="71"/>
                    </a:lnTo>
                    <a:lnTo>
                      <a:pt x="17" y="66"/>
                    </a:lnTo>
                    <a:lnTo>
                      <a:pt x="5" y="63"/>
                    </a:lnTo>
                    <a:lnTo>
                      <a:pt x="1" y="61"/>
                    </a:lnTo>
                    <a:lnTo>
                      <a:pt x="0" y="59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67">
                <a:extLst>
                  <a:ext uri="{FF2B5EF4-FFF2-40B4-BE49-F238E27FC236}">
                    <a16:creationId xmlns:a16="http://schemas.microsoft.com/office/drawing/2014/main" xmlns="" id="{3425FC63-F45A-4ED6-9D8B-740167E89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026" y="1212850"/>
                <a:ext cx="185738" cy="141288"/>
              </a:xfrm>
              <a:custGeom>
                <a:avLst/>
                <a:gdLst>
                  <a:gd name="T0" fmla="*/ 110 w 117"/>
                  <a:gd name="T1" fmla="*/ 1 h 89"/>
                  <a:gd name="T2" fmla="*/ 89 w 117"/>
                  <a:gd name="T3" fmla="*/ 10 h 89"/>
                  <a:gd name="T4" fmla="*/ 66 w 117"/>
                  <a:gd name="T5" fmla="*/ 17 h 89"/>
                  <a:gd name="T6" fmla="*/ 42 w 117"/>
                  <a:gd name="T7" fmla="*/ 22 h 89"/>
                  <a:gd name="T8" fmla="*/ 23 w 117"/>
                  <a:gd name="T9" fmla="*/ 26 h 89"/>
                  <a:gd name="T10" fmla="*/ 7 w 117"/>
                  <a:gd name="T11" fmla="*/ 28 h 89"/>
                  <a:gd name="T12" fmla="*/ 2 w 117"/>
                  <a:gd name="T13" fmla="*/ 28 h 89"/>
                  <a:gd name="T14" fmla="*/ 0 w 117"/>
                  <a:gd name="T15" fmla="*/ 29 h 89"/>
                  <a:gd name="T16" fmla="*/ 0 w 117"/>
                  <a:gd name="T17" fmla="*/ 31 h 89"/>
                  <a:gd name="T18" fmla="*/ 0 w 117"/>
                  <a:gd name="T19" fmla="*/ 31 h 89"/>
                  <a:gd name="T20" fmla="*/ 2 w 117"/>
                  <a:gd name="T21" fmla="*/ 33 h 89"/>
                  <a:gd name="T22" fmla="*/ 9 w 117"/>
                  <a:gd name="T23" fmla="*/ 31 h 89"/>
                  <a:gd name="T24" fmla="*/ 23 w 117"/>
                  <a:gd name="T25" fmla="*/ 29 h 89"/>
                  <a:gd name="T26" fmla="*/ 42 w 117"/>
                  <a:gd name="T27" fmla="*/ 28 h 89"/>
                  <a:gd name="T28" fmla="*/ 65 w 117"/>
                  <a:gd name="T29" fmla="*/ 22 h 89"/>
                  <a:gd name="T30" fmla="*/ 89 w 117"/>
                  <a:gd name="T31" fmla="*/ 15 h 89"/>
                  <a:gd name="T32" fmla="*/ 110 w 117"/>
                  <a:gd name="T33" fmla="*/ 8 h 89"/>
                  <a:gd name="T34" fmla="*/ 110 w 117"/>
                  <a:gd name="T35" fmla="*/ 15 h 89"/>
                  <a:gd name="T36" fmla="*/ 110 w 117"/>
                  <a:gd name="T37" fmla="*/ 28 h 89"/>
                  <a:gd name="T38" fmla="*/ 112 w 117"/>
                  <a:gd name="T39" fmla="*/ 42 h 89"/>
                  <a:gd name="T40" fmla="*/ 112 w 117"/>
                  <a:gd name="T41" fmla="*/ 52 h 89"/>
                  <a:gd name="T42" fmla="*/ 112 w 117"/>
                  <a:gd name="T43" fmla="*/ 59 h 89"/>
                  <a:gd name="T44" fmla="*/ 103 w 117"/>
                  <a:gd name="T45" fmla="*/ 62 h 89"/>
                  <a:gd name="T46" fmla="*/ 85 w 117"/>
                  <a:gd name="T47" fmla="*/ 69 h 89"/>
                  <a:gd name="T48" fmla="*/ 63 w 117"/>
                  <a:gd name="T49" fmla="*/ 75 h 89"/>
                  <a:gd name="T50" fmla="*/ 35 w 117"/>
                  <a:gd name="T51" fmla="*/ 82 h 89"/>
                  <a:gd name="T52" fmla="*/ 9 w 117"/>
                  <a:gd name="T53" fmla="*/ 85 h 89"/>
                  <a:gd name="T54" fmla="*/ 7 w 117"/>
                  <a:gd name="T55" fmla="*/ 85 h 89"/>
                  <a:gd name="T56" fmla="*/ 5 w 117"/>
                  <a:gd name="T57" fmla="*/ 87 h 89"/>
                  <a:gd name="T58" fmla="*/ 5 w 117"/>
                  <a:gd name="T59" fmla="*/ 87 h 89"/>
                  <a:gd name="T60" fmla="*/ 7 w 117"/>
                  <a:gd name="T61" fmla="*/ 89 h 89"/>
                  <a:gd name="T62" fmla="*/ 9 w 117"/>
                  <a:gd name="T63" fmla="*/ 89 h 89"/>
                  <a:gd name="T64" fmla="*/ 33 w 117"/>
                  <a:gd name="T65" fmla="*/ 87 h 89"/>
                  <a:gd name="T66" fmla="*/ 59 w 117"/>
                  <a:gd name="T67" fmla="*/ 82 h 89"/>
                  <a:gd name="T68" fmla="*/ 80 w 117"/>
                  <a:gd name="T69" fmla="*/ 75 h 89"/>
                  <a:gd name="T70" fmla="*/ 99 w 117"/>
                  <a:gd name="T71" fmla="*/ 69 h 89"/>
                  <a:gd name="T72" fmla="*/ 112 w 117"/>
                  <a:gd name="T73" fmla="*/ 64 h 89"/>
                  <a:gd name="T74" fmla="*/ 115 w 117"/>
                  <a:gd name="T75" fmla="*/ 62 h 89"/>
                  <a:gd name="T76" fmla="*/ 117 w 117"/>
                  <a:gd name="T77" fmla="*/ 61 h 89"/>
                  <a:gd name="T78" fmla="*/ 113 w 117"/>
                  <a:gd name="T79" fmla="*/ 0 h 89"/>
                  <a:gd name="T80" fmla="*/ 110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110" y="1"/>
                    </a:moveTo>
                    <a:lnTo>
                      <a:pt x="89" y="10"/>
                    </a:lnTo>
                    <a:lnTo>
                      <a:pt x="66" y="17"/>
                    </a:lnTo>
                    <a:lnTo>
                      <a:pt x="42" y="22"/>
                    </a:lnTo>
                    <a:lnTo>
                      <a:pt x="23" y="26"/>
                    </a:lnTo>
                    <a:lnTo>
                      <a:pt x="7" y="28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9" y="31"/>
                    </a:lnTo>
                    <a:lnTo>
                      <a:pt x="23" y="29"/>
                    </a:lnTo>
                    <a:lnTo>
                      <a:pt x="42" y="28"/>
                    </a:lnTo>
                    <a:lnTo>
                      <a:pt x="65" y="22"/>
                    </a:lnTo>
                    <a:lnTo>
                      <a:pt x="89" y="15"/>
                    </a:lnTo>
                    <a:lnTo>
                      <a:pt x="110" y="8"/>
                    </a:lnTo>
                    <a:lnTo>
                      <a:pt x="110" y="15"/>
                    </a:lnTo>
                    <a:lnTo>
                      <a:pt x="110" y="28"/>
                    </a:lnTo>
                    <a:lnTo>
                      <a:pt x="112" y="42"/>
                    </a:lnTo>
                    <a:lnTo>
                      <a:pt x="112" y="52"/>
                    </a:lnTo>
                    <a:lnTo>
                      <a:pt x="112" y="59"/>
                    </a:lnTo>
                    <a:lnTo>
                      <a:pt x="103" y="62"/>
                    </a:lnTo>
                    <a:lnTo>
                      <a:pt x="85" y="69"/>
                    </a:lnTo>
                    <a:lnTo>
                      <a:pt x="63" y="75"/>
                    </a:lnTo>
                    <a:lnTo>
                      <a:pt x="35" y="82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7"/>
                    </a:lnTo>
                    <a:lnTo>
                      <a:pt x="5" y="87"/>
                    </a:lnTo>
                    <a:lnTo>
                      <a:pt x="7" y="89"/>
                    </a:lnTo>
                    <a:lnTo>
                      <a:pt x="9" y="89"/>
                    </a:lnTo>
                    <a:lnTo>
                      <a:pt x="33" y="87"/>
                    </a:lnTo>
                    <a:lnTo>
                      <a:pt x="59" y="82"/>
                    </a:lnTo>
                    <a:lnTo>
                      <a:pt x="80" y="75"/>
                    </a:lnTo>
                    <a:lnTo>
                      <a:pt x="99" y="69"/>
                    </a:lnTo>
                    <a:lnTo>
                      <a:pt x="112" y="64"/>
                    </a:lnTo>
                    <a:lnTo>
                      <a:pt x="115" y="62"/>
                    </a:lnTo>
                    <a:lnTo>
                      <a:pt x="117" y="61"/>
                    </a:lnTo>
                    <a:lnTo>
                      <a:pt x="113" y="0"/>
                    </a:lnTo>
                    <a:lnTo>
                      <a:pt x="11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68">
                <a:extLst>
                  <a:ext uri="{FF2B5EF4-FFF2-40B4-BE49-F238E27FC236}">
                    <a16:creationId xmlns:a16="http://schemas.microsoft.com/office/drawing/2014/main" xmlns="" id="{B6C4ABA6-A4B9-4C1B-9234-D0AAF6F08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1" y="1212850"/>
                <a:ext cx="185738" cy="141288"/>
              </a:xfrm>
              <a:custGeom>
                <a:avLst/>
                <a:gdLst>
                  <a:gd name="T0" fmla="*/ 7 w 117"/>
                  <a:gd name="T1" fmla="*/ 1 h 89"/>
                  <a:gd name="T2" fmla="*/ 26 w 117"/>
                  <a:gd name="T3" fmla="*/ 10 h 89"/>
                  <a:gd name="T4" fmla="*/ 50 w 117"/>
                  <a:gd name="T5" fmla="*/ 17 h 89"/>
                  <a:gd name="T6" fmla="*/ 73 w 117"/>
                  <a:gd name="T7" fmla="*/ 22 h 89"/>
                  <a:gd name="T8" fmla="*/ 94 w 117"/>
                  <a:gd name="T9" fmla="*/ 26 h 89"/>
                  <a:gd name="T10" fmla="*/ 108 w 117"/>
                  <a:gd name="T11" fmla="*/ 28 h 89"/>
                  <a:gd name="T12" fmla="*/ 115 w 117"/>
                  <a:gd name="T13" fmla="*/ 28 h 89"/>
                  <a:gd name="T14" fmla="*/ 117 w 117"/>
                  <a:gd name="T15" fmla="*/ 29 h 89"/>
                  <a:gd name="T16" fmla="*/ 117 w 117"/>
                  <a:gd name="T17" fmla="*/ 31 h 89"/>
                  <a:gd name="T18" fmla="*/ 115 w 117"/>
                  <a:gd name="T19" fmla="*/ 31 h 89"/>
                  <a:gd name="T20" fmla="*/ 115 w 117"/>
                  <a:gd name="T21" fmla="*/ 33 h 89"/>
                  <a:gd name="T22" fmla="*/ 108 w 117"/>
                  <a:gd name="T23" fmla="*/ 31 h 89"/>
                  <a:gd name="T24" fmla="*/ 94 w 117"/>
                  <a:gd name="T25" fmla="*/ 29 h 89"/>
                  <a:gd name="T26" fmla="*/ 73 w 117"/>
                  <a:gd name="T27" fmla="*/ 28 h 89"/>
                  <a:gd name="T28" fmla="*/ 50 w 117"/>
                  <a:gd name="T29" fmla="*/ 22 h 89"/>
                  <a:gd name="T30" fmla="*/ 27 w 117"/>
                  <a:gd name="T31" fmla="*/ 15 h 89"/>
                  <a:gd name="T32" fmla="*/ 7 w 117"/>
                  <a:gd name="T33" fmla="*/ 8 h 89"/>
                  <a:gd name="T34" fmla="*/ 7 w 117"/>
                  <a:gd name="T35" fmla="*/ 15 h 89"/>
                  <a:gd name="T36" fmla="*/ 5 w 117"/>
                  <a:gd name="T37" fmla="*/ 28 h 89"/>
                  <a:gd name="T38" fmla="*/ 5 w 117"/>
                  <a:gd name="T39" fmla="*/ 42 h 89"/>
                  <a:gd name="T40" fmla="*/ 3 w 117"/>
                  <a:gd name="T41" fmla="*/ 52 h 89"/>
                  <a:gd name="T42" fmla="*/ 3 w 117"/>
                  <a:gd name="T43" fmla="*/ 59 h 89"/>
                  <a:gd name="T44" fmla="*/ 14 w 117"/>
                  <a:gd name="T45" fmla="*/ 62 h 89"/>
                  <a:gd name="T46" fmla="*/ 31 w 117"/>
                  <a:gd name="T47" fmla="*/ 69 h 89"/>
                  <a:gd name="T48" fmla="*/ 54 w 117"/>
                  <a:gd name="T49" fmla="*/ 75 h 89"/>
                  <a:gd name="T50" fmla="*/ 80 w 117"/>
                  <a:gd name="T51" fmla="*/ 82 h 89"/>
                  <a:gd name="T52" fmla="*/ 108 w 117"/>
                  <a:gd name="T53" fmla="*/ 85 h 89"/>
                  <a:gd name="T54" fmla="*/ 110 w 117"/>
                  <a:gd name="T55" fmla="*/ 85 h 89"/>
                  <a:gd name="T56" fmla="*/ 110 w 117"/>
                  <a:gd name="T57" fmla="*/ 87 h 89"/>
                  <a:gd name="T58" fmla="*/ 110 w 117"/>
                  <a:gd name="T59" fmla="*/ 87 h 89"/>
                  <a:gd name="T60" fmla="*/ 110 w 117"/>
                  <a:gd name="T61" fmla="*/ 89 h 89"/>
                  <a:gd name="T62" fmla="*/ 108 w 117"/>
                  <a:gd name="T63" fmla="*/ 89 h 89"/>
                  <a:gd name="T64" fmla="*/ 82 w 117"/>
                  <a:gd name="T65" fmla="*/ 87 h 89"/>
                  <a:gd name="T66" fmla="*/ 57 w 117"/>
                  <a:gd name="T67" fmla="*/ 82 h 89"/>
                  <a:gd name="T68" fmla="*/ 34 w 117"/>
                  <a:gd name="T69" fmla="*/ 75 h 89"/>
                  <a:gd name="T70" fmla="*/ 17 w 117"/>
                  <a:gd name="T71" fmla="*/ 69 h 89"/>
                  <a:gd name="T72" fmla="*/ 5 w 117"/>
                  <a:gd name="T73" fmla="*/ 64 h 89"/>
                  <a:gd name="T74" fmla="*/ 0 w 117"/>
                  <a:gd name="T75" fmla="*/ 62 h 89"/>
                  <a:gd name="T76" fmla="*/ 0 w 117"/>
                  <a:gd name="T77" fmla="*/ 61 h 89"/>
                  <a:gd name="T78" fmla="*/ 3 w 117"/>
                  <a:gd name="T79" fmla="*/ 0 h 89"/>
                  <a:gd name="T80" fmla="*/ 7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7" y="1"/>
                    </a:moveTo>
                    <a:lnTo>
                      <a:pt x="26" y="10"/>
                    </a:lnTo>
                    <a:lnTo>
                      <a:pt x="50" y="17"/>
                    </a:lnTo>
                    <a:lnTo>
                      <a:pt x="73" y="22"/>
                    </a:lnTo>
                    <a:lnTo>
                      <a:pt x="94" y="26"/>
                    </a:lnTo>
                    <a:lnTo>
                      <a:pt x="108" y="28"/>
                    </a:lnTo>
                    <a:lnTo>
                      <a:pt x="115" y="28"/>
                    </a:lnTo>
                    <a:lnTo>
                      <a:pt x="117" y="29"/>
                    </a:lnTo>
                    <a:lnTo>
                      <a:pt x="117" y="31"/>
                    </a:lnTo>
                    <a:lnTo>
                      <a:pt x="115" y="31"/>
                    </a:lnTo>
                    <a:lnTo>
                      <a:pt x="115" y="33"/>
                    </a:lnTo>
                    <a:lnTo>
                      <a:pt x="108" y="31"/>
                    </a:lnTo>
                    <a:lnTo>
                      <a:pt x="94" y="29"/>
                    </a:lnTo>
                    <a:lnTo>
                      <a:pt x="73" y="28"/>
                    </a:lnTo>
                    <a:lnTo>
                      <a:pt x="50" y="22"/>
                    </a:lnTo>
                    <a:lnTo>
                      <a:pt x="27" y="15"/>
                    </a:lnTo>
                    <a:lnTo>
                      <a:pt x="7" y="8"/>
                    </a:lnTo>
                    <a:lnTo>
                      <a:pt x="7" y="15"/>
                    </a:lnTo>
                    <a:lnTo>
                      <a:pt x="5" y="28"/>
                    </a:lnTo>
                    <a:lnTo>
                      <a:pt x="5" y="42"/>
                    </a:lnTo>
                    <a:lnTo>
                      <a:pt x="3" y="52"/>
                    </a:lnTo>
                    <a:lnTo>
                      <a:pt x="3" y="59"/>
                    </a:lnTo>
                    <a:lnTo>
                      <a:pt x="14" y="62"/>
                    </a:lnTo>
                    <a:lnTo>
                      <a:pt x="31" y="69"/>
                    </a:lnTo>
                    <a:lnTo>
                      <a:pt x="54" y="75"/>
                    </a:lnTo>
                    <a:lnTo>
                      <a:pt x="80" y="82"/>
                    </a:lnTo>
                    <a:lnTo>
                      <a:pt x="108" y="85"/>
                    </a:lnTo>
                    <a:lnTo>
                      <a:pt x="110" y="85"/>
                    </a:lnTo>
                    <a:lnTo>
                      <a:pt x="110" y="87"/>
                    </a:lnTo>
                    <a:lnTo>
                      <a:pt x="110" y="87"/>
                    </a:lnTo>
                    <a:lnTo>
                      <a:pt x="110" y="89"/>
                    </a:lnTo>
                    <a:lnTo>
                      <a:pt x="108" y="89"/>
                    </a:lnTo>
                    <a:lnTo>
                      <a:pt x="82" y="87"/>
                    </a:lnTo>
                    <a:lnTo>
                      <a:pt x="57" y="82"/>
                    </a:lnTo>
                    <a:lnTo>
                      <a:pt x="34" y="75"/>
                    </a:lnTo>
                    <a:lnTo>
                      <a:pt x="17" y="69"/>
                    </a:lnTo>
                    <a:lnTo>
                      <a:pt x="5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3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69">
                <a:extLst>
                  <a:ext uri="{FF2B5EF4-FFF2-40B4-BE49-F238E27FC236}">
                    <a16:creationId xmlns:a16="http://schemas.microsoft.com/office/drawing/2014/main" xmlns="" id="{468643D5-EE99-4E54-BE63-6DB6F0EA46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1071563"/>
                <a:ext cx="68263" cy="120650"/>
              </a:xfrm>
              <a:custGeom>
                <a:avLst/>
                <a:gdLst>
                  <a:gd name="T0" fmla="*/ 17 w 43"/>
                  <a:gd name="T1" fmla="*/ 66 h 76"/>
                  <a:gd name="T2" fmla="*/ 12 w 43"/>
                  <a:gd name="T3" fmla="*/ 62 h 76"/>
                  <a:gd name="T4" fmla="*/ 12 w 43"/>
                  <a:gd name="T5" fmla="*/ 57 h 76"/>
                  <a:gd name="T6" fmla="*/ 17 w 43"/>
                  <a:gd name="T7" fmla="*/ 55 h 76"/>
                  <a:gd name="T8" fmla="*/ 27 w 43"/>
                  <a:gd name="T9" fmla="*/ 55 h 76"/>
                  <a:gd name="T10" fmla="*/ 29 w 43"/>
                  <a:gd name="T11" fmla="*/ 61 h 76"/>
                  <a:gd name="T12" fmla="*/ 27 w 43"/>
                  <a:gd name="T13" fmla="*/ 64 h 76"/>
                  <a:gd name="T14" fmla="*/ 17 w 43"/>
                  <a:gd name="T15" fmla="*/ 22 h 76"/>
                  <a:gd name="T16" fmla="*/ 29 w 43"/>
                  <a:gd name="T17" fmla="*/ 22 h 76"/>
                  <a:gd name="T18" fmla="*/ 33 w 43"/>
                  <a:gd name="T19" fmla="*/ 28 h 76"/>
                  <a:gd name="T20" fmla="*/ 29 w 43"/>
                  <a:gd name="T21" fmla="*/ 31 h 76"/>
                  <a:gd name="T22" fmla="*/ 17 w 43"/>
                  <a:gd name="T23" fmla="*/ 31 h 76"/>
                  <a:gd name="T24" fmla="*/ 13 w 43"/>
                  <a:gd name="T25" fmla="*/ 29 h 76"/>
                  <a:gd name="T26" fmla="*/ 13 w 43"/>
                  <a:gd name="T27" fmla="*/ 24 h 76"/>
                  <a:gd name="T28" fmla="*/ 17 w 43"/>
                  <a:gd name="T29" fmla="*/ 22 h 76"/>
                  <a:gd name="T30" fmla="*/ 13 w 43"/>
                  <a:gd name="T31" fmla="*/ 47 h 76"/>
                  <a:gd name="T32" fmla="*/ 12 w 43"/>
                  <a:gd name="T33" fmla="*/ 43 h 76"/>
                  <a:gd name="T34" fmla="*/ 12 w 43"/>
                  <a:gd name="T35" fmla="*/ 41 h 76"/>
                  <a:gd name="T36" fmla="*/ 13 w 43"/>
                  <a:gd name="T37" fmla="*/ 38 h 76"/>
                  <a:gd name="T38" fmla="*/ 17 w 43"/>
                  <a:gd name="T39" fmla="*/ 38 h 76"/>
                  <a:gd name="T40" fmla="*/ 36 w 43"/>
                  <a:gd name="T41" fmla="*/ 36 h 76"/>
                  <a:gd name="T42" fmla="*/ 41 w 43"/>
                  <a:gd name="T43" fmla="*/ 33 h 76"/>
                  <a:gd name="T44" fmla="*/ 43 w 43"/>
                  <a:gd name="T45" fmla="*/ 26 h 76"/>
                  <a:gd name="T46" fmla="*/ 43 w 43"/>
                  <a:gd name="T47" fmla="*/ 24 h 76"/>
                  <a:gd name="T48" fmla="*/ 41 w 43"/>
                  <a:gd name="T49" fmla="*/ 17 h 76"/>
                  <a:gd name="T50" fmla="*/ 38 w 43"/>
                  <a:gd name="T51" fmla="*/ 15 h 76"/>
                  <a:gd name="T52" fmla="*/ 31 w 43"/>
                  <a:gd name="T53" fmla="*/ 14 h 76"/>
                  <a:gd name="T54" fmla="*/ 24 w 43"/>
                  <a:gd name="T55" fmla="*/ 14 h 76"/>
                  <a:gd name="T56" fmla="*/ 19 w 43"/>
                  <a:gd name="T57" fmla="*/ 15 h 76"/>
                  <a:gd name="T58" fmla="*/ 13 w 43"/>
                  <a:gd name="T59" fmla="*/ 14 h 76"/>
                  <a:gd name="T60" fmla="*/ 13 w 43"/>
                  <a:gd name="T61" fmla="*/ 10 h 76"/>
                  <a:gd name="T62" fmla="*/ 13 w 43"/>
                  <a:gd name="T63" fmla="*/ 5 h 76"/>
                  <a:gd name="T64" fmla="*/ 10 w 43"/>
                  <a:gd name="T65" fmla="*/ 1 h 76"/>
                  <a:gd name="T66" fmla="*/ 6 w 43"/>
                  <a:gd name="T67" fmla="*/ 0 h 76"/>
                  <a:gd name="T68" fmla="*/ 5 w 43"/>
                  <a:gd name="T69" fmla="*/ 1 h 76"/>
                  <a:gd name="T70" fmla="*/ 1 w 43"/>
                  <a:gd name="T71" fmla="*/ 5 h 76"/>
                  <a:gd name="T72" fmla="*/ 0 w 43"/>
                  <a:gd name="T73" fmla="*/ 10 h 76"/>
                  <a:gd name="T74" fmla="*/ 0 w 43"/>
                  <a:gd name="T75" fmla="*/ 14 h 76"/>
                  <a:gd name="T76" fmla="*/ 0 w 43"/>
                  <a:gd name="T77" fmla="*/ 62 h 76"/>
                  <a:gd name="T78" fmla="*/ 0 w 43"/>
                  <a:gd name="T79" fmla="*/ 68 h 76"/>
                  <a:gd name="T80" fmla="*/ 1 w 43"/>
                  <a:gd name="T81" fmla="*/ 75 h 76"/>
                  <a:gd name="T82" fmla="*/ 6 w 43"/>
                  <a:gd name="T83" fmla="*/ 76 h 76"/>
                  <a:gd name="T84" fmla="*/ 12 w 43"/>
                  <a:gd name="T85" fmla="*/ 76 h 76"/>
                  <a:gd name="T86" fmla="*/ 13 w 43"/>
                  <a:gd name="T87" fmla="*/ 75 h 76"/>
                  <a:gd name="T88" fmla="*/ 31 w 43"/>
                  <a:gd name="T89" fmla="*/ 75 h 76"/>
                  <a:gd name="T90" fmla="*/ 38 w 43"/>
                  <a:gd name="T91" fmla="*/ 71 h 76"/>
                  <a:gd name="T92" fmla="*/ 40 w 43"/>
                  <a:gd name="T93" fmla="*/ 66 h 76"/>
                  <a:gd name="T94" fmla="*/ 41 w 43"/>
                  <a:gd name="T95" fmla="*/ 62 h 76"/>
                  <a:gd name="T96" fmla="*/ 41 w 43"/>
                  <a:gd name="T97" fmla="*/ 55 h 76"/>
                  <a:gd name="T98" fmla="*/ 40 w 43"/>
                  <a:gd name="T99" fmla="*/ 54 h 76"/>
                  <a:gd name="T100" fmla="*/ 36 w 43"/>
                  <a:gd name="T101" fmla="*/ 47 h 76"/>
                  <a:gd name="T102" fmla="*/ 27 w 43"/>
                  <a:gd name="T103" fmla="*/ 45 h 76"/>
                  <a:gd name="T104" fmla="*/ 20 w 43"/>
                  <a:gd name="T105" fmla="*/ 45 h 76"/>
                  <a:gd name="T106" fmla="*/ 17 w 43"/>
                  <a:gd name="T107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76">
                    <a:moveTo>
                      <a:pt x="24" y="66"/>
                    </a:moveTo>
                    <a:lnTo>
                      <a:pt x="17" y="66"/>
                    </a:lnTo>
                    <a:lnTo>
                      <a:pt x="13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3" y="55"/>
                    </a:lnTo>
                    <a:lnTo>
                      <a:pt x="17" y="55"/>
                    </a:lnTo>
                    <a:lnTo>
                      <a:pt x="24" y="55"/>
                    </a:lnTo>
                    <a:lnTo>
                      <a:pt x="27" y="55"/>
                    </a:lnTo>
                    <a:lnTo>
                      <a:pt x="29" y="57"/>
                    </a:lnTo>
                    <a:lnTo>
                      <a:pt x="29" y="61"/>
                    </a:lnTo>
                    <a:lnTo>
                      <a:pt x="29" y="62"/>
                    </a:lnTo>
                    <a:lnTo>
                      <a:pt x="27" y="64"/>
                    </a:lnTo>
                    <a:lnTo>
                      <a:pt x="24" y="66"/>
                    </a:lnTo>
                    <a:close/>
                    <a:moveTo>
                      <a:pt x="17" y="22"/>
                    </a:moveTo>
                    <a:lnTo>
                      <a:pt x="26" y="22"/>
                    </a:lnTo>
                    <a:lnTo>
                      <a:pt x="29" y="22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9"/>
                    </a:lnTo>
                    <a:lnTo>
                      <a:pt x="29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3" y="24"/>
                    </a:lnTo>
                    <a:lnTo>
                      <a:pt x="15" y="22"/>
                    </a:lnTo>
                    <a:lnTo>
                      <a:pt x="17" y="22"/>
                    </a:lnTo>
                    <a:close/>
                    <a:moveTo>
                      <a:pt x="17" y="47"/>
                    </a:moveTo>
                    <a:lnTo>
                      <a:pt x="13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36" y="36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3" y="19"/>
                    </a:lnTo>
                    <a:lnTo>
                      <a:pt x="41" y="17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4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1"/>
                    </a:lnTo>
                    <a:lnTo>
                      <a:pt x="1" y="75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26" y="75"/>
                    </a:lnTo>
                    <a:lnTo>
                      <a:pt x="31" y="75"/>
                    </a:lnTo>
                    <a:lnTo>
                      <a:pt x="34" y="73"/>
                    </a:lnTo>
                    <a:lnTo>
                      <a:pt x="38" y="71"/>
                    </a:lnTo>
                    <a:lnTo>
                      <a:pt x="40" y="68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1" y="62"/>
                    </a:lnTo>
                    <a:lnTo>
                      <a:pt x="41" y="59"/>
                    </a:lnTo>
                    <a:lnTo>
                      <a:pt x="41" y="55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6" y="47"/>
                    </a:lnTo>
                    <a:lnTo>
                      <a:pt x="33" y="47"/>
                    </a:lnTo>
                    <a:lnTo>
                      <a:pt x="27" y="45"/>
                    </a:lnTo>
                    <a:lnTo>
                      <a:pt x="24" y="45"/>
                    </a:lnTo>
                    <a:lnTo>
                      <a:pt x="20" y="45"/>
                    </a:lnTo>
                    <a:lnTo>
                      <a:pt x="19" y="47"/>
                    </a:lnTo>
                    <a:lnTo>
                      <a:pt x="17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70">
                <a:extLst>
                  <a:ext uri="{FF2B5EF4-FFF2-40B4-BE49-F238E27FC236}">
                    <a16:creationId xmlns:a16="http://schemas.microsoft.com/office/drawing/2014/main" xmlns="" id="{DAC71460-9AEA-4506-95E3-30F600109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1087438"/>
                <a:ext cx="115888" cy="111125"/>
              </a:xfrm>
              <a:custGeom>
                <a:avLst/>
                <a:gdLst>
                  <a:gd name="T0" fmla="*/ 59 w 73"/>
                  <a:gd name="T1" fmla="*/ 0 h 70"/>
                  <a:gd name="T2" fmla="*/ 63 w 73"/>
                  <a:gd name="T3" fmla="*/ 2 h 70"/>
                  <a:gd name="T4" fmla="*/ 66 w 73"/>
                  <a:gd name="T5" fmla="*/ 4 h 70"/>
                  <a:gd name="T6" fmla="*/ 68 w 73"/>
                  <a:gd name="T7" fmla="*/ 7 h 70"/>
                  <a:gd name="T8" fmla="*/ 66 w 73"/>
                  <a:gd name="T9" fmla="*/ 12 h 70"/>
                  <a:gd name="T10" fmla="*/ 59 w 73"/>
                  <a:gd name="T11" fmla="*/ 16 h 70"/>
                  <a:gd name="T12" fmla="*/ 49 w 73"/>
                  <a:gd name="T13" fmla="*/ 16 h 70"/>
                  <a:gd name="T14" fmla="*/ 45 w 73"/>
                  <a:gd name="T15" fmla="*/ 16 h 70"/>
                  <a:gd name="T16" fmla="*/ 45 w 73"/>
                  <a:gd name="T17" fmla="*/ 21 h 70"/>
                  <a:gd name="T18" fmla="*/ 45 w 73"/>
                  <a:gd name="T19" fmla="*/ 23 h 70"/>
                  <a:gd name="T20" fmla="*/ 47 w 73"/>
                  <a:gd name="T21" fmla="*/ 24 h 70"/>
                  <a:gd name="T22" fmla="*/ 51 w 73"/>
                  <a:gd name="T23" fmla="*/ 26 h 70"/>
                  <a:gd name="T24" fmla="*/ 57 w 73"/>
                  <a:gd name="T25" fmla="*/ 26 h 70"/>
                  <a:gd name="T26" fmla="*/ 64 w 73"/>
                  <a:gd name="T27" fmla="*/ 30 h 70"/>
                  <a:gd name="T28" fmla="*/ 70 w 73"/>
                  <a:gd name="T29" fmla="*/ 33 h 70"/>
                  <a:gd name="T30" fmla="*/ 71 w 73"/>
                  <a:gd name="T31" fmla="*/ 37 h 70"/>
                  <a:gd name="T32" fmla="*/ 73 w 73"/>
                  <a:gd name="T33" fmla="*/ 44 h 70"/>
                  <a:gd name="T34" fmla="*/ 71 w 73"/>
                  <a:gd name="T35" fmla="*/ 56 h 70"/>
                  <a:gd name="T36" fmla="*/ 70 w 73"/>
                  <a:gd name="T37" fmla="*/ 58 h 70"/>
                  <a:gd name="T38" fmla="*/ 68 w 73"/>
                  <a:gd name="T39" fmla="*/ 61 h 70"/>
                  <a:gd name="T40" fmla="*/ 63 w 73"/>
                  <a:gd name="T41" fmla="*/ 59 h 70"/>
                  <a:gd name="T42" fmla="*/ 59 w 73"/>
                  <a:gd name="T43" fmla="*/ 47 h 70"/>
                  <a:gd name="T44" fmla="*/ 57 w 73"/>
                  <a:gd name="T45" fmla="*/ 42 h 70"/>
                  <a:gd name="T46" fmla="*/ 54 w 73"/>
                  <a:gd name="T47" fmla="*/ 38 h 70"/>
                  <a:gd name="T48" fmla="*/ 51 w 73"/>
                  <a:gd name="T49" fmla="*/ 38 h 70"/>
                  <a:gd name="T50" fmla="*/ 47 w 73"/>
                  <a:gd name="T51" fmla="*/ 38 h 70"/>
                  <a:gd name="T52" fmla="*/ 45 w 73"/>
                  <a:gd name="T53" fmla="*/ 42 h 70"/>
                  <a:gd name="T54" fmla="*/ 44 w 73"/>
                  <a:gd name="T55" fmla="*/ 61 h 70"/>
                  <a:gd name="T56" fmla="*/ 42 w 73"/>
                  <a:gd name="T57" fmla="*/ 65 h 70"/>
                  <a:gd name="T58" fmla="*/ 38 w 73"/>
                  <a:gd name="T59" fmla="*/ 68 h 70"/>
                  <a:gd name="T60" fmla="*/ 37 w 73"/>
                  <a:gd name="T61" fmla="*/ 70 h 70"/>
                  <a:gd name="T62" fmla="*/ 33 w 73"/>
                  <a:gd name="T63" fmla="*/ 70 h 70"/>
                  <a:gd name="T64" fmla="*/ 30 w 73"/>
                  <a:gd name="T65" fmla="*/ 66 h 70"/>
                  <a:gd name="T66" fmla="*/ 28 w 73"/>
                  <a:gd name="T67" fmla="*/ 58 h 70"/>
                  <a:gd name="T68" fmla="*/ 28 w 73"/>
                  <a:gd name="T69" fmla="*/ 44 h 70"/>
                  <a:gd name="T70" fmla="*/ 28 w 73"/>
                  <a:gd name="T71" fmla="*/ 42 h 70"/>
                  <a:gd name="T72" fmla="*/ 24 w 73"/>
                  <a:gd name="T73" fmla="*/ 38 h 70"/>
                  <a:gd name="T74" fmla="*/ 21 w 73"/>
                  <a:gd name="T75" fmla="*/ 38 h 70"/>
                  <a:gd name="T76" fmla="*/ 17 w 73"/>
                  <a:gd name="T77" fmla="*/ 38 h 70"/>
                  <a:gd name="T78" fmla="*/ 14 w 73"/>
                  <a:gd name="T79" fmla="*/ 42 h 70"/>
                  <a:gd name="T80" fmla="*/ 12 w 73"/>
                  <a:gd name="T81" fmla="*/ 49 h 70"/>
                  <a:gd name="T82" fmla="*/ 12 w 73"/>
                  <a:gd name="T83" fmla="*/ 56 h 70"/>
                  <a:gd name="T84" fmla="*/ 10 w 73"/>
                  <a:gd name="T85" fmla="*/ 59 h 70"/>
                  <a:gd name="T86" fmla="*/ 7 w 73"/>
                  <a:gd name="T87" fmla="*/ 61 h 70"/>
                  <a:gd name="T88" fmla="*/ 5 w 73"/>
                  <a:gd name="T89" fmla="*/ 61 h 70"/>
                  <a:gd name="T90" fmla="*/ 2 w 73"/>
                  <a:gd name="T91" fmla="*/ 59 h 70"/>
                  <a:gd name="T92" fmla="*/ 0 w 73"/>
                  <a:gd name="T93" fmla="*/ 52 h 70"/>
                  <a:gd name="T94" fmla="*/ 0 w 73"/>
                  <a:gd name="T95" fmla="*/ 37 h 70"/>
                  <a:gd name="T96" fmla="*/ 2 w 73"/>
                  <a:gd name="T97" fmla="*/ 33 h 70"/>
                  <a:gd name="T98" fmla="*/ 7 w 73"/>
                  <a:gd name="T99" fmla="*/ 28 h 70"/>
                  <a:gd name="T100" fmla="*/ 17 w 73"/>
                  <a:gd name="T101" fmla="*/ 28 h 70"/>
                  <a:gd name="T102" fmla="*/ 21 w 73"/>
                  <a:gd name="T103" fmla="*/ 28 h 70"/>
                  <a:gd name="T104" fmla="*/ 24 w 73"/>
                  <a:gd name="T105" fmla="*/ 26 h 70"/>
                  <a:gd name="T106" fmla="*/ 28 w 73"/>
                  <a:gd name="T107" fmla="*/ 21 h 70"/>
                  <a:gd name="T108" fmla="*/ 26 w 73"/>
                  <a:gd name="T109" fmla="*/ 18 h 70"/>
                  <a:gd name="T110" fmla="*/ 23 w 73"/>
                  <a:gd name="T111" fmla="*/ 16 h 70"/>
                  <a:gd name="T112" fmla="*/ 9 w 73"/>
                  <a:gd name="T113" fmla="*/ 14 h 70"/>
                  <a:gd name="T114" fmla="*/ 7 w 73"/>
                  <a:gd name="T115" fmla="*/ 14 h 70"/>
                  <a:gd name="T116" fmla="*/ 3 w 73"/>
                  <a:gd name="T117" fmla="*/ 11 h 70"/>
                  <a:gd name="T118" fmla="*/ 3 w 73"/>
                  <a:gd name="T119" fmla="*/ 7 h 70"/>
                  <a:gd name="T120" fmla="*/ 3 w 73"/>
                  <a:gd name="T121" fmla="*/ 4 h 70"/>
                  <a:gd name="T122" fmla="*/ 9 w 73"/>
                  <a:gd name="T123" fmla="*/ 0 h 70"/>
                  <a:gd name="T124" fmla="*/ 17 w 73"/>
                  <a:gd name="T1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70">
                    <a:moveTo>
                      <a:pt x="1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6" y="9"/>
                    </a:lnTo>
                    <a:lnTo>
                      <a:pt x="66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4" y="21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7" y="24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7" y="26"/>
                    </a:lnTo>
                    <a:lnTo>
                      <a:pt x="61" y="28"/>
                    </a:lnTo>
                    <a:lnTo>
                      <a:pt x="64" y="30"/>
                    </a:lnTo>
                    <a:lnTo>
                      <a:pt x="68" y="31"/>
                    </a:lnTo>
                    <a:lnTo>
                      <a:pt x="70" y="33"/>
                    </a:lnTo>
                    <a:lnTo>
                      <a:pt x="70" y="35"/>
                    </a:lnTo>
                    <a:lnTo>
                      <a:pt x="71" y="37"/>
                    </a:lnTo>
                    <a:lnTo>
                      <a:pt x="73" y="40"/>
                    </a:lnTo>
                    <a:lnTo>
                      <a:pt x="73" y="44"/>
                    </a:lnTo>
                    <a:lnTo>
                      <a:pt x="73" y="49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59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3" y="59"/>
                    </a:lnTo>
                    <a:lnTo>
                      <a:pt x="61" y="56"/>
                    </a:lnTo>
                    <a:lnTo>
                      <a:pt x="59" y="47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4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49" y="38"/>
                    </a:lnTo>
                    <a:lnTo>
                      <a:pt x="47" y="38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5" y="45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2" y="65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5" y="70"/>
                    </a:lnTo>
                    <a:lnTo>
                      <a:pt x="33" y="70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28" y="63"/>
                    </a:lnTo>
                    <a:lnTo>
                      <a:pt x="28" y="58"/>
                    </a:lnTo>
                    <a:lnTo>
                      <a:pt x="28" y="44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2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8"/>
                    </a:lnTo>
                    <a:lnTo>
                      <a:pt x="10" y="59"/>
                    </a:lnTo>
                    <a:lnTo>
                      <a:pt x="9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7" y="28"/>
                    </a:lnTo>
                    <a:lnTo>
                      <a:pt x="10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4" y="26"/>
                    </a:lnTo>
                    <a:lnTo>
                      <a:pt x="26" y="24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1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71">
                <a:extLst>
                  <a:ext uri="{FF2B5EF4-FFF2-40B4-BE49-F238E27FC236}">
                    <a16:creationId xmlns:a16="http://schemas.microsoft.com/office/drawing/2014/main" xmlns="" id="{B78D5CA2-1DD5-41AA-B735-B8689A284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217613"/>
                <a:ext cx="249238" cy="152400"/>
              </a:xfrm>
              <a:custGeom>
                <a:avLst/>
                <a:gdLst>
                  <a:gd name="T0" fmla="*/ 63 w 157"/>
                  <a:gd name="T1" fmla="*/ 12 h 96"/>
                  <a:gd name="T2" fmla="*/ 68 w 157"/>
                  <a:gd name="T3" fmla="*/ 5 h 96"/>
                  <a:gd name="T4" fmla="*/ 77 w 157"/>
                  <a:gd name="T5" fmla="*/ 0 h 96"/>
                  <a:gd name="T6" fmla="*/ 82 w 157"/>
                  <a:gd name="T7" fmla="*/ 2 h 96"/>
                  <a:gd name="T8" fmla="*/ 92 w 157"/>
                  <a:gd name="T9" fmla="*/ 14 h 96"/>
                  <a:gd name="T10" fmla="*/ 125 w 157"/>
                  <a:gd name="T11" fmla="*/ 14 h 96"/>
                  <a:gd name="T12" fmla="*/ 134 w 157"/>
                  <a:gd name="T13" fmla="*/ 16 h 96"/>
                  <a:gd name="T14" fmla="*/ 141 w 157"/>
                  <a:gd name="T15" fmla="*/ 40 h 96"/>
                  <a:gd name="T16" fmla="*/ 148 w 157"/>
                  <a:gd name="T17" fmla="*/ 70 h 96"/>
                  <a:gd name="T18" fmla="*/ 157 w 157"/>
                  <a:gd name="T19" fmla="*/ 86 h 96"/>
                  <a:gd name="T20" fmla="*/ 155 w 157"/>
                  <a:gd name="T21" fmla="*/ 94 h 96"/>
                  <a:gd name="T22" fmla="*/ 152 w 157"/>
                  <a:gd name="T23" fmla="*/ 96 h 96"/>
                  <a:gd name="T24" fmla="*/ 143 w 157"/>
                  <a:gd name="T25" fmla="*/ 93 h 96"/>
                  <a:gd name="T26" fmla="*/ 134 w 157"/>
                  <a:gd name="T27" fmla="*/ 77 h 96"/>
                  <a:gd name="T28" fmla="*/ 122 w 157"/>
                  <a:gd name="T29" fmla="*/ 33 h 96"/>
                  <a:gd name="T30" fmla="*/ 120 w 157"/>
                  <a:gd name="T31" fmla="*/ 26 h 96"/>
                  <a:gd name="T32" fmla="*/ 96 w 157"/>
                  <a:gd name="T33" fmla="*/ 26 h 96"/>
                  <a:gd name="T34" fmla="*/ 106 w 157"/>
                  <a:gd name="T35" fmla="*/ 61 h 96"/>
                  <a:gd name="T36" fmla="*/ 108 w 157"/>
                  <a:gd name="T37" fmla="*/ 68 h 96"/>
                  <a:gd name="T38" fmla="*/ 113 w 157"/>
                  <a:gd name="T39" fmla="*/ 80 h 96"/>
                  <a:gd name="T40" fmla="*/ 113 w 157"/>
                  <a:gd name="T41" fmla="*/ 86 h 96"/>
                  <a:gd name="T42" fmla="*/ 110 w 157"/>
                  <a:gd name="T43" fmla="*/ 93 h 96"/>
                  <a:gd name="T44" fmla="*/ 105 w 157"/>
                  <a:gd name="T45" fmla="*/ 93 h 96"/>
                  <a:gd name="T46" fmla="*/ 96 w 157"/>
                  <a:gd name="T47" fmla="*/ 82 h 96"/>
                  <a:gd name="T48" fmla="*/ 82 w 157"/>
                  <a:gd name="T49" fmla="*/ 30 h 96"/>
                  <a:gd name="T50" fmla="*/ 78 w 157"/>
                  <a:gd name="T51" fmla="*/ 26 h 96"/>
                  <a:gd name="T52" fmla="*/ 71 w 157"/>
                  <a:gd name="T53" fmla="*/ 44 h 96"/>
                  <a:gd name="T54" fmla="*/ 64 w 157"/>
                  <a:gd name="T55" fmla="*/ 68 h 96"/>
                  <a:gd name="T56" fmla="*/ 57 w 157"/>
                  <a:gd name="T57" fmla="*/ 87 h 96"/>
                  <a:gd name="T58" fmla="*/ 50 w 157"/>
                  <a:gd name="T59" fmla="*/ 93 h 96"/>
                  <a:gd name="T60" fmla="*/ 43 w 157"/>
                  <a:gd name="T61" fmla="*/ 93 h 96"/>
                  <a:gd name="T62" fmla="*/ 42 w 157"/>
                  <a:gd name="T63" fmla="*/ 89 h 96"/>
                  <a:gd name="T64" fmla="*/ 43 w 157"/>
                  <a:gd name="T65" fmla="*/ 77 h 96"/>
                  <a:gd name="T66" fmla="*/ 47 w 157"/>
                  <a:gd name="T67" fmla="*/ 70 h 96"/>
                  <a:gd name="T68" fmla="*/ 50 w 157"/>
                  <a:gd name="T69" fmla="*/ 54 h 96"/>
                  <a:gd name="T70" fmla="*/ 42 w 157"/>
                  <a:gd name="T71" fmla="*/ 25 h 96"/>
                  <a:gd name="T72" fmla="*/ 38 w 157"/>
                  <a:gd name="T73" fmla="*/ 25 h 96"/>
                  <a:gd name="T74" fmla="*/ 35 w 157"/>
                  <a:gd name="T75" fmla="*/ 33 h 96"/>
                  <a:gd name="T76" fmla="*/ 17 w 157"/>
                  <a:gd name="T77" fmla="*/ 91 h 96"/>
                  <a:gd name="T78" fmla="*/ 14 w 157"/>
                  <a:gd name="T79" fmla="*/ 94 h 96"/>
                  <a:gd name="T80" fmla="*/ 5 w 157"/>
                  <a:gd name="T81" fmla="*/ 96 h 96"/>
                  <a:gd name="T82" fmla="*/ 0 w 157"/>
                  <a:gd name="T83" fmla="*/ 93 h 96"/>
                  <a:gd name="T84" fmla="*/ 2 w 157"/>
                  <a:gd name="T85" fmla="*/ 84 h 96"/>
                  <a:gd name="T86" fmla="*/ 3 w 157"/>
                  <a:gd name="T87" fmla="*/ 79 h 96"/>
                  <a:gd name="T88" fmla="*/ 5 w 157"/>
                  <a:gd name="T89" fmla="*/ 73 h 96"/>
                  <a:gd name="T90" fmla="*/ 23 w 157"/>
                  <a:gd name="T91" fmla="*/ 19 h 96"/>
                  <a:gd name="T92" fmla="*/ 28 w 157"/>
                  <a:gd name="T93" fmla="*/ 14 h 96"/>
                  <a:gd name="T94" fmla="*/ 40 w 157"/>
                  <a:gd name="T95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" h="96">
                    <a:moveTo>
                      <a:pt x="40" y="14"/>
                    </a:moveTo>
                    <a:lnTo>
                      <a:pt x="63" y="14"/>
                    </a:lnTo>
                    <a:lnTo>
                      <a:pt x="63" y="12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8" y="5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2"/>
                    </a:lnTo>
                    <a:lnTo>
                      <a:pt x="85" y="4"/>
                    </a:lnTo>
                    <a:lnTo>
                      <a:pt x="89" y="7"/>
                    </a:lnTo>
                    <a:lnTo>
                      <a:pt x="92" y="14"/>
                    </a:lnTo>
                    <a:lnTo>
                      <a:pt x="122" y="12"/>
                    </a:lnTo>
                    <a:lnTo>
                      <a:pt x="124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6"/>
                    </a:lnTo>
                    <a:lnTo>
                      <a:pt x="136" y="19"/>
                    </a:lnTo>
                    <a:lnTo>
                      <a:pt x="138" y="23"/>
                    </a:lnTo>
                    <a:lnTo>
                      <a:pt x="141" y="40"/>
                    </a:lnTo>
                    <a:lnTo>
                      <a:pt x="143" y="46"/>
                    </a:lnTo>
                    <a:lnTo>
                      <a:pt x="145" y="56"/>
                    </a:lnTo>
                    <a:lnTo>
                      <a:pt x="148" y="70"/>
                    </a:lnTo>
                    <a:lnTo>
                      <a:pt x="153" y="84"/>
                    </a:lnTo>
                    <a:lnTo>
                      <a:pt x="155" y="84"/>
                    </a:lnTo>
                    <a:lnTo>
                      <a:pt x="157" y="86"/>
                    </a:lnTo>
                    <a:lnTo>
                      <a:pt x="157" y="89"/>
                    </a:lnTo>
                    <a:lnTo>
                      <a:pt x="157" y="93"/>
                    </a:lnTo>
                    <a:lnTo>
                      <a:pt x="155" y="94"/>
                    </a:lnTo>
                    <a:lnTo>
                      <a:pt x="155" y="96"/>
                    </a:lnTo>
                    <a:lnTo>
                      <a:pt x="153" y="96"/>
                    </a:lnTo>
                    <a:lnTo>
                      <a:pt x="152" y="96"/>
                    </a:lnTo>
                    <a:lnTo>
                      <a:pt x="150" y="96"/>
                    </a:lnTo>
                    <a:lnTo>
                      <a:pt x="146" y="94"/>
                    </a:lnTo>
                    <a:lnTo>
                      <a:pt x="143" y="93"/>
                    </a:lnTo>
                    <a:lnTo>
                      <a:pt x="139" y="86"/>
                    </a:lnTo>
                    <a:lnTo>
                      <a:pt x="138" y="84"/>
                    </a:lnTo>
                    <a:lnTo>
                      <a:pt x="134" y="77"/>
                    </a:lnTo>
                    <a:lnTo>
                      <a:pt x="129" y="5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2" y="32"/>
                    </a:lnTo>
                    <a:lnTo>
                      <a:pt x="122" y="30"/>
                    </a:lnTo>
                    <a:lnTo>
                      <a:pt x="120" y="26"/>
                    </a:lnTo>
                    <a:lnTo>
                      <a:pt x="119" y="26"/>
                    </a:lnTo>
                    <a:lnTo>
                      <a:pt x="115" y="25"/>
                    </a:lnTo>
                    <a:lnTo>
                      <a:pt x="96" y="26"/>
                    </a:lnTo>
                    <a:lnTo>
                      <a:pt x="98" y="30"/>
                    </a:lnTo>
                    <a:lnTo>
                      <a:pt x="101" y="42"/>
                    </a:lnTo>
                    <a:lnTo>
                      <a:pt x="106" y="61"/>
                    </a:lnTo>
                    <a:lnTo>
                      <a:pt x="106" y="63"/>
                    </a:lnTo>
                    <a:lnTo>
                      <a:pt x="108" y="65"/>
                    </a:lnTo>
                    <a:lnTo>
                      <a:pt x="108" y="68"/>
                    </a:lnTo>
                    <a:lnTo>
                      <a:pt x="110" y="72"/>
                    </a:lnTo>
                    <a:lnTo>
                      <a:pt x="112" y="77"/>
                    </a:lnTo>
                    <a:lnTo>
                      <a:pt x="113" y="80"/>
                    </a:lnTo>
                    <a:lnTo>
                      <a:pt x="113" y="80"/>
                    </a:lnTo>
                    <a:lnTo>
                      <a:pt x="113" y="82"/>
                    </a:lnTo>
                    <a:lnTo>
                      <a:pt x="113" y="86"/>
                    </a:lnTo>
                    <a:lnTo>
                      <a:pt x="113" y="87"/>
                    </a:lnTo>
                    <a:lnTo>
                      <a:pt x="112" y="91"/>
                    </a:lnTo>
                    <a:lnTo>
                      <a:pt x="110" y="93"/>
                    </a:lnTo>
                    <a:lnTo>
                      <a:pt x="108" y="93"/>
                    </a:lnTo>
                    <a:lnTo>
                      <a:pt x="106" y="93"/>
                    </a:lnTo>
                    <a:lnTo>
                      <a:pt x="105" y="93"/>
                    </a:lnTo>
                    <a:lnTo>
                      <a:pt x="101" y="91"/>
                    </a:lnTo>
                    <a:lnTo>
                      <a:pt x="98" y="87"/>
                    </a:lnTo>
                    <a:lnTo>
                      <a:pt x="96" y="82"/>
                    </a:lnTo>
                    <a:lnTo>
                      <a:pt x="87" y="46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1" y="44"/>
                    </a:lnTo>
                    <a:lnTo>
                      <a:pt x="70" y="47"/>
                    </a:lnTo>
                    <a:lnTo>
                      <a:pt x="68" y="58"/>
                    </a:lnTo>
                    <a:lnTo>
                      <a:pt x="64" y="68"/>
                    </a:lnTo>
                    <a:lnTo>
                      <a:pt x="61" y="79"/>
                    </a:lnTo>
                    <a:lnTo>
                      <a:pt x="57" y="86"/>
                    </a:lnTo>
                    <a:lnTo>
                      <a:pt x="57" y="87"/>
                    </a:lnTo>
                    <a:lnTo>
                      <a:pt x="56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47" y="94"/>
                    </a:lnTo>
                    <a:lnTo>
                      <a:pt x="45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2" y="91"/>
                    </a:lnTo>
                    <a:lnTo>
                      <a:pt x="42" y="89"/>
                    </a:lnTo>
                    <a:lnTo>
                      <a:pt x="40" y="86"/>
                    </a:lnTo>
                    <a:lnTo>
                      <a:pt x="42" y="82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5" y="73"/>
                    </a:lnTo>
                    <a:lnTo>
                      <a:pt x="47" y="70"/>
                    </a:lnTo>
                    <a:lnTo>
                      <a:pt x="49" y="66"/>
                    </a:lnTo>
                    <a:lnTo>
                      <a:pt x="50" y="61"/>
                    </a:lnTo>
                    <a:lnTo>
                      <a:pt x="50" y="54"/>
                    </a:lnTo>
                    <a:lnTo>
                      <a:pt x="52" y="49"/>
                    </a:lnTo>
                    <a:lnTo>
                      <a:pt x="57" y="26"/>
                    </a:lnTo>
                    <a:lnTo>
                      <a:pt x="42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38" y="25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5" y="33"/>
                    </a:lnTo>
                    <a:lnTo>
                      <a:pt x="26" y="61"/>
                    </a:lnTo>
                    <a:lnTo>
                      <a:pt x="19" y="82"/>
                    </a:lnTo>
                    <a:lnTo>
                      <a:pt x="17" y="91"/>
                    </a:lnTo>
                    <a:lnTo>
                      <a:pt x="17" y="91"/>
                    </a:lnTo>
                    <a:lnTo>
                      <a:pt x="16" y="93"/>
                    </a:lnTo>
                    <a:lnTo>
                      <a:pt x="14" y="94"/>
                    </a:lnTo>
                    <a:lnTo>
                      <a:pt x="10" y="94"/>
                    </a:lnTo>
                    <a:lnTo>
                      <a:pt x="9" y="96"/>
                    </a:lnTo>
                    <a:lnTo>
                      <a:pt x="5" y="96"/>
                    </a:lnTo>
                    <a:lnTo>
                      <a:pt x="3" y="94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0" y="89"/>
                    </a:lnTo>
                    <a:lnTo>
                      <a:pt x="2" y="87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3" y="79"/>
                    </a:lnTo>
                    <a:lnTo>
                      <a:pt x="3" y="77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19" y="3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8" y="12"/>
                    </a:lnTo>
                    <a:lnTo>
                      <a:pt x="40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2">
                <a:extLst>
                  <a:ext uri="{FF2B5EF4-FFF2-40B4-BE49-F238E27FC236}">
                    <a16:creationId xmlns:a16="http://schemas.microsoft.com/office/drawing/2014/main" xmlns="" id="{991009D7-4379-4D6A-AA46-37642DDA9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476" y="1474788"/>
                <a:ext cx="107950" cy="50800"/>
              </a:xfrm>
              <a:custGeom>
                <a:avLst/>
                <a:gdLst>
                  <a:gd name="T0" fmla="*/ 0 w 68"/>
                  <a:gd name="T1" fmla="*/ 0 h 32"/>
                  <a:gd name="T2" fmla="*/ 0 w 68"/>
                  <a:gd name="T3" fmla="*/ 2 h 32"/>
                  <a:gd name="T4" fmla="*/ 0 w 68"/>
                  <a:gd name="T5" fmla="*/ 2 h 32"/>
                  <a:gd name="T6" fmla="*/ 19 w 68"/>
                  <a:gd name="T7" fmla="*/ 16 h 32"/>
                  <a:gd name="T8" fmla="*/ 41 w 68"/>
                  <a:gd name="T9" fmla="*/ 27 h 32"/>
                  <a:gd name="T10" fmla="*/ 66 w 68"/>
                  <a:gd name="T11" fmla="*/ 32 h 32"/>
                  <a:gd name="T12" fmla="*/ 66 w 68"/>
                  <a:gd name="T13" fmla="*/ 32 h 32"/>
                  <a:gd name="T14" fmla="*/ 68 w 68"/>
                  <a:gd name="T15" fmla="*/ 30 h 32"/>
                  <a:gd name="T16" fmla="*/ 68 w 68"/>
                  <a:gd name="T17" fmla="*/ 30 h 32"/>
                  <a:gd name="T18" fmla="*/ 66 w 68"/>
                  <a:gd name="T19" fmla="*/ 28 h 32"/>
                  <a:gd name="T20" fmla="*/ 41 w 68"/>
                  <a:gd name="T21" fmla="*/ 23 h 32"/>
                  <a:gd name="T22" fmla="*/ 21 w 68"/>
                  <a:gd name="T23" fmla="*/ 14 h 32"/>
                  <a:gd name="T24" fmla="*/ 1 w 68"/>
                  <a:gd name="T25" fmla="*/ 0 h 32"/>
                  <a:gd name="T26" fmla="*/ 1 w 68"/>
                  <a:gd name="T27" fmla="*/ 0 h 32"/>
                  <a:gd name="T28" fmla="*/ 0 w 68"/>
                  <a:gd name="T2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3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9" y="16"/>
                    </a:lnTo>
                    <a:lnTo>
                      <a:pt x="41" y="27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0"/>
                    </a:lnTo>
                    <a:lnTo>
                      <a:pt x="68" y="30"/>
                    </a:lnTo>
                    <a:lnTo>
                      <a:pt x="66" y="28"/>
                    </a:lnTo>
                    <a:lnTo>
                      <a:pt x="41" y="23"/>
                    </a:lnTo>
                    <a:lnTo>
                      <a:pt x="21" y="14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3">
                <a:extLst>
                  <a:ext uri="{FF2B5EF4-FFF2-40B4-BE49-F238E27FC236}">
                    <a16:creationId xmlns:a16="http://schemas.microsoft.com/office/drawing/2014/main" xmlns="" id="{B6E23F19-4A09-49B1-B8C6-89E637182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726" y="1436688"/>
                <a:ext cx="20638" cy="25400"/>
              </a:xfrm>
              <a:custGeom>
                <a:avLst/>
                <a:gdLst>
                  <a:gd name="T0" fmla="*/ 0 w 13"/>
                  <a:gd name="T1" fmla="*/ 0 h 16"/>
                  <a:gd name="T2" fmla="*/ 0 w 13"/>
                  <a:gd name="T3" fmla="*/ 2 h 16"/>
                  <a:gd name="T4" fmla="*/ 0 w 13"/>
                  <a:gd name="T5" fmla="*/ 4 h 16"/>
                  <a:gd name="T6" fmla="*/ 0 w 13"/>
                  <a:gd name="T7" fmla="*/ 4 h 16"/>
                  <a:gd name="T8" fmla="*/ 2 w 13"/>
                  <a:gd name="T9" fmla="*/ 7 h 16"/>
                  <a:gd name="T10" fmla="*/ 6 w 13"/>
                  <a:gd name="T11" fmla="*/ 11 h 16"/>
                  <a:gd name="T12" fmla="*/ 9 w 13"/>
                  <a:gd name="T13" fmla="*/ 16 h 16"/>
                  <a:gd name="T14" fmla="*/ 11 w 13"/>
                  <a:gd name="T15" fmla="*/ 16 h 16"/>
                  <a:gd name="T16" fmla="*/ 11 w 13"/>
                  <a:gd name="T17" fmla="*/ 16 h 16"/>
                  <a:gd name="T18" fmla="*/ 13 w 13"/>
                  <a:gd name="T19" fmla="*/ 16 h 16"/>
                  <a:gd name="T20" fmla="*/ 11 w 13"/>
                  <a:gd name="T21" fmla="*/ 14 h 16"/>
                  <a:gd name="T22" fmla="*/ 7 w 13"/>
                  <a:gd name="T23" fmla="*/ 9 h 16"/>
                  <a:gd name="T24" fmla="*/ 4 w 13"/>
                  <a:gd name="T25" fmla="*/ 5 h 16"/>
                  <a:gd name="T26" fmla="*/ 4 w 13"/>
                  <a:gd name="T27" fmla="*/ 2 h 16"/>
                  <a:gd name="T28" fmla="*/ 2 w 13"/>
                  <a:gd name="T29" fmla="*/ 2 h 16"/>
                  <a:gd name="T30" fmla="*/ 2 w 13"/>
                  <a:gd name="T31" fmla="*/ 0 h 16"/>
                  <a:gd name="T32" fmla="*/ 0 w 13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11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1" y="14"/>
                    </a:lnTo>
                    <a:lnTo>
                      <a:pt x="7" y="9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74">
                <a:extLst>
                  <a:ext uri="{FF2B5EF4-FFF2-40B4-BE49-F238E27FC236}">
                    <a16:creationId xmlns:a16="http://schemas.microsoft.com/office/drawing/2014/main" xmlns="" id="{9673A5B9-BAE6-4E6B-8623-3C02E14B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1" y="1484313"/>
                <a:ext cx="117475" cy="55563"/>
              </a:xfrm>
              <a:custGeom>
                <a:avLst/>
                <a:gdLst>
                  <a:gd name="T0" fmla="*/ 0 w 74"/>
                  <a:gd name="T1" fmla="*/ 0 h 35"/>
                  <a:gd name="T2" fmla="*/ 0 w 74"/>
                  <a:gd name="T3" fmla="*/ 0 h 35"/>
                  <a:gd name="T4" fmla="*/ 0 w 74"/>
                  <a:gd name="T5" fmla="*/ 1 h 35"/>
                  <a:gd name="T6" fmla="*/ 20 w 74"/>
                  <a:gd name="T7" fmla="*/ 15 h 35"/>
                  <a:gd name="T8" fmla="*/ 44 w 74"/>
                  <a:gd name="T9" fmla="*/ 28 h 35"/>
                  <a:gd name="T10" fmla="*/ 74 w 74"/>
                  <a:gd name="T11" fmla="*/ 35 h 35"/>
                  <a:gd name="T12" fmla="*/ 74 w 74"/>
                  <a:gd name="T13" fmla="*/ 35 h 35"/>
                  <a:gd name="T14" fmla="*/ 74 w 74"/>
                  <a:gd name="T15" fmla="*/ 33 h 35"/>
                  <a:gd name="T16" fmla="*/ 74 w 74"/>
                  <a:gd name="T17" fmla="*/ 31 h 35"/>
                  <a:gd name="T18" fmla="*/ 74 w 74"/>
                  <a:gd name="T19" fmla="*/ 31 h 35"/>
                  <a:gd name="T20" fmla="*/ 44 w 74"/>
                  <a:gd name="T21" fmla="*/ 24 h 35"/>
                  <a:gd name="T22" fmla="*/ 21 w 74"/>
                  <a:gd name="T23" fmla="*/ 12 h 35"/>
                  <a:gd name="T24" fmla="*/ 4 w 74"/>
                  <a:gd name="T25" fmla="*/ 0 h 35"/>
                  <a:gd name="T26" fmla="*/ 2 w 74"/>
                  <a:gd name="T27" fmla="*/ 0 h 35"/>
                  <a:gd name="T28" fmla="*/ 0 w 74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5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0" y="15"/>
                    </a:lnTo>
                    <a:lnTo>
                      <a:pt x="44" y="28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4" y="33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44" y="24"/>
                    </a:lnTo>
                    <a:lnTo>
                      <a:pt x="21" y="1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75">
                <a:extLst>
                  <a:ext uri="{FF2B5EF4-FFF2-40B4-BE49-F238E27FC236}">
                    <a16:creationId xmlns:a16="http://schemas.microsoft.com/office/drawing/2014/main" xmlns="" id="{856DDD8D-959E-44F8-AC22-BEE7A9812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39863"/>
                <a:ext cx="26988" cy="30163"/>
              </a:xfrm>
              <a:custGeom>
                <a:avLst/>
                <a:gdLst>
                  <a:gd name="T0" fmla="*/ 0 w 17"/>
                  <a:gd name="T1" fmla="*/ 0 h 19"/>
                  <a:gd name="T2" fmla="*/ 0 w 17"/>
                  <a:gd name="T3" fmla="*/ 0 h 19"/>
                  <a:gd name="T4" fmla="*/ 0 w 17"/>
                  <a:gd name="T5" fmla="*/ 2 h 19"/>
                  <a:gd name="T6" fmla="*/ 0 w 17"/>
                  <a:gd name="T7" fmla="*/ 2 h 19"/>
                  <a:gd name="T8" fmla="*/ 2 w 17"/>
                  <a:gd name="T9" fmla="*/ 5 h 19"/>
                  <a:gd name="T10" fmla="*/ 5 w 17"/>
                  <a:gd name="T11" fmla="*/ 9 h 19"/>
                  <a:gd name="T12" fmla="*/ 9 w 17"/>
                  <a:gd name="T13" fmla="*/ 14 h 19"/>
                  <a:gd name="T14" fmla="*/ 14 w 17"/>
                  <a:gd name="T15" fmla="*/ 19 h 19"/>
                  <a:gd name="T16" fmla="*/ 16 w 17"/>
                  <a:gd name="T17" fmla="*/ 19 h 19"/>
                  <a:gd name="T18" fmla="*/ 16 w 17"/>
                  <a:gd name="T19" fmla="*/ 19 h 19"/>
                  <a:gd name="T20" fmla="*/ 17 w 17"/>
                  <a:gd name="T21" fmla="*/ 17 h 19"/>
                  <a:gd name="T22" fmla="*/ 16 w 17"/>
                  <a:gd name="T23" fmla="*/ 17 h 19"/>
                  <a:gd name="T24" fmla="*/ 12 w 17"/>
                  <a:gd name="T25" fmla="*/ 12 h 19"/>
                  <a:gd name="T26" fmla="*/ 7 w 17"/>
                  <a:gd name="T27" fmla="*/ 7 h 19"/>
                  <a:gd name="T28" fmla="*/ 5 w 17"/>
                  <a:gd name="T29" fmla="*/ 3 h 19"/>
                  <a:gd name="T30" fmla="*/ 3 w 17"/>
                  <a:gd name="T31" fmla="*/ 0 h 19"/>
                  <a:gd name="T32" fmla="*/ 2 w 17"/>
                  <a:gd name="T33" fmla="*/ 0 h 19"/>
                  <a:gd name="T34" fmla="*/ 2 w 17"/>
                  <a:gd name="T35" fmla="*/ 0 h 19"/>
                  <a:gd name="T36" fmla="*/ 0 w 17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9" y="14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76">
                <a:extLst>
                  <a:ext uri="{FF2B5EF4-FFF2-40B4-BE49-F238E27FC236}">
                    <a16:creationId xmlns:a16="http://schemas.microsoft.com/office/drawing/2014/main" xmlns="" id="{D2C89EFC-FB8E-4A95-90FE-4476CB27B7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1489075"/>
                <a:ext cx="127000" cy="61913"/>
              </a:xfrm>
              <a:custGeom>
                <a:avLst/>
                <a:gdLst>
                  <a:gd name="T0" fmla="*/ 0 w 80"/>
                  <a:gd name="T1" fmla="*/ 2 h 39"/>
                  <a:gd name="T2" fmla="*/ 0 w 80"/>
                  <a:gd name="T3" fmla="*/ 2 h 39"/>
                  <a:gd name="T4" fmla="*/ 0 w 80"/>
                  <a:gd name="T5" fmla="*/ 4 h 39"/>
                  <a:gd name="T6" fmla="*/ 25 w 80"/>
                  <a:gd name="T7" fmla="*/ 21 h 39"/>
                  <a:gd name="T8" fmla="*/ 51 w 80"/>
                  <a:gd name="T9" fmla="*/ 32 h 39"/>
                  <a:gd name="T10" fmla="*/ 79 w 80"/>
                  <a:gd name="T11" fmla="*/ 39 h 39"/>
                  <a:gd name="T12" fmla="*/ 80 w 80"/>
                  <a:gd name="T13" fmla="*/ 37 h 39"/>
                  <a:gd name="T14" fmla="*/ 80 w 80"/>
                  <a:gd name="T15" fmla="*/ 37 h 39"/>
                  <a:gd name="T16" fmla="*/ 80 w 80"/>
                  <a:gd name="T17" fmla="*/ 35 h 39"/>
                  <a:gd name="T18" fmla="*/ 79 w 80"/>
                  <a:gd name="T19" fmla="*/ 35 h 39"/>
                  <a:gd name="T20" fmla="*/ 51 w 80"/>
                  <a:gd name="T21" fmla="*/ 30 h 39"/>
                  <a:gd name="T22" fmla="*/ 26 w 80"/>
                  <a:gd name="T23" fmla="*/ 18 h 39"/>
                  <a:gd name="T24" fmla="*/ 2 w 80"/>
                  <a:gd name="T25" fmla="*/ 0 h 39"/>
                  <a:gd name="T26" fmla="*/ 2 w 80"/>
                  <a:gd name="T27" fmla="*/ 0 h 39"/>
                  <a:gd name="T28" fmla="*/ 0 w 80"/>
                  <a:gd name="T2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39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5" y="21"/>
                    </a:lnTo>
                    <a:lnTo>
                      <a:pt x="51" y="32"/>
                    </a:lnTo>
                    <a:lnTo>
                      <a:pt x="79" y="39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80" y="35"/>
                    </a:lnTo>
                    <a:lnTo>
                      <a:pt x="79" y="35"/>
                    </a:lnTo>
                    <a:lnTo>
                      <a:pt x="51" y="30"/>
                    </a:lnTo>
                    <a:lnTo>
                      <a:pt x="26" y="1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77">
                <a:extLst>
                  <a:ext uri="{FF2B5EF4-FFF2-40B4-BE49-F238E27FC236}">
                    <a16:creationId xmlns:a16="http://schemas.microsoft.com/office/drawing/2014/main" xmlns="" id="{8811BBCD-6472-474D-A2A0-3D18DE0E6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431925"/>
                <a:ext cx="34925" cy="46038"/>
              </a:xfrm>
              <a:custGeom>
                <a:avLst/>
                <a:gdLst>
                  <a:gd name="T0" fmla="*/ 0 w 22"/>
                  <a:gd name="T1" fmla="*/ 0 h 29"/>
                  <a:gd name="T2" fmla="*/ 0 w 22"/>
                  <a:gd name="T3" fmla="*/ 1 h 29"/>
                  <a:gd name="T4" fmla="*/ 0 w 22"/>
                  <a:gd name="T5" fmla="*/ 1 h 29"/>
                  <a:gd name="T6" fmla="*/ 0 w 22"/>
                  <a:gd name="T7" fmla="*/ 3 h 29"/>
                  <a:gd name="T8" fmla="*/ 1 w 22"/>
                  <a:gd name="T9" fmla="*/ 5 h 29"/>
                  <a:gd name="T10" fmla="*/ 3 w 22"/>
                  <a:gd name="T11" fmla="*/ 8 h 29"/>
                  <a:gd name="T12" fmla="*/ 7 w 22"/>
                  <a:gd name="T13" fmla="*/ 14 h 29"/>
                  <a:gd name="T14" fmla="*/ 10 w 22"/>
                  <a:gd name="T15" fmla="*/ 19 h 29"/>
                  <a:gd name="T16" fmla="*/ 15 w 22"/>
                  <a:gd name="T17" fmla="*/ 24 h 29"/>
                  <a:gd name="T18" fmla="*/ 21 w 22"/>
                  <a:gd name="T19" fmla="*/ 29 h 29"/>
                  <a:gd name="T20" fmla="*/ 22 w 22"/>
                  <a:gd name="T21" fmla="*/ 29 h 29"/>
                  <a:gd name="T22" fmla="*/ 22 w 22"/>
                  <a:gd name="T23" fmla="*/ 29 h 29"/>
                  <a:gd name="T24" fmla="*/ 22 w 22"/>
                  <a:gd name="T25" fmla="*/ 27 h 29"/>
                  <a:gd name="T26" fmla="*/ 22 w 22"/>
                  <a:gd name="T27" fmla="*/ 27 h 29"/>
                  <a:gd name="T28" fmla="*/ 17 w 22"/>
                  <a:gd name="T29" fmla="*/ 22 h 29"/>
                  <a:gd name="T30" fmla="*/ 14 w 22"/>
                  <a:gd name="T31" fmla="*/ 17 h 29"/>
                  <a:gd name="T32" fmla="*/ 8 w 22"/>
                  <a:gd name="T33" fmla="*/ 12 h 29"/>
                  <a:gd name="T34" fmla="*/ 7 w 22"/>
                  <a:gd name="T35" fmla="*/ 7 h 29"/>
                  <a:gd name="T36" fmla="*/ 3 w 22"/>
                  <a:gd name="T37" fmla="*/ 3 h 29"/>
                  <a:gd name="T38" fmla="*/ 1 w 22"/>
                  <a:gd name="T39" fmla="*/ 1 h 29"/>
                  <a:gd name="T40" fmla="*/ 1 w 22"/>
                  <a:gd name="T41" fmla="*/ 0 h 29"/>
                  <a:gd name="T42" fmla="*/ 1 w 22"/>
                  <a:gd name="T43" fmla="*/ 0 h 29"/>
                  <a:gd name="T44" fmla="*/ 0 w 22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15" y="24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8" y="12"/>
                    </a:lnTo>
                    <a:lnTo>
                      <a:pt x="7" y="7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78">
                <a:extLst>
                  <a:ext uri="{FF2B5EF4-FFF2-40B4-BE49-F238E27FC236}">
                    <a16:creationId xmlns:a16="http://schemas.microsoft.com/office/drawing/2014/main" xmlns="" id="{890C01A9-8992-4A11-9229-6965D6EBF5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463" y="1519238"/>
                <a:ext cx="66675" cy="58738"/>
              </a:xfrm>
              <a:custGeom>
                <a:avLst/>
                <a:gdLst>
                  <a:gd name="T0" fmla="*/ 0 w 42"/>
                  <a:gd name="T1" fmla="*/ 2 h 37"/>
                  <a:gd name="T2" fmla="*/ 0 w 42"/>
                  <a:gd name="T3" fmla="*/ 7 h 37"/>
                  <a:gd name="T4" fmla="*/ 0 w 42"/>
                  <a:gd name="T5" fmla="*/ 13 h 37"/>
                  <a:gd name="T6" fmla="*/ 0 w 42"/>
                  <a:gd name="T7" fmla="*/ 14 h 37"/>
                  <a:gd name="T8" fmla="*/ 0 w 42"/>
                  <a:gd name="T9" fmla="*/ 16 h 37"/>
                  <a:gd name="T10" fmla="*/ 9 w 42"/>
                  <a:gd name="T11" fmla="*/ 27 h 37"/>
                  <a:gd name="T12" fmla="*/ 19 w 42"/>
                  <a:gd name="T13" fmla="*/ 34 h 37"/>
                  <a:gd name="T14" fmla="*/ 28 w 42"/>
                  <a:gd name="T15" fmla="*/ 35 h 37"/>
                  <a:gd name="T16" fmla="*/ 31 w 42"/>
                  <a:gd name="T17" fmla="*/ 37 h 37"/>
                  <a:gd name="T18" fmla="*/ 35 w 42"/>
                  <a:gd name="T19" fmla="*/ 37 h 37"/>
                  <a:gd name="T20" fmla="*/ 38 w 42"/>
                  <a:gd name="T21" fmla="*/ 35 h 37"/>
                  <a:gd name="T22" fmla="*/ 40 w 42"/>
                  <a:gd name="T23" fmla="*/ 34 h 37"/>
                  <a:gd name="T24" fmla="*/ 42 w 42"/>
                  <a:gd name="T25" fmla="*/ 32 h 37"/>
                  <a:gd name="T26" fmla="*/ 42 w 42"/>
                  <a:gd name="T27" fmla="*/ 30 h 37"/>
                  <a:gd name="T28" fmla="*/ 42 w 42"/>
                  <a:gd name="T29" fmla="*/ 27 h 37"/>
                  <a:gd name="T30" fmla="*/ 40 w 42"/>
                  <a:gd name="T31" fmla="*/ 23 h 37"/>
                  <a:gd name="T32" fmla="*/ 37 w 42"/>
                  <a:gd name="T33" fmla="*/ 21 h 37"/>
                  <a:gd name="T34" fmla="*/ 33 w 42"/>
                  <a:gd name="T35" fmla="*/ 21 h 37"/>
                  <a:gd name="T36" fmla="*/ 31 w 42"/>
                  <a:gd name="T37" fmla="*/ 21 h 37"/>
                  <a:gd name="T38" fmla="*/ 31 w 42"/>
                  <a:gd name="T39" fmla="*/ 20 h 37"/>
                  <a:gd name="T40" fmla="*/ 30 w 42"/>
                  <a:gd name="T41" fmla="*/ 20 h 37"/>
                  <a:gd name="T42" fmla="*/ 26 w 42"/>
                  <a:gd name="T43" fmla="*/ 20 h 37"/>
                  <a:gd name="T44" fmla="*/ 23 w 42"/>
                  <a:gd name="T45" fmla="*/ 18 h 37"/>
                  <a:gd name="T46" fmla="*/ 19 w 42"/>
                  <a:gd name="T47" fmla="*/ 16 h 37"/>
                  <a:gd name="T48" fmla="*/ 16 w 42"/>
                  <a:gd name="T49" fmla="*/ 13 h 37"/>
                  <a:gd name="T50" fmla="*/ 16 w 42"/>
                  <a:gd name="T51" fmla="*/ 9 h 37"/>
                  <a:gd name="T52" fmla="*/ 14 w 42"/>
                  <a:gd name="T53" fmla="*/ 7 h 37"/>
                  <a:gd name="T54" fmla="*/ 14 w 42"/>
                  <a:gd name="T55" fmla="*/ 7 h 37"/>
                  <a:gd name="T56" fmla="*/ 12 w 42"/>
                  <a:gd name="T57" fmla="*/ 7 h 37"/>
                  <a:gd name="T58" fmla="*/ 12 w 42"/>
                  <a:gd name="T59" fmla="*/ 9 h 37"/>
                  <a:gd name="T60" fmla="*/ 12 w 42"/>
                  <a:gd name="T61" fmla="*/ 13 h 37"/>
                  <a:gd name="T62" fmla="*/ 16 w 42"/>
                  <a:gd name="T63" fmla="*/ 16 h 37"/>
                  <a:gd name="T64" fmla="*/ 18 w 42"/>
                  <a:gd name="T65" fmla="*/ 20 h 37"/>
                  <a:gd name="T66" fmla="*/ 23 w 42"/>
                  <a:gd name="T67" fmla="*/ 21 h 37"/>
                  <a:gd name="T68" fmla="*/ 26 w 42"/>
                  <a:gd name="T69" fmla="*/ 23 h 37"/>
                  <a:gd name="T70" fmla="*/ 28 w 42"/>
                  <a:gd name="T71" fmla="*/ 23 h 37"/>
                  <a:gd name="T72" fmla="*/ 31 w 42"/>
                  <a:gd name="T73" fmla="*/ 23 h 37"/>
                  <a:gd name="T74" fmla="*/ 31 w 42"/>
                  <a:gd name="T75" fmla="*/ 23 h 37"/>
                  <a:gd name="T76" fmla="*/ 33 w 42"/>
                  <a:gd name="T77" fmla="*/ 23 h 37"/>
                  <a:gd name="T78" fmla="*/ 35 w 42"/>
                  <a:gd name="T79" fmla="*/ 25 h 37"/>
                  <a:gd name="T80" fmla="*/ 37 w 42"/>
                  <a:gd name="T81" fmla="*/ 25 h 37"/>
                  <a:gd name="T82" fmla="*/ 38 w 42"/>
                  <a:gd name="T83" fmla="*/ 27 h 37"/>
                  <a:gd name="T84" fmla="*/ 38 w 42"/>
                  <a:gd name="T85" fmla="*/ 30 h 37"/>
                  <a:gd name="T86" fmla="*/ 38 w 42"/>
                  <a:gd name="T87" fmla="*/ 30 h 37"/>
                  <a:gd name="T88" fmla="*/ 38 w 42"/>
                  <a:gd name="T89" fmla="*/ 32 h 37"/>
                  <a:gd name="T90" fmla="*/ 37 w 42"/>
                  <a:gd name="T91" fmla="*/ 34 h 37"/>
                  <a:gd name="T92" fmla="*/ 35 w 42"/>
                  <a:gd name="T93" fmla="*/ 34 h 37"/>
                  <a:gd name="T94" fmla="*/ 31 w 42"/>
                  <a:gd name="T95" fmla="*/ 34 h 37"/>
                  <a:gd name="T96" fmla="*/ 28 w 42"/>
                  <a:gd name="T97" fmla="*/ 34 h 37"/>
                  <a:gd name="T98" fmla="*/ 21 w 42"/>
                  <a:gd name="T99" fmla="*/ 30 h 37"/>
                  <a:gd name="T100" fmla="*/ 11 w 42"/>
                  <a:gd name="T101" fmla="*/ 25 h 37"/>
                  <a:gd name="T102" fmla="*/ 4 w 42"/>
                  <a:gd name="T103" fmla="*/ 14 h 37"/>
                  <a:gd name="T104" fmla="*/ 4 w 42"/>
                  <a:gd name="T105" fmla="*/ 13 h 37"/>
                  <a:gd name="T106" fmla="*/ 2 w 42"/>
                  <a:gd name="T107" fmla="*/ 11 h 37"/>
                  <a:gd name="T108" fmla="*/ 2 w 42"/>
                  <a:gd name="T109" fmla="*/ 7 h 37"/>
                  <a:gd name="T110" fmla="*/ 4 w 42"/>
                  <a:gd name="T111" fmla="*/ 2 h 37"/>
                  <a:gd name="T112" fmla="*/ 2 w 42"/>
                  <a:gd name="T113" fmla="*/ 2 h 37"/>
                  <a:gd name="T114" fmla="*/ 2 w 42"/>
                  <a:gd name="T115" fmla="*/ 0 h 37"/>
                  <a:gd name="T116" fmla="*/ 0 w 42"/>
                  <a:gd name="T117" fmla="*/ 2 h 37"/>
                  <a:gd name="T118" fmla="*/ 0 w 42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" h="37">
                    <a:moveTo>
                      <a:pt x="0" y="2"/>
                    </a:moveTo>
                    <a:lnTo>
                      <a:pt x="0" y="7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9" y="27"/>
                    </a:lnTo>
                    <a:lnTo>
                      <a:pt x="19" y="34"/>
                    </a:lnTo>
                    <a:lnTo>
                      <a:pt x="28" y="35"/>
                    </a:lnTo>
                    <a:lnTo>
                      <a:pt x="31" y="37"/>
                    </a:lnTo>
                    <a:lnTo>
                      <a:pt x="35" y="37"/>
                    </a:lnTo>
                    <a:lnTo>
                      <a:pt x="38" y="35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2" y="27"/>
                    </a:lnTo>
                    <a:lnTo>
                      <a:pt x="40" y="23"/>
                    </a:lnTo>
                    <a:lnTo>
                      <a:pt x="37" y="21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6" y="20"/>
                    </a:lnTo>
                    <a:lnTo>
                      <a:pt x="23" y="18"/>
                    </a:lnTo>
                    <a:lnTo>
                      <a:pt x="19" y="16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6" y="16"/>
                    </a:lnTo>
                    <a:lnTo>
                      <a:pt x="18" y="20"/>
                    </a:lnTo>
                    <a:lnTo>
                      <a:pt x="23" y="21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2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21" y="30"/>
                    </a:lnTo>
                    <a:lnTo>
                      <a:pt x="11" y="2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79">
                <a:extLst>
                  <a:ext uri="{FF2B5EF4-FFF2-40B4-BE49-F238E27FC236}">
                    <a16:creationId xmlns:a16="http://schemas.microsoft.com/office/drawing/2014/main" xmlns="" id="{175879DD-81D0-46F9-8908-B62EDA6AF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525588"/>
                <a:ext cx="52388" cy="41275"/>
              </a:xfrm>
              <a:custGeom>
                <a:avLst/>
                <a:gdLst>
                  <a:gd name="T0" fmla="*/ 0 w 33"/>
                  <a:gd name="T1" fmla="*/ 2 h 26"/>
                  <a:gd name="T2" fmla="*/ 0 w 33"/>
                  <a:gd name="T3" fmla="*/ 3 h 26"/>
                  <a:gd name="T4" fmla="*/ 1 w 33"/>
                  <a:gd name="T5" fmla="*/ 10 h 26"/>
                  <a:gd name="T6" fmla="*/ 7 w 33"/>
                  <a:gd name="T7" fmla="*/ 17 h 26"/>
                  <a:gd name="T8" fmla="*/ 15 w 33"/>
                  <a:gd name="T9" fmla="*/ 23 h 26"/>
                  <a:gd name="T10" fmla="*/ 31 w 33"/>
                  <a:gd name="T11" fmla="*/ 26 h 26"/>
                  <a:gd name="T12" fmla="*/ 33 w 33"/>
                  <a:gd name="T13" fmla="*/ 26 h 26"/>
                  <a:gd name="T14" fmla="*/ 33 w 33"/>
                  <a:gd name="T15" fmla="*/ 24 h 26"/>
                  <a:gd name="T16" fmla="*/ 33 w 33"/>
                  <a:gd name="T17" fmla="*/ 24 h 26"/>
                  <a:gd name="T18" fmla="*/ 31 w 33"/>
                  <a:gd name="T19" fmla="*/ 23 h 26"/>
                  <a:gd name="T20" fmla="*/ 17 w 33"/>
                  <a:gd name="T21" fmla="*/ 21 h 26"/>
                  <a:gd name="T22" fmla="*/ 10 w 33"/>
                  <a:gd name="T23" fmla="*/ 16 h 26"/>
                  <a:gd name="T24" fmla="*/ 5 w 33"/>
                  <a:gd name="T25" fmla="*/ 9 h 26"/>
                  <a:gd name="T26" fmla="*/ 3 w 33"/>
                  <a:gd name="T27" fmla="*/ 3 h 26"/>
                  <a:gd name="T28" fmla="*/ 3 w 33"/>
                  <a:gd name="T29" fmla="*/ 2 h 26"/>
                  <a:gd name="T30" fmla="*/ 3 w 33"/>
                  <a:gd name="T31" fmla="*/ 0 h 26"/>
                  <a:gd name="T32" fmla="*/ 1 w 33"/>
                  <a:gd name="T33" fmla="*/ 0 h 26"/>
                  <a:gd name="T34" fmla="*/ 1 w 33"/>
                  <a:gd name="T35" fmla="*/ 0 h 26"/>
                  <a:gd name="T36" fmla="*/ 0 w 33"/>
                  <a:gd name="T3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6">
                    <a:moveTo>
                      <a:pt x="0" y="2"/>
                    </a:moveTo>
                    <a:lnTo>
                      <a:pt x="0" y="3"/>
                    </a:lnTo>
                    <a:lnTo>
                      <a:pt x="1" y="10"/>
                    </a:lnTo>
                    <a:lnTo>
                      <a:pt x="7" y="17"/>
                    </a:lnTo>
                    <a:lnTo>
                      <a:pt x="15" y="23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17" y="21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0">
                <a:extLst>
                  <a:ext uri="{FF2B5EF4-FFF2-40B4-BE49-F238E27FC236}">
                    <a16:creationId xmlns:a16="http://schemas.microsoft.com/office/drawing/2014/main" xmlns="" id="{9098FB34-DB0E-4D77-BF8A-21B45491B4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1401" y="1477963"/>
                <a:ext cx="136525" cy="33338"/>
              </a:xfrm>
              <a:custGeom>
                <a:avLst/>
                <a:gdLst>
                  <a:gd name="T0" fmla="*/ 75 w 86"/>
                  <a:gd name="T1" fmla="*/ 7 h 21"/>
                  <a:gd name="T2" fmla="*/ 81 w 86"/>
                  <a:gd name="T3" fmla="*/ 9 h 21"/>
                  <a:gd name="T4" fmla="*/ 82 w 86"/>
                  <a:gd name="T5" fmla="*/ 11 h 21"/>
                  <a:gd name="T6" fmla="*/ 82 w 86"/>
                  <a:gd name="T7" fmla="*/ 12 h 21"/>
                  <a:gd name="T8" fmla="*/ 82 w 86"/>
                  <a:gd name="T9" fmla="*/ 14 h 21"/>
                  <a:gd name="T10" fmla="*/ 82 w 86"/>
                  <a:gd name="T11" fmla="*/ 16 h 21"/>
                  <a:gd name="T12" fmla="*/ 81 w 86"/>
                  <a:gd name="T13" fmla="*/ 18 h 21"/>
                  <a:gd name="T14" fmla="*/ 77 w 86"/>
                  <a:gd name="T15" fmla="*/ 18 h 21"/>
                  <a:gd name="T16" fmla="*/ 75 w 86"/>
                  <a:gd name="T17" fmla="*/ 18 h 21"/>
                  <a:gd name="T18" fmla="*/ 72 w 86"/>
                  <a:gd name="T19" fmla="*/ 16 h 21"/>
                  <a:gd name="T20" fmla="*/ 68 w 86"/>
                  <a:gd name="T21" fmla="*/ 14 h 21"/>
                  <a:gd name="T22" fmla="*/ 65 w 86"/>
                  <a:gd name="T23" fmla="*/ 12 h 21"/>
                  <a:gd name="T24" fmla="*/ 63 w 86"/>
                  <a:gd name="T25" fmla="*/ 11 h 21"/>
                  <a:gd name="T26" fmla="*/ 61 w 86"/>
                  <a:gd name="T27" fmla="*/ 11 h 21"/>
                  <a:gd name="T28" fmla="*/ 60 w 86"/>
                  <a:gd name="T29" fmla="*/ 9 h 21"/>
                  <a:gd name="T30" fmla="*/ 65 w 86"/>
                  <a:gd name="T31" fmla="*/ 7 h 21"/>
                  <a:gd name="T32" fmla="*/ 68 w 86"/>
                  <a:gd name="T33" fmla="*/ 5 h 21"/>
                  <a:gd name="T34" fmla="*/ 72 w 86"/>
                  <a:gd name="T35" fmla="*/ 5 h 21"/>
                  <a:gd name="T36" fmla="*/ 74 w 86"/>
                  <a:gd name="T37" fmla="*/ 5 h 21"/>
                  <a:gd name="T38" fmla="*/ 75 w 86"/>
                  <a:gd name="T39" fmla="*/ 5 h 21"/>
                  <a:gd name="T40" fmla="*/ 75 w 86"/>
                  <a:gd name="T41" fmla="*/ 7 h 21"/>
                  <a:gd name="T42" fmla="*/ 23 w 86"/>
                  <a:gd name="T43" fmla="*/ 0 h 21"/>
                  <a:gd name="T44" fmla="*/ 16 w 86"/>
                  <a:gd name="T45" fmla="*/ 2 h 21"/>
                  <a:gd name="T46" fmla="*/ 11 w 86"/>
                  <a:gd name="T47" fmla="*/ 5 h 21"/>
                  <a:gd name="T48" fmla="*/ 7 w 86"/>
                  <a:gd name="T49" fmla="*/ 9 h 21"/>
                  <a:gd name="T50" fmla="*/ 4 w 86"/>
                  <a:gd name="T51" fmla="*/ 11 h 21"/>
                  <a:gd name="T52" fmla="*/ 2 w 86"/>
                  <a:gd name="T53" fmla="*/ 14 h 21"/>
                  <a:gd name="T54" fmla="*/ 0 w 86"/>
                  <a:gd name="T55" fmla="*/ 14 h 21"/>
                  <a:gd name="T56" fmla="*/ 0 w 86"/>
                  <a:gd name="T57" fmla="*/ 16 h 21"/>
                  <a:gd name="T58" fmla="*/ 0 w 86"/>
                  <a:gd name="T59" fmla="*/ 16 h 21"/>
                  <a:gd name="T60" fmla="*/ 2 w 86"/>
                  <a:gd name="T61" fmla="*/ 16 h 21"/>
                  <a:gd name="T62" fmla="*/ 4 w 86"/>
                  <a:gd name="T63" fmla="*/ 16 h 21"/>
                  <a:gd name="T64" fmla="*/ 4 w 86"/>
                  <a:gd name="T65" fmla="*/ 16 h 21"/>
                  <a:gd name="T66" fmla="*/ 6 w 86"/>
                  <a:gd name="T67" fmla="*/ 12 h 21"/>
                  <a:gd name="T68" fmla="*/ 9 w 86"/>
                  <a:gd name="T69" fmla="*/ 11 h 21"/>
                  <a:gd name="T70" fmla="*/ 13 w 86"/>
                  <a:gd name="T71" fmla="*/ 7 h 21"/>
                  <a:gd name="T72" fmla="*/ 18 w 86"/>
                  <a:gd name="T73" fmla="*/ 5 h 21"/>
                  <a:gd name="T74" fmla="*/ 25 w 86"/>
                  <a:gd name="T75" fmla="*/ 4 h 21"/>
                  <a:gd name="T76" fmla="*/ 42 w 86"/>
                  <a:gd name="T77" fmla="*/ 4 h 21"/>
                  <a:gd name="T78" fmla="*/ 60 w 86"/>
                  <a:gd name="T79" fmla="*/ 12 h 21"/>
                  <a:gd name="T80" fmla="*/ 61 w 86"/>
                  <a:gd name="T81" fmla="*/ 14 h 21"/>
                  <a:gd name="T82" fmla="*/ 63 w 86"/>
                  <a:gd name="T83" fmla="*/ 16 h 21"/>
                  <a:gd name="T84" fmla="*/ 67 w 86"/>
                  <a:gd name="T85" fmla="*/ 18 h 21"/>
                  <a:gd name="T86" fmla="*/ 70 w 86"/>
                  <a:gd name="T87" fmla="*/ 19 h 21"/>
                  <a:gd name="T88" fmla="*/ 74 w 86"/>
                  <a:gd name="T89" fmla="*/ 21 h 21"/>
                  <a:gd name="T90" fmla="*/ 79 w 86"/>
                  <a:gd name="T91" fmla="*/ 21 h 21"/>
                  <a:gd name="T92" fmla="*/ 82 w 86"/>
                  <a:gd name="T93" fmla="*/ 19 h 21"/>
                  <a:gd name="T94" fmla="*/ 84 w 86"/>
                  <a:gd name="T95" fmla="*/ 18 h 21"/>
                  <a:gd name="T96" fmla="*/ 86 w 86"/>
                  <a:gd name="T97" fmla="*/ 16 h 21"/>
                  <a:gd name="T98" fmla="*/ 86 w 86"/>
                  <a:gd name="T99" fmla="*/ 12 h 21"/>
                  <a:gd name="T100" fmla="*/ 84 w 86"/>
                  <a:gd name="T101" fmla="*/ 9 h 21"/>
                  <a:gd name="T102" fmla="*/ 82 w 86"/>
                  <a:gd name="T103" fmla="*/ 7 h 21"/>
                  <a:gd name="T104" fmla="*/ 77 w 86"/>
                  <a:gd name="T105" fmla="*/ 4 h 21"/>
                  <a:gd name="T106" fmla="*/ 77 w 86"/>
                  <a:gd name="T107" fmla="*/ 4 h 21"/>
                  <a:gd name="T108" fmla="*/ 75 w 86"/>
                  <a:gd name="T109" fmla="*/ 2 h 21"/>
                  <a:gd name="T110" fmla="*/ 72 w 86"/>
                  <a:gd name="T111" fmla="*/ 2 h 21"/>
                  <a:gd name="T112" fmla="*/ 68 w 86"/>
                  <a:gd name="T113" fmla="*/ 2 h 21"/>
                  <a:gd name="T114" fmla="*/ 63 w 86"/>
                  <a:gd name="T115" fmla="*/ 4 h 21"/>
                  <a:gd name="T116" fmla="*/ 58 w 86"/>
                  <a:gd name="T117" fmla="*/ 7 h 21"/>
                  <a:gd name="T118" fmla="*/ 58 w 86"/>
                  <a:gd name="T119" fmla="*/ 7 h 21"/>
                  <a:gd name="T120" fmla="*/ 40 w 86"/>
                  <a:gd name="T121" fmla="*/ 0 h 21"/>
                  <a:gd name="T122" fmla="*/ 23 w 86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21">
                    <a:moveTo>
                      <a:pt x="75" y="7"/>
                    </a:moveTo>
                    <a:lnTo>
                      <a:pt x="81" y="9"/>
                    </a:lnTo>
                    <a:lnTo>
                      <a:pt x="82" y="11"/>
                    </a:lnTo>
                    <a:lnTo>
                      <a:pt x="82" y="12"/>
                    </a:lnTo>
                    <a:lnTo>
                      <a:pt x="82" y="14"/>
                    </a:lnTo>
                    <a:lnTo>
                      <a:pt x="82" y="16"/>
                    </a:lnTo>
                    <a:lnTo>
                      <a:pt x="81" y="18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2" y="16"/>
                    </a:lnTo>
                    <a:lnTo>
                      <a:pt x="68" y="14"/>
                    </a:lnTo>
                    <a:lnTo>
                      <a:pt x="65" y="12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0" y="9"/>
                    </a:lnTo>
                    <a:lnTo>
                      <a:pt x="65" y="7"/>
                    </a:lnTo>
                    <a:lnTo>
                      <a:pt x="68" y="5"/>
                    </a:lnTo>
                    <a:lnTo>
                      <a:pt x="72" y="5"/>
                    </a:lnTo>
                    <a:lnTo>
                      <a:pt x="74" y="5"/>
                    </a:lnTo>
                    <a:lnTo>
                      <a:pt x="75" y="5"/>
                    </a:lnTo>
                    <a:lnTo>
                      <a:pt x="75" y="7"/>
                    </a:lnTo>
                    <a:close/>
                    <a:moveTo>
                      <a:pt x="23" y="0"/>
                    </a:moveTo>
                    <a:lnTo>
                      <a:pt x="16" y="2"/>
                    </a:lnTo>
                    <a:lnTo>
                      <a:pt x="11" y="5"/>
                    </a:lnTo>
                    <a:lnTo>
                      <a:pt x="7" y="9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25" y="4"/>
                    </a:lnTo>
                    <a:lnTo>
                      <a:pt x="42" y="4"/>
                    </a:lnTo>
                    <a:lnTo>
                      <a:pt x="60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7" y="18"/>
                    </a:lnTo>
                    <a:lnTo>
                      <a:pt x="70" y="19"/>
                    </a:lnTo>
                    <a:lnTo>
                      <a:pt x="74" y="21"/>
                    </a:lnTo>
                    <a:lnTo>
                      <a:pt x="79" y="21"/>
                    </a:lnTo>
                    <a:lnTo>
                      <a:pt x="82" y="19"/>
                    </a:lnTo>
                    <a:lnTo>
                      <a:pt x="84" y="18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9"/>
                    </a:lnTo>
                    <a:lnTo>
                      <a:pt x="82" y="7"/>
                    </a:lnTo>
                    <a:lnTo>
                      <a:pt x="77" y="4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2" y="2"/>
                    </a:lnTo>
                    <a:lnTo>
                      <a:pt x="68" y="2"/>
                    </a:lnTo>
                    <a:lnTo>
                      <a:pt x="63" y="4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40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1">
                <a:extLst>
                  <a:ext uri="{FF2B5EF4-FFF2-40B4-BE49-F238E27FC236}">
                    <a16:creationId xmlns:a16="http://schemas.microsoft.com/office/drawing/2014/main" xmlns="" id="{0F46DFD7-8799-4E84-8A28-7CECF385B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473200"/>
                <a:ext cx="133350" cy="49213"/>
              </a:xfrm>
              <a:custGeom>
                <a:avLst/>
                <a:gdLst>
                  <a:gd name="T0" fmla="*/ 44 w 84"/>
                  <a:gd name="T1" fmla="*/ 7 h 31"/>
                  <a:gd name="T2" fmla="*/ 44 w 84"/>
                  <a:gd name="T3" fmla="*/ 8 h 31"/>
                  <a:gd name="T4" fmla="*/ 44 w 84"/>
                  <a:gd name="T5" fmla="*/ 8 h 31"/>
                  <a:gd name="T6" fmla="*/ 46 w 84"/>
                  <a:gd name="T7" fmla="*/ 10 h 31"/>
                  <a:gd name="T8" fmla="*/ 47 w 84"/>
                  <a:gd name="T9" fmla="*/ 10 h 31"/>
                  <a:gd name="T10" fmla="*/ 51 w 84"/>
                  <a:gd name="T11" fmla="*/ 5 h 31"/>
                  <a:gd name="T12" fmla="*/ 60 w 84"/>
                  <a:gd name="T13" fmla="*/ 3 h 31"/>
                  <a:gd name="T14" fmla="*/ 68 w 84"/>
                  <a:gd name="T15" fmla="*/ 3 h 31"/>
                  <a:gd name="T16" fmla="*/ 77 w 84"/>
                  <a:gd name="T17" fmla="*/ 8 h 31"/>
                  <a:gd name="T18" fmla="*/ 79 w 84"/>
                  <a:gd name="T19" fmla="*/ 8 h 31"/>
                  <a:gd name="T20" fmla="*/ 79 w 84"/>
                  <a:gd name="T21" fmla="*/ 10 h 31"/>
                  <a:gd name="T22" fmla="*/ 81 w 84"/>
                  <a:gd name="T23" fmla="*/ 14 h 31"/>
                  <a:gd name="T24" fmla="*/ 82 w 84"/>
                  <a:gd name="T25" fmla="*/ 17 h 31"/>
                  <a:gd name="T26" fmla="*/ 81 w 84"/>
                  <a:gd name="T27" fmla="*/ 21 h 31"/>
                  <a:gd name="T28" fmla="*/ 79 w 84"/>
                  <a:gd name="T29" fmla="*/ 26 h 31"/>
                  <a:gd name="T30" fmla="*/ 79 w 84"/>
                  <a:gd name="T31" fmla="*/ 26 h 31"/>
                  <a:gd name="T32" fmla="*/ 77 w 84"/>
                  <a:gd name="T33" fmla="*/ 26 h 31"/>
                  <a:gd name="T34" fmla="*/ 75 w 84"/>
                  <a:gd name="T35" fmla="*/ 28 h 31"/>
                  <a:gd name="T36" fmla="*/ 74 w 84"/>
                  <a:gd name="T37" fmla="*/ 28 h 31"/>
                  <a:gd name="T38" fmla="*/ 70 w 84"/>
                  <a:gd name="T39" fmla="*/ 28 h 31"/>
                  <a:gd name="T40" fmla="*/ 67 w 84"/>
                  <a:gd name="T41" fmla="*/ 26 h 31"/>
                  <a:gd name="T42" fmla="*/ 61 w 84"/>
                  <a:gd name="T43" fmla="*/ 24 h 31"/>
                  <a:gd name="T44" fmla="*/ 58 w 84"/>
                  <a:gd name="T45" fmla="*/ 21 h 31"/>
                  <a:gd name="T46" fmla="*/ 49 w 84"/>
                  <a:gd name="T47" fmla="*/ 17 h 31"/>
                  <a:gd name="T48" fmla="*/ 37 w 84"/>
                  <a:gd name="T49" fmla="*/ 12 h 31"/>
                  <a:gd name="T50" fmla="*/ 25 w 84"/>
                  <a:gd name="T51" fmla="*/ 10 h 31"/>
                  <a:gd name="T52" fmla="*/ 11 w 84"/>
                  <a:gd name="T53" fmla="*/ 12 h 31"/>
                  <a:gd name="T54" fmla="*/ 0 w 84"/>
                  <a:gd name="T55" fmla="*/ 21 h 31"/>
                  <a:gd name="T56" fmla="*/ 0 w 84"/>
                  <a:gd name="T57" fmla="*/ 21 h 31"/>
                  <a:gd name="T58" fmla="*/ 0 w 84"/>
                  <a:gd name="T59" fmla="*/ 22 h 31"/>
                  <a:gd name="T60" fmla="*/ 2 w 84"/>
                  <a:gd name="T61" fmla="*/ 22 h 31"/>
                  <a:gd name="T62" fmla="*/ 2 w 84"/>
                  <a:gd name="T63" fmla="*/ 22 h 31"/>
                  <a:gd name="T64" fmla="*/ 12 w 84"/>
                  <a:gd name="T65" fmla="*/ 14 h 31"/>
                  <a:gd name="T66" fmla="*/ 25 w 84"/>
                  <a:gd name="T67" fmla="*/ 14 h 31"/>
                  <a:gd name="T68" fmla="*/ 37 w 84"/>
                  <a:gd name="T69" fmla="*/ 15 h 31"/>
                  <a:gd name="T70" fmla="*/ 49 w 84"/>
                  <a:gd name="T71" fmla="*/ 21 h 31"/>
                  <a:gd name="T72" fmla="*/ 56 w 84"/>
                  <a:gd name="T73" fmla="*/ 24 h 31"/>
                  <a:gd name="T74" fmla="*/ 60 w 84"/>
                  <a:gd name="T75" fmla="*/ 26 h 31"/>
                  <a:gd name="T76" fmla="*/ 65 w 84"/>
                  <a:gd name="T77" fmla="*/ 29 h 31"/>
                  <a:gd name="T78" fmla="*/ 70 w 84"/>
                  <a:gd name="T79" fmla="*/ 31 h 31"/>
                  <a:gd name="T80" fmla="*/ 75 w 84"/>
                  <a:gd name="T81" fmla="*/ 31 h 31"/>
                  <a:gd name="T82" fmla="*/ 77 w 84"/>
                  <a:gd name="T83" fmla="*/ 29 h 31"/>
                  <a:gd name="T84" fmla="*/ 79 w 84"/>
                  <a:gd name="T85" fmla="*/ 29 h 31"/>
                  <a:gd name="T86" fmla="*/ 81 w 84"/>
                  <a:gd name="T87" fmla="*/ 28 h 31"/>
                  <a:gd name="T88" fmla="*/ 81 w 84"/>
                  <a:gd name="T89" fmla="*/ 28 h 31"/>
                  <a:gd name="T90" fmla="*/ 84 w 84"/>
                  <a:gd name="T91" fmla="*/ 22 h 31"/>
                  <a:gd name="T92" fmla="*/ 84 w 84"/>
                  <a:gd name="T93" fmla="*/ 17 h 31"/>
                  <a:gd name="T94" fmla="*/ 84 w 84"/>
                  <a:gd name="T95" fmla="*/ 12 h 31"/>
                  <a:gd name="T96" fmla="*/ 82 w 84"/>
                  <a:gd name="T97" fmla="*/ 8 h 31"/>
                  <a:gd name="T98" fmla="*/ 81 w 84"/>
                  <a:gd name="T99" fmla="*/ 7 h 31"/>
                  <a:gd name="T100" fmla="*/ 81 w 84"/>
                  <a:gd name="T101" fmla="*/ 7 h 31"/>
                  <a:gd name="T102" fmla="*/ 68 w 84"/>
                  <a:gd name="T103" fmla="*/ 0 h 31"/>
                  <a:gd name="T104" fmla="*/ 58 w 84"/>
                  <a:gd name="T105" fmla="*/ 0 h 31"/>
                  <a:gd name="T106" fmla="*/ 49 w 84"/>
                  <a:gd name="T107" fmla="*/ 3 h 31"/>
                  <a:gd name="T108" fmla="*/ 44 w 84"/>
                  <a:gd name="T10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1">
                    <a:moveTo>
                      <a:pt x="44" y="7"/>
                    </a:moveTo>
                    <a:lnTo>
                      <a:pt x="44" y="8"/>
                    </a:lnTo>
                    <a:lnTo>
                      <a:pt x="44" y="8"/>
                    </a:lnTo>
                    <a:lnTo>
                      <a:pt x="46" y="10"/>
                    </a:lnTo>
                    <a:lnTo>
                      <a:pt x="47" y="10"/>
                    </a:lnTo>
                    <a:lnTo>
                      <a:pt x="51" y="5"/>
                    </a:lnTo>
                    <a:lnTo>
                      <a:pt x="60" y="3"/>
                    </a:lnTo>
                    <a:lnTo>
                      <a:pt x="68" y="3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7"/>
                    </a:lnTo>
                    <a:lnTo>
                      <a:pt x="81" y="21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6"/>
                    </a:lnTo>
                    <a:lnTo>
                      <a:pt x="61" y="24"/>
                    </a:lnTo>
                    <a:lnTo>
                      <a:pt x="58" y="21"/>
                    </a:lnTo>
                    <a:lnTo>
                      <a:pt x="49" y="17"/>
                    </a:lnTo>
                    <a:lnTo>
                      <a:pt x="37" y="12"/>
                    </a:lnTo>
                    <a:lnTo>
                      <a:pt x="25" y="10"/>
                    </a:lnTo>
                    <a:lnTo>
                      <a:pt x="11" y="1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14"/>
                    </a:lnTo>
                    <a:lnTo>
                      <a:pt x="25" y="14"/>
                    </a:lnTo>
                    <a:lnTo>
                      <a:pt x="37" y="15"/>
                    </a:lnTo>
                    <a:lnTo>
                      <a:pt x="49" y="21"/>
                    </a:lnTo>
                    <a:lnTo>
                      <a:pt x="56" y="24"/>
                    </a:lnTo>
                    <a:lnTo>
                      <a:pt x="60" y="26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7" y="29"/>
                    </a:lnTo>
                    <a:lnTo>
                      <a:pt x="79" y="29"/>
                    </a:lnTo>
                    <a:lnTo>
                      <a:pt x="81" y="28"/>
                    </a:lnTo>
                    <a:lnTo>
                      <a:pt x="81" y="28"/>
                    </a:lnTo>
                    <a:lnTo>
                      <a:pt x="84" y="22"/>
                    </a:lnTo>
                    <a:lnTo>
                      <a:pt x="84" y="17"/>
                    </a:lnTo>
                    <a:lnTo>
                      <a:pt x="84" y="12"/>
                    </a:lnTo>
                    <a:lnTo>
                      <a:pt x="82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9" y="3"/>
                    </a:lnTo>
                    <a:lnTo>
                      <a:pt x="44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2">
                <a:extLst>
                  <a:ext uri="{FF2B5EF4-FFF2-40B4-BE49-F238E27FC236}">
                    <a16:creationId xmlns:a16="http://schemas.microsoft.com/office/drawing/2014/main" xmlns="" id="{BEA8592C-B3AF-44B0-93DF-8887F9722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1463675"/>
                <a:ext cx="134938" cy="69850"/>
              </a:xfrm>
              <a:custGeom>
                <a:avLst/>
                <a:gdLst>
                  <a:gd name="T0" fmla="*/ 31 w 85"/>
                  <a:gd name="T1" fmla="*/ 11 h 44"/>
                  <a:gd name="T2" fmla="*/ 31 w 85"/>
                  <a:gd name="T3" fmla="*/ 11 h 44"/>
                  <a:gd name="T4" fmla="*/ 31 w 85"/>
                  <a:gd name="T5" fmla="*/ 13 h 44"/>
                  <a:gd name="T6" fmla="*/ 33 w 85"/>
                  <a:gd name="T7" fmla="*/ 13 h 44"/>
                  <a:gd name="T8" fmla="*/ 33 w 85"/>
                  <a:gd name="T9" fmla="*/ 13 h 44"/>
                  <a:gd name="T10" fmla="*/ 48 w 85"/>
                  <a:gd name="T11" fmla="*/ 4 h 44"/>
                  <a:gd name="T12" fmla="*/ 61 w 85"/>
                  <a:gd name="T13" fmla="*/ 2 h 44"/>
                  <a:gd name="T14" fmla="*/ 69 w 85"/>
                  <a:gd name="T15" fmla="*/ 6 h 44"/>
                  <a:gd name="T16" fmla="*/ 76 w 85"/>
                  <a:gd name="T17" fmla="*/ 9 h 44"/>
                  <a:gd name="T18" fmla="*/ 78 w 85"/>
                  <a:gd name="T19" fmla="*/ 11 h 44"/>
                  <a:gd name="T20" fmla="*/ 82 w 85"/>
                  <a:gd name="T21" fmla="*/ 18 h 44"/>
                  <a:gd name="T22" fmla="*/ 83 w 85"/>
                  <a:gd name="T23" fmla="*/ 23 h 44"/>
                  <a:gd name="T24" fmla="*/ 82 w 85"/>
                  <a:gd name="T25" fmla="*/ 27 h 44"/>
                  <a:gd name="T26" fmla="*/ 80 w 85"/>
                  <a:gd name="T27" fmla="*/ 32 h 44"/>
                  <a:gd name="T28" fmla="*/ 78 w 85"/>
                  <a:gd name="T29" fmla="*/ 34 h 44"/>
                  <a:gd name="T30" fmla="*/ 76 w 85"/>
                  <a:gd name="T31" fmla="*/ 37 h 44"/>
                  <a:gd name="T32" fmla="*/ 76 w 85"/>
                  <a:gd name="T33" fmla="*/ 37 h 44"/>
                  <a:gd name="T34" fmla="*/ 71 w 85"/>
                  <a:gd name="T35" fmla="*/ 41 h 44"/>
                  <a:gd name="T36" fmla="*/ 66 w 85"/>
                  <a:gd name="T37" fmla="*/ 41 h 44"/>
                  <a:gd name="T38" fmla="*/ 61 w 85"/>
                  <a:gd name="T39" fmla="*/ 41 h 44"/>
                  <a:gd name="T40" fmla="*/ 55 w 85"/>
                  <a:gd name="T41" fmla="*/ 39 h 44"/>
                  <a:gd name="T42" fmla="*/ 52 w 85"/>
                  <a:gd name="T43" fmla="*/ 37 h 44"/>
                  <a:gd name="T44" fmla="*/ 50 w 85"/>
                  <a:gd name="T45" fmla="*/ 35 h 44"/>
                  <a:gd name="T46" fmla="*/ 48 w 85"/>
                  <a:gd name="T47" fmla="*/ 34 h 44"/>
                  <a:gd name="T48" fmla="*/ 33 w 85"/>
                  <a:gd name="T49" fmla="*/ 25 h 44"/>
                  <a:gd name="T50" fmla="*/ 19 w 85"/>
                  <a:gd name="T51" fmla="*/ 23 h 44"/>
                  <a:gd name="T52" fmla="*/ 10 w 85"/>
                  <a:gd name="T53" fmla="*/ 25 h 44"/>
                  <a:gd name="T54" fmla="*/ 3 w 85"/>
                  <a:gd name="T55" fmla="*/ 27 h 44"/>
                  <a:gd name="T56" fmla="*/ 1 w 85"/>
                  <a:gd name="T57" fmla="*/ 28 h 44"/>
                  <a:gd name="T58" fmla="*/ 0 w 85"/>
                  <a:gd name="T59" fmla="*/ 30 h 44"/>
                  <a:gd name="T60" fmla="*/ 1 w 85"/>
                  <a:gd name="T61" fmla="*/ 30 h 44"/>
                  <a:gd name="T62" fmla="*/ 1 w 85"/>
                  <a:gd name="T63" fmla="*/ 32 h 44"/>
                  <a:gd name="T64" fmla="*/ 3 w 85"/>
                  <a:gd name="T65" fmla="*/ 30 h 44"/>
                  <a:gd name="T66" fmla="*/ 5 w 85"/>
                  <a:gd name="T67" fmla="*/ 28 h 44"/>
                  <a:gd name="T68" fmla="*/ 10 w 85"/>
                  <a:gd name="T69" fmla="*/ 27 h 44"/>
                  <a:gd name="T70" fmla="*/ 20 w 85"/>
                  <a:gd name="T71" fmla="*/ 25 h 44"/>
                  <a:gd name="T72" fmla="*/ 33 w 85"/>
                  <a:gd name="T73" fmla="*/ 28 h 44"/>
                  <a:gd name="T74" fmla="*/ 47 w 85"/>
                  <a:gd name="T75" fmla="*/ 37 h 44"/>
                  <a:gd name="T76" fmla="*/ 50 w 85"/>
                  <a:gd name="T77" fmla="*/ 39 h 44"/>
                  <a:gd name="T78" fmla="*/ 57 w 85"/>
                  <a:gd name="T79" fmla="*/ 42 h 44"/>
                  <a:gd name="T80" fmla="*/ 68 w 85"/>
                  <a:gd name="T81" fmla="*/ 44 h 44"/>
                  <a:gd name="T82" fmla="*/ 78 w 85"/>
                  <a:gd name="T83" fmla="*/ 39 h 44"/>
                  <a:gd name="T84" fmla="*/ 80 w 85"/>
                  <a:gd name="T85" fmla="*/ 37 h 44"/>
                  <a:gd name="T86" fmla="*/ 83 w 85"/>
                  <a:gd name="T87" fmla="*/ 30 h 44"/>
                  <a:gd name="T88" fmla="*/ 85 w 85"/>
                  <a:gd name="T89" fmla="*/ 21 h 44"/>
                  <a:gd name="T90" fmla="*/ 80 w 85"/>
                  <a:gd name="T91" fmla="*/ 9 h 44"/>
                  <a:gd name="T92" fmla="*/ 78 w 85"/>
                  <a:gd name="T93" fmla="*/ 7 h 44"/>
                  <a:gd name="T94" fmla="*/ 71 w 85"/>
                  <a:gd name="T95" fmla="*/ 2 h 44"/>
                  <a:gd name="T96" fmla="*/ 61 w 85"/>
                  <a:gd name="T97" fmla="*/ 0 h 44"/>
                  <a:gd name="T98" fmla="*/ 47 w 85"/>
                  <a:gd name="T99" fmla="*/ 0 h 44"/>
                  <a:gd name="T100" fmla="*/ 31 w 85"/>
                  <a:gd name="T101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" h="44">
                    <a:moveTo>
                      <a:pt x="31" y="11"/>
                    </a:moveTo>
                    <a:lnTo>
                      <a:pt x="31" y="11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3" y="13"/>
                    </a:lnTo>
                    <a:lnTo>
                      <a:pt x="48" y="4"/>
                    </a:lnTo>
                    <a:lnTo>
                      <a:pt x="61" y="2"/>
                    </a:lnTo>
                    <a:lnTo>
                      <a:pt x="69" y="6"/>
                    </a:lnTo>
                    <a:lnTo>
                      <a:pt x="76" y="9"/>
                    </a:lnTo>
                    <a:lnTo>
                      <a:pt x="78" y="11"/>
                    </a:lnTo>
                    <a:lnTo>
                      <a:pt x="82" y="18"/>
                    </a:lnTo>
                    <a:lnTo>
                      <a:pt x="83" y="23"/>
                    </a:lnTo>
                    <a:lnTo>
                      <a:pt x="82" y="27"/>
                    </a:lnTo>
                    <a:lnTo>
                      <a:pt x="80" y="32"/>
                    </a:lnTo>
                    <a:lnTo>
                      <a:pt x="78" y="34"/>
                    </a:lnTo>
                    <a:lnTo>
                      <a:pt x="76" y="37"/>
                    </a:lnTo>
                    <a:lnTo>
                      <a:pt x="76" y="37"/>
                    </a:lnTo>
                    <a:lnTo>
                      <a:pt x="71" y="41"/>
                    </a:lnTo>
                    <a:lnTo>
                      <a:pt x="66" y="41"/>
                    </a:lnTo>
                    <a:lnTo>
                      <a:pt x="61" y="41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48" y="34"/>
                    </a:lnTo>
                    <a:lnTo>
                      <a:pt x="33" y="25"/>
                    </a:lnTo>
                    <a:lnTo>
                      <a:pt x="19" y="23"/>
                    </a:lnTo>
                    <a:lnTo>
                      <a:pt x="10" y="25"/>
                    </a:lnTo>
                    <a:lnTo>
                      <a:pt x="3" y="27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5" y="28"/>
                    </a:lnTo>
                    <a:lnTo>
                      <a:pt x="10" y="27"/>
                    </a:lnTo>
                    <a:lnTo>
                      <a:pt x="20" y="25"/>
                    </a:lnTo>
                    <a:lnTo>
                      <a:pt x="33" y="28"/>
                    </a:lnTo>
                    <a:lnTo>
                      <a:pt x="47" y="37"/>
                    </a:lnTo>
                    <a:lnTo>
                      <a:pt x="50" y="39"/>
                    </a:lnTo>
                    <a:lnTo>
                      <a:pt x="57" y="42"/>
                    </a:lnTo>
                    <a:lnTo>
                      <a:pt x="68" y="44"/>
                    </a:lnTo>
                    <a:lnTo>
                      <a:pt x="78" y="39"/>
                    </a:lnTo>
                    <a:lnTo>
                      <a:pt x="80" y="37"/>
                    </a:lnTo>
                    <a:lnTo>
                      <a:pt x="83" y="30"/>
                    </a:lnTo>
                    <a:lnTo>
                      <a:pt x="85" y="21"/>
                    </a:lnTo>
                    <a:lnTo>
                      <a:pt x="80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1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3">
                <a:extLst>
                  <a:ext uri="{FF2B5EF4-FFF2-40B4-BE49-F238E27FC236}">
                    <a16:creationId xmlns:a16="http://schemas.microsoft.com/office/drawing/2014/main" xmlns="" id="{DE2A9F44-1D47-4F0E-82AF-59E343606F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1433513"/>
                <a:ext cx="30163" cy="41275"/>
              </a:xfrm>
              <a:custGeom>
                <a:avLst/>
                <a:gdLst>
                  <a:gd name="T0" fmla="*/ 5 w 19"/>
                  <a:gd name="T1" fmla="*/ 0 h 26"/>
                  <a:gd name="T2" fmla="*/ 3 w 19"/>
                  <a:gd name="T3" fmla="*/ 2 h 26"/>
                  <a:gd name="T4" fmla="*/ 2 w 19"/>
                  <a:gd name="T5" fmla="*/ 4 h 26"/>
                  <a:gd name="T6" fmla="*/ 0 w 19"/>
                  <a:gd name="T7" fmla="*/ 7 h 26"/>
                  <a:gd name="T8" fmla="*/ 0 w 19"/>
                  <a:gd name="T9" fmla="*/ 9 h 26"/>
                  <a:gd name="T10" fmla="*/ 0 w 19"/>
                  <a:gd name="T11" fmla="*/ 11 h 26"/>
                  <a:gd name="T12" fmla="*/ 0 w 19"/>
                  <a:gd name="T13" fmla="*/ 11 h 26"/>
                  <a:gd name="T14" fmla="*/ 2 w 19"/>
                  <a:gd name="T15" fmla="*/ 18 h 26"/>
                  <a:gd name="T16" fmla="*/ 2 w 19"/>
                  <a:gd name="T17" fmla="*/ 21 h 26"/>
                  <a:gd name="T18" fmla="*/ 0 w 19"/>
                  <a:gd name="T19" fmla="*/ 23 h 26"/>
                  <a:gd name="T20" fmla="*/ 0 w 19"/>
                  <a:gd name="T21" fmla="*/ 25 h 26"/>
                  <a:gd name="T22" fmla="*/ 0 w 19"/>
                  <a:gd name="T23" fmla="*/ 25 h 26"/>
                  <a:gd name="T24" fmla="*/ 0 w 19"/>
                  <a:gd name="T25" fmla="*/ 26 h 26"/>
                  <a:gd name="T26" fmla="*/ 2 w 19"/>
                  <a:gd name="T27" fmla="*/ 26 h 26"/>
                  <a:gd name="T28" fmla="*/ 3 w 19"/>
                  <a:gd name="T29" fmla="*/ 26 h 26"/>
                  <a:gd name="T30" fmla="*/ 3 w 19"/>
                  <a:gd name="T31" fmla="*/ 25 h 26"/>
                  <a:gd name="T32" fmla="*/ 3 w 19"/>
                  <a:gd name="T33" fmla="*/ 23 h 26"/>
                  <a:gd name="T34" fmla="*/ 5 w 19"/>
                  <a:gd name="T35" fmla="*/ 19 h 26"/>
                  <a:gd name="T36" fmla="*/ 5 w 19"/>
                  <a:gd name="T37" fmla="*/ 16 h 26"/>
                  <a:gd name="T38" fmla="*/ 3 w 19"/>
                  <a:gd name="T39" fmla="*/ 11 h 26"/>
                  <a:gd name="T40" fmla="*/ 3 w 19"/>
                  <a:gd name="T41" fmla="*/ 9 h 26"/>
                  <a:gd name="T42" fmla="*/ 3 w 19"/>
                  <a:gd name="T43" fmla="*/ 7 h 26"/>
                  <a:gd name="T44" fmla="*/ 3 w 19"/>
                  <a:gd name="T45" fmla="*/ 6 h 26"/>
                  <a:gd name="T46" fmla="*/ 5 w 19"/>
                  <a:gd name="T47" fmla="*/ 4 h 26"/>
                  <a:gd name="T48" fmla="*/ 5 w 19"/>
                  <a:gd name="T49" fmla="*/ 4 h 26"/>
                  <a:gd name="T50" fmla="*/ 7 w 19"/>
                  <a:gd name="T51" fmla="*/ 4 h 26"/>
                  <a:gd name="T52" fmla="*/ 9 w 19"/>
                  <a:gd name="T53" fmla="*/ 4 h 26"/>
                  <a:gd name="T54" fmla="*/ 10 w 19"/>
                  <a:gd name="T55" fmla="*/ 6 h 26"/>
                  <a:gd name="T56" fmla="*/ 14 w 19"/>
                  <a:gd name="T57" fmla="*/ 9 h 26"/>
                  <a:gd name="T58" fmla="*/ 16 w 19"/>
                  <a:gd name="T59" fmla="*/ 13 h 26"/>
                  <a:gd name="T60" fmla="*/ 16 w 19"/>
                  <a:gd name="T61" fmla="*/ 19 h 26"/>
                  <a:gd name="T62" fmla="*/ 17 w 19"/>
                  <a:gd name="T63" fmla="*/ 19 h 26"/>
                  <a:gd name="T64" fmla="*/ 17 w 19"/>
                  <a:gd name="T65" fmla="*/ 19 h 26"/>
                  <a:gd name="T66" fmla="*/ 19 w 19"/>
                  <a:gd name="T67" fmla="*/ 19 h 26"/>
                  <a:gd name="T68" fmla="*/ 19 w 19"/>
                  <a:gd name="T69" fmla="*/ 19 h 26"/>
                  <a:gd name="T70" fmla="*/ 17 w 19"/>
                  <a:gd name="T71" fmla="*/ 13 h 26"/>
                  <a:gd name="T72" fmla="*/ 16 w 19"/>
                  <a:gd name="T73" fmla="*/ 6 h 26"/>
                  <a:gd name="T74" fmla="*/ 12 w 19"/>
                  <a:gd name="T75" fmla="*/ 2 h 26"/>
                  <a:gd name="T76" fmla="*/ 9 w 19"/>
                  <a:gd name="T77" fmla="*/ 0 h 26"/>
                  <a:gd name="T78" fmla="*/ 7 w 19"/>
                  <a:gd name="T79" fmla="*/ 0 h 26"/>
                  <a:gd name="T80" fmla="*/ 5 w 19"/>
                  <a:gd name="T8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26">
                    <a:moveTo>
                      <a:pt x="5" y="0"/>
                    </a:move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8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6"/>
                    </a:lnTo>
                    <a:lnTo>
                      <a:pt x="14" y="9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17" y="13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4">
                <a:extLst>
                  <a:ext uri="{FF2B5EF4-FFF2-40B4-BE49-F238E27FC236}">
                    <a16:creationId xmlns:a16="http://schemas.microsoft.com/office/drawing/2014/main" xmlns="" id="{F4FA687F-8F8F-492B-A128-43AE881B1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1436688"/>
                <a:ext cx="14288" cy="33338"/>
              </a:xfrm>
              <a:custGeom>
                <a:avLst/>
                <a:gdLst>
                  <a:gd name="T0" fmla="*/ 0 w 9"/>
                  <a:gd name="T1" fmla="*/ 0 h 21"/>
                  <a:gd name="T2" fmla="*/ 0 w 9"/>
                  <a:gd name="T3" fmla="*/ 2 h 21"/>
                  <a:gd name="T4" fmla="*/ 0 w 9"/>
                  <a:gd name="T5" fmla="*/ 4 h 21"/>
                  <a:gd name="T6" fmla="*/ 2 w 9"/>
                  <a:gd name="T7" fmla="*/ 5 h 21"/>
                  <a:gd name="T8" fmla="*/ 4 w 9"/>
                  <a:gd name="T9" fmla="*/ 11 h 21"/>
                  <a:gd name="T10" fmla="*/ 6 w 9"/>
                  <a:gd name="T11" fmla="*/ 16 h 21"/>
                  <a:gd name="T12" fmla="*/ 6 w 9"/>
                  <a:gd name="T13" fmla="*/ 19 h 21"/>
                  <a:gd name="T14" fmla="*/ 7 w 9"/>
                  <a:gd name="T15" fmla="*/ 21 h 21"/>
                  <a:gd name="T16" fmla="*/ 7 w 9"/>
                  <a:gd name="T17" fmla="*/ 21 h 21"/>
                  <a:gd name="T18" fmla="*/ 9 w 9"/>
                  <a:gd name="T19" fmla="*/ 21 h 21"/>
                  <a:gd name="T20" fmla="*/ 9 w 9"/>
                  <a:gd name="T21" fmla="*/ 19 h 21"/>
                  <a:gd name="T22" fmla="*/ 9 w 9"/>
                  <a:gd name="T23" fmla="*/ 17 h 21"/>
                  <a:gd name="T24" fmla="*/ 7 w 9"/>
                  <a:gd name="T25" fmla="*/ 14 h 21"/>
                  <a:gd name="T26" fmla="*/ 7 w 9"/>
                  <a:gd name="T27" fmla="*/ 9 h 21"/>
                  <a:gd name="T28" fmla="*/ 6 w 9"/>
                  <a:gd name="T29" fmla="*/ 4 h 21"/>
                  <a:gd name="T30" fmla="*/ 4 w 9"/>
                  <a:gd name="T31" fmla="*/ 0 h 21"/>
                  <a:gd name="T32" fmla="*/ 2 w 9"/>
                  <a:gd name="T33" fmla="*/ 0 h 21"/>
                  <a:gd name="T34" fmla="*/ 0 w 9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21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11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4"/>
                    </a:lnTo>
                    <a:lnTo>
                      <a:pt x="7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5">
                <a:extLst>
                  <a:ext uri="{FF2B5EF4-FFF2-40B4-BE49-F238E27FC236}">
                    <a16:creationId xmlns:a16="http://schemas.microsoft.com/office/drawing/2014/main" xmlns="" id="{4A546298-CB72-469C-9777-55C407C91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1439863"/>
                <a:ext cx="60325" cy="93663"/>
              </a:xfrm>
              <a:custGeom>
                <a:avLst/>
                <a:gdLst>
                  <a:gd name="T0" fmla="*/ 18 w 38"/>
                  <a:gd name="T1" fmla="*/ 7 h 59"/>
                  <a:gd name="T2" fmla="*/ 11 w 38"/>
                  <a:gd name="T3" fmla="*/ 24 h 59"/>
                  <a:gd name="T4" fmla="*/ 12 w 38"/>
                  <a:gd name="T5" fmla="*/ 35 h 59"/>
                  <a:gd name="T6" fmla="*/ 14 w 38"/>
                  <a:gd name="T7" fmla="*/ 36 h 59"/>
                  <a:gd name="T8" fmla="*/ 14 w 38"/>
                  <a:gd name="T9" fmla="*/ 35 h 59"/>
                  <a:gd name="T10" fmla="*/ 14 w 38"/>
                  <a:gd name="T11" fmla="*/ 21 h 59"/>
                  <a:gd name="T12" fmla="*/ 25 w 38"/>
                  <a:gd name="T13" fmla="*/ 3 h 59"/>
                  <a:gd name="T14" fmla="*/ 30 w 38"/>
                  <a:gd name="T15" fmla="*/ 2 h 59"/>
                  <a:gd name="T16" fmla="*/ 35 w 38"/>
                  <a:gd name="T17" fmla="*/ 3 h 59"/>
                  <a:gd name="T18" fmla="*/ 35 w 38"/>
                  <a:gd name="T19" fmla="*/ 5 h 59"/>
                  <a:gd name="T20" fmla="*/ 35 w 38"/>
                  <a:gd name="T21" fmla="*/ 10 h 59"/>
                  <a:gd name="T22" fmla="*/ 31 w 38"/>
                  <a:gd name="T23" fmla="*/ 14 h 59"/>
                  <a:gd name="T24" fmla="*/ 28 w 38"/>
                  <a:gd name="T25" fmla="*/ 22 h 59"/>
                  <a:gd name="T26" fmla="*/ 26 w 38"/>
                  <a:gd name="T27" fmla="*/ 36 h 59"/>
                  <a:gd name="T28" fmla="*/ 26 w 38"/>
                  <a:gd name="T29" fmla="*/ 40 h 59"/>
                  <a:gd name="T30" fmla="*/ 23 w 38"/>
                  <a:gd name="T31" fmla="*/ 49 h 59"/>
                  <a:gd name="T32" fmla="*/ 18 w 38"/>
                  <a:gd name="T33" fmla="*/ 56 h 59"/>
                  <a:gd name="T34" fmla="*/ 9 w 38"/>
                  <a:gd name="T35" fmla="*/ 57 h 59"/>
                  <a:gd name="T36" fmla="*/ 0 w 38"/>
                  <a:gd name="T37" fmla="*/ 56 h 59"/>
                  <a:gd name="T38" fmla="*/ 0 w 38"/>
                  <a:gd name="T39" fmla="*/ 57 h 59"/>
                  <a:gd name="T40" fmla="*/ 9 w 38"/>
                  <a:gd name="T41" fmla="*/ 59 h 59"/>
                  <a:gd name="T42" fmla="*/ 19 w 38"/>
                  <a:gd name="T43" fmla="*/ 57 h 59"/>
                  <a:gd name="T44" fmla="*/ 26 w 38"/>
                  <a:gd name="T45" fmla="*/ 50 h 59"/>
                  <a:gd name="T46" fmla="*/ 28 w 38"/>
                  <a:gd name="T47" fmla="*/ 42 h 59"/>
                  <a:gd name="T48" fmla="*/ 30 w 38"/>
                  <a:gd name="T49" fmla="*/ 36 h 59"/>
                  <a:gd name="T50" fmla="*/ 31 w 38"/>
                  <a:gd name="T51" fmla="*/ 22 h 59"/>
                  <a:gd name="T52" fmla="*/ 35 w 38"/>
                  <a:gd name="T53" fmla="*/ 15 h 59"/>
                  <a:gd name="T54" fmla="*/ 37 w 38"/>
                  <a:gd name="T55" fmla="*/ 12 h 59"/>
                  <a:gd name="T56" fmla="*/ 37 w 38"/>
                  <a:gd name="T57" fmla="*/ 12 h 59"/>
                  <a:gd name="T58" fmla="*/ 38 w 38"/>
                  <a:gd name="T59" fmla="*/ 3 h 59"/>
                  <a:gd name="T60" fmla="*/ 35 w 38"/>
                  <a:gd name="T61" fmla="*/ 0 h 59"/>
                  <a:gd name="T62" fmla="*/ 28 w 38"/>
                  <a:gd name="T63" fmla="*/ 0 h 59"/>
                  <a:gd name="T64" fmla="*/ 25 w 38"/>
                  <a:gd name="T6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" h="59">
                    <a:moveTo>
                      <a:pt x="25" y="0"/>
                    </a:moveTo>
                    <a:lnTo>
                      <a:pt x="18" y="7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11" y="31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4" y="29"/>
                    </a:lnTo>
                    <a:lnTo>
                      <a:pt x="14" y="21"/>
                    </a:lnTo>
                    <a:lnTo>
                      <a:pt x="18" y="10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30" y="17"/>
                    </a:lnTo>
                    <a:lnTo>
                      <a:pt x="28" y="22"/>
                    </a:lnTo>
                    <a:lnTo>
                      <a:pt x="26" y="29"/>
                    </a:lnTo>
                    <a:lnTo>
                      <a:pt x="26" y="36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5" y="43"/>
                    </a:lnTo>
                    <a:lnTo>
                      <a:pt x="23" y="49"/>
                    </a:lnTo>
                    <a:lnTo>
                      <a:pt x="21" y="52"/>
                    </a:lnTo>
                    <a:lnTo>
                      <a:pt x="18" y="56"/>
                    </a:lnTo>
                    <a:lnTo>
                      <a:pt x="14" y="57"/>
                    </a:lnTo>
                    <a:lnTo>
                      <a:pt x="9" y="57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9" y="59"/>
                    </a:lnTo>
                    <a:lnTo>
                      <a:pt x="14" y="59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5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29"/>
                    </a:lnTo>
                    <a:lnTo>
                      <a:pt x="31" y="22"/>
                    </a:lnTo>
                    <a:lnTo>
                      <a:pt x="33" y="19"/>
                    </a:lnTo>
                    <a:lnTo>
                      <a:pt x="35" y="15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7" y="2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6">
                <a:extLst>
                  <a:ext uri="{FF2B5EF4-FFF2-40B4-BE49-F238E27FC236}">
                    <a16:creationId xmlns:a16="http://schemas.microsoft.com/office/drawing/2014/main" xmlns="" id="{8977E352-E787-4D9B-9C85-0EC90EE0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038" y="1443038"/>
                <a:ext cx="44450" cy="76200"/>
              </a:xfrm>
              <a:custGeom>
                <a:avLst/>
                <a:gdLst>
                  <a:gd name="T0" fmla="*/ 26 w 28"/>
                  <a:gd name="T1" fmla="*/ 0 h 48"/>
                  <a:gd name="T2" fmla="*/ 21 w 28"/>
                  <a:gd name="T3" fmla="*/ 1 h 48"/>
                  <a:gd name="T4" fmla="*/ 17 w 28"/>
                  <a:gd name="T5" fmla="*/ 3 h 48"/>
                  <a:gd name="T6" fmla="*/ 14 w 28"/>
                  <a:gd name="T7" fmla="*/ 7 h 48"/>
                  <a:gd name="T8" fmla="*/ 12 w 28"/>
                  <a:gd name="T9" fmla="*/ 12 h 48"/>
                  <a:gd name="T10" fmla="*/ 10 w 28"/>
                  <a:gd name="T11" fmla="*/ 19 h 48"/>
                  <a:gd name="T12" fmla="*/ 10 w 28"/>
                  <a:gd name="T13" fmla="*/ 24 h 48"/>
                  <a:gd name="T14" fmla="*/ 10 w 28"/>
                  <a:gd name="T15" fmla="*/ 27 h 48"/>
                  <a:gd name="T16" fmla="*/ 10 w 28"/>
                  <a:gd name="T17" fmla="*/ 29 h 48"/>
                  <a:gd name="T18" fmla="*/ 10 w 28"/>
                  <a:gd name="T19" fmla="*/ 31 h 48"/>
                  <a:gd name="T20" fmla="*/ 10 w 28"/>
                  <a:gd name="T21" fmla="*/ 36 h 48"/>
                  <a:gd name="T22" fmla="*/ 9 w 28"/>
                  <a:gd name="T23" fmla="*/ 40 h 48"/>
                  <a:gd name="T24" fmla="*/ 7 w 28"/>
                  <a:gd name="T25" fmla="*/ 43 h 48"/>
                  <a:gd name="T26" fmla="*/ 3 w 28"/>
                  <a:gd name="T27" fmla="*/ 45 h 48"/>
                  <a:gd name="T28" fmla="*/ 2 w 28"/>
                  <a:gd name="T29" fmla="*/ 45 h 48"/>
                  <a:gd name="T30" fmla="*/ 0 w 28"/>
                  <a:gd name="T31" fmla="*/ 45 h 48"/>
                  <a:gd name="T32" fmla="*/ 0 w 28"/>
                  <a:gd name="T33" fmla="*/ 45 h 48"/>
                  <a:gd name="T34" fmla="*/ 0 w 28"/>
                  <a:gd name="T35" fmla="*/ 47 h 48"/>
                  <a:gd name="T36" fmla="*/ 0 w 28"/>
                  <a:gd name="T37" fmla="*/ 48 h 48"/>
                  <a:gd name="T38" fmla="*/ 0 w 28"/>
                  <a:gd name="T39" fmla="*/ 48 h 48"/>
                  <a:gd name="T40" fmla="*/ 2 w 28"/>
                  <a:gd name="T41" fmla="*/ 48 h 48"/>
                  <a:gd name="T42" fmla="*/ 5 w 28"/>
                  <a:gd name="T43" fmla="*/ 48 h 48"/>
                  <a:gd name="T44" fmla="*/ 9 w 28"/>
                  <a:gd name="T45" fmla="*/ 45 h 48"/>
                  <a:gd name="T46" fmla="*/ 10 w 28"/>
                  <a:gd name="T47" fmla="*/ 41 h 48"/>
                  <a:gd name="T48" fmla="*/ 12 w 28"/>
                  <a:gd name="T49" fmla="*/ 38 h 48"/>
                  <a:gd name="T50" fmla="*/ 14 w 28"/>
                  <a:gd name="T51" fmla="*/ 31 h 48"/>
                  <a:gd name="T52" fmla="*/ 14 w 28"/>
                  <a:gd name="T53" fmla="*/ 31 h 48"/>
                  <a:gd name="T54" fmla="*/ 14 w 28"/>
                  <a:gd name="T55" fmla="*/ 31 h 48"/>
                  <a:gd name="T56" fmla="*/ 14 w 28"/>
                  <a:gd name="T57" fmla="*/ 29 h 48"/>
                  <a:gd name="T58" fmla="*/ 14 w 28"/>
                  <a:gd name="T59" fmla="*/ 27 h 48"/>
                  <a:gd name="T60" fmla="*/ 14 w 28"/>
                  <a:gd name="T61" fmla="*/ 22 h 48"/>
                  <a:gd name="T62" fmla="*/ 14 w 28"/>
                  <a:gd name="T63" fmla="*/ 17 h 48"/>
                  <a:gd name="T64" fmla="*/ 14 w 28"/>
                  <a:gd name="T65" fmla="*/ 13 h 48"/>
                  <a:gd name="T66" fmla="*/ 17 w 28"/>
                  <a:gd name="T67" fmla="*/ 8 h 48"/>
                  <a:gd name="T68" fmla="*/ 21 w 28"/>
                  <a:gd name="T69" fmla="*/ 5 h 48"/>
                  <a:gd name="T70" fmla="*/ 26 w 28"/>
                  <a:gd name="T71" fmla="*/ 3 h 48"/>
                  <a:gd name="T72" fmla="*/ 28 w 28"/>
                  <a:gd name="T73" fmla="*/ 1 h 48"/>
                  <a:gd name="T74" fmla="*/ 28 w 28"/>
                  <a:gd name="T75" fmla="*/ 1 h 48"/>
                  <a:gd name="T76" fmla="*/ 28 w 28"/>
                  <a:gd name="T77" fmla="*/ 0 h 48"/>
                  <a:gd name="T78" fmla="*/ 26 w 28"/>
                  <a:gd name="T7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8">
                    <a:moveTo>
                      <a:pt x="26" y="0"/>
                    </a:moveTo>
                    <a:lnTo>
                      <a:pt x="21" y="1"/>
                    </a:lnTo>
                    <a:lnTo>
                      <a:pt x="17" y="3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0" y="36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5" y="48"/>
                    </a:lnTo>
                    <a:lnTo>
                      <a:pt x="9" y="45"/>
                    </a:lnTo>
                    <a:lnTo>
                      <a:pt x="10" y="41"/>
                    </a:lnTo>
                    <a:lnTo>
                      <a:pt x="12" y="38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7" y="8"/>
                    </a:lnTo>
                    <a:lnTo>
                      <a:pt x="21" y="5"/>
                    </a:lnTo>
                    <a:lnTo>
                      <a:pt x="26" y="3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7">
                <a:extLst>
                  <a:ext uri="{FF2B5EF4-FFF2-40B4-BE49-F238E27FC236}">
                    <a16:creationId xmlns:a16="http://schemas.microsoft.com/office/drawing/2014/main" xmlns="" id="{E9AD61FF-CC0D-4B24-8CF8-ADBCC9C6C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076" y="1503363"/>
                <a:ext cx="19050" cy="103188"/>
              </a:xfrm>
              <a:custGeom>
                <a:avLst/>
                <a:gdLst>
                  <a:gd name="T0" fmla="*/ 2 w 12"/>
                  <a:gd name="T1" fmla="*/ 0 h 65"/>
                  <a:gd name="T2" fmla="*/ 0 w 12"/>
                  <a:gd name="T3" fmla="*/ 0 h 65"/>
                  <a:gd name="T4" fmla="*/ 0 w 12"/>
                  <a:gd name="T5" fmla="*/ 2 h 65"/>
                  <a:gd name="T6" fmla="*/ 0 w 12"/>
                  <a:gd name="T7" fmla="*/ 5 h 65"/>
                  <a:gd name="T8" fmla="*/ 2 w 12"/>
                  <a:gd name="T9" fmla="*/ 17 h 65"/>
                  <a:gd name="T10" fmla="*/ 5 w 12"/>
                  <a:gd name="T11" fmla="*/ 31 h 65"/>
                  <a:gd name="T12" fmla="*/ 7 w 12"/>
                  <a:gd name="T13" fmla="*/ 35 h 65"/>
                  <a:gd name="T14" fmla="*/ 9 w 12"/>
                  <a:gd name="T15" fmla="*/ 44 h 65"/>
                  <a:gd name="T16" fmla="*/ 11 w 12"/>
                  <a:gd name="T17" fmla="*/ 54 h 65"/>
                  <a:gd name="T18" fmla="*/ 7 w 12"/>
                  <a:gd name="T19" fmla="*/ 61 h 65"/>
                  <a:gd name="T20" fmla="*/ 5 w 12"/>
                  <a:gd name="T21" fmla="*/ 63 h 65"/>
                  <a:gd name="T22" fmla="*/ 7 w 12"/>
                  <a:gd name="T23" fmla="*/ 65 h 65"/>
                  <a:gd name="T24" fmla="*/ 7 w 12"/>
                  <a:gd name="T25" fmla="*/ 65 h 65"/>
                  <a:gd name="T26" fmla="*/ 9 w 12"/>
                  <a:gd name="T27" fmla="*/ 65 h 65"/>
                  <a:gd name="T28" fmla="*/ 12 w 12"/>
                  <a:gd name="T29" fmla="*/ 54 h 65"/>
                  <a:gd name="T30" fmla="*/ 12 w 12"/>
                  <a:gd name="T31" fmla="*/ 44 h 65"/>
                  <a:gd name="T32" fmla="*/ 9 w 12"/>
                  <a:gd name="T33" fmla="*/ 35 h 65"/>
                  <a:gd name="T34" fmla="*/ 7 w 12"/>
                  <a:gd name="T35" fmla="*/ 30 h 65"/>
                  <a:gd name="T36" fmla="*/ 4 w 12"/>
                  <a:gd name="T37" fmla="*/ 16 h 65"/>
                  <a:gd name="T38" fmla="*/ 4 w 12"/>
                  <a:gd name="T39" fmla="*/ 5 h 65"/>
                  <a:gd name="T40" fmla="*/ 4 w 12"/>
                  <a:gd name="T41" fmla="*/ 2 h 65"/>
                  <a:gd name="T42" fmla="*/ 2 w 12"/>
                  <a:gd name="T43" fmla="*/ 0 h 65"/>
                  <a:gd name="T44" fmla="*/ 2 w 12"/>
                  <a:gd name="T4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7"/>
                    </a:lnTo>
                    <a:lnTo>
                      <a:pt x="5" y="31"/>
                    </a:lnTo>
                    <a:lnTo>
                      <a:pt x="7" y="35"/>
                    </a:lnTo>
                    <a:lnTo>
                      <a:pt x="9" y="44"/>
                    </a:lnTo>
                    <a:lnTo>
                      <a:pt x="11" y="54"/>
                    </a:lnTo>
                    <a:lnTo>
                      <a:pt x="7" y="61"/>
                    </a:lnTo>
                    <a:lnTo>
                      <a:pt x="5" y="63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9" y="65"/>
                    </a:lnTo>
                    <a:lnTo>
                      <a:pt x="12" y="54"/>
                    </a:lnTo>
                    <a:lnTo>
                      <a:pt x="12" y="44"/>
                    </a:lnTo>
                    <a:lnTo>
                      <a:pt x="9" y="35"/>
                    </a:lnTo>
                    <a:lnTo>
                      <a:pt x="7" y="30"/>
                    </a:lnTo>
                    <a:lnTo>
                      <a:pt x="4" y="16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8">
                <a:extLst>
                  <a:ext uri="{FF2B5EF4-FFF2-40B4-BE49-F238E27FC236}">
                    <a16:creationId xmlns:a16="http://schemas.microsoft.com/office/drawing/2014/main" xmlns="" id="{D400D436-012E-4285-A3B4-EFBC79B9F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188" y="1508125"/>
                <a:ext cx="19050" cy="109538"/>
              </a:xfrm>
              <a:custGeom>
                <a:avLst/>
                <a:gdLst>
                  <a:gd name="T0" fmla="*/ 2 w 12"/>
                  <a:gd name="T1" fmla="*/ 0 h 69"/>
                  <a:gd name="T2" fmla="*/ 0 w 12"/>
                  <a:gd name="T3" fmla="*/ 7 h 69"/>
                  <a:gd name="T4" fmla="*/ 2 w 12"/>
                  <a:gd name="T5" fmla="*/ 20 h 69"/>
                  <a:gd name="T6" fmla="*/ 5 w 12"/>
                  <a:gd name="T7" fmla="*/ 30 h 69"/>
                  <a:gd name="T8" fmla="*/ 9 w 12"/>
                  <a:gd name="T9" fmla="*/ 35 h 69"/>
                  <a:gd name="T10" fmla="*/ 9 w 12"/>
                  <a:gd name="T11" fmla="*/ 42 h 69"/>
                  <a:gd name="T12" fmla="*/ 11 w 12"/>
                  <a:gd name="T13" fmla="*/ 48 h 69"/>
                  <a:gd name="T14" fmla="*/ 9 w 12"/>
                  <a:gd name="T15" fmla="*/ 53 h 69"/>
                  <a:gd name="T16" fmla="*/ 9 w 12"/>
                  <a:gd name="T17" fmla="*/ 58 h 69"/>
                  <a:gd name="T18" fmla="*/ 7 w 12"/>
                  <a:gd name="T19" fmla="*/ 62 h 69"/>
                  <a:gd name="T20" fmla="*/ 5 w 12"/>
                  <a:gd name="T21" fmla="*/ 63 h 69"/>
                  <a:gd name="T22" fmla="*/ 4 w 12"/>
                  <a:gd name="T23" fmla="*/ 65 h 69"/>
                  <a:gd name="T24" fmla="*/ 4 w 12"/>
                  <a:gd name="T25" fmla="*/ 65 h 69"/>
                  <a:gd name="T26" fmla="*/ 2 w 12"/>
                  <a:gd name="T27" fmla="*/ 67 h 69"/>
                  <a:gd name="T28" fmla="*/ 2 w 12"/>
                  <a:gd name="T29" fmla="*/ 67 h 69"/>
                  <a:gd name="T30" fmla="*/ 4 w 12"/>
                  <a:gd name="T31" fmla="*/ 69 h 69"/>
                  <a:gd name="T32" fmla="*/ 4 w 12"/>
                  <a:gd name="T33" fmla="*/ 69 h 69"/>
                  <a:gd name="T34" fmla="*/ 7 w 12"/>
                  <a:gd name="T35" fmla="*/ 67 h 69"/>
                  <a:gd name="T36" fmla="*/ 11 w 12"/>
                  <a:gd name="T37" fmla="*/ 60 h 69"/>
                  <a:gd name="T38" fmla="*/ 12 w 12"/>
                  <a:gd name="T39" fmla="*/ 51 h 69"/>
                  <a:gd name="T40" fmla="*/ 11 w 12"/>
                  <a:gd name="T41" fmla="*/ 35 h 69"/>
                  <a:gd name="T42" fmla="*/ 11 w 12"/>
                  <a:gd name="T43" fmla="*/ 34 h 69"/>
                  <a:gd name="T44" fmla="*/ 11 w 12"/>
                  <a:gd name="T45" fmla="*/ 34 h 69"/>
                  <a:gd name="T46" fmla="*/ 9 w 12"/>
                  <a:gd name="T47" fmla="*/ 30 h 69"/>
                  <a:gd name="T48" fmla="*/ 7 w 12"/>
                  <a:gd name="T49" fmla="*/ 23 h 69"/>
                  <a:gd name="T50" fmla="*/ 4 w 12"/>
                  <a:gd name="T51" fmla="*/ 13 h 69"/>
                  <a:gd name="T52" fmla="*/ 4 w 12"/>
                  <a:gd name="T53" fmla="*/ 2 h 69"/>
                  <a:gd name="T54" fmla="*/ 4 w 12"/>
                  <a:gd name="T55" fmla="*/ 0 h 69"/>
                  <a:gd name="T56" fmla="*/ 4 w 12"/>
                  <a:gd name="T57" fmla="*/ 0 h 69"/>
                  <a:gd name="T58" fmla="*/ 2 w 12"/>
                  <a:gd name="T59" fmla="*/ 0 h 69"/>
                  <a:gd name="T60" fmla="*/ 2 w 12"/>
                  <a:gd name="T6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9">
                    <a:moveTo>
                      <a:pt x="2" y="0"/>
                    </a:moveTo>
                    <a:lnTo>
                      <a:pt x="0" y="7"/>
                    </a:lnTo>
                    <a:lnTo>
                      <a:pt x="2" y="20"/>
                    </a:lnTo>
                    <a:lnTo>
                      <a:pt x="5" y="30"/>
                    </a:lnTo>
                    <a:lnTo>
                      <a:pt x="9" y="35"/>
                    </a:lnTo>
                    <a:lnTo>
                      <a:pt x="9" y="42"/>
                    </a:lnTo>
                    <a:lnTo>
                      <a:pt x="11" y="48"/>
                    </a:lnTo>
                    <a:lnTo>
                      <a:pt x="9" y="53"/>
                    </a:lnTo>
                    <a:lnTo>
                      <a:pt x="9" y="58"/>
                    </a:lnTo>
                    <a:lnTo>
                      <a:pt x="7" y="62"/>
                    </a:lnTo>
                    <a:lnTo>
                      <a:pt x="5" y="63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7" y="67"/>
                    </a:lnTo>
                    <a:lnTo>
                      <a:pt x="11" y="60"/>
                    </a:lnTo>
                    <a:lnTo>
                      <a:pt x="12" y="51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30"/>
                    </a:lnTo>
                    <a:lnTo>
                      <a:pt x="7" y="23"/>
                    </a:lnTo>
                    <a:lnTo>
                      <a:pt x="4" y="1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">
                <a:extLst>
                  <a:ext uri="{FF2B5EF4-FFF2-40B4-BE49-F238E27FC236}">
                    <a16:creationId xmlns:a16="http://schemas.microsoft.com/office/drawing/2014/main" xmlns="" id="{3C043192-7FB5-4331-BE8E-69A9A5DC95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301" y="1514475"/>
                <a:ext cx="19050" cy="107950"/>
              </a:xfrm>
              <a:custGeom>
                <a:avLst/>
                <a:gdLst>
                  <a:gd name="T0" fmla="*/ 0 w 12"/>
                  <a:gd name="T1" fmla="*/ 2 h 68"/>
                  <a:gd name="T2" fmla="*/ 0 w 12"/>
                  <a:gd name="T3" fmla="*/ 3 h 68"/>
                  <a:gd name="T4" fmla="*/ 0 w 12"/>
                  <a:gd name="T5" fmla="*/ 7 h 68"/>
                  <a:gd name="T6" fmla="*/ 2 w 12"/>
                  <a:gd name="T7" fmla="*/ 12 h 68"/>
                  <a:gd name="T8" fmla="*/ 2 w 12"/>
                  <a:gd name="T9" fmla="*/ 19 h 68"/>
                  <a:gd name="T10" fmla="*/ 5 w 12"/>
                  <a:gd name="T11" fmla="*/ 28 h 68"/>
                  <a:gd name="T12" fmla="*/ 7 w 12"/>
                  <a:gd name="T13" fmla="*/ 31 h 68"/>
                  <a:gd name="T14" fmla="*/ 9 w 12"/>
                  <a:gd name="T15" fmla="*/ 38 h 68"/>
                  <a:gd name="T16" fmla="*/ 9 w 12"/>
                  <a:gd name="T17" fmla="*/ 47 h 68"/>
                  <a:gd name="T18" fmla="*/ 7 w 12"/>
                  <a:gd name="T19" fmla="*/ 58 h 68"/>
                  <a:gd name="T20" fmla="*/ 0 w 12"/>
                  <a:gd name="T21" fmla="*/ 66 h 68"/>
                  <a:gd name="T22" fmla="*/ 0 w 12"/>
                  <a:gd name="T23" fmla="*/ 66 h 68"/>
                  <a:gd name="T24" fmla="*/ 0 w 12"/>
                  <a:gd name="T25" fmla="*/ 68 h 68"/>
                  <a:gd name="T26" fmla="*/ 0 w 12"/>
                  <a:gd name="T27" fmla="*/ 68 h 68"/>
                  <a:gd name="T28" fmla="*/ 2 w 12"/>
                  <a:gd name="T29" fmla="*/ 68 h 68"/>
                  <a:gd name="T30" fmla="*/ 9 w 12"/>
                  <a:gd name="T31" fmla="*/ 59 h 68"/>
                  <a:gd name="T32" fmla="*/ 12 w 12"/>
                  <a:gd name="T33" fmla="*/ 47 h 68"/>
                  <a:gd name="T34" fmla="*/ 11 w 12"/>
                  <a:gd name="T35" fmla="*/ 38 h 68"/>
                  <a:gd name="T36" fmla="*/ 9 w 12"/>
                  <a:gd name="T37" fmla="*/ 30 h 68"/>
                  <a:gd name="T38" fmla="*/ 9 w 12"/>
                  <a:gd name="T39" fmla="*/ 26 h 68"/>
                  <a:gd name="T40" fmla="*/ 5 w 12"/>
                  <a:gd name="T41" fmla="*/ 19 h 68"/>
                  <a:gd name="T42" fmla="*/ 4 w 12"/>
                  <a:gd name="T43" fmla="*/ 12 h 68"/>
                  <a:gd name="T44" fmla="*/ 4 w 12"/>
                  <a:gd name="T45" fmla="*/ 7 h 68"/>
                  <a:gd name="T46" fmla="*/ 4 w 12"/>
                  <a:gd name="T47" fmla="*/ 3 h 68"/>
                  <a:gd name="T48" fmla="*/ 4 w 12"/>
                  <a:gd name="T49" fmla="*/ 2 h 68"/>
                  <a:gd name="T50" fmla="*/ 4 w 12"/>
                  <a:gd name="T51" fmla="*/ 2 h 68"/>
                  <a:gd name="T52" fmla="*/ 2 w 12"/>
                  <a:gd name="T53" fmla="*/ 0 h 68"/>
                  <a:gd name="T54" fmla="*/ 2 w 12"/>
                  <a:gd name="T55" fmla="*/ 0 h 68"/>
                  <a:gd name="T56" fmla="*/ 0 w 12"/>
                  <a:gd name="T5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0" y="2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2" y="19"/>
                    </a:lnTo>
                    <a:lnTo>
                      <a:pt x="5" y="28"/>
                    </a:lnTo>
                    <a:lnTo>
                      <a:pt x="7" y="31"/>
                    </a:lnTo>
                    <a:lnTo>
                      <a:pt x="9" y="38"/>
                    </a:lnTo>
                    <a:lnTo>
                      <a:pt x="9" y="47"/>
                    </a:lnTo>
                    <a:lnTo>
                      <a:pt x="7" y="5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9" y="59"/>
                    </a:lnTo>
                    <a:lnTo>
                      <a:pt x="12" y="47"/>
                    </a:lnTo>
                    <a:lnTo>
                      <a:pt x="11" y="38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19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90">
                <a:extLst>
                  <a:ext uri="{FF2B5EF4-FFF2-40B4-BE49-F238E27FC236}">
                    <a16:creationId xmlns:a16="http://schemas.microsoft.com/office/drawing/2014/main" xmlns="" id="{4E70B3C9-87A9-4D7E-862F-7D2694142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558925"/>
                <a:ext cx="17463" cy="4763"/>
              </a:xfrm>
              <a:custGeom>
                <a:avLst/>
                <a:gdLst>
                  <a:gd name="T0" fmla="*/ 0 w 11"/>
                  <a:gd name="T1" fmla="*/ 0 h 3"/>
                  <a:gd name="T2" fmla="*/ 0 w 11"/>
                  <a:gd name="T3" fmla="*/ 0 h 3"/>
                  <a:gd name="T4" fmla="*/ 0 w 11"/>
                  <a:gd name="T5" fmla="*/ 2 h 3"/>
                  <a:gd name="T6" fmla="*/ 0 w 11"/>
                  <a:gd name="T7" fmla="*/ 3 h 3"/>
                  <a:gd name="T8" fmla="*/ 2 w 11"/>
                  <a:gd name="T9" fmla="*/ 3 h 3"/>
                  <a:gd name="T10" fmla="*/ 4 w 11"/>
                  <a:gd name="T11" fmla="*/ 2 h 3"/>
                  <a:gd name="T12" fmla="*/ 5 w 11"/>
                  <a:gd name="T13" fmla="*/ 3 h 3"/>
                  <a:gd name="T14" fmla="*/ 9 w 11"/>
                  <a:gd name="T15" fmla="*/ 3 h 3"/>
                  <a:gd name="T16" fmla="*/ 9 w 11"/>
                  <a:gd name="T17" fmla="*/ 3 h 3"/>
                  <a:gd name="T18" fmla="*/ 11 w 11"/>
                  <a:gd name="T19" fmla="*/ 3 h 3"/>
                  <a:gd name="T20" fmla="*/ 11 w 11"/>
                  <a:gd name="T21" fmla="*/ 2 h 3"/>
                  <a:gd name="T22" fmla="*/ 11 w 11"/>
                  <a:gd name="T23" fmla="*/ 2 h 3"/>
                  <a:gd name="T24" fmla="*/ 7 w 11"/>
                  <a:gd name="T25" fmla="*/ 0 h 3"/>
                  <a:gd name="T26" fmla="*/ 4 w 11"/>
                  <a:gd name="T27" fmla="*/ 0 h 3"/>
                  <a:gd name="T28" fmla="*/ 2 w 11"/>
                  <a:gd name="T29" fmla="*/ 0 h 3"/>
                  <a:gd name="T30" fmla="*/ 0 w 11"/>
                  <a:gd name="T3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91">
                <a:extLst>
                  <a:ext uri="{FF2B5EF4-FFF2-40B4-BE49-F238E27FC236}">
                    <a16:creationId xmlns:a16="http://schemas.microsoft.com/office/drawing/2014/main" xmlns="" id="{3C064316-A27A-45B7-9AB6-BEEB9E15F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70038"/>
                <a:ext cx="11113" cy="476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2 h 3"/>
                  <a:gd name="T4" fmla="*/ 2 w 7"/>
                  <a:gd name="T5" fmla="*/ 3 h 3"/>
                  <a:gd name="T6" fmla="*/ 5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7 w 7"/>
                  <a:gd name="T13" fmla="*/ 2 h 3"/>
                  <a:gd name="T14" fmla="*/ 5 w 7"/>
                  <a:gd name="T15" fmla="*/ 0 h 3"/>
                  <a:gd name="T16" fmla="*/ 2 w 7"/>
                  <a:gd name="T17" fmla="*/ 0 h 3"/>
                  <a:gd name="T18" fmla="*/ 0 w 7"/>
                  <a:gd name="T19" fmla="*/ 0 h 3"/>
                  <a:gd name="T20" fmla="*/ 0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92">
                <a:extLst>
                  <a:ext uri="{FF2B5EF4-FFF2-40B4-BE49-F238E27FC236}">
                    <a16:creationId xmlns:a16="http://schemas.microsoft.com/office/drawing/2014/main" xmlns="" id="{1BB31317-66DD-4D09-9657-4A75C2598B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84325"/>
                <a:ext cx="11113" cy="1588"/>
              </a:xfrm>
              <a:custGeom>
                <a:avLst/>
                <a:gdLst>
                  <a:gd name="T0" fmla="*/ 0 w 7"/>
                  <a:gd name="T1" fmla="*/ 0 h 1"/>
                  <a:gd name="T2" fmla="*/ 0 w 7"/>
                  <a:gd name="T3" fmla="*/ 1 h 1"/>
                  <a:gd name="T4" fmla="*/ 2 w 7"/>
                  <a:gd name="T5" fmla="*/ 1 h 1"/>
                  <a:gd name="T6" fmla="*/ 5 w 7"/>
                  <a:gd name="T7" fmla="*/ 1 h 1"/>
                  <a:gd name="T8" fmla="*/ 7 w 7"/>
                  <a:gd name="T9" fmla="*/ 1 h 1"/>
                  <a:gd name="T10" fmla="*/ 7 w 7"/>
                  <a:gd name="T11" fmla="*/ 1 h 1"/>
                  <a:gd name="T12" fmla="*/ 7 w 7"/>
                  <a:gd name="T13" fmla="*/ 0 h 1"/>
                  <a:gd name="T14" fmla="*/ 7 w 7"/>
                  <a:gd name="T15" fmla="*/ 0 h 1"/>
                  <a:gd name="T16" fmla="*/ 2 w 7"/>
                  <a:gd name="T17" fmla="*/ 0 h 1"/>
                  <a:gd name="T18" fmla="*/ 2 w 7"/>
                  <a:gd name="T19" fmla="*/ 0 h 1"/>
                  <a:gd name="T20" fmla="*/ 0 w 7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93">
                <a:extLst>
                  <a:ext uri="{FF2B5EF4-FFF2-40B4-BE49-F238E27FC236}">
                    <a16:creationId xmlns:a16="http://schemas.microsoft.com/office/drawing/2014/main" xmlns="" id="{A53C63F5-2006-449C-B9F0-0B8347D731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484313"/>
                <a:ext cx="152400" cy="231775"/>
              </a:xfrm>
              <a:custGeom>
                <a:avLst/>
                <a:gdLst>
                  <a:gd name="T0" fmla="*/ 80 w 96"/>
                  <a:gd name="T1" fmla="*/ 7 h 146"/>
                  <a:gd name="T2" fmla="*/ 73 w 96"/>
                  <a:gd name="T3" fmla="*/ 17 h 146"/>
                  <a:gd name="T4" fmla="*/ 63 w 96"/>
                  <a:gd name="T5" fmla="*/ 29 h 146"/>
                  <a:gd name="T6" fmla="*/ 32 w 96"/>
                  <a:gd name="T7" fmla="*/ 45 h 146"/>
                  <a:gd name="T8" fmla="*/ 21 w 96"/>
                  <a:gd name="T9" fmla="*/ 49 h 146"/>
                  <a:gd name="T10" fmla="*/ 18 w 96"/>
                  <a:gd name="T11" fmla="*/ 61 h 146"/>
                  <a:gd name="T12" fmla="*/ 23 w 96"/>
                  <a:gd name="T13" fmla="*/ 71 h 146"/>
                  <a:gd name="T14" fmla="*/ 33 w 96"/>
                  <a:gd name="T15" fmla="*/ 75 h 146"/>
                  <a:gd name="T16" fmla="*/ 47 w 96"/>
                  <a:gd name="T17" fmla="*/ 85 h 146"/>
                  <a:gd name="T18" fmla="*/ 61 w 96"/>
                  <a:gd name="T19" fmla="*/ 106 h 146"/>
                  <a:gd name="T20" fmla="*/ 87 w 96"/>
                  <a:gd name="T21" fmla="*/ 131 h 146"/>
                  <a:gd name="T22" fmla="*/ 93 w 96"/>
                  <a:gd name="T23" fmla="*/ 138 h 146"/>
                  <a:gd name="T24" fmla="*/ 87 w 96"/>
                  <a:gd name="T25" fmla="*/ 143 h 146"/>
                  <a:gd name="T26" fmla="*/ 73 w 96"/>
                  <a:gd name="T27" fmla="*/ 138 h 146"/>
                  <a:gd name="T28" fmla="*/ 47 w 96"/>
                  <a:gd name="T29" fmla="*/ 106 h 146"/>
                  <a:gd name="T30" fmla="*/ 37 w 96"/>
                  <a:gd name="T31" fmla="*/ 94 h 146"/>
                  <a:gd name="T32" fmla="*/ 12 w 96"/>
                  <a:gd name="T33" fmla="*/ 78 h 146"/>
                  <a:gd name="T34" fmla="*/ 4 w 96"/>
                  <a:gd name="T35" fmla="*/ 52 h 146"/>
                  <a:gd name="T36" fmla="*/ 14 w 96"/>
                  <a:gd name="T37" fmla="*/ 40 h 146"/>
                  <a:gd name="T38" fmla="*/ 32 w 96"/>
                  <a:gd name="T39" fmla="*/ 36 h 146"/>
                  <a:gd name="T40" fmla="*/ 49 w 96"/>
                  <a:gd name="T41" fmla="*/ 28 h 146"/>
                  <a:gd name="T42" fmla="*/ 54 w 96"/>
                  <a:gd name="T43" fmla="*/ 17 h 146"/>
                  <a:gd name="T44" fmla="*/ 66 w 96"/>
                  <a:gd name="T45" fmla="*/ 5 h 146"/>
                  <a:gd name="T46" fmla="*/ 61 w 96"/>
                  <a:gd name="T47" fmla="*/ 5 h 146"/>
                  <a:gd name="T48" fmla="*/ 52 w 96"/>
                  <a:gd name="T49" fmla="*/ 17 h 146"/>
                  <a:gd name="T50" fmla="*/ 45 w 96"/>
                  <a:gd name="T51" fmla="*/ 26 h 146"/>
                  <a:gd name="T52" fmla="*/ 28 w 96"/>
                  <a:gd name="T53" fmla="*/ 33 h 146"/>
                  <a:gd name="T54" fmla="*/ 9 w 96"/>
                  <a:gd name="T55" fmla="*/ 40 h 146"/>
                  <a:gd name="T56" fmla="*/ 0 w 96"/>
                  <a:gd name="T57" fmla="*/ 50 h 146"/>
                  <a:gd name="T58" fmla="*/ 12 w 96"/>
                  <a:gd name="T59" fmla="*/ 82 h 146"/>
                  <a:gd name="T60" fmla="*/ 35 w 96"/>
                  <a:gd name="T61" fmla="*/ 96 h 146"/>
                  <a:gd name="T62" fmla="*/ 44 w 96"/>
                  <a:gd name="T63" fmla="*/ 108 h 146"/>
                  <a:gd name="T64" fmla="*/ 72 w 96"/>
                  <a:gd name="T65" fmla="*/ 141 h 146"/>
                  <a:gd name="T66" fmla="*/ 87 w 96"/>
                  <a:gd name="T67" fmla="*/ 146 h 146"/>
                  <a:gd name="T68" fmla="*/ 94 w 96"/>
                  <a:gd name="T69" fmla="*/ 141 h 146"/>
                  <a:gd name="T70" fmla="*/ 91 w 96"/>
                  <a:gd name="T71" fmla="*/ 129 h 146"/>
                  <a:gd name="T72" fmla="*/ 70 w 96"/>
                  <a:gd name="T73" fmla="*/ 113 h 146"/>
                  <a:gd name="T74" fmla="*/ 54 w 96"/>
                  <a:gd name="T75" fmla="*/ 89 h 146"/>
                  <a:gd name="T76" fmla="*/ 37 w 96"/>
                  <a:gd name="T77" fmla="*/ 73 h 146"/>
                  <a:gd name="T78" fmla="*/ 33 w 96"/>
                  <a:gd name="T79" fmla="*/ 71 h 146"/>
                  <a:gd name="T80" fmla="*/ 21 w 96"/>
                  <a:gd name="T81" fmla="*/ 63 h 146"/>
                  <a:gd name="T82" fmla="*/ 21 w 96"/>
                  <a:gd name="T83" fmla="*/ 52 h 146"/>
                  <a:gd name="T84" fmla="*/ 32 w 96"/>
                  <a:gd name="T85" fmla="*/ 47 h 146"/>
                  <a:gd name="T86" fmla="*/ 65 w 96"/>
                  <a:gd name="T87" fmla="*/ 33 h 146"/>
                  <a:gd name="T88" fmla="*/ 73 w 96"/>
                  <a:gd name="T89" fmla="*/ 21 h 146"/>
                  <a:gd name="T90" fmla="*/ 84 w 96"/>
                  <a:gd name="T91" fmla="*/ 12 h 146"/>
                  <a:gd name="T92" fmla="*/ 82 w 96"/>
                  <a:gd name="T93" fmla="*/ 3 h 146"/>
                  <a:gd name="T94" fmla="*/ 70 w 96"/>
                  <a:gd name="T9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146">
                    <a:moveTo>
                      <a:pt x="72" y="3"/>
                    </a:moveTo>
                    <a:lnTo>
                      <a:pt x="75" y="3"/>
                    </a:lnTo>
                    <a:lnTo>
                      <a:pt x="80" y="5"/>
                    </a:lnTo>
                    <a:lnTo>
                      <a:pt x="80" y="7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9" y="14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0" y="19"/>
                    </a:lnTo>
                    <a:lnTo>
                      <a:pt x="66" y="22"/>
                    </a:lnTo>
                    <a:lnTo>
                      <a:pt x="63" y="29"/>
                    </a:lnTo>
                    <a:lnTo>
                      <a:pt x="61" y="31"/>
                    </a:lnTo>
                    <a:lnTo>
                      <a:pt x="56" y="36"/>
                    </a:lnTo>
                    <a:lnTo>
                      <a:pt x="45" y="42"/>
                    </a:lnTo>
                    <a:lnTo>
                      <a:pt x="32" y="45"/>
                    </a:lnTo>
                    <a:lnTo>
                      <a:pt x="30" y="45"/>
                    </a:lnTo>
                    <a:lnTo>
                      <a:pt x="28" y="45"/>
                    </a:lnTo>
                    <a:lnTo>
                      <a:pt x="25" y="47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6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4"/>
                    </a:lnTo>
                    <a:lnTo>
                      <a:pt x="21" y="68"/>
                    </a:lnTo>
                    <a:lnTo>
                      <a:pt x="23" y="71"/>
                    </a:lnTo>
                    <a:lnTo>
                      <a:pt x="28" y="73"/>
                    </a:lnTo>
                    <a:lnTo>
                      <a:pt x="32" y="75"/>
                    </a:lnTo>
                    <a:lnTo>
                      <a:pt x="32" y="75"/>
                    </a:lnTo>
                    <a:lnTo>
                      <a:pt x="33" y="75"/>
                    </a:lnTo>
                    <a:lnTo>
                      <a:pt x="35" y="77"/>
                    </a:lnTo>
                    <a:lnTo>
                      <a:pt x="39" y="78"/>
                    </a:lnTo>
                    <a:lnTo>
                      <a:pt x="42" y="82"/>
                    </a:lnTo>
                    <a:lnTo>
                      <a:pt x="47" y="85"/>
                    </a:lnTo>
                    <a:lnTo>
                      <a:pt x="51" y="91"/>
                    </a:lnTo>
                    <a:lnTo>
                      <a:pt x="54" y="96"/>
                    </a:lnTo>
                    <a:lnTo>
                      <a:pt x="56" y="99"/>
                    </a:lnTo>
                    <a:lnTo>
                      <a:pt x="61" y="106"/>
                    </a:lnTo>
                    <a:lnTo>
                      <a:pt x="68" y="115"/>
                    </a:lnTo>
                    <a:lnTo>
                      <a:pt x="77" y="124"/>
                    </a:lnTo>
                    <a:lnTo>
                      <a:pt x="87" y="131"/>
                    </a:lnTo>
                    <a:lnTo>
                      <a:pt x="87" y="131"/>
                    </a:lnTo>
                    <a:lnTo>
                      <a:pt x="89" y="131"/>
                    </a:lnTo>
                    <a:lnTo>
                      <a:pt x="91" y="132"/>
                    </a:lnTo>
                    <a:lnTo>
                      <a:pt x="93" y="134"/>
                    </a:lnTo>
                    <a:lnTo>
                      <a:pt x="93" y="138"/>
                    </a:lnTo>
                    <a:lnTo>
                      <a:pt x="91" y="139"/>
                    </a:lnTo>
                    <a:lnTo>
                      <a:pt x="91" y="141"/>
                    </a:lnTo>
                    <a:lnTo>
                      <a:pt x="89" y="141"/>
                    </a:lnTo>
                    <a:lnTo>
                      <a:pt x="87" y="143"/>
                    </a:lnTo>
                    <a:lnTo>
                      <a:pt x="86" y="143"/>
                    </a:lnTo>
                    <a:lnTo>
                      <a:pt x="80" y="143"/>
                    </a:lnTo>
                    <a:lnTo>
                      <a:pt x="77" y="139"/>
                    </a:lnTo>
                    <a:lnTo>
                      <a:pt x="73" y="138"/>
                    </a:lnTo>
                    <a:lnTo>
                      <a:pt x="70" y="136"/>
                    </a:lnTo>
                    <a:lnTo>
                      <a:pt x="65" y="131"/>
                    </a:lnTo>
                    <a:lnTo>
                      <a:pt x="56" y="122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5" y="103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0" y="89"/>
                    </a:lnTo>
                    <a:lnTo>
                      <a:pt x="21" y="84"/>
                    </a:lnTo>
                    <a:lnTo>
                      <a:pt x="18" y="82"/>
                    </a:lnTo>
                    <a:lnTo>
                      <a:pt x="12" y="78"/>
                    </a:lnTo>
                    <a:lnTo>
                      <a:pt x="7" y="73"/>
                    </a:lnTo>
                    <a:lnTo>
                      <a:pt x="4" y="6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49"/>
                    </a:lnTo>
                    <a:lnTo>
                      <a:pt x="5" y="47"/>
                    </a:lnTo>
                    <a:lnTo>
                      <a:pt x="9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5" y="35"/>
                    </a:lnTo>
                    <a:lnTo>
                      <a:pt x="40" y="33"/>
                    </a:lnTo>
                    <a:lnTo>
                      <a:pt x="44" y="31"/>
                    </a:lnTo>
                    <a:lnTo>
                      <a:pt x="49" y="28"/>
                    </a:lnTo>
                    <a:lnTo>
                      <a:pt x="52" y="22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9" y="12"/>
                    </a:lnTo>
                    <a:lnTo>
                      <a:pt x="63" y="8"/>
                    </a:lnTo>
                    <a:lnTo>
                      <a:pt x="66" y="5"/>
                    </a:lnTo>
                    <a:lnTo>
                      <a:pt x="72" y="3"/>
                    </a:lnTo>
                    <a:close/>
                    <a:moveTo>
                      <a:pt x="70" y="0"/>
                    </a:moveTo>
                    <a:lnTo>
                      <a:pt x="65" y="1"/>
                    </a:lnTo>
                    <a:lnTo>
                      <a:pt x="61" y="5"/>
                    </a:lnTo>
                    <a:lnTo>
                      <a:pt x="58" y="8"/>
                    </a:lnTo>
                    <a:lnTo>
                      <a:pt x="54" y="12"/>
                    </a:lnTo>
                    <a:lnTo>
                      <a:pt x="52" y="15"/>
                    </a:lnTo>
                    <a:lnTo>
                      <a:pt x="52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9" y="22"/>
                    </a:lnTo>
                    <a:lnTo>
                      <a:pt x="45" y="26"/>
                    </a:lnTo>
                    <a:lnTo>
                      <a:pt x="40" y="29"/>
                    </a:lnTo>
                    <a:lnTo>
                      <a:pt x="35" y="31"/>
                    </a:lnTo>
                    <a:lnTo>
                      <a:pt x="32" y="33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9" y="40"/>
                    </a:lnTo>
                    <a:lnTo>
                      <a:pt x="5" y="43"/>
                    </a:lnTo>
                    <a:lnTo>
                      <a:pt x="2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2" y="82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28" y="91"/>
                    </a:lnTo>
                    <a:lnTo>
                      <a:pt x="35" y="96"/>
                    </a:lnTo>
                    <a:lnTo>
                      <a:pt x="40" y="99"/>
                    </a:lnTo>
                    <a:lnTo>
                      <a:pt x="42" y="104"/>
                    </a:lnTo>
                    <a:lnTo>
                      <a:pt x="44" y="106"/>
                    </a:lnTo>
                    <a:lnTo>
                      <a:pt x="44" y="108"/>
                    </a:lnTo>
                    <a:lnTo>
                      <a:pt x="52" y="124"/>
                    </a:lnTo>
                    <a:lnTo>
                      <a:pt x="61" y="132"/>
                    </a:lnTo>
                    <a:lnTo>
                      <a:pt x="68" y="139"/>
                    </a:lnTo>
                    <a:lnTo>
                      <a:pt x="72" y="141"/>
                    </a:lnTo>
                    <a:lnTo>
                      <a:pt x="72" y="141"/>
                    </a:lnTo>
                    <a:lnTo>
                      <a:pt x="75" y="143"/>
                    </a:lnTo>
                    <a:lnTo>
                      <a:pt x="80" y="145"/>
                    </a:lnTo>
                    <a:lnTo>
                      <a:pt x="87" y="146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4" y="141"/>
                    </a:lnTo>
                    <a:lnTo>
                      <a:pt x="94" y="141"/>
                    </a:lnTo>
                    <a:lnTo>
                      <a:pt x="96" y="138"/>
                    </a:lnTo>
                    <a:lnTo>
                      <a:pt x="94" y="132"/>
                    </a:lnTo>
                    <a:lnTo>
                      <a:pt x="93" y="131"/>
                    </a:lnTo>
                    <a:lnTo>
                      <a:pt x="91" y="129"/>
                    </a:lnTo>
                    <a:lnTo>
                      <a:pt x="89" y="127"/>
                    </a:lnTo>
                    <a:lnTo>
                      <a:pt x="87" y="127"/>
                    </a:lnTo>
                    <a:lnTo>
                      <a:pt x="79" y="122"/>
                    </a:lnTo>
                    <a:lnTo>
                      <a:pt x="70" y="113"/>
                    </a:lnTo>
                    <a:lnTo>
                      <a:pt x="63" y="104"/>
                    </a:lnTo>
                    <a:lnTo>
                      <a:pt x="59" y="97"/>
                    </a:lnTo>
                    <a:lnTo>
                      <a:pt x="58" y="94"/>
                    </a:lnTo>
                    <a:lnTo>
                      <a:pt x="54" y="89"/>
                    </a:lnTo>
                    <a:lnTo>
                      <a:pt x="49" y="84"/>
                    </a:lnTo>
                    <a:lnTo>
                      <a:pt x="45" y="80"/>
                    </a:lnTo>
                    <a:lnTo>
                      <a:pt x="40" y="77"/>
                    </a:lnTo>
                    <a:lnTo>
                      <a:pt x="37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28" y="70"/>
                    </a:lnTo>
                    <a:lnTo>
                      <a:pt x="25" y="68"/>
                    </a:lnTo>
                    <a:lnTo>
                      <a:pt x="23" y="64"/>
                    </a:lnTo>
                    <a:lnTo>
                      <a:pt x="21" y="63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6" y="49"/>
                    </a:lnTo>
                    <a:lnTo>
                      <a:pt x="28" y="49"/>
                    </a:lnTo>
                    <a:lnTo>
                      <a:pt x="32" y="47"/>
                    </a:lnTo>
                    <a:lnTo>
                      <a:pt x="32" y="47"/>
                    </a:lnTo>
                    <a:lnTo>
                      <a:pt x="47" y="45"/>
                    </a:lnTo>
                    <a:lnTo>
                      <a:pt x="58" y="38"/>
                    </a:lnTo>
                    <a:lnTo>
                      <a:pt x="65" y="33"/>
                    </a:lnTo>
                    <a:lnTo>
                      <a:pt x="66" y="31"/>
                    </a:lnTo>
                    <a:lnTo>
                      <a:pt x="70" y="26"/>
                    </a:lnTo>
                    <a:lnTo>
                      <a:pt x="72" y="22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9" y="17"/>
                    </a:lnTo>
                    <a:lnTo>
                      <a:pt x="82" y="15"/>
                    </a:lnTo>
                    <a:lnTo>
                      <a:pt x="84" y="12"/>
                    </a:lnTo>
                    <a:lnTo>
                      <a:pt x="84" y="8"/>
                    </a:lnTo>
                    <a:lnTo>
                      <a:pt x="84" y="7"/>
                    </a:lnTo>
                    <a:lnTo>
                      <a:pt x="82" y="5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77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94">
                <a:extLst>
                  <a:ext uri="{FF2B5EF4-FFF2-40B4-BE49-F238E27FC236}">
                    <a16:creationId xmlns:a16="http://schemas.microsoft.com/office/drawing/2014/main" xmlns="" id="{7E59822D-7133-4CAC-8FAE-3680B29B7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85900"/>
                <a:ext cx="136525" cy="228600"/>
              </a:xfrm>
              <a:custGeom>
                <a:avLst/>
                <a:gdLst>
                  <a:gd name="T0" fmla="*/ 72 w 86"/>
                  <a:gd name="T1" fmla="*/ 2 h 144"/>
                  <a:gd name="T2" fmla="*/ 65 w 86"/>
                  <a:gd name="T3" fmla="*/ 6 h 144"/>
                  <a:gd name="T4" fmla="*/ 58 w 86"/>
                  <a:gd name="T5" fmla="*/ 13 h 144"/>
                  <a:gd name="T6" fmla="*/ 51 w 86"/>
                  <a:gd name="T7" fmla="*/ 23 h 144"/>
                  <a:gd name="T8" fmla="*/ 44 w 86"/>
                  <a:gd name="T9" fmla="*/ 30 h 144"/>
                  <a:gd name="T10" fmla="*/ 21 w 86"/>
                  <a:gd name="T11" fmla="*/ 37 h 144"/>
                  <a:gd name="T12" fmla="*/ 19 w 86"/>
                  <a:gd name="T13" fmla="*/ 37 h 144"/>
                  <a:gd name="T14" fmla="*/ 12 w 86"/>
                  <a:gd name="T15" fmla="*/ 39 h 144"/>
                  <a:gd name="T16" fmla="*/ 5 w 86"/>
                  <a:gd name="T17" fmla="*/ 44 h 144"/>
                  <a:gd name="T18" fmla="*/ 0 w 86"/>
                  <a:gd name="T19" fmla="*/ 53 h 144"/>
                  <a:gd name="T20" fmla="*/ 0 w 86"/>
                  <a:gd name="T21" fmla="*/ 58 h 144"/>
                  <a:gd name="T22" fmla="*/ 2 w 86"/>
                  <a:gd name="T23" fmla="*/ 65 h 144"/>
                  <a:gd name="T24" fmla="*/ 7 w 86"/>
                  <a:gd name="T25" fmla="*/ 74 h 144"/>
                  <a:gd name="T26" fmla="*/ 19 w 86"/>
                  <a:gd name="T27" fmla="*/ 79 h 144"/>
                  <a:gd name="T28" fmla="*/ 23 w 86"/>
                  <a:gd name="T29" fmla="*/ 81 h 144"/>
                  <a:gd name="T30" fmla="*/ 30 w 86"/>
                  <a:gd name="T31" fmla="*/ 86 h 144"/>
                  <a:gd name="T32" fmla="*/ 38 w 86"/>
                  <a:gd name="T33" fmla="*/ 95 h 144"/>
                  <a:gd name="T34" fmla="*/ 45 w 86"/>
                  <a:gd name="T35" fmla="*/ 105 h 144"/>
                  <a:gd name="T36" fmla="*/ 45 w 86"/>
                  <a:gd name="T37" fmla="*/ 105 h 144"/>
                  <a:gd name="T38" fmla="*/ 54 w 86"/>
                  <a:gd name="T39" fmla="*/ 117 h 144"/>
                  <a:gd name="T40" fmla="*/ 73 w 86"/>
                  <a:gd name="T41" fmla="*/ 138 h 144"/>
                  <a:gd name="T42" fmla="*/ 84 w 86"/>
                  <a:gd name="T43" fmla="*/ 144 h 144"/>
                  <a:gd name="T44" fmla="*/ 86 w 86"/>
                  <a:gd name="T45" fmla="*/ 142 h 144"/>
                  <a:gd name="T46" fmla="*/ 84 w 86"/>
                  <a:gd name="T47" fmla="*/ 140 h 144"/>
                  <a:gd name="T48" fmla="*/ 65 w 86"/>
                  <a:gd name="T49" fmla="*/ 126 h 144"/>
                  <a:gd name="T50" fmla="*/ 51 w 86"/>
                  <a:gd name="T51" fmla="*/ 107 h 144"/>
                  <a:gd name="T52" fmla="*/ 42 w 86"/>
                  <a:gd name="T53" fmla="*/ 93 h 144"/>
                  <a:gd name="T54" fmla="*/ 25 w 86"/>
                  <a:gd name="T55" fmla="*/ 79 h 144"/>
                  <a:gd name="T56" fmla="*/ 14 w 86"/>
                  <a:gd name="T57" fmla="*/ 74 h 144"/>
                  <a:gd name="T58" fmla="*/ 7 w 86"/>
                  <a:gd name="T59" fmla="*/ 67 h 144"/>
                  <a:gd name="T60" fmla="*/ 4 w 86"/>
                  <a:gd name="T61" fmla="*/ 62 h 144"/>
                  <a:gd name="T62" fmla="*/ 4 w 86"/>
                  <a:gd name="T63" fmla="*/ 58 h 144"/>
                  <a:gd name="T64" fmla="*/ 4 w 86"/>
                  <a:gd name="T65" fmla="*/ 53 h 144"/>
                  <a:gd name="T66" fmla="*/ 9 w 86"/>
                  <a:gd name="T67" fmla="*/ 46 h 144"/>
                  <a:gd name="T68" fmla="*/ 16 w 86"/>
                  <a:gd name="T69" fmla="*/ 42 h 144"/>
                  <a:gd name="T70" fmla="*/ 21 w 86"/>
                  <a:gd name="T71" fmla="*/ 41 h 144"/>
                  <a:gd name="T72" fmla="*/ 35 w 86"/>
                  <a:gd name="T73" fmla="*/ 37 h 144"/>
                  <a:gd name="T74" fmla="*/ 51 w 86"/>
                  <a:gd name="T75" fmla="*/ 28 h 144"/>
                  <a:gd name="T76" fmla="*/ 56 w 86"/>
                  <a:gd name="T77" fmla="*/ 20 h 144"/>
                  <a:gd name="T78" fmla="*/ 63 w 86"/>
                  <a:gd name="T79" fmla="*/ 11 h 144"/>
                  <a:gd name="T80" fmla="*/ 70 w 86"/>
                  <a:gd name="T81" fmla="*/ 6 h 144"/>
                  <a:gd name="T82" fmla="*/ 73 w 86"/>
                  <a:gd name="T83" fmla="*/ 4 h 144"/>
                  <a:gd name="T84" fmla="*/ 75 w 86"/>
                  <a:gd name="T85" fmla="*/ 2 h 144"/>
                  <a:gd name="T86" fmla="*/ 72 w 86"/>
                  <a:gd name="T8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" h="144">
                    <a:moveTo>
                      <a:pt x="72" y="0"/>
                    </a:moveTo>
                    <a:lnTo>
                      <a:pt x="72" y="2"/>
                    </a:lnTo>
                    <a:lnTo>
                      <a:pt x="68" y="4"/>
                    </a:lnTo>
                    <a:lnTo>
                      <a:pt x="65" y="6"/>
                    </a:lnTo>
                    <a:lnTo>
                      <a:pt x="61" y="9"/>
                    </a:lnTo>
                    <a:lnTo>
                      <a:pt x="58" y="13"/>
                    </a:lnTo>
                    <a:lnTo>
                      <a:pt x="52" y="18"/>
                    </a:lnTo>
                    <a:lnTo>
                      <a:pt x="51" y="23"/>
                    </a:lnTo>
                    <a:lnTo>
                      <a:pt x="49" y="25"/>
                    </a:lnTo>
                    <a:lnTo>
                      <a:pt x="44" y="30"/>
                    </a:lnTo>
                    <a:lnTo>
                      <a:pt x="35" y="35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6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5" y="44"/>
                    </a:lnTo>
                    <a:lnTo>
                      <a:pt x="2" y="48"/>
                    </a:lnTo>
                    <a:lnTo>
                      <a:pt x="0" y="5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7" y="74"/>
                    </a:lnTo>
                    <a:lnTo>
                      <a:pt x="12" y="77"/>
                    </a:lnTo>
                    <a:lnTo>
                      <a:pt x="19" y="79"/>
                    </a:lnTo>
                    <a:lnTo>
                      <a:pt x="19" y="81"/>
                    </a:lnTo>
                    <a:lnTo>
                      <a:pt x="23" y="81"/>
                    </a:lnTo>
                    <a:lnTo>
                      <a:pt x="26" y="84"/>
                    </a:lnTo>
                    <a:lnTo>
                      <a:pt x="30" y="86"/>
                    </a:lnTo>
                    <a:lnTo>
                      <a:pt x="35" y="90"/>
                    </a:lnTo>
                    <a:lnTo>
                      <a:pt x="38" y="95"/>
                    </a:lnTo>
                    <a:lnTo>
                      <a:pt x="42" y="100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7" y="110"/>
                    </a:lnTo>
                    <a:lnTo>
                      <a:pt x="54" y="117"/>
                    </a:lnTo>
                    <a:lnTo>
                      <a:pt x="63" y="128"/>
                    </a:lnTo>
                    <a:lnTo>
                      <a:pt x="73" y="138"/>
                    </a:lnTo>
                    <a:lnTo>
                      <a:pt x="82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0"/>
                    </a:lnTo>
                    <a:lnTo>
                      <a:pt x="84" y="140"/>
                    </a:lnTo>
                    <a:lnTo>
                      <a:pt x="73" y="135"/>
                    </a:lnTo>
                    <a:lnTo>
                      <a:pt x="65" y="126"/>
                    </a:lnTo>
                    <a:lnTo>
                      <a:pt x="56" y="116"/>
                    </a:lnTo>
                    <a:lnTo>
                      <a:pt x="51" y="107"/>
                    </a:lnTo>
                    <a:lnTo>
                      <a:pt x="47" y="103"/>
                    </a:lnTo>
                    <a:lnTo>
                      <a:pt x="42" y="93"/>
                    </a:lnTo>
                    <a:lnTo>
                      <a:pt x="32" y="84"/>
                    </a:lnTo>
                    <a:lnTo>
                      <a:pt x="25" y="79"/>
                    </a:lnTo>
                    <a:lnTo>
                      <a:pt x="19" y="77"/>
                    </a:lnTo>
                    <a:lnTo>
                      <a:pt x="14" y="74"/>
                    </a:lnTo>
                    <a:lnTo>
                      <a:pt x="11" y="70"/>
                    </a:lnTo>
                    <a:lnTo>
                      <a:pt x="7" y="67"/>
                    </a:lnTo>
                    <a:lnTo>
                      <a:pt x="5" y="63"/>
                    </a:lnTo>
                    <a:lnTo>
                      <a:pt x="4" y="62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3"/>
                    </a:lnTo>
                    <a:lnTo>
                      <a:pt x="5" y="48"/>
                    </a:lnTo>
                    <a:lnTo>
                      <a:pt x="9" y="46"/>
                    </a:lnTo>
                    <a:lnTo>
                      <a:pt x="12" y="42"/>
                    </a:lnTo>
                    <a:lnTo>
                      <a:pt x="16" y="42"/>
                    </a:lnTo>
                    <a:lnTo>
                      <a:pt x="18" y="41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35" y="37"/>
                    </a:lnTo>
                    <a:lnTo>
                      <a:pt x="45" y="32"/>
                    </a:lnTo>
                    <a:lnTo>
                      <a:pt x="51" y="28"/>
                    </a:lnTo>
                    <a:lnTo>
                      <a:pt x="52" y="25"/>
                    </a:lnTo>
                    <a:lnTo>
                      <a:pt x="56" y="20"/>
                    </a:lnTo>
                    <a:lnTo>
                      <a:pt x="59" y="14"/>
                    </a:lnTo>
                    <a:lnTo>
                      <a:pt x="63" y="11"/>
                    </a:lnTo>
                    <a:lnTo>
                      <a:pt x="68" y="7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3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95">
                <a:extLst>
                  <a:ext uri="{FF2B5EF4-FFF2-40B4-BE49-F238E27FC236}">
                    <a16:creationId xmlns:a16="http://schemas.microsoft.com/office/drawing/2014/main" xmlns="" id="{E17B6BAC-4478-40A2-A6FB-BD2E448A8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544638"/>
                <a:ext cx="77788" cy="73025"/>
              </a:xfrm>
              <a:custGeom>
                <a:avLst/>
                <a:gdLst>
                  <a:gd name="T0" fmla="*/ 14 w 49"/>
                  <a:gd name="T1" fmla="*/ 9 h 46"/>
                  <a:gd name="T2" fmla="*/ 14 w 49"/>
                  <a:gd name="T3" fmla="*/ 23 h 46"/>
                  <a:gd name="T4" fmla="*/ 19 w 49"/>
                  <a:gd name="T5" fmla="*/ 32 h 46"/>
                  <a:gd name="T6" fmla="*/ 24 w 49"/>
                  <a:gd name="T7" fmla="*/ 33 h 46"/>
                  <a:gd name="T8" fmla="*/ 29 w 49"/>
                  <a:gd name="T9" fmla="*/ 33 h 46"/>
                  <a:gd name="T10" fmla="*/ 33 w 49"/>
                  <a:gd name="T11" fmla="*/ 28 h 46"/>
                  <a:gd name="T12" fmla="*/ 36 w 49"/>
                  <a:gd name="T13" fmla="*/ 23 h 46"/>
                  <a:gd name="T14" fmla="*/ 35 w 49"/>
                  <a:gd name="T15" fmla="*/ 18 h 46"/>
                  <a:gd name="T16" fmla="*/ 31 w 49"/>
                  <a:gd name="T17" fmla="*/ 18 h 46"/>
                  <a:gd name="T18" fmla="*/ 28 w 49"/>
                  <a:gd name="T19" fmla="*/ 19 h 46"/>
                  <a:gd name="T20" fmla="*/ 26 w 49"/>
                  <a:gd name="T21" fmla="*/ 21 h 46"/>
                  <a:gd name="T22" fmla="*/ 22 w 49"/>
                  <a:gd name="T23" fmla="*/ 21 h 46"/>
                  <a:gd name="T24" fmla="*/ 21 w 49"/>
                  <a:gd name="T25" fmla="*/ 16 h 46"/>
                  <a:gd name="T26" fmla="*/ 24 w 49"/>
                  <a:gd name="T27" fmla="*/ 9 h 46"/>
                  <a:gd name="T28" fmla="*/ 29 w 49"/>
                  <a:gd name="T29" fmla="*/ 7 h 46"/>
                  <a:gd name="T30" fmla="*/ 36 w 49"/>
                  <a:gd name="T31" fmla="*/ 7 h 46"/>
                  <a:gd name="T32" fmla="*/ 42 w 49"/>
                  <a:gd name="T33" fmla="*/ 12 h 46"/>
                  <a:gd name="T34" fmla="*/ 45 w 49"/>
                  <a:gd name="T35" fmla="*/ 21 h 46"/>
                  <a:gd name="T36" fmla="*/ 43 w 49"/>
                  <a:gd name="T37" fmla="*/ 30 h 46"/>
                  <a:gd name="T38" fmla="*/ 42 w 49"/>
                  <a:gd name="T39" fmla="*/ 33 h 46"/>
                  <a:gd name="T40" fmla="*/ 24 w 49"/>
                  <a:gd name="T41" fmla="*/ 42 h 46"/>
                  <a:gd name="T42" fmla="*/ 14 w 49"/>
                  <a:gd name="T43" fmla="*/ 40 h 46"/>
                  <a:gd name="T44" fmla="*/ 3 w 49"/>
                  <a:gd name="T45" fmla="*/ 21 h 46"/>
                  <a:gd name="T46" fmla="*/ 3 w 49"/>
                  <a:gd name="T47" fmla="*/ 7 h 46"/>
                  <a:gd name="T48" fmla="*/ 2 w 49"/>
                  <a:gd name="T49" fmla="*/ 5 h 46"/>
                  <a:gd name="T50" fmla="*/ 0 w 49"/>
                  <a:gd name="T51" fmla="*/ 7 h 46"/>
                  <a:gd name="T52" fmla="*/ 0 w 49"/>
                  <a:gd name="T53" fmla="*/ 18 h 46"/>
                  <a:gd name="T54" fmla="*/ 5 w 49"/>
                  <a:gd name="T55" fmla="*/ 35 h 46"/>
                  <a:gd name="T56" fmla="*/ 15 w 49"/>
                  <a:gd name="T57" fmla="*/ 44 h 46"/>
                  <a:gd name="T58" fmla="*/ 29 w 49"/>
                  <a:gd name="T59" fmla="*/ 46 h 46"/>
                  <a:gd name="T60" fmla="*/ 45 w 49"/>
                  <a:gd name="T61" fmla="*/ 35 h 46"/>
                  <a:gd name="T62" fmla="*/ 49 w 49"/>
                  <a:gd name="T63" fmla="*/ 25 h 46"/>
                  <a:gd name="T64" fmla="*/ 38 w 49"/>
                  <a:gd name="T65" fmla="*/ 5 h 46"/>
                  <a:gd name="T66" fmla="*/ 36 w 49"/>
                  <a:gd name="T67" fmla="*/ 4 h 46"/>
                  <a:gd name="T68" fmla="*/ 29 w 49"/>
                  <a:gd name="T69" fmla="*/ 4 h 46"/>
                  <a:gd name="T70" fmla="*/ 21 w 49"/>
                  <a:gd name="T71" fmla="*/ 7 h 46"/>
                  <a:gd name="T72" fmla="*/ 19 w 49"/>
                  <a:gd name="T73" fmla="*/ 14 h 46"/>
                  <a:gd name="T74" fmla="*/ 19 w 49"/>
                  <a:gd name="T75" fmla="*/ 19 h 46"/>
                  <a:gd name="T76" fmla="*/ 22 w 49"/>
                  <a:gd name="T77" fmla="*/ 25 h 46"/>
                  <a:gd name="T78" fmla="*/ 28 w 49"/>
                  <a:gd name="T79" fmla="*/ 23 h 46"/>
                  <a:gd name="T80" fmla="*/ 31 w 49"/>
                  <a:gd name="T81" fmla="*/ 21 h 46"/>
                  <a:gd name="T82" fmla="*/ 33 w 49"/>
                  <a:gd name="T83" fmla="*/ 21 h 46"/>
                  <a:gd name="T84" fmla="*/ 33 w 49"/>
                  <a:gd name="T85" fmla="*/ 23 h 46"/>
                  <a:gd name="T86" fmla="*/ 31 w 49"/>
                  <a:gd name="T87" fmla="*/ 28 h 46"/>
                  <a:gd name="T88" fmla="*/ 24 w 49"/>
                  <a:gd name="T89" fmla="*/ 30 h 46"/>
                  <a:gd name="T90" fmla="*/ 21 w 49"/>
                  <a:gd name="T91" fmla="*/ 30 h 46"/>
                  <a:gd name="T92" fmla="*/ 15 w 49"/>
                  <a:gd name="T93" fmla="*/ 23 h 46"/>
                  <a:gd name="T94" fmla="*/ 15 w 49"/>
                  <a:gd name="T95" fmla="*/ 9 h 46"/>
                  <a:gd name="T96" fmla="*/ 19 w 49"/>
                  <a:gd name="T97" fmla="*/ 0 h 46"/>
                  <a:gd name="T98" fmla="*/ 17 w 49"/>
                  <a:gd name="T9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6">
                    <a:moveTo>
                      <a:pt x="15" y="0"/>
                    </a:moveTo>
                    <a:lnTo>
                      <a:pt x="14" y="9"/>
                    </a:lnTo>
                    <a:lnTo>
                      <a:pt x="12" y="18"/>
                    </a:lnTo>
                    <a:lnTo>
                      <a:pt x="14" y="23"/>
                    </a:lnTo>
                    <a:lnTo>
                      <a:pt x="15" y="28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3" y="28"/>
                    </a:lnTo>
                    <a:lnTo>
                      <a:pt x="35" y="25"/>
                    </a:lnTo>
                    <a:lnTo>
                      <a:pt x="36" y="23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1" y="18"/>
                    </a:lnTo>
                    <a:lnTo>
                      <a:pt x="21" y="16"/>
                    </a:lnTo>
                    <a:lnTo>
                      <a:pt x="22" y="12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3" y="7"/>
                    </a:lnTo>
                    <a:lnTo>
                      <a:pt x="36" y="7"/>
                    </a:lnTo>
                    <a:lnTo>
                      <a:pt x="38" y="9"/>
                    </a:lnTo>
                    <a:lnTo>
                      <a:pt x="42" y="12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0"/>
                    </a:lnTo>
                    <a:lnTo>
                      <a:pt x="42" y="32"/>
                    </a:lnTo>
                    <a:lnTo>
                      <a:pt x="42" y="33"/>
                    </a:lnTo>
                    <a:lnTo>
                      <a:pt x="35" y="40"/>
                    </a:lnTo>
                    <a:lnTo>
                      <a:pt x="24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5" y="32"/>
                    </a:lnTo>
                    <a:lnTo>
                      <a:pt x="3" y="21"/>
                    </a:lnTo>
                    <a:lnTo>
                      <a:pt x="2" y="12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5" y="35"/>
                    </a:lnTo>
                    <a:lnTo>
                      <a:pt x="12" y="42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9" y="46"/>
                    </a:lnTo>
                    <a:lnTo>
                      <a:pt x="36" y="42"/>
                    </a:lnTo>
                    <a:lnTo>
                      <a:pt x="45" y="35"/>
                    </a:lnTo>
                    <a:lnTo>
                      <a:pt x="45" y="32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29" y="4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21" y="23"/>
                    </a:lnTo>
                    <a:lnTo>
                      <a:pt x="22" y="25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3"/>
                    </a:lnTo>
                    <a:lnTo>
                      <a:pt x="31" y="21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8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1" y="30"/>
                    </a:lnTo>
                    <a:lnTo>
                      <a:pt x="17" y="26"/>
                    </a:lnTo>
                    <a:lnTo>
                      <a:pt x="15" y="23"/>
                    </a:lnTo>
                    <a:lnTo>
                      <a:pt x="15" y="16"/>
                    </a:lnTo>
                    <a:lnTo>
                      <a:pt x="15" y="9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6">
                <a:extLst>
                  <a:ext uri="{FF2B5EF4-FFF2-40B4-BE49-F238E27FC236}">
                    <a16:creationId xmlns:a16="http://schemas.microsoft.com/office/drawing/2014/main" xmlns="" id="{6563CAB5-9E9B-4984-8CCA-A9E31194F7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550988"/>
                <a:ext cx="55563" cy="55563"/>
              </a:xfrm>
              <a:custGeom>
                <a:avLst/>
                <a:gdLst>
                  <a:gd name="T0" fmla="*/ 0 w 35"/>
                  <a:gd name="T1" fmla="*/ 1 h 35"/>
                  <a:gd name="T2" fmla="*/ 0 w 35"/>
                  <a:gd name="T3" fmla="*/ 3 h 35"/>
                  <a:gd name="T4" fmla="*/ 0 w 35"/>
                  <a:gd name="T5" fmla="*/ 10 h 35"/>
                  <a:gd name="T6" fmla="*/ 0 w 35"/>
                  <a:gd name="T7" fmla="*/ 19 h 35"/>
                  <a:gd name="T8" fmla="*/ 3 w 35"/>
                  <a:gd name="T9" fmla="*/ 28 h 35"/>
                  <a:gd name="T10" fmla="*/ 10 w 35"/>
                  <a:gd name="T11" fmla="*/ 35 h 35"/>
                  <a:gd name="T12" fmla="*/ 12 w 35"/>
                  <a:gd name="T13" fmla="*/ 35 h 35"/>
                  <a:gd name="T14" fmla="*/ 14 w 35"/>
                  <a:gd name="T15" fmla="*/ 35 h 35"/>
                  <a:gd name="T16" fmla="*/ 17 w 35"/>
                  <a:gd name="T17" fmla="*/ 35 h 35"/>
                  <a:gd name="T18" fmla="*/ 21 w 35"/>
                  <a:gd name="T19" fmla="*/ 35 h 35"/>
                  <a:gd name="T20" fmla="*/ 26 w 35"/>
                  <a:gd name="T21" fmla="*/ 33 h 35"/>
                  <a:gd name="T22" fmla="*/ 29 w 35"/>
                  <a:gd name="T23" fmla="*/ 29 h 35"/>
                  <a:gd name="T24" fmla="*/ 33 w 35"/>
                  <a:gd name="T25" fmla="*/ 26 h 35"/>
                  <a:gd name="T26" fmla="*/ 33 w 35"/>
                  <a:gd name="T27" fmla="*/ 24 h 35"/>
                  <a:gd name="T28" fmla="*/ 35 w 35"/>
                  <a:gd name="T29" fmla="*/ 22 h 35"/>
                  <a:gd name="T30" fmla="*/ 35 w 35"/>
                  <a:gd name="T31" fmla="*/ 19 h 35"/>
                  <a:gd name="T32" fmla="*/ 33 w 35"/>
                  <a:gd name="T33" fmla="*/ 15 h 35"/>
                  <a:gd name="T34" fmla="*/ 31 w 35"/>
                  <a:gd name="T35" fmla="*/ 12 h 35"/>
                  <a:gd name="T36" fmla="*/ 29 w 35"/>
                  <a:gd name="T37" fmla="*/ 8 h 35"/>
                  <a:gd name="T38" fmla="*/ 26 w 35"/>
                  <a:gd name="T39" fmla="*/ 8 h 35"/>
                  <a:gd name="T40" fmla="*/ 22 w 35"/>
                  <a:gd name="T41" fmla="*/ 8 h 35"/>
                  <a:gd name="T42" fmla="*/ 21 w 35"/>
                  <a:gd name="T43" fmla="*/ 8 h 35"/>
                  <a:gd name="T44" fmla="*/ 17 w 35"/>
                  <a:gd name="T45" fmla="*/ 8 h 35"/>
                  <a:gd name="T46" fmla="*/ 15 w 35"/>
                  <a:gd name="T47" fmla="*/ 10 h 35"/>
                  <a:gd name="T48" fmla="*/ 14 w 35"/>
                  <a:gd name="T49" fmla="*/ 14 h 35"/>
                  <a:gd name="T50" fmla="*/ 12 w 35"/>
                  <a:gd name="T51" fmla="*/ 17 h 35"/>
                  <a:gd name="T52" fmla="*/ 12 w 35"/>
                  <a:gd name="T53" fmla="*/ 17 h 35"/>
                  <a:gd name="T54" fmla="*/ 14 w 35"/>
                  <a:gd name="T55" fmla="*/ 17 h 35"/>
                  <a:gd name="T56" fmla="*/ 15 w 35"/>
                  <a:gd name="T57" fmla="*/ 17 h 35"/>
                  <a:gd name="T58" fmla="*/ 15 w 35"/>
                  <a:gd name="T59" fmla="*/ 17 h 35"/>
                  <a:gd name="T60" fmla="*/ 15 w 35"/>
                  <a:gd name="T61" fmla="*/ 14 h 35"/>
                  <a:gd name="T62" fmla="*/ 17 w 35"/>
                  <a:gd name="T63" fmla="*/ 12 h 35"/>
                  <a:gd name="T64" fmla="*/ 21 w 35"/>
                  <a:gd name="T65" fmla="*/ 12 h 35"/>
                  <a:gd name="T66" fmla="*/ 22 w 35"/>
                  <a:gd name="T67" fmla="*/ 10 h 35"/>
                  <a:gd name="T68" fmla="*/ 22 w 35"/>
                  <a:gd name="T69" fmla="*/ 10 h 35"/>
                  <a:gd name="T70" fmla="*/ 28 w 35"/>
                  <a:gd name="T71" fmla="*/ 12 h 35"/>
                  <a:gd name="T72" fmla="*/ 29 w 35"/>
                  <a:gd name="T73" fmla="*/ 14 h 35"/>
                  <a:gd name="T74" fmla="*/ 31 w 35"/>
                  <a:gd name="T75" fmla="*/ 15 h 35"/>
                  <a:gd name="T76" fmla="*/ 31 w 35"/>
                  <a:gd name="T77" fmla="*/ 19 h 35"/>
                  <a:gd name="T78" fmla="*/ 31 w 35"/>
                  <a:gd name="T79" fmla="*/ 22 h 35"/>
                  <a:gd name="T80" fmla="*/ 31 w 35"/>
                  <a:gd name="T81" fmla="*/ 24 h 35"/>
                  <a:gd name="T82" fmla="*/ 29 w 35"/>
                  <a:gd name="T83" fmla="*/ 24 h 35"/>
                  <a:gd name="T84" fmla="*/ 28 w 35"/>
                  <a:gd name="T85" fmla="*/ 29 h 35"/>
                  <a:gd name="T86" fmla="*/ 22 w 35"/>
                  <a:gd name="T87" fmla="*/ 31 h 35"/>
                  <a:gd name="T88" fmla="*/ 19 w 35"/>
                  <a:gd name="T89" fmla="*/ 31 h 35"/>
                  <a:gd name="T90" fmla="*/ 15 w 35"/>
                  <a:gd name="T91" fmla="*/ 31 h 35"/>
                  <a:gd name="T92" fmla="*/ 14 w 35"/>
                  <a:gd name="T93" fmla="*/ 31 h 35"/>
                  <a:gd name="T94" fmla="*/ 12 w 35"/>
                  <a:gd name="T95" fmla="*/ 31 h 35"/>
                  <a:gd name="T96" fmla="*/ 5 w 35"/>
                  <a:gd name="T97" fmla="*/ 26 h 35"/>
                  <a:gd name="T98" fmla="*/ 1 w 35"/>
                  <a:gd name="T99" fmla="*/ 19 h 35"/>
                  <a:gd name="T100" fmla="*/ 1 w 35"/>
                  <a:gd name="T101" fmla="*/ 10 h 35"/>
                  <a:gd name="T102" fmla="*/ 3 w 35"/>
                  <a:gd name="T103" fmla="*/ 5 h 35"/>
                  <a:gd name="T104" fmla="*/ 3 w 35"/>
                  <a:gd name="T105" fmla="*/ 1 h 35"/>
                  <a:gd name="T106" fmla="*/ 3 w 35"/>
                  <a:gd name="T107" fmla="*/ 0 h 35"/>
                  <a:gd name="T108" fmla="*/ 1 w 35"/>
                  <a:gd name="T109" fmla="*/ 0 h 35"/>
                  <a:gd name="T110" fmla="*/ 1 w 35"/>
                  <a:gd name="T111" fmla="*/ 0 h 35"/>
                  <a:gd name="T112" fmla="*/ 0 w 35"/>
                  <a:gd name="T11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0" y="1"/>
                    </a:moveTo>
                    <a:lnTo>
                      <a:pt x="0" y="3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6" y="33"/>
                    </a:lnTo>
                    <a:lnTo>
                      <a:pt x="29" y="29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5" y="22"/>
                    </a:lnTo>
                    <a:lnTo>
                      <a:pt x="35" y="19"/>
                    </a:lnTo>
                    <a:lnTo>
                      <a:pt x="33" y="15"/>
                    </a:lnTo>
                    <a:lnTo>
                      <a:pt x="31" y="12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2" y="8"/>
                    </a:lnTo>
                    <a:lnTo>
                      <a:pt x="21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21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8" y="12"/>
                    </a:lnTo>
                    <a:lnTo>
                      <a:pt x="29" y="14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8" y="29"/>
                    </a:lnTo>
                    <a:lnTo>
                      <a:pt x="22" y="31"/>
                    </a:lnTo>
                    <a:lnTo>
                      <a:pt x="19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5" y="26"/>
                    </a:lnTo>
                    <a:lnTo>
                      <a:pt x="1" y="19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7">
                <a:extLst>
                  <a:ext uri="{FF2B5EF4-FFF2-40B4-BE49-F238E27FC236}">
                    <a16:creationId xmlns:a16="http://schemas.microsoft.com/office/drawing/2014/main" xmlns="" id="{19CAFD19-A296-4596-BD96-CAC48BB5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1630363"/>
                <a:ext cx="57150" cy="61913"/>
              </a:xfrm>
              <a:custGeom>
                <a:avLst/>
                <a:gdLst>
                  <a:gd name="T0" fmla="*/ 1 w 36"/>
                  <a:gd name="T1" fmla="*/ 16 h 39"/>
                  <a:gd name="T2" fmla="*/ 0 w 36"/>
                  <a:gd name="T3" fmla="*/ 23 h 39"/>
                  <a:gd name="T4" fmla="*/ 1 w 36"/>
                  <a:gd name="T5" fmla="*/ 32 h 39"/>
                  <a:gd name="T6" fmla="*/ 7 w 36"/>
                  <a:gd name="T7" fmla="*/ 39 h 39"/>
                  <a:gd name="T8" fmla="*/ 12 w 36"/>
                  <a:gd name="T9" fmla="*/ 39 h 39"/>
                  <a:gd name="T10" fmla="*/ 15 w 36"/>
                  <a:gd name="T11" fmla="*/ 39 h 39"/>
                  <a:gd name="T12" fmla="*/ 19 w 36"/>
                  <a:gd name="T13" fmla="*/ 33 h 39"/>
                  <a:gd name="T14" fmla="*/ 19 w 36"/>
                  <a:gd name="T15" fmla="*/ 26 h 39"/>
                  <a:gd name="T16" fmla="*/ 19 w 36"/>
                  <a:gd name="T17" fmla="*/ 23 h 39"/>
                  <a:gd name="T18" fmla="*/ 19 w 36"/>
                  <a:gd name="T19" fmla="*/ 18 h 39"/>
                  <a:gd name="T20" fmla="*/ 22 w 36"/>
                  <a:gd name="T21" fmla="*/ 16 h 39"/>
                  <a:gd name="T22" fmla="*/ 26 w 36"/>
                  <a:gd name="T23" fmla="*/ 16 h 39"/>
                  <a:gd name="T24" fmla="*/ 34 w 36"/>
                  <a:gd name="T25" fmla="*/ 19 h 39"/>
                  <a:gd name="T26" fmla="*/ 36 w 36"/>
                  <a:gd name="T27" fmla="*/ 19 h 39"/>
                  <a:gd name="T28" fmla="*/ 36 w 36"/>
                  <a:gd name="T29" fmla="*/ 18 h 39"/>
                  <a:gd name="T30" fmla="*/ 28 w 36"/>
                  <a:gd name="T31" fmla="*/ 12 h 39"/>
                  <a:gd name="T32" fmla="*/ 22 w 36"/>
                  <a:gd name="T33" fmla="*/ 12 h 39"/>
                  <a:gd name="T34" fmla="*/ 21 w 36"/>
                  <a:gd name="T35" fmla="*/ 14 h 39"/>
                  <a:gd name="T36" fmla="*/ 15 w 36"/>
                  <a:gd name="T37" fmla="*/ 19 h 39"/>
                  <a:gd name="T38" fmla="*/ 15 w 36"/>
                  <a:gd name="T39" fmla="*/ 25 h 39"/>
                  <a:gd name="T40" fmla="*/ 17 w 36"/>
                  <a:gd name="T41" fmla="*/ 30 h 39"/>
                  <a:gd name="T42" fmla="*/ 15 w 36"/>
                  <a:gd name="T43" fmla="*/ 35 h 39"/>
                  <a:gd name="T44" fmla="*/ 12 w 36"/>
                  <a:gd name="T45" fmla="*/ 35 h 39"/>
                  <a:gd name="T46" fmla="*/ 8 w 36"/>
                  <a:gd name="T47" fmla="*/ 35 h 39"/>
                  <a:gd name="T48" fmla="*/ 5 w 36"/>
                  <a:gd name="T49" fmla="*/ 30 h 39"/>
                  <a:gd name="T50" fmla="*/ 3 w 36"/>
                  <a:gd name="T51" fmla="*/ 23 h 39"/>
                  <a:gd name="T52" fmla="*/ 3 w 36"/>
                  <a:gd name="T53" fmla="*/ 16 h 39"/>
                  <a:gd name="T54" fmla="*/ 5 w 36"/>
                  <a:gd name="T55" fmla="*/ 11 h 39"/>
                  <a:gd name="T56" fmla="*/ 12 w 36"/>
                  <a:gd name="T57" fmla="*/ 4 h 39"/>
                  <a:gd name="T58" fmla="*/ 17 w 36"/>
                  <a:gd name="T59" fmla="*/ 2 h 39"/>
                  <a:gd name="T60" fmla="*/ 22 w 36"/>
                  <a:gd name="T61" fmla="*/ 4 h 39"/>
                  <a:gd name="T62" fmla="*/ 24 w 36"/>
                  <a:gd name="T63" fmla="*/ 4 h 39"/>
                  <a:gd name="T64" fmla="*/ 24 w 36"/>
                  <a:gd name="T65" fmla="*/ 0 h 39"/>
                  <a:gd name="T66" fmla="*/ 22 w 36"/>
                  <a:gd name="T67" fmla="*/ 0 h 39"/>
                  <a:gd name="T68" fmla="*/ 17 w 36"/>
                  <a:gd name="T69" fmla="*/ 0 h 39"/>
                  <a:gd name="T70" fmla="*/ 10 w 36"/>
                  <a:gd name="T71" fmla="*/ 2 h 39"/>
                  <a:gd name="T72" fmla="*/ 3 w 36"/>
                  <a:gd name="T73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9">
                    <a:moveTo>
                      <a:pt x="1" y="14"/>
                    </a:moveTo>
                    <a:lnTo>
                      <a:pt x="1" y="16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9" y="37"/>
                    </a:lnTo>
                    <a:lnTo>
                      <a:pt x="19" y="33"/>
                    </a:lnTo>
                    <a:lnTo>
                      <a:pt x="21" y="30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9" y="16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1" y="14"/>
                    </a:lnTo>
                    <a:lnTo>
                      <a:pt x="28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30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8" y="35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9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98">
                <a:extLst>
                  <a:ext uri="{FF2B5EF4-FFF2-40B4-BE49-F238E27FC236}">
                    <a16:creationId xmlns:a16="http://schemas.microsoft.com/office/drawing/2014/main" xmlns="" id="{9DBD6EE8-AEBF-4DE9-8FE6-592DFA83D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8" y="1638300"/>
                <a:ext cx="36513" cy="50800"/>
              </a:xfrm>
              <a:custGeom>
                <a:avLst/>
                <a:gdLst>
                  <a:gd name="T0" fmla="*/ 2 w 23"/>
                  <a:gd name="T1" fmla="*/ 7 h 32"/>
                  <a:gd name="T2" fmla="*/ 2 w 23"/>
                  <a:gd name="T3" fmla="*/ 7 h 32"/>
                  <a:gd name="T4" fmla="*/ 2 w 23"/>
                  <a:gd name="T5" fmla="*/ 9 h 32"/>
                  <a:gd name="T6" fmla="*/ 0 w 23"/>
                  <a:gd name="T7" fmla="*/ 13 h 32"/>
                  <a:gd name="T8" fmla="*/ 0 w 23"/>
                  <a:gd name="T9" fmla="*/ 18 h 32"/>
                  <a:gd name="T10" fmla="*/ 0 w 23"/>
                  <a:gd name="T11" fmla="*/ 21 h 32"/>
                  <a:gd name="T12" fmla="*/ 2 w 23"/>
                  <a:gd name="T13" fmla="*/ 27 h 32"/>
                  <a:gd name="T14" fmla="*/ 7 w 23"/>
                  <a:gd name="T15" fmla="*/ 32 h 32"/>
                  <a:gd name="T16" fmla="*/ 7 w 23"/>
                  <a:gd name="T17" fmla="*/ 32 h 32"/>
                  <a:gd name="T18" fmla="*/ 9 w 23"/>
                  <a:gd name="T19" fmla="*/ 32 h 32"/>
                  <a:gd name="T20" fmla="*/ 9 w 23"/>
                  <a:gd name="T21" fmla="*/ 30 h 32"/>
                  <a:gd name="T22" fmla="*/ 9 w 23"/>
                  <a:gd name="T23" fmla="*/ 28 h 32"/>
                  <a:gd name="T24" fmla="*/ 6 w 23"/>
                  <a:gd name="T25" fmla="*/ 25 h 32"/>
                  <a:gd name="T26" fmla="*/ 4 w 23"/>
                  <a:gd name="T27" fmla="*/ 20 h 32"/>
                  <a:gd name="T28" fmla="*/ 2 w 23"/>
                  <a:gd name="T29" fmla="*/ 16 h 32"/>
                  <a:gd name="T30" fmla="*/ 4 w 23"/>
                  <a:gd name="T31" fmla="*/ 13 h 32"/>
                  <a:gd name="T32" fmla="*/ 4 w 23"/>
                  <a:gd name="T33" fmla="*/ 9 h 32"/>
                  <a:gd name="T34" fmla="*/ 6 w 23"/>
                  <a:gd name="T35" fmla="*/ 9 h 32"/>
                  <a:gd name="T36" fmla="*/ 7 w 23"/>
                  <a:gd name="T37" fmla="*/ 6 h 32"/>
                  <a:gd name="T38" fmla="*/ 11 w 23"/>
                  <a:gd name="T39" fmla="*/ 4 h 32"/>
                  <a:gd name="T40" fmla="*/ 14 w 23"/>
                  <a:gd name="T41" fmla="*/ 4 h 32"/>
                  <a:gd name="T42" fmla="*/ 18 w 23"/>
                  <a:gd name="T43" fmla="*/ 4 h 32"/>
                  <a:gd name="T44" fmla="*/ 21 w 23"/>
                  <a:gd name="T45" fmla="*/ 4 h 32"/>
                  <a:gd name="T46" fmla="*/ 21 w 23"/>
                  <a:gd name="T47" fmla="*/ 4 h 32"/>
                  <a:gd name="T48" fmla="*/ 23 w 23"/>
                  <a:gd name="T49" fmla="*/ 4 h 32"/>
                  <a:gd name="T50" fmla="*/ 23 w 23"/>
                  <a:gd name="T51" fmla="*/ 2 h 32"/>
                  <a:gd name="T52" fmla="*/ 23 w 23"/>
                  <a:gd name="T53" fmla="*/ 2 h 32"/>
                  <a:gd name="T54" fmla="*/ 23 w 23"/>
                  <a:gd name="T55" fmla="*/ 0 h 32"/>
                  <a:gd name="T56" fmla="*/ 21 w 23"/>
                  <a:gd name="T57" fmla="*/ 0 h 32"/>
                  <a:gd name="T58" fmla="*/ 18 w 23"/>
                  <a:gd name="T59" fmla="*/ 0 h 32"/>
                  <a:gd name="T60" fmla="*/ 14 w 23"/>
                  <a:gd name="T61" fmla="*/ 0 h 32"/>
                  <a:gd name="T62" fmla="*/ 9 w 23"/>
                  <a:gd name="T63" fmla="*/ 2 h 32"/>
                  <a:gd name="T64" fmla="*/ 6 w 23"/>
                  <a:gd name="T65" fmla="*/ 4 h 32"/>
                  <a:gd name="T66" fmla="*/ 2 w 23"/>
                  <a:gd name="T6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2">
                    <a:moveTo>
                      <a:pt x="2" y="7"/>
                    </a:moveTo>
                    <a:lnTo>
                      <a:pt x="2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6" y="25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9">
                <a:extLst>
                  <a:ext uri="{FF2B5EF4-FFF2-40B4-BE49-F238E27FC236}">
                    <a16:creationId xmlns:a16="http://schemas.microsoft.com/office/drawing/2014/main" xmlns="" id="{394BA4BE-B403-4D72-BEC9-785D4F571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562100"/>
                <a:ext cx="63500" cy="127000"/>
              </a:xfrm>
              <a:custGeom>
                <a:avLst/>
                <a:gdLst>
                  <a:gd name="T0" fmla="*/ 17 w 40"/>
                  <a:gd name="T1" fmla="*/ 0 h 80"/>
                  <a:gd name="T2" fmla="*/ 12 w 40"/>
                  <a:gd name="T3" fmla="*/ 3 h 80"/>
                  <a:gd name="T4" fmla="*/ 3 w 40"/>
                  <a:gd name="T5" fmla="*/ 10 h 80"/>
                  <a:gd name="T6" fmla="*/ 0 w 40"/>
                  <a:gd name="T7" fmla="*/ 21 h 80"/>
                  <a:gd name="T8" fmla="*/ 5 w 40"/>
                  <a:gd name="T9" fmla="*/ 35 h 80"/>
                  <a:gd name="T10" fmla="*/ 8 w 40"/>
                  <a:gd name="T11" fmla="*/ 42 h 80"/>
                  <a:gd name="T12" fmla="*/ 12 w 40"/>
                  <a:gd name="T13" fmla="*/ 45 h 80"/>
                  <a:gd name="T14" fmla="*/ 19 w 40"/>
                  <a:gd name="T15" fmla="*/ 52 h 80"/>
                  <a:gd name="T16" fmla="*/ 21 w 40"/>
                  <a:gd name="T17" fmla="*/ 59 h 80"/>
                  <a:gd name="T18" fmla="*/ 17 w 40"/>
                  <a:gd name="T19" fmla="*/ 62 h 80"/>
                  <a:gd name="T20" fmla="*/ 12 w 40"/>
                  <a:gd name="T21" fmla="*/ 66 h 80"/>
                  <a:gd name="T22" fmla="*/ 8 w 40"/>
                  <a:gd name="T23" fmla="*/ 69 h 80"/>
                  <a:gd name="T24" fmla="*/ 7 w 40"/>
                  <a:gd name="T25" fmla="*/ 75 h 80"/>
                  <a:gd name="T26" fmla="*/ 12 w 40"/>
                  <a:gd name="T27" fmla="*/ 78 h 80"/>
                  <a:gd name="T28" fmla="*/ 19 w 40"/>
                  <a:gd name="T29" fmla="*/ 80 h 80"/>
                  <a:gd name="T30" fmla="*/ 29 w 40"/>
                  <a:gd name="T31" fmla="*/ 78 h 80"/>
                  <a:gd name="T32" fmla="*/ 35 w 40"/>
                  <a:gd name="T33" fmla="*/ 75 h 80"/>
                  <a:gd name="T34" fmla="*/ 38 w 40"/>
                  <a:gd name="T35" fmla="*/ 68 h 80"/>
                  <a:gd name="T36" fmla="*/ 40 w 40"/>
                  <a:gd name="T37" fmla="*/ 57 h 80"/>
                  <a:gd name="T38" fmla="*/ 35 w 40"/>
                  <a:gd name="T39" fmla="*/ 43 h 80"/>
                  <a:gd name="T40" fmla="*/ 28 w 40"/>
                  <a:gd name="T41" fmla="*/ 36 h 80"/>
                  <a:gd name="T42" fmla="*/ 22 w 40"/>
                  <a:gd name="T43" fmla="*/ 33 h 80"/>
                  <a:gd name="T44" fmla="*/ 19 w 40"/>
                  <a:gd name="T45" fmla="*/ 24 h 80"/>
                  <a:gd name="T46" fmla="*/ 22 w 40"/>
                  <a:gd name="T47" fmla="*/ 15 h 80"/>
                  <a:gd name="T48" fmla="*/ 22 w 40"/>
                  <a:gd name="T49" fmla="*/ 14 h 80"/>
                  <a:gd name="T50" fmla="*/ 21 w 40"/>
                  <a:gd name="T51" fmla="*/ 14 h 80"/>
                  <a:gd name="T52" fmla="*/ 15 w 40"/>
                  <a:gd name="T53" fmla="*/ 26 h 80"/>
                  <a:gd name="T54" fmla="*/ 21 w 40"/>
                  <a:gd name="T55" fmla="*/ 33 h 80"/>
                  <a:gd name="T56" fmla="*/ 24 w 40"/>
                  <a:gd name="T57" fmla="*/ 38 h 80"/>
                  <a:gd name="T58" fmla="*/ 31 w 40"/>
                  <a:gd name="T59" fmla="*/ 45 h 80"/>
                  <a:gd name="T60" fmla="*/ 36 w 40"/>
                  <a:gd name="T61" fmla="*/ 57 h 80"/>
                  <a:gd name="T62" fmla="*/ 35 w 40"/>
                  <a:gd name="T63" fmla="*/ 68 h 80"/>
                  <a:gd name="T64" fmla="*/ 33 w 40"/>
                  <a:gd name="T65" fmla="*/ 73 h 80"/>
                  <a:gd name="T66" fmla="*/ 28 w 40"/>
                  <a:gd name="T67" fmla="*/ 76 h 80"/>
                  <a:gd name="T68" fmla="*/ 19 w 40"/>
                  <a:gd name="T69" fmla="*/ 76 h 80"/>
                  <a:gd name="T70" fmla="*/ 12 w 40"/>
                  <a:gd name="T71" fmla="*/ 75 h 80"/>
                  <a:gd name="T72" fmla="*/ 10 w 40"/>
                  <a:gd name="T73" fmla="*/ 73 h 80"/>
                  <a:gd name="T74" fmla="*/ 10 w 40"/>
                  <a:gd name="T75" fmla="*/ 71 h 80"/>
                  <a:gd name="T76" fmla="*/ 12 w 40"/>
                  <a:gd name="T77" fmla="*/ 68 h 80"/>
                  <a:gd name="T78" fmla="*/ 19 w 40"/>
                  <a:gd name="T79" fmla="*/ 66 h 80"/>
                  <a:gd name="T80" fmla="*/ 24 w 40"/>
                  <a:gd name="T81" fmla="*/ 59 h 80"/>
                  <a:gd name="T82" fmla="*/ 22 w 40"/>
                  <a:gd name="T83" fmla="*/ 54 h 80"/>
                  <a:gd name="T84" fmla="*/ 19 w 40"/>
                  <a:gd name="T85" fmla="*/ 47 h 80"/>
                  <a:gd name="T86" fmla="*/ 14 w 40"/>
                  <a:gd name="T87" fmla="*/ 42 h 80"/>
                  <a:gd name="T88" fmla="*/ 7 w 40"/>
                  <a:gd name="T89" fmla="*/ 33 h 80"/>
                  <a:gd name="T90" fmla="*/ 3 w 40"/>
                  <a:gd name="T91" fmla="*/ 21 h 80"/>
                  <a:gd name="T92" fmla="*/ 7 w 40"/>
                  <a:gd name="T93" fmla="*/ 12 h 80"/>
                  <a:gd name="T94" fmla="*/ 14 w 40"/>
                  <a:gd name="T95" fmla="*/ 5 h 80"/>
                  <a:gd name="T96" fmla="*/ 19 w 40"/>
                  <a:gd name="T97" fmla="*/ 3 h 80"/>
                  <a:gd name="T98" fmla="*/ 21 w 40"/>
                  <a:gd name="T99" fmla="*/ 1 h 80"/>
                  <a:gd name="T100" fmla="*/ 21 w 40"/>
                  <a:gd name="T101" fmla="*/ 1 h 80"/>
                  <a:gd name="T102" fmla="*/ 19 w 40"/>
                  <a:gd name="T10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0">
                    <a:moveTo>
                      <a:pt x="19" y="0"/>
                    </a:moveTo>
                    <a:lnTo>
                      <a:pt x="17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5"/>
                    </a:lnTo>
                    <a:lnTo>
                      <a:pt x="15" y="48"/>
                    </a:lnTo>
                    <a:lnTo>
                      <a:pt x="19" y="52"/>
                    </a:lnTo>
                    <a:lnTo>
                      <a:pt x="21" y="55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2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0" y="66"/>
                    </a:lnTo>
                    <a:lnTo>
                      <a:pt x="8" y="69"/>
                    </a:lnTo>
                    <a:lnTo>
                      <a:pt x="7" y="71"/>
                    </a:lnTo>
                    <a:lnTo>
                      <a:pt x="7" y="75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9" y="80"/>
                    </a:lnTo>
                    <a:lnTo>
                      <a:pt x="24" y="80"/>
                    </a:lnTo>
                    <a:lnTo>
                      <a:pt x="29" y="78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1"/>
                    </a:lnTo>
                    <a:lnTo>
                      <a:pt x="38" y="68"/>
                    </a:lnTo>
                    <a:lnTo>
                      <a:pt x="40" y="64"/>
                    </a:lnTo>
                    <a:lnTo>
                      <a:pt x="40" y="57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5"/>
                    </a:lnTo>
                    <a:lnTo>
                      <a:pt x="22" y="33"/>
                    </a:lnTo>
                    <a:lnTo>
                      <a:pt x="21" y="29"/>
                    </a:lnTo>
                    <a:lnTo>
                      <a:pt x="19" y="24"/>
                    </a:lnTo>
                    <a:lnTo>
                      <a:pt x="19" y="21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9"/>
                    </a:lnTo>
                    <a:lnTo>
                      <a:pt x="15" y="26"/>
                    </a:lnTo>
                    <a:lnTo>
                      <a:pt x="17" y="29"/>
                    </a:lnTo>
                    <a:lnTo>
                      <a:pt x="21" y="33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6" y="40"/>
                    </a:lnTo>
                    <a:lnTo>
                      <a:pt x="31" y="45"/>
                    </a:lnTo>
                    <a:lnTo>
                      <a:pt x="35" y="52"/>
                    </a:lnTo>
                    <a:lnTo>
                      <a:pt x="36" y="57"/>
                    </a:lnTo>
                    <a:lnTo>
                      <a:pt x="36" y="62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28" y="76"/>
                    </a:lnTo>
                    <a:lnTo>
                      <a:pt x="22" y="76"/>
                    </a:lnTo>
                    <a:lnTo>
                      <a:pt x="19" y="76"/>
                    </a:lnTo>
                    <a:lnTo>
                      <a:pt x="15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0" y="73"/>
                    </a:lnTo>
                    <a:lnTo>
                      <a:pt x="10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9" y="66"/>
                    </a:lnTo>
                    <a:lnTo>
                      <a:pt x="22" y="62"/>
                    </a:lnTo>
                    <a:lnTo>
                      <a:pt x="24" y="59"/>
                    </a:lnTo>
                    <a:lnTo>
                      <a:pt x="24" y="57"/>
                    </a:lnTo>
                    <a:lnTo>
                      <a:pt x="22" y="54"/>
                    </a:lnTo>
                    <a:lnTo>
                      <a:pt x="21" y="50"/>
                    </a:lnTo>
                    <a:lnTo>
                      <a:pt x="19" y="47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2" y="40"/>
                    </a:lnTo>
                    <a:lnTo>
                      <a:pt x="7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2"/>
                    </a:lnTo>
                    <a:lnTo>
                      <a:pt x="10" y="8"/>
                    </a:lnTo>
                    <a:lnTo>
                      <a:pt x="14" y="5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00">
                <a:extLst>
                  <a:ext uri="{FF2B5EF4-FFF2-40B4-BE49-F238E27FC236}">
                    <a16:creationId xmlns:a16="http://schemas.microsoft.com/office/drawing/2014/main" xmlns="" id="{E8167635-388E-4143-B84B-41CE4A8809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573213"/>
                <a:ext cx="41275" cy="112713"/>
              </a:xfrm>
              <a:custGeom>
                <a:avLst/>
                <a:gdLst>
                  <a:gd name="T0" fmla="*/ 14 w 26"/>
                  <a:gd name="T1" fmla="*/ 0 h 71"/>
                  <a:gd name="T2" fmla="*/ 12 w 26"/>
                  <a:gd name="T3" fmla="*/ 0 h 71"/>
                  <a:gd name="T4" fmla="*/ 10 w 26"/>
                  <a:gd name="T5" fmla="*/ 1 h 71"/>
                  <a:gd name="T6" fmla="*/ 7 w 26"/>
                  <a:gd name="T7" fmla="*/ 3 h 71"/>
                  <a:gd name="T8" fmla="*/ 3 w 26"/>
                  <a:gd name="T9" fmla="*/ 7 h 71"/>
                  <a:gd name="T10" fmla="*/ 1 w 26"/>
                  <a:gd name="T11" fmla="*/ 10 h 71"/>
                  <a:gd name="T12" fmla="*/ 0 w 26"/>
                  <a:gd name="T13" fmla="*/ 15 h 71"/>
                  <a:gd name="T14" fmla="*/ 1 w 26"/>
                  <a:gd name="T15" fmla="*/ 21 h 71"/>
                  <a:gd name="T16" fmla="*/ 3 w 26"/>
                  <a:gd name="T17" fmla="*/ 26 h 71"/>
                  <a:gd name="T18" fmla="*/ 5 w 26"/>
                  <a:gd name="T19" fmla="*/ 26 h 71"/>
                  <a:gd name="T20" fmla="*/ 7 w 26"/>
                  <a:gd name="T21" fmla="*/ 28 h 71"/>
                  <a:gd name="T22" fmla="*/ 8 w 26"/>
                  <a:gd name="T23" fmla="*/ 31 h 71"/>
                  <a:gd name="T24" fmla="*/ 14 w 26"/>
                  <a:gd name="T25" fmla="*/ 36 h 71"/>
                  <a:gd name="T26" fmla="*/ 14 w 26"/>
                  <a:gd name="T27" fmla="*/ 36 h 71"/>
                  <a:gd name="T28" fmla="*/ 15 w 26"/>
                  <a:gd name="T29" fmla="*/ 40 h 71"/>
                  <a:gd name="T30" fmla="*/ 19 w 26"/>
                  <a:gd name="T31" fmla="*/ 43 h 71"/>
                  <a:gd name="T32" fmla="*/ 21 w 26"/>
                  <a:gd name="T33" fmla="*/ 47 h 71"/>
                  <a:gd name="T34" fmla="*/ 22 w 26"/>
                  <a:gd name="T35" fmla="*/ 52 h 71"/>
                  <a:gd name="T36" fmla="*/ 22 w 26"/>
                  <a:gd name="T37" fmla="*/ 55 h 71"/>
                  <a:gd name="T38" fmla="*/ 19 w 26"/>
                  <a:gd name="T39" fmla="*/ 61 h 71"/>
                  <a:gd name="T40" fmla="*/ 15 w 26"/>
                  <a:gd name="T41" fmla="*/ 66 h 71"/>
                  <a:gd name="T42" fmla="*/ 8 w 26"/>
                  <a:gd name="T43" fmla="*/ 68 h 71"/>
                  <a:gd name="T44" fmla="*/ 7 w 26"/>
                  <a:gd name="T45" fmla="*/ 69 h 71"/>
                  <a:gd name="T46" fmla="*/ 7 w 26"/>
                  <a:gd name="T47" fmla="*/ 71 h 71"/>
                  <a:gd name="T48" fmla="*/ 8 w 26"/>
                  <a:gd name="T49" fmla="*/ 71 h 71"/>
                  <a:gd name="T50" fmla="*/ 8 w 26"/>
                  <a:gd name="T51" fmla="*/ 71 h 71"/>
                  <a:gd name="T52" fmla="*/ 15 w 26"/>
                  <a:gd name="T53" fmla="*/ 68 h 71"/>
                  <a:gd name="T54" fmla="*/ 21 w 26"/>
                  <a:gd name="T55" fmla="*/ 66 h 71"/>
                  <a:gd name="T56" fmla="*/ 22 w 26"/>
                  <a:gd name="T57" fmla="*/ 61 h 71"/>
                  <a:gd name="T58" fmla="*/ 24 w 26"/>
                  <a:gd name="T59" fmla="*/ 57 h 71"/>
                  <a:gd name="T60" fmla="*/ 26 w 26"/>
                  <a:gd name="T61" fmla="*/ 52 h 71"/>
                  <a:gd name="T62" fmla="*/ 24 w 26"/>
                  <a:gd name="T63" fmla="*/ 47 h 71"/>
                  <a:gd name="T64" fmla="*/ 22 w 26"/>
                  <a:gd name="T65" fmla="*/ 43 h 71"/>
                  <a:gd name="T66" fmla="*/ 21 w 26"/>
                  <a:gd name="T67" fmla="*/ 40 h 71"/>
                  <a:gd name="T68" fmla="*/ 17 w 26"/>
                  <a:gd name="T69" fmla="*/ 36 h 71"/>
                  <a:gd name="T70" fmla="*/ 15 w 26"/>
                  <a:gd name="T71" fmla="*/ 35 h 71"/>
                  <a:gd name="T72" fmla="*/ 15 w 26"/>
                  <a:gd name="T73" fmla="*/ 35 h 71"/>
                  <a:gd name="T74" fmla="*/ 12 w 26"/>
                  <a:gd name="T75" fmla="*/ 29 h 71"/>
                  <a:gd name="T76" fmla="*/ 8 w 26"/>
                  <a:gd name="T77" fmla="*/ 26 h 71"/>
                  <a:gd name="T78" fmla="*/ 7 w 26"/>
                  <a:gd name="T79" fmla="*/ 24 h 71"/>
                  <a:gd name="T80" fmla="*/ 7 w 26"/>
                  <a:gd name="T81" fmla="*/ 24 h 71"/>
                  <a:gd name="T82" fmla="*/ 3 w 26"/>
                  <a:gd name="T83" fmla="*/ 19 h 71"/>
                  <a:gd name="T84" fmla="*/ 3 w 26"/>
                  <a:gd name="T85" fmla="*/ 15 h 71"/>
                  <a:gd name="T86" fmla="*/ 3 w 26"/>
                  <a:gd name="T87" fmla="*/ 12 h 71"/>
                  <a:gd name="T88" fmla="*/ 5 w 26"/>
                  <a:gd name="T89" fmla="*/ 8 h 71"/>
                  <a:gd name="T90" fmla="*/ 8 w 26"/>
                  <a:gd name="T91" fmla="*/ 5 h 71"/>
                  <a:gd name="T92" fmla="*/ 12 w 26"/>
                  <a:gd name="T93" fmla="*/ 3 h 71"/>
                  <a:gd name="T94" fmla="*/ 14 w 26"/>
                  <a:gd name="T95" fmla="*/ 3 h 71"/>
                  <a:gd name="T96" fmla="*/ 14 w 26"/>
                  <a:gd name="T97" fmla="*/ 1 h 71"/>
                  <a:gd name="T98" fmla="*/ 15 w 26"/>
                  <a:gd name="T99" fmla="*/ 1 h 71"/>
                  <a:gd name="T100" fmla="*/ 15 w 26"/>
                  <a:gd name="T101" fmla="*/ 0 h 71"/>
                  <a:gd name="T102" fmla="*/ 14 w 26"/>
                  <a:gd name="T103" fmla="*/ 0 h 71"/>
                  <a:gd name="T104" fmla="*/ 14 w 26"/>
                  <a:gd name="T10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1">
                    <a:moveTo>
                      <a:pt x="14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5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2"/>
                    </a:lnTo>
                    <a:lnTo>
                      <a:pt x="22" y="55"/>
                    </a:lnTo>
                    <a:lnTo>
                      <a:pt x="19" y="61"/>
                    </a:lnTo>
                    <a:lnTo>
                      <a:pt x="15" y="66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7" y="71"/>
                    </a:lnTo>
                    <a:lnTo>
                      <a:pt x="8" y="71"/>
                    </a:lnTo>
                    <a:lnTo>
                      <a:pt x="8" y="71"/>
                    </a:lnTo>
                    <a:lnTo>
                      <a:pt x="15" y="68"/>
                    </a:lnTo>
                    <a:lnTo>
                      <a:pt x="21" y="66"/>
                    </a:lnTo>
                    <a:lnTo>
                      <a:pt x="22" y="61"/>
                    </a:lnTo>
                    <a:lnTo>
                      <a:pt x="24" y="57"/>
                    </a:lnTo>
                    <a:lnTo>
                      <a:pt x="26" y="52"/>
                    </a:lnTo>
                    <a:lnTo>
                      <a:pt x="24" y="47"/>
                    </a:lnTo>
                    <a:lnTo>
                      <a:pt x="22" y="43"/>
                    </a:lnTo>
                    <a:lnTo>
                      <a:pt x="21" y="40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01">
                <a:extLst>
                  <a:ext uri="{FF2B5EF4-FFF2-40B4-BE49-F238E27FC236}">
                    <a16:creationId xmlns:a16="http://schemas.microsoft.com/office/drawing/2014/main" xmlns="" id="{7A4B42E5-35E4-4534-83A0-71E75A709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688" y="1581150"/>
                <a:ext cx="41275" cy="19050"/>
              </a:xfrm>
              <a:custGeom>
                <a:avLst/>
                <a:gdLst>
                  <a:gd name="T0" fmla="*/ 0 w 26"/>
                  <a:gd name="T1" fmla="*/ 2 h 12"/>
                  <a:gd name="T2" fmla="*/ 0 w 26"/>
                  <a:gd name="T3" fmla="*/ 2 h 12"/>
                  <a:gd name="T4" fmla="*/ 0 w 26"/>
                  <a:gd name="T5" fmla="*/ 3 h 12"/>
                  <a:gd name="T6" fmla="*/ 7 w 26"/>
                  <a:gd name="T7" fmla="*/ 7 h 12"/>
                  <a:gd name="T8" fmla="*/ 14 w 26"/>
                  <a:gd name="T9" fmla="*/ 10 h 12"/>
                  <a:gd name="T10" fmla="*/ 19 w 26"/>
                  <a:gd name="T11" fmla="*/ 10 h 12"/>
                  <a:gd name="T12" fmla="*/ 23 w 26"/>
                  <a:gd name="T13" fmla="*/ 12 h 12"/>
                  <a:gd name="T14" fmla="*/ 24 w 26"/>
                  <a:gd name="T15" fmla="*/ 12 h 12"/>
                  <a:gd name="T16" fmla="*/ 26 w 26"/>
                  <a:gd name="T17" fmla="*/ 12 h 12"/>
                  <a:gd name="T18" fmla="*/ 26 w 26"/>
                  <a:gd name="T19" fmla="*/ 12 h 12"/>
                  <a:gd name="T20" fmla="*/ 26 w 26"/>
                  <a:gd name="T21" fmla="*/ 10 h 12"/>
                  <a:gd name="T22" fmla="*/ 26 w 26"/>
                  <a:gd name="T23" fmla="*/ 9 h 12"/>
                  <a:gd name="T24" fmla="*/ 24 w 26"/>
                  <a:gd name="T25" fmla="*/ 9 h 12"/>
                  <a:gd name="T26" fmla="*/ 24 w 26"/>
                  <a:gd name="T27" fmla="*/ 9 h 12"/>
                  <a:gd name="T28" fmla="*/ 21 w 26"/>
                  <a:gd name="T29" fmla="*/ 9 h 12"/>
                  <a:gd name="T30" fmla="*/ 16 w 26"/>
                  <a:gd name="T31" fmla="*/ 7 h 12"/>
                  <a:gd name="T32" fmla="*/ 10 w 26"/>
                  <a:gd name="T33" fmla="*/ 5 h 12"/>
                  <a:gd name="T34" fmla="*/ 2 w 26"/>
                  <a:gd name="T35" fmla="*/ 0 h 12"/>
                  <a:gd name="T36" fmla="*/ 2 w 26"/>
                  <a:gd name="T37" fmla="*/ 0 h 12"/>
                  <a:gd name="T38" fmla="*/ 0 w 26"/>
                  <a:gd name="T3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19" y="10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6" y="7"/>
                    </a:lnTo>
                    <a:lnTo>
                      <a:pt x="10" y="5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02">
                <a:extLst>
                  <a:ext uri="{FF2B5EF4-FFF2-40B4-BE49-F238E27FC236}">
                    <a16:creationId xmlns:a16="http://schemas.microsoft.com/office/drawing/2014/main" xmlns="" id="{FEFD80C1-4FEE-466A-83C5-18FE609E8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589088"/>
                <a:ext cx="47625" cy="22225"/>
              </a:xfrm>
              <a:custGeom>
                <a:avLst/>
                <a:gdLst>
                  <a:gd name="T0" fmla="*/ 0 w 30"/>
                  <a:gd name="T1" fmla="*/ 2 h 14"/>
                  <a:gd name="T2" fmla="*/ 0 w 30"/>
                  <a:gd name="T3" fmla="*/ 2 h 14"/>
                  <a:gd name="T4" fmla="*/ 0 w 30"/>
                  <a:gd name="T5" fmla="*/ 4 h 14"/>
                  <a:gd name="T6" fmla="*/ 2 w 30"/>
                  <a:gd name="T7" fmla="*/ 4 h 14"/>
                  <a:gd name="T8" fmla="*/ 4 w 30"/>
                  <a:gd name="T9" fmla="*/ 5 h 14"/>
                  <a:gd name="T10" fmla="*/ 9 w 30"/>
                  <a:gd name="T11" fmla="*/ 7 h 14"/>
                  <a:gd name="T12" fmla="*/ 12 w 30"/>
                  <a:gd name="T13" fmla="*/ 9 h 14"/>
                  <a:gd name="T14" fmla="*/ 18 w 30"/>
                  <a:gd name="T15" fmla="*/ 11 h 14"/>
                  <a:gd name="T16" fmla="*/ 23 w 30"/>
                  <a:gd name="T17" fmla="*/ 12 h 14"/>
                  <a:gd name="T18" fmla="*/ 28 w 30"/>
                  <a:gd name="T19" fmla="*/ 14 h 14"/>
                  <a:gd name="T20" fmla="*/ 30 w 30"/>
                  <a:gd name="T21" fmla="*/ 14 h 14"/>
                  <a:gd name="T22" fmla="*/ 30 w 30"/>
                  <a:gd name="T23" fmla="*/ 12 h 14"/>
                  <a:gd name="T24" fmla="*/ 30 w 30"/>
                  <a:gd name="T25" fmla="*/ 12 h 14"/>
                  <a:gd name="T26" fmla="*/ 28 w 30"/>
                  <a:gd name="T27" fmla="*/ 11 h 14"/>
                  <a:gd name="T28" fmla="*/ 25 w 30"/>
                  <a:gd name="T29" fmla="*/ 11 h 14"/>
                  <a:gd name="T30" fmla="*/ 19 w 30"/>
                  <a:gd name="T31" fmla="*/ 9 h 14"/>
                  <a:gd name="T32" fmla="*/ 14 w 30"/>
                  <a:gd name="T33" fmla="*/ 7 h 14"/>
                  <a:gd name="T34" fmla="*/ 9 w 30"/>
                  <a:gd name="T35" fmla="*/ 4 h 14"/>
                  <a:gd name="T36" fmla="*/ 6 w 30"/>
                  <a:gd name="T37" fmla="*/ 2 h 14"/>
                  <a:gd name="T38" fmla="*/ 4 w 30"/>
                  <a:gd name="T39" fmla="*/ 2 h 14"/>
                  <a:gd name="T40" fmla="*/ 2 w 30"/>
                  <a:gd name="T41" fmla="*/ 0 h 14"/>
                  <a:gd name="T42" fmla="*/ 0 w 30"/>
                  <a:gd name="T43" fmla="*/ 0 h 14"/>
                  <a:gd name="T44" fmla="*/ 0 w 30"/>
                  <a:gd name="T4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1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8" y="11"/>
                    </a:lnTo>
                    <a:lnTo>
                      <a:pt x="23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19" y="9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03">
                <a:extLst>
                  <a:ext uri="{FF2B5EF4-FFF2-40B4-BE49-F238E27FC236}">
                    <a16:creationId xmlns:a16="http://schemas.microsoft.com/office/drawing/2014/main" xmlns="" id="{C7BC8520-3087-48EB-A9A9-D079715C3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751" y="1600200"/>
                <a:ext cx="57150" cy="25400"/>
              </a:xfrm>
              <a:custGeom>
                <a:avLst/>
                <a:gdLst>
                  <a:gd name="T0" fmla="*/ 0 w 36"/>
                  <a:gd name="T1" fmla="*/ 0 h 16"/>
                  <a:gd name="T2" fmla="*/ 0 w 36"/>
                  <a:gd name="T3" fmla="*/ 2 h 16"/>
                  <a:gd name="T4" fmla="*/ 0 w 36"/>
                  <a:gd name="T5" fmla="*/ 2 h 16"/>
                  <a:gd name="T6" fmla="*/ 3 w 36"/>
                  <a:gd name="T7" fmla="*/ 4 h 16"/>
                  <a:gd name="T8" fmla="*/ 12 w 36"/>
                  <a:gd name="T9" fmla="*/ 9 h 16"/>
                  <a:gd name="T10" fmla="*/ 22 w 36"/>
                  <a:gd name="T11" fmla="*/ 12 h 16"/>
                  <a:gd name="T12" fmla="*/ 35 w 36"/>
                  <a:gd name="T13" fmla="*/ 16 h 16"/>
                  <a:gd name="T14" fmla="*/ 36 w 36"/>
                  <a:gd name="T15" fmla="*/ 14 h 16"/>
                  <a:gd name="T16" fmla="*/ 36 w 36"/>
                  <a:gd name="T17" fmla="*/ 14 h 16"/>
                  <a:gd name="T18" fmla="*/ 36 w 36"/>
                  <a:gd name="T19" fmla="*/ 12 h 16"/>
                  <a:gd name="T20" fmla="*/ 36 w 36"/>
                  <a:gd name="T21" fmla="*/ 12 h 16"/>
                  <a:gd name="T22" fmla="*/ 24 w 36"/>
                  <a:gd name="T23" fmla="*/ 9 h 16"/>
                  <a:gd name="T24" fmla="*/ 14 w 36"/>
                  <a:gd name="T25" fmla="*/ 5 h 16"/>
                  <a:gd name="T26" fmla="*/ 5 w 36"/>
                  <a:gd name="T27" fmla="*/ 2 h 16"/>
                  <a:gd name="T28" fmla="*/ 2 w 36"/>
                  <a:gd name="T29" fmla="*/ 0 h 16"/>
                  <a:gd name="T30" fmla="*/ 2 w 36"/>
                  <a:gd name="T31" fmla="*/ 0 h 16"/>
                  <a:gd name="T32" fmla="*/ 0 w 36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12" y="9"/>
                    </a:lnTo>
                    <a:lnTo>
                      <a:pt x="22" y="12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04">
                <a:extLst>
                  <a:ext uri="{FF2B5EF4-FFF2-40B4-BE49-F238E27FC236}">
                    <a16:creationId xmlns:a16="http://schemas.microsoft.com/office/drawing/2014/main" xmlns="" id="{0EEB4253-1E8D-4DAF-A130-531839F4B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34938" cy="82550"/>
              </a:xfrm>
              <a:custGeom>
                <a:avLst/>
                <a:gdLst>
                  <a:gd name="T0" fmla="*/ 82 w 85"/>
                  <a:gd name="T1" fmla="*/ 0 h 52"/>
                  <a:gd name="T2" fmla="*/ 80 w 85"/>
                  <a:gd name="T3" fmla="*/ 3 h 52"/>
                  <a:gd name="T4" fmla="*/ 75 w 85"/>
                  <a:gd name="T5" fmla="*/ 10 h 52"/>
                  <a:gd name="T6" fmla="*/ 64 w 85"/>
                  <a:gd name="T7" fmla="*/ 21 h 52"/>
                  <a:gd name="T8" fmla="*/ 49 w 85"/>
                  <a:gd name="T9" fmla="*/ 33 h 52"/>
                  <a:gd name="T10" fmla="*/ 28 w 85"/>
                  <a:gd name="T11" fmla="*/ 42 h 52"/>
                  <a:gd name="T12" fmla="*/ 2 w 85"/>
                  <a:gd name="T13" fmla="*/ 49 h 52"/>
                  <a:gd name="T14" fmla="*/ 0 w 85"/>
                  <a:gd name="T15" fmla="*/ 49 h 52"/>
                  <a:gd name="T16" fmla="*/ 0 w 85"/>
                  <a:gd name="T17" fmla="*/ 50 h 52"/>
                  <a:gd name="T18" fmla="*/ 2 w 85"/>
                  <a:gd name="T19" fmla="*/ 52 h 52"/>
                  <a:gd name="T20" fmla="*/ 2 w 85"/>
                  <a:gd name="T21" fmla="*/ 52 h 52"/>
                  <a:gd name="T22" fmla="*/ 29 w 85"/>
                  <a:gd name="T23" fmla="*/ 45 h 52"/>
                  <a:gd name="T24" fmla="*/ 50 w 85"/>
                  <a:gd name="T25" fmla="*/ 35 h 52"/>
                  <a:gd name="T26" fmla="*/ 66 w 85"/>
                  <a:gd name="T27" fmla="*/ 24 h 52"/>
                  <a:gd name="T28" fmla="*/ 77 w 85"/>
                  <a:gd name="T29" fmla="*/ 12 h 52"/>
                  <a:gd name="T30" fmla="*/ 84 w 85"/>
                  <a:gd name="T31" fmla="*/ 5 h 52"/>
                  <a:gd name="T32" fmla="*/ 85 w 85"/>
                  <a:gd name="T33" fmla="*/ 2 h 52"/>
                  <a:gd name="T34" fmla="*/ 85 w 85"/>
                  <a:gd name="T35" fmla="*/ 0 h 52"/>
                  <a:gd name="T36" fmla="*/ 85 w 85"/>
                  <a:gd name="T37" fmla="*/ 0 h 52"/>
                  <a:gd name="T38" fmla="*/ 84 w 85"/>
                  <a:gd name="T39" fmla="*/ 0 h 52"/>
                  <a:gd name="T40" fmla="*/ 82 w 85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52">
                    <a:moveTo>
                      <a:pt x="82" y="0"/>
                    </a:moveTo>
                    <a:lnTo>
                      <a:pt x="80" y="3"/>
                    </a:lnTo>
                    <a:lnTo>
                      <a:pt x="75" y="10"/>
                    </a:lnTo>
                    <a:lnTo>
                      <a:pt x="64" y="21"/>
                    </a:lnTo>
                    <a:lnTo>
                      <a:pt x="49" y="33"/>
                    </a:lnTo>
                    <a:lnTo>
                      <a:pt x="28" y="42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9" y="45"/>
                    </a:lnTo>
                    <a:lnTo>
                      <a:pt x="50" y="35"/>
                    </a:lnTo>
                    <a:lnTo>
                      <a:pt x="66" y="24"/>
                    </a:lnTo>
                    <a:lnTo>
                      <a:pt x="77" y="12"/>
                    </a:lnTo>
                    <a:lnTo>
                      <a:pt x="84" y="5"/>
                    </a:lnTo>
                    <a:lnTo>
                      <a:pt x="85" y="2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05">
                <a:extLst>
                  <a:ext uri="{FF2B5EF4-FFF2-40B4-BE49-F238E27FC236}">
                    <a16:creationId xmlns:a16="http://schemas.microsoft.com/office/drawing/2014/main" xmlns="" id="{4C41B9A1-6AD4-4855-B061-0EA154809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52400" cy="93663"/>
              </a:xfrm>
              <a:custGeom>
                <a:avLst/>
                <a:gdLst>
                  <a:gd name="T0" fmla="*/ 92 w 96"/>
                  <a:gd name="T1" fmla="*/ 0 h 59"/>
                  <a:gd name="T2" fmla="*/ 89 w 96"/>
                  <a:gd name="T3" fmla="*/ 5 h 59"/>
                  <a:gd name="T4" fmla="*/ 82 w 96"/>
                  <a:gd name="T5" fmla="*/ 14 h 59"/>
                  <a:gd name="T6" fmla="*/ 68 w 96"/>
                  <a:gd name="T7" fmla="*/ 26 h 59"/>
                  <a:gd name="T8" fmla="*/ 50 w 96"/>
                  <a:gd name="T9" fmla="*/ 40 h 59"/>
                  <a:gd name="T10" fmla="*/ 28 w 96"/>
                  <a:gd name="T11" fmla="*/ 50 h 59"/>
                  <a:gd name="T12" fmla="*/ 0 w 96"/>
                  <a:gd name="T13" fmla="*/ 57 h 59"/>
                  <a:gd name="T14" fmla="*/ 0 w 96"/>
                  <a:gd name="T15" fmla="*/ 57 h 59"/>
                  <a:gd name="T16" fmla="*/ 0 w 96"/>
                  <a:gd name="T17" fmla="*/ 59 h 59"/>
                  <a:gd name="T18" fmla="*/ 0 w 96"/>
                  <a:gd name="T19" fmla="*/ 59 h 59"/>
                  <a:gd name="T20" fmla="*/ 0 w 96"/>
                  <a:gd name="T21" fmla="*/ 59 h 59"/>
                  <a:gd name="T22" fmla="*/ 24 w 96"/>
                  <a:gd name="T23" fmla="*/ 56 h 59"/>
                  <a:gd name="T24" fmla="*/ 45 w 96"/>
                  <a:gd name="T25" fmla="*/ 45 h 59"/>
                  <a:gd name="T26" fmla="*/ 63 w 96"/>
                  <a:gd name="T27" fmla="*/ 35 h 59"/>
                  <a:gd name="T28" fmla="*/ 77 w 96"/>
                  <a:gd name="T29" fmla="*/ 22 h 59"/>
                  <a:gd name="T30" fmla="*/ 87 w 96"/>
                  <a:gd name="T31" fmla="*/ 12 h 59"/>
                  <a:gd name="T32" fmla="*/ 92 w 96"/>
                  <a:gd name="T33" fmla="*/ 5 h 59"/>
                  <a:gd name="T34" fmla="*/ 96 w 96"/>
                  <a:gd name="T35" fmla="*/ 2 h 59"/>
                  <a:gd name="T36" fmla="*/ 96 w 96"/>
                  <a:gd name="T37" fmla="*/ 2 h 59"/>
                  <a:gd name="T38" fmla="*/ 94 w 96"/>
                  <a:gd name="T39" fmla="*/ 0 h 59"/>
                  <a:gd name="T40" fmla="*/ 94 w 96"/>
                  <a:gd name="T41" fmla="*/ 0 h 59"/>
                  <a:gd name="T42" fmla="*/ 92 w 96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59">
                    <a:moveTo>
                      <a:pt x="92" y="0"/>
                    </a:moveTo>
                    <a:lnTo>
                      <a:pt x="89" y="5"/>
                    </a:lnTo>
                    <a:lnTo>
                      <a:pt x="82" y="14"/>
                    </a:lnTo>
                    <a:lnTo>
                      <a:pt x="68" y="26"/>
                    </a:lnTo>
                    <a:lnTo>
                      <a:pt x="50" y="40"/>
                    </a:lnTo>
                    <a:lnTo>
                      <a:pt x="28" y="50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4" y="56"/>
                    </a:lnTo>
                    <a:lnTo>
                      <a:pt x="45" y="45"/>
                    </a:lnTo>
                    <a:lnTo>
                      <a:pt x="63" y="35"/>
                    </a:lnTo>
                    <a:lnTo>
                      <a:pt x="77" y="22"/>
                    </a:lnTo>
                    <a:lnTo>
                      <a:pt x="87" y="12"/>
                    </a:lnTo>
                    <a:lnTo>
                      <a:pt x="92" y="5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06">
                <a:extLst>
                  <a:ext uri="{FF2B5EF4-FFF2-40B4-BE49-F238E27FC236}">
                    <a16:creationId xmlns:a16="http://schemas.microsoft.com/office/drawing/2014/main" xmlns="" id="{3C739290-14CF-4C43-B9CE-48A055094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1433513"/>
                <a:ext cx="174625" cy="111125"/>
              </a:xfrm>
              <a:custGeom>
                <a:avLst/>
                <a:gdLst>
                  <a:gd name="T0" fmla="*/ 107 w 110"/>
                  <a:gd name="T1" fmla="*/ 0 h 70"/>
                  <a:gd name="T2" fmla="*/ 105 w 110"/>
                  <a:gd name="T3" fmla="*/ 4 h 70"/>
                  <a:gd name="T4" fmla="*/ 98 w 110"/>
                  <a:gd name="T5" fmla="*/ 13 h 70"/>
                  <a:gd name="T6" fmla="*/ 87 w 110"/>
                  <a:gd name="T7" fmla="*/ 25 h 70"/>
                  <a:gd name="T8" fmla="*/ 73 w 110"/>
                  <a:gd name="T9" fmla="*/ 39 h 70"/>
                  <a:gd name="T10" fmla="*/ 54 w 110"/>
                  <a:gd name="T11" fmla="*/ 51 h 70"/>
                  <a:gd name="T12" fmla="*/ 30 w 110"/>
                  <a:gd name="T13" fmla="*/ 61 h 70"/>
                  <a:gd name="T14" fmla="*/ 2 w 110"/>
                  <a:gd name="T15" fmla="*/ 67 h 70"/>
                  <a:gd name="T16" fmla="*/ 0 w 110"/>
                  <a:gd name="T17" fmla="*/ 68 h 70"/>
                  <a:gd name="T18" fmla="*/ 0 w 110"/>
                  <a:gd name="T19" fmla="*/ 68 h 70"/>
                  <a:gd name="T20" fmla="*/ 0 w 110"/>
                  <a:gd name="T21" fmla="*/ 70 h 70"/>
                  <a:gd name="T22" fmla="*/ 2 w 110"/>
                  <a:gd name="T23" fmla="*/ 70 h 70"/>
                  <a:gd name="T24" fmla="*/ 30 w 110"/>
                  <a:gd name="T25" fmla="*/ 65 h 70"/>
                  <a:gd name="T26" fmla="*/ 54 w 110"/>
                  <a:gd name="T27" fmla="*/ 53 h 70"/>
                  <a:gd name="T28" fmla="*/ 75 w 110"/>
                  <a:gd name="T29" fmla="*/ 40 h 70"/>
                  <a:gd name="T30" fmla="*/ 91 w 110"/>
                  <a:gd name="T31" fmla="*/ 26 h 70"/>
                  <a:gd name="T32" fmla="*/ 101 w 110"/>
                  <a:gd name="T33" fmla="*/ 14 h 70"/>
                  <a:gd name="T34" fmla="*/ 108 w 110"/>
                  <a:gd name="T35" fmla="*/ 6 h 70"/>
                  <a:gd name="T36" fmla="*/ 110 w 110"/>
                  <a:gd name="T37" fmla="*/ 2 h 70"/>
                  <a:gd name="T38" fmla="*/ 110 w 110"/>
                  <a:gd name="T39" fmla="*/ 0 h 70"/>
                  <a:gd name="T40" fmla="*/ 110 w 110"/>
                  <a:gd name="T41" fmla="*/ 0 h 70"/>
                  <a:gd name="T42" fmla="*/ 108 w 110"/>
                  <a:gd name="T43" fmla="*/ 0 h 70"/>
                  <a:gd name="T44" fmla="*/ 107 w 110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70">
                    <a:moveTo>
                      <a:pt x="107" y="0"/>
                    </a:moveTo>
                    <a:lnTo>
                      <a:pt x="105" y="4"/>
                    </a:lnTo>
                    <a:lnTo>
                      <a:pt x="98" y="13"/>
                    </a:lnTo>
                    <a:lnTo>
                      <a:pt x="87" y="25"/>
                    </a:lnTo>
                    <a:lnTo>
                      <a:pt x="73" y="39"/>
                    </a:lnTo>
                    <a:lnTo>
                      <a:pt x="54" y="51"/>
                    </a:lnTo>
                    <a:lnTo>
                      <a:pt x="30" y="61"/>
                    </a:lnTo>
                    <a:lnTo>
                      <a:pt x="2" y="67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30" y="65"/>
                    </a:lnTo>
                    <a:lnTo>
                      <a:pt x="54" y="53"/>
                    </a:lnTo>
                    <a:lnTo>
                      <a:pt x="75" y="40"/>
                    </a:lnTo>
                    <a:lnTo>
                      <a:pt x="91" y="26"/>
                    </a:lnTo>
                    <a:lnTo>
                      <a:pt x="101" y="14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07">
                <a:extLst>
                  <a:ext uri="{FF2B5EF4-FFF2-40B4-BE49-F238E27FC236}">
                    <a16:creationId xmlns:a16="http://schemas.microsoft.com/office/drawing/2014/main" xmlns="" id="{A684AF91-6B1F-4F38-AB5E-286E4726E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17650"/>
                <a:ext cx="65088" cy="55563"/>
              </a:xfrm>
              <a:custGeom>
                <a:avLst/>
                <a:gdLst>
                  <a:gd name="T0" fmla="*/ 40 w 41"/>
                  <a:gd name="T1" fmla="*/ 0 h 35"/>
                  <a:gd name="T2" fmla="*/ 40 w 41"/>
                  <a:gd name="T3" fmla="*/ 0 h 35"/>
                  <a:gd name="T4" fmla="*/ 38 w 41"/>
                  <a:gd name="T5" fmla="*/ 1 h 35"/>
                  <a:gd name="T6" fmla="*/ 40 w 41"/>
                  <a:gd name="T7" fmla="*/ 7 h 35"/>
                  <a:gd name="T8" fmla="*/ 40 w 41"/>
                  <a:gd name="T9" fmla="*/ 10 h 35"/>
                  <a:gd name="T10" fmla="*/ 38 w 41"/>
                  <a:gd name="T11" fmla="*/ 12 h 35"/>
                  <a:gd name="T12" fmla="*/ 38 w 41"/>
                  <a:gd name="T13" fmla="*/ 12 h 35"/>
                  <a:gd name="T14" fmla="*/ 31 w 41"/>
                  <a:gd name="T15" fmla="*/ 22 h 35"/>
                  <a:gd name="T16" fmla="*/ 20 w 41"/>
                  <a:gd name="T17" fmla="*/ 29 h 35"/>
                  <a:gd name="T18" fmla="*/ 14 w 41"/>
                  <a:gd name="T19" fmla="*/ 31 h 35"/>
                  <a:gd name="T20" fmla="*/ 10 w 41"/>
                  <a:gd name="T21" fmla="*/ 31 h 35"/>
                  <a:gd name="T22" fmla="*/ 7 w 41"/>
                  <a:gd name="T23" fmla="*/ 33 h 35"/>
                  <a:gd name="T24" fmla="*/ 5 w 41"/>
                  <a:gd name="T25" fmla="*/ 31 h 35"/>
                  <a:gd name="T26" fmla="*/ 3 w 41"/>
                  <a:gd name="T27" fmla="*/ 29 h 35"/>
                  <a:gd name="T28" fmla="*/ 3 w 41"/>
                  <a:gd name="T29" fmla="*/ 29 h 35"/>
                  <a:gd name="T30" fmla="*/ 3 w 41"/>
                  <a:gd name="T31" fmla="*/ 28 h 35"/>
                  <a:gd name="T32" fmla="*/ 3 w 41"/>
                  <a:gd name="T33" fmla="*/ 26 h 35"/>
                  <a:gd name="T34" fmla="*/ 5 w 41"/>
                  <a:gd name="T35" fmla="*/ 24 h 35"/>
                  <a:gd name="T36" fmla="*/ 7 w 41"/>
                  <a:gd name="T37" fmla="*/ 22 h 35"/>
                  <a:gd name="T38" fmla="*/ 8 w 41"/>
                  <a:gd name="T39" fmla="*/ 22 h 35"/>
                  <a:gd name="T40" fmla="*/ 8 w 41"/>
                  <a:gd name="T41" fmla="*/ 22 h 35"/>
                  <a:gd name="T42" fmla="*/ 10 w 41"/>
                  <a:gd name="T43" fmla="*/ 22 h 35"/>
                  <a:gd name="T44" fmla="*/ 14 w 41"/>
                  <a:gd name="T45" fmla="*/ 22 h 35"/>
                  <a:gd name="T46" fmla="*/ 15 w 41"/>
                  <a:gd name="T47" fmla="*/ 21 h 35"/>
                  <a:gd name="T48" fmla="*/ 19 w 41"/>
                  <a:gd name="T49" fmla="*/ 19 h 35"/>
                  <a:gd name="T50" fmla="*/ 24 w 41"/>
                  <a:gd name="T51" fmla="*/ 17 h 35"/>
                  <a:gd name="T52" fmla="*/ 26 w 41"/>
                  <a:gd name="T53" fmla="*/ 15 h 35"/>
                  <a:gd name="T54" fmla="*/ 29 w 41"/>
                  <a:gd name="T55" fmla="*/ 12 h 35"/>
                  <a:gd name="T56" fmla="*/ 29 w 41"/>
                  <a:gd name="T57" fmla="*/ 7 h 35"/>
                  <a:gd name="T58" fmla="*/ 29 w 41"/>
                  <a:gd name="T59" fmla="*/ 7 h 35"/>
                  <a:gd name="T60" fmla="*/ 27 w 41"/>
                  <a:gd name="T61" fmla="*/ 7 h 35"/>
                  <a:gd name="T62" fmla="*/ 27 w 41"/>
                  <a:gd name="T63" fmla="*/ 7 h 35"/>
                  <a:gd name="T64" fmla="*/ 26 w 41"/>
                  <a:gd name="T65" fmla="*/ 7 h 35"/>
                  <a:gd name="T66" fmla="*/ 26 w 41"/>
                  <a:gd name="T67" fmla="*/ 12 h 35"/>
                  <a:gd name="T68" fmla="*/ 22 w 41"/>
                  <a:gd name="T69" fmla="*/ 14 h 35"/>
                  <a:gd name="T70" fmla="*/ 19 w 41"/>
                  <a:gd name="T71" fmla="*/ 17 h 35"/>
                  <a:gd name="T72" fmla="*/ 15 w 41"/>
                  <a:gd name="T73" fmla="*/ 17 h 35"/>
                  <a:gd name="T74" fmla="*/ 12 w 41"/>
                  <a:gd name="T75" fmla="*/ 19 h 35"/>
                  <a:gd name="T76" fmla="*/ 10 w 41"/>
                  <a:gd name="T77" fmla="*/ 19 h 35"/>
                  <a:gd name="T78" fmla="*/ 8 w 41"/>
                  <a:gd name="T79" fmla="*/ 19 h 35"/>
                  <a:gd name="T80" fmla="*/ 8 w 41"/>
                  <a:gd name="T81" fmla="*/ 19 h 35"/>
                  <a:gd name="T82" fmla="*/ 5 w 41"/>
                  <a:gd name="T83" fmla="*/ 19 h 35"/>
                  <a:gd name="T84" fmla="*/ 1 w 41"/>
                  <a:gd name="T85" fmla="*/ 22 h 35"/>
                  <a:gd name="T86" fmla="*/ 0 w 41"/>
                  <a:gd name="T87" fmla="*/ 24 h 35"/>
                  <a:gd name="T88" fmla="*/ 0 w 41"/>
                  <a:gd name="T89" fmla="*/ 29 h 35"/>
                  <a:gd name="T90" fmla="*/ 0 w 41"/>
                  <a:gd name="T91" fmla="*/ 31 h 35"/>
                  <a:gd name="T92" fmla="*/ 1 w 41"/>
                  <a:gd name="T93" fmla="*/ 33 h 35"/>
                  <a:gd name="T94" fmla="*/ 3 w 41"/>
                  <a:gd name="T95" fmla="*/ 35 h 35"/>
                  <a:gd name="T96" fmla="*/ 7 w 41"/>
                  <a:gd name="T97" fmla="*/ 35 h 35"/>
                  <a:gd name="T98" fmla="*/ 10 w 41"/>
                  <a:gd name="T99" fmla="*/ 35 h 35"/>
                  <a:gd name="T100" fmla="*/ 14 w 41"/>
                  <a:gd name="T101" fmla="*/ 35 h 35"/>
                  <a:gd name="T102" fmla="*/ 22 w 41"/>
                  <a:gd name="T103" fmla="*/ 31 h 35"/>
                  <a:gd name="T104" fmla="*/ 33 w 41"/>
                  <a:gd name="T105" fmla="*/ 26 h 35"/>
                  <a:gd name="T106" fmla="*/ 41 w 41"/>
                  <a:gd name="T107" fmla="*/ 14 h 35"/>
                  <a:gd name="T108" fmla="*/ 41 w 41"/>
                  <a:gd name="T109" fmla="*/ 14 h 35"/>
                  <a:gd name="T110" fmla="*/ 41 w 41"/>
                  <a:gd name="T111" fmla="*/ 10 h 35"/>
                  <a:gd name="T112" fmla="*/ 41 w 41"/>
                  <a:gd name="T113" fmla="*/ 7 h 35"/>
                  <a:gd name="T114" fmla="*/ 41 w 41"/>
                  <a:gd name="T115" fmla="*/ 1 h 35"/>
                  <a:gd name="T116" fmla="*/ 41 w 41"/>
                  <a:gd name="T117" fmla="*/ 0 h 35"/>
                  <a:gd name="T118" fmla="*/ 40 w 41"/>
                  <a:gd name="T1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35">
                    <a:moveTo>
                      <a:pt x="40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1" y="22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5"/>
                    </a:lnTo>
                    <a:lnTo>
                      <a:pt x="29" y="12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7"/>
                    </a:lnTo>
                    <a:lnTo>
                      <a:pt x="26" y="12"/>
                    </a:lnTo>
                    <a:lnTo>
                      <a:pt x="22" y="14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1" y="22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3" y="35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22" y="31"/>
                    </a:lnTo>
                    <a:lnTo>
                      <a:pt x="33" y="2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0"/>
                    </a:lnTo>
                    <a:lnTo>
                      <a:pt x="41" y="7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08">
                <a:extLst>
                  <a:ext uri="{FF2B5EF4-FFF2-40B4-BE49-F238E27FC236}">
                    <a16:creationId xmlns:a16="http://schemas.microsoft.com/office/drawing/2014/main" xmlns="" id="{A3D8DADE-5D4F-44F1-934A-CBFFBD0ED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1" y="1519238"/>
                <a:ext cx="52388" cy="44450"/>
              </a:xfrm>
              <a:custGeom>
                <a:avLst/>
                <a:gdLst>
                  <a:gd name="T0" fmla="*/ 31 w 33"/>
                  <a:gd name="T1" fmla="*/ 0 h 28"/>
                  <a:gd name="T2" fmla="*/ 29 w 33"/>
                  <a:gd name="T3" fmla="*/ 2 h 28"/>
                  <a:gd name="T4" fmla="*/ 29 w 33"/>
                  <a:gd name="T5" fmla="*/ 2 h 28"/>
                  <a:gd name="T6" fmla="*/ 29 w 33"/>
                  <a:gd name="T7" fmla="*/ 6 h 28"/>
                  <a:gd name="T8" fmla="*/ 28 w 33"/>
                  <a:gd name="T9" fmla="*/ 11 h 28"/>
                  <a:gd name="T10" fmla="*/ 22 w 33"/>
                  <a:gd name="T11" fmla="*/ 16 h 28"/>
                  <a:gd name="T12" fmla="*/ 14 w 33"/>
                  <a:gd name="T13" fmla="*/ 23 h 28"/>
                  <a:gd name="T14" fmla="*/ 2 w 33"/>
                  <a:gd name="T15" fmla="*/ 25 h 28"/>
                  <a:gd name="T16" fmla="*/ 0 w 33"/>
                  <a:gd name="T17" fmla="*/ 27 h 28"/>
                  <a:gd name="T18" fmla="*/ 0 w 33"/>
                  <a:gd name="T19" fmla="*/ 27 h 28"/>
                  <a:gd name="T20" fmla="*/ 0 w 33"/>
                  <a:gd name="T21" fmla="*/ 28 h 28"/>
                  <a:gd name="T22" fmla="*/ 2 w 33"/>
                  <a:gd name="T23" fmla="*/ 28 h 28"/>
                  <a:gd name="T24" fmla="*/ 15 w 33"/>
                  <a:gd name="T25" fmla="*/ 25 h 28"/>
                  <a:gd name="T26" fmla="*/ 26 w 33"/>
                  <a:gd name="T27" fmla="*/ 18 h 28"/>
                  <a:gd name="T28" fmla="*/ 29 w 33"/>
                  <a:gd name="T29" fmla="*/ 11 h 28"/>
                  <a:gd name="T30" fmla="*/ 31 w 33"/>
                  <a:gd name="T31" fmla="*/ 6 h 28"/>
                  <a:gd name="T32" fmla="*/ 33 w 33"/>
                  <a:gd name="T33" fmla="*/ 2 h 28"/>
                  <a:gd name="T34" fmla="*/ 31 w 33"/>
                  <a:gd name="T35" fmla="*/ 2 h 28"/>
                  <a:gd name="T36" fmla="*/ 31 w 33"/>
                  <a:gd name="T3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8">
                    <a:moveTo>
                      <a:pt x="31" y="0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6"/>
                    </a:lnTo>
                    <a:lnTo>
                      <a:pt x="28" y="11"/>
                    </a:lnTo>
                    <a:lnTo>
                      <a:pt x="22" y="16"/>
                    </a:lnTo>
                    <a:lnTo>
                      <a:pt x="14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15" y="25"/>
                    </a:lnTo>
                    <a:lnTo>
                      <a:pt x="26" y="18"/>
                    </a:lnTo>
                    <a:lnTo>
                      <a:pt x="29" y="11"/>
                    </a:lnTo>
                    <a:lnTo>
                      <a:pt x="31" y="6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09">
                <a:extLst>
                  <a:ext uri="{FF2B5EF4-FFF2-40B4-BE49-F238E27FC236}">
                    <a16:creationId xmlns:a16="http://schemas.microsoft.com/office/drawing/2014/main" xmlns="" id="{4DC5EA19-7767-4C29-AEAA-2F01AB72C5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473200"/>
                <a:ext cx="134938" cy="33338"/>
              </a:xfrm>
              <a:custGeom>
                <a:avLst/>
                <a:gdLst>
                  <a:gd name="T0" fmla="*/ 8 w 85"/>
                  <a:gd name="T1" fmla="*/ 19 h 21"/>
                  <a:gd name="T2" fmla="*/ 5 w 85"/>
                  <a:gd name="T3" fmla="*/ 17 h 21"/>
                  <a:gd name="T4" fmla="*/ 3 w 85"/>
                  <a:gd name="T5" fmla="*/ 15 h 21"/>
                  <a:gd name="T6" fmla="*/ 3 w 85"/>
                  <a:gd name="T7" fmla="*/ 15 h 21"/>
                  <a:gd name="T8" fmla="*/ 3 w 85"/>
                  <a:gd name="T9" fmla="*/ 14 h 21"/>
                  <a:gd name="T10" fmla="*/ 3 w 85"/>
                  <a:gd name="T11" fmla="*/ 12 h 21"/>
                  <a:gd name="T12" fmla="*/ 5 w 85"/>
                  <a:gd name="T13" fmla="*/ 10 h 21"/>
                  <a:gd name="T14" fmla="*/ 10 w 85"/>
                  <a:gd name="T15" fmla="*/ 7 h 21"/>
                  <a:gd name="T16" fmla="*/ 10 w 85"/>
                  <a:gd name="T17" fmla="*/ 7 h 21"/>
                  <a:gd name="T18" fmla="*/ 12 w 85"/>
                  <a:gd name="T19" fmla="*/ 7 h 21"/>
                  <a:gd name="T20" fmla="*/ 14 w 85"/>
                  <a:gd name="T21" fmla="*/ 5 h 21"/>
                  <a:gd name="T22" fmla="*/ 17 w 85"/>
                  <a:gd name="T23" fmla="*/ 5 h 21"/>
                  <a:gd name="T24" fmla="*/ 21 w 85"/>
                  <a:gd name="T25" fmla="*/ 7 h 21"/>
                  <a:gd name="T26" fmla="*/ 26 w 85"/>
                  <a:gd name="T27" fmla="*/ 10 h 21"/>
                  <a:gd name="T28" fmla="*/ 24 w 85"/>
                  <a:gd name="T29" fmla="*/ 10 h 21"/>
                  <a:gd name="T30" fmla="*/ 22 w 85"/>
                  <a:gd name="T31" fmla="*/ 12 h 21"/>
                  <a:gd name="T32" fmla="*/ 21 w 85"/>
                  <a:gd name="T33" fmla="*/ 14 h 21"/>
                  <a:gd name="T34" fmla="*/ 17 w 85"/>
                  <a:gd name="T35" fmla="*/ 15 h 21"/>
                  <a:gd name="T36" fmla="*/ 14 w 85"/>
                  <a:gd name="T37" fmla="*/ 17 h 21"/>
                  <a:gd name="T38" fmla="*/ 10 w 85"/>
                  <a:gd name="T39" fmla="*/ 17 h 21"/>
                  <a:gd name="T40" fmla="*/ 8 w 85"/>
                  <a:gd name="T41" fmla="*/ 19 h 21"/>
                  <a:gd name="T42" fmla="*/ 29 w 85"/>
                  <a:gd name="T43" fmla="*/ 8 h 21"/>
                  <a:gd name="T44" fmla="*/ 28 w 85"/>
                  <a:gd name="T45" fmla="*/ 7 h 21"/>
                  <a:gd name="T46" fmla="*/ 22 w 85"/>
                  <a:gd name="T47" fmla="*/ 3 h 21"/>
                  <a:gd name="T48" fmla="*/ 17 w 85"/>
                  <a:gd name="T49" fmla="*/ 3 h 21"/>
                  <a:gd name="T50" fmla="*/ 14 w 85"/>
                  <a:gd name="T51" fmla="*/ 3 h 21"/>
                  <a:gd name="T52" fmla="*/ 10 w 85"/>
                  <a:gd name="T53" fmla="*/ 3 h 21"/>
                  <a:gd name="T54" fmla="*/ 8 w 85"/>
                  <a:gd name="T55" fmla="*/ 3 h 21"/>
                  <a:gd name="T56" fmla="*/ 8 w 85"/>
                  <a:gd name="T57" fmla="*/ 5 h 21"/>
                  <a:gd name="T58" fmla="*/ 3 w 85"/>
                  <a:gd name="T59" fmla="*/ 7 h 21"/>
                  <a:gd name="T60" fmla="*/ 1 w 85"/>
                  <a:gd name="T61" fmla="*/ 10 h 21"/>
                  <a:gd name="T62" fmla="*/ 0 w 85"/>
                  <a:gd name="T63" fmla="*/ 14 h 21"/>
                  <a:gd name="T64" fmla="*/ 0 w 85"/>
                  <a:gd name="T65" fmla="*/ 15 h 21"/>
                  <a:gd name="T66" fmla="*/ 1 w 85"/>
                  <a:gd name="T67" fmla="*/ 19 h 21"/>
                  <a:gd name="T68" fmla="*/ 3 w 85"/>
                  <a:gd name="T69" fmla="*/ 21 h 21"/>
                  <a:gd name="T70" fmla="*/ 7 w 85"/>
                  <a:gd name="T71" fmla="*/ 21 h 21"/>
                  <a:gd name="T72" fmla="*/ 12 w 85"/>
                  <a:gd name="T73" fmla="*/ 21 h 21"/>
                  <a:gd name="T74" fmla="*/ 15 w 85"/>
                  <a:gd name="T75" fmla="*/ 19 h 21"/>
                  <a:gd name="T76" fmla="*/ 19 w 85"/>
                  <a:gd name="T77" fmla="*/ 17 h 21"/>
                  <a:gd name="T78" fmla="*/ 22 w 85"/>
                  <a:gd name="T79" fmla="*/ 15 h 21"/>
                  <a:gd name="T80" fmla="*/ 24 w 85"/>
                  <a:gd name="T81" fmla="*/ 14 h 21"/>
                  <a:gd name="T82" fmla="*/ 26 w 85"/>
                  <a:gd name="T83" fmla="*/ 14 h 21"/>
                  <a:gd name="T84" fmla="*/ 43 w 85"/>
                  <a:gd name="T85" fmla="*/ 5 h 21"/>
                  <a:gd name="T86" fmla="*/ 61 w 85"/>
                  <a:gd name="T87" fmla="*/ 3 h 21"/>
                  <a:gd name="T88" fmla="*/ 68 w 85"/>
                  <a:gd name="T89" fmla="*/ 5 h 21"/>
                  <a:gd name="T90" fmla="*/ 73 w 85"/>
                  <a:gd name="T91" fmla="*/ 8 h 21"/>
                  <a:gd name="T92" fmla="*/ 76 w 85"/>
                  <a:gd name="T93" fmla="*/ 10 h 21"/>
                  <a:gd name="T94" fmla="*/ 80 w 85"/>
                  <a:gd name="T95" fmla="*/ 14 h 21"/>
                  <a:gd name="T96" fmla="*/ 82 w 85"/>
                  <a:gd name="T97" fmla="*/ 15 h 21"/>
                  <a:gd name="T98" fmla="*/ 82 w 85"/>
                  <a:gd name="T99" fmla="*/ 17 h 21"/>
                  <a:gd name="T100" fmla="*/ 83 w 85"/>
                  <a:gd name="T101" fmla="*/ 17 h 21"/>
                  <a:gd name="T102" fmla="*/ 85 w 85"/>
                  <a:gd name="T103" fmla="*/ 17 h 21"/>
                  <a:gd name="T104" fmla="*/ 85 w 85"/>
                  <a:gd name="T105" fmla="*/ 15 h 21"/>
                  <a:gd name="T106" fmla="*/ 85 w 85"/>
                  <a:gd name="T107" fmla="*/ 15 h 21"/>
                  <a:gd name="T108" fmla="*/ 83 w 85"/>
                  <a:gd name="T109" fmla="*/ 14 h 21"/>
                  <a:gd name="T110" fmla="*/ 82 w 85"/>
                  <a:gd name="T111" fmla="*/ 12 h 21"/>
                  <a:gd name="T112" fmla="*/ 78 w 85"/>
                  <a:gd name="T113" fmla="*/ 8 h 21"/>
                  <a:gd name="T114" fmla="*/ 75 w 85"/>
                  <a:gd name="T115" fmla="*/ 5 h 21"/>
                  <a:gd name="T116" fmla="*/ 69 w 85"/>
                  <a:gd name="T117" fmla="*/ 3 h 21"/>
                  <a:gd name="T118" fmla="*/ 63 w 85"/>
                  <a:gd name="T119" fmla="*/ 0 h 21"/>
                  <a:gd name="T120" fmla="*/ 45 w 85"/>
                  <a:gd name="T121" fmla="*/ 1 h 21"/>
                  <a:gd name="T122" fmla="*/ 29 w 85"/>
                  <a:gd name="T12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21">
                    <a:moveTo>
                      <a:pt x="8" y="19"/>
                    </a:moveTo>
                    <a:lnTo>
                      <a:pt x="5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9"/>
                    </a:lnTo>
                    <a:close/>
                    <a:moveTo>
                      <a:pt x="29" y="8"/>
                    </a:moveTo>
                    <a:lnTo>
                      <a:pt x="28" y="7"/>
                    </a:lnTo>
                    <a:lnTo>
                      <a:pt x="22" y="3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2" y="15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43" y="5"/>
                    </a:lnTo>
                    <a:lnTo>
                      <a:pt x="61" y="3"/>
                    </a:lnTo>
                    <a:lnTo>
                      <a:pt x="68" y="5"/>
                    </a:lnTo>
                    <a:lnTo>
                      <a:pt x="73" y="8"/>
                    </a:lnTo>
                    <a:lnTo>
                      <a:pt x="76" y="10"/>
                    </a:lnTo>
                    <a:lnTo>
                      <a:pt x="80" y="14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5" y="15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82" y="12"/>
                    </a:lnTo>
                    <a:lnTo>
                      <a:pt x="78" y="8"/>
                    </a:lnTo>
                    <a:lnTo>
                      <a:pt x="75" y="5"/>
                    </a:lnTo>
                    <a:lnTo>
                      <a:pt x="69" y="3"/>
                    </a:lnTo>
                    <a:lnTo>
                      <a:pt x="63" y="0"/>
                    </a:lnTo>
                    <a:lnTo>
                      <a:pt x="45" y="1"/>
                    </a:lnTo>
                    <a:lnTo>
                      <a:pt x="29" y="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10">
                <a:extLst>
                  <a:ext uri="{FF2B5EF4-FFF2-40B4-BE49-F238E27FC236}">
                    <a16:creationId xmlns:a16="http://schemas.microsoft.com/office/drawing/2014/main" xmlns="" id="{C082E115-6773-4BC2-AE46-22C0D8F1E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1" y="1470025"/>
                <a:ext cx="133350" cy="47625"/>
              </a:xfrm>
              <a:custGeom>
                <a:avLst/>
                <a:gdLst>
                  <a:gd name="T0" fmla="*/ 6 w 84"/>
                  <a:gd name="T1" fmla="*/ 5 h 30"/>
                  <a:gd name="T2" fmla="*/ 4 w 84"/>
                  <a:gd name="T3" fmla="*/ 7 h 30"/>
                  <a:gd name="T4" fmla="*/ 2 w 84"/>
                  <a:gd name="T5" fmla="*/ 9 h 30"/>
                  <a:gd name="T6" fmla="*/ 0 w 84"/>
                  <a:gd name="T7" fmla="*/ 12 h 30"/>
                  <a:gd name="T8" fmla="*/ 0 w 84"/>
                  <a:gd name="T9" fmla="*/ 16 h 30"/>
                  <a:gd name="T10" fmla="*/ 0 w 84"/>
                  <a:gd name="T11" fmla="*/ 21 h 30"/>
                  <a:gd name="T12" fmla="*/ 4 w 84"/>
                  <a:gd name="T13" fmla="*/ 26 h 30"/>
                  <a:gd name="T14" fmla="*/ 4 w 84"/>
                  <a:gd name="T15" fmla="*/ 28 h 30"/>
                  <a:gd name="T16" fmla="*/ 6 w 84"/>
                  <a:gd name="T17" fmla="*/ 28 h 30"/>
                  <a:gd name="T18" fmla="*/ 7 w 84"/>
                  <a:gd name="T19" fmla="*/ 30 h 30"/>
                  <a:gd name="T20" fmla="*/ 9 w 84"/>
                  <a:gd name="T21" fmla="*/ 30 h 30"/>
                  <a:gd name="T22" fmla="*/ 14 w 84"/>
                  <a:gd name="T23" fmla="*/ 30 h 30"/>
                  <a:gd name="T24" fmla="*/ 20 w 84"/>
                  <a:gd name="T25" fmla="*/ 30 h 30"/>
                  <a:gd name="T26" fmla="*/ 25 w 84"/>
                  <a:gd name="T27" fmla="*/ 26 h 30"/>
                  <a:gd name="T28" fmla="*/ 28 w 84"/>
                  <a:gd name="T29" fmla="*/ 24 h 30"/>
                  <a:gd name="T30" fmla="*/ 35 w 84"/>
                  <a:gd name="T31" fmla="*/ 19 h 30"/>
                  <a:gd name="T32" fmla="*/ 48 w 84"/>
                  <a:gd name="T33" fmla="*/ 16 h 30"/>
                  <a:gd name="T34" fmla="*/ 60 w 84"/>
                  <a:gd name="T35" fmla="*/ 12 h 30"/>
                  <a:gd name="T36" fmla="*/ 72 w 84"/>
                  <a:gd name="T37" fmla="*/ 14 h 30"/>
                  <a:gd name="T38" fmla="*/ 82 w 84"/>
                  <a:gd name="T39" fmla="*/ 21 h 30"/>
                  <a:gd name="T40" fmla="*/ 82 w 84"/>
                  <a:gd name="T41" fmla="*/ 23 h 30"/>
                  <a:gd name="T42" fmla="*/ 84 w 84"/>
                  <a:gd name="T43" fmla="*/ 21 h 30"/>
                  <a:gd name="T44" fmla="*/ 84 w 84"/>
                  <a:gd name="T45" fmla="*/ 21 h 30"/>
                  <a:gd name="T46" fmla="*/ 84 w 84"/>
                  <a:gd name="T47" fmla="*/ 19 h 30"/>
                  <a:gd name="T48" fmla="*/ 74 w 84"/>
                  <a:gd name="T49" fmla="*/ 10 h 30"/>
                  <a:gd name="T50" fmla="*/ 60 w 84"/>
                  <a:gd name="T51" fmla="*/ 9 h 30"/>
                  <a:gd name="T52" fmla="*/ 48 w 84"/>
                  <a:gd name="T53" fmla="*/ 12 h 30"/>
                  <a:gd name="T54" fmla="*/ 35 w 84"/>
                  <a:gd name="T55" fmla="*/ 16 h 30"/>
                  <a:gd name="T56" fmla="*/ 27 w 84"/>
                  <a:gd name="T57" fmla="*/ 21 h 30"/>
                  <a:gd name="T58" fmla="*/ 23 w 84"/>
                  <a:gd name="T59" fmla="*/ 23 h 30"/>
                  <a:gd name="T60" fmla="*/ 18 w 84"/>
                  <a:gd name="T61" fmla="*/ 26 h 30"/>
                  <a:gd name="T62" fmla="*/ 14 w 84"/>
                  <a:gd name="T63" fmla="*/ 28 h 30"/>
                  <a:gd name="T64" fmla="*/ 11 w 84"/>
                  <a:gd name="T65" fmla="*/ 28 h 30"/>
                  <a:gd name="T66" fmla="*/ 9 w 84"/>
                  <a:gd name="T67" fmla="*/ 28 h 30"/>
                  <a:gd name="T68" fmla="*/ 7 w 84"/>
                  <a:gd name="T69" fmla="*/ 26 h 30"/>
                  <a:gd name="T70" fmla="*/ 6 w 84"/>
                  <a:gd name="T71" fmla="*/ 26 h 30"/>
                  <a:gd name="T72" fmla="*/ 6 w 84"/>
                  <a:gd name="T73" fmla="*/ 24 h 30"/>
                  <a:gd name="T74" fmla="*/ 4 w 84"/>
                  <a:gd name="T75" fmla="*/ 21 h 30"/>
                  <a:gd name="T76" fmla="*/ 2 w 84"/>
                  <a:gd name="T77" fmla="*/ 16 h 30"/>
                  <a:gd name="T78" fmla="*/ 4 w 84"/>
                  <a:gd name="T79" fmla="*/ 12 h 30"/>
                  <a:gd name="T80" fmla="*/ 6 w 84"/>
                  <a:gd name="T81" fmla="*/ 10 h 30"/>
                  <a:gd name="T82" fmla="*/ 6 w 84"/>
                  <a:gd name="T83" fmla="*/ 9 h 30"/>
                  <a:gd name="T84" fmla="*/ 7 w 84"/>
                  <a:gd name="T85" fmla="*/ 7 h 30"/>
                  <a:gd name="T86" fmla="*/ 16 w 84"/>
                  <a:gd name="T87" fmla="*/ 2 h 30"/>
                  <a:gd name="T88" fmla="*/ 25 w 84"/>
                  <a:gd name="T89" fmla="*/ 2 h 30"/>
                  <a:gd name="T90" fmla="*/ 34 w 84"/>
                  <a:gd name="T91" fmla="*/ 5 h 30"/>
                  <a:gd name="T92" fmla="*/ 37 w 84"/>
                  <a:gd name="T93" fmla="*/ 9 h 30"/>
                  <a:gd name="T94" fmla="*/ 39 w 84"/>
                  <a:gd name="T95" fmla="*/ 9 h 30"/>
                  <a:gd name="T96" fmla="*/ 41 w 84"/>
                  <a:gd name="T97" fmla="*/ 9 h 30"/>
                  <a:gd name="T98" fmla="*/ 41 w 84"/>
                  <a:gd name="T99" fmla="*/ 7 h 30"/>
                  <a:gd name="T100" fmla="*/ 41 w 84"/>
                  <a:gd name="T101" fmla="*/ 7 h 30"/>
                  <a:gd name="T102" fmla="*/ 35 w 84"/>
                  <a:gd name="T103" fmla="*/ 3 h 30"/>
                  <a:gd name="T104" fmla="*/ 27 w 84"/>
                  <a:gd name="T105" fmla="*/ 0 h 30"/>
                  <a:gd name="T106" fmla="*/ 16 w 84"/>
                  <a:gd name="T107" fmla="*/ 0 h 30"/>
                  <a:gd name="T108" fmla="*/ 6 w 84"/>
                  <a:gd name="T10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0">
                    <a:moveTo>
                      <a:pt x="6" y="5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14" y="30"/>
                    </a:lnTo>
                    <a:lnTo>
                      <a:pt x="20" y="30"/>
                    </a:lnTo>
                    <a:lnTo>
                      <a:pt x="25" y="26"/>
                    </a:lnTo>
                    <a:lnTo>
                      <a:pt x="28" y="24"/>
                    </a:lnTo>
                    <a:lnTo>
                      <a:pt x="35" y="19"/>
                    </a:lnTo>
                    <a:lnTo>
                      <a:pt x="48" y="16"/>
                    </a:lnTo>
                    <a:lnTo>
                      <a:pt x="60" y="12"/>
                    </a:lnTo>
                    <a:lnTo>
                      <a:pt x="72" y="14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4" y="19"/>
                    </a:lnTo>
                    <a:lnTo>
                      <a:pt x="74" y="10"/>
                    </a:lnTo>
                    <a:lnTo>
                      <a:pt x="60" y="9"/>
                    </a:lnTo>
                    <a:lnTo>
                      <a:pt x="48" y="12"/>
                    </a:lnTo>
                    <a:lnTo>
                      <a:pt x="35" y="16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35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11">
                <a:extLst>
                  <a:ext uri="{FF2B5EF4-FFF2-40B4-BE49-F238E27FC236}">
                    <a16:creationId xmlns:a16="http://schemas.microsoft.com/office/drawing/2014/main" xmlns="" id="{FDA3337B-3C5B-45DD-B010-ED2CE2510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988" y="1458913"/>
                <a:ext cx="136525" cy="69850"/>
              </a:xfrm>
              <a:custGeom>
                <a:avLst/>
                <a:gdLst>
                  <a:gd name="T0" fmla="*/ 6 w 86"/>
                  <a:gd name="T1" fmla="*/ 10 h 44"/>
                  <a:gd name="T2" fmla="*/ 0 w 86"/>
                  <a:gd name="T3" fmla="*/ 21 h 44"/>
                  <a:gd name="T4" fmla="*/ 2 w 86"/>
                  <a:gd name="T5" fmla="*/ 31 h 44"/>
                  <a:gd name="T6" fmla="*/ 6 w 86"/>
                  <a:gd name="T7" fmla="*/ 38 h 44"/>
                  <a:gd name="T8" fmla="*/ 7 w 86"/>
                  <a:gd name="T9" fmla="*/ 40 h 44"/>
                  <a:gd name="T10" fmla="*/ 18 w 86"/>
                  <a:gd name="T11" fmla="*/ 44 h 44"/>
                  <a:gd name="T12" fmla="*/ 28 w 86"/>
                  <a:gd name="T13" fmla="*/ 42 h 44"/>
                  <a:gd name="T14" fmla="*/ 35 w 86"/>
                  <a:gd name="T15" fmla="*/ 38 h 44"/>
                  <a:gd name="T16" fmla="*/ 39 w 86"/>
                  <a:gd name="T17" fmla="*/ 37 h 44"/>
                  <a:gd name="T18" fmla="*/ 53 w 86"/>
                  <a:gd name="T19" fmla="*/ 28 h 44"/>
                  <a:gd name="T20" fmla="*/ 65 w 86"/>
                  <a:gd name="T21" fmla="*/ 26 h 44"/>
                  <a:gd name="T22" fmla="*/ 76 w 86"/>
                  <a:gd name="T23" fmla="*/ 26 h 44"/>
                  <a:gd name="T24" fmla="*/ 81 w 86"/>
                  <a:gd name="T25" fmla="*/ 30 h 44"/>
                  <a:gd name="T26" fmla="*/ 82 w 86"/>
                  <a:gd name="T27" fmla="*/ 31 h 44"/>
                  <a:gd name="T28" fmla="*/ 84 w 86"/>
                  <a:gd name="T29" fmla="*/ 31 h 44"/>
                  <a:gd name="T30" fmla="*/ 84 w 86"/>
                  <a:gd name="T31" fmla="*/ 31 h 44"/>
                  <a:gd name="T32" fmla="*/ 86 w 86"/>
                  <a:gd name="T33" fmla="*/ 30 h 44"/>
                  <a:gd name="T34" fmla="*/ 84 w 86"/>
                  <a:gd name="T35" fmla="*/ 30 h 44"/>
                  <a:gd name="T36" fmla="*/ 82 w 86"/>
                  <a:gd name="T37" fmla="*/ 28 h 44"/>
                  <a:gd name="T38" fmla="*/ 76 w 86"/>
                  <a:gd name="T39" fmla="*/ 24 h 44"/>
                  <a:gd name="T40" fmla="*/ 67 w 86"/>
                  <a:gd name="T41" fmla="*/ 23 h 44"/>
                  <a:gd name="T42" fmla="*/ 53 w 86"/>
                  <a:gd name="T43" fmla="*/ 24 h 44"/>
                  <a:gd name="T44" fmla="*/ 37 w 86"/>
                  <a:gd name="T45" fmla="*/ 35 h 44"/>
                  <a:gd name="T46" fmla="*/ 35 w 86"/>
                  <a:gd name="T47" fmla="*/ 35 h 44"/>
                  <a:gd name="T48" fmla="*/ 34 w 86"/>
                  <a:gd name="T49" fmla="*/ 37 h 44"/>
                  <a:gd name="T50" fmla="*/ 30 w 86"/>
                  <a:gd name="T51" fmla="*/ 38 h 44"/>
                  <a:gd name="T52" fmla="*/ 25 w 86"/>
                  <a:gd name="T53" fmla="*/ 40 h 44"/>
                  <a:gd name="T54" fmla="*/ 20 w 86"/>
                  <a:gd name="T55" fmla="*/ 42 h 44"/>
                  <a:gd name="T56" fmla="*/ 14 w 86"/>
                  <a:gd name="T57" fmla="*/ 40 h 44"/>
                  <a:gd name="T58" fmla="*/ 9 w 86"/>
                  <a:gd name="T59" fmla="*/ 38 h 44"/>
                  <a:gd name="T60" fmla="*/ 9 w 86"/>
                  <a:gd name="T61" fmla="*/ 37 h 44"/>
                  <a:gd name="T62" fmla="*/ 7 w 86"/>
                  <a:gd name="T63" fmla="*/ 35 h 44"/>
                  <a:gd name="T64" fmla="*/ 6 w 86"/>
                  <a:gd name="T65" fmla="*/ 31 h 44"/>
                  <a:gd name="T66" fmla="*/ 4 w 86"/>
                  <a:gd name="T67" fmla="*/ 28 h 44"/>
                  <a:gd name="T68" fmla="*/ 2 w 86"/>
                  <a:gd name="T69" fmla="*/ 23 h 44"/>
                  <a:gd name="T70" fmla="*/ 4 w 86"/>
                  <a:gd name="T71" fmla="*/ 17 h 44"/>
                  <a:gd name="T72" fmla="*/ 7 w 86"/>
                  <a:gd name="T73" fmla="*/ 12 h 44"/>
                  <a:gd name="T74" fmla="*/ 9 w 86"/>
                  <a:gd name="T75" fmla="*/ 9 h 44"/>
                  <a:gd name="T76" fmla="*/ 16 w 86"/>
                  <a:gd name="T77" fmla="*/ 5 h 44"/>
                  <a:gd name="T78" fmla="*/ 25 w 86"/>
                  <a:gd name="T79" fmla="*/ 3 h 44"/>
                  <a:gd name="T80" fmla="*/ 37 w 86"/>
                  <a:gd name="T81" fmla="*/ 5 h 44"/>
                  <a:gd name="T82" fmla="*/ 53 w 86"/>
                  <a:gd name="T83" fmla="*/ 14 h 44"/>
                  <a:gd name="T84" fmla="*/ 53 w 86"/>
                  <a:gd name="T85" fmla="*/ 14 h 44"/>
                  <a:gd name="T86" fmla="*/ 55 w 86"/>
                  <a:gd name="T87" fmla="*/ 14 h 44"/>
                  <a:gd name="T88" fmla="*/ 55 w 86"/>
                  <a:gd name="T89" fmla="*/ 12 h 44"/>
                  <a:gd name="T90" fmla="*/ 55 w 86"/>
                  <a:gd name="T91" fmla="*/ 10 h 44"/>
                  <a:gd name="T92" fmla="*/ 39 w 86"/>
                  <a:gd name="T93" fmla="*/ 2 h 44"/>
                  <a:gd name="T94" fmla="*/ 25 w 86"/>
                  <a:gd name="T95" fmla="*/ 0 h 44"/>
                  <a:gd name="T96" fmla="*/ 14 w 86"/>
                  <a:gd name="T97" fmla="*/ 3 h 44"/>
                  <a:gd name="T98" fmla="*/ 7 w 86"/>
                  <a:gd name="T99" fmla="*/ 7 h 44"/>
                  <a:gd name="T100" fmla="*/ 6 w 86"/>
                  <a:gd name="T10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44">
                    <a:moveTo>
                      <a:pt x="6" y="10"/>
                    </a:moveTo>
                    <a:lnTo>
                      <a:pt x="0" y="21"/>
                    </a:lnTo>
                    <a:lnTo>
                      <a:pt x="2" y="31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18" y="44"/>
                    </a:lnTo>
                    <a:lnTo>
                      <a:pt x="28" y="42"/>
                    </a:lnTo>
                    <a:lnTo>
                      <a:pt x="35" y="38"/>
                    </a:lnTo>
                    <a:lnTo>
                      <a:pt x="39" y="37"/>
                    </a:lnTo>
                    <a:lnTo>
                      <a:pt x="53" y="28"/>
                    </a:lnTo>
                    <a:lnTo>
                      <a:pt x="65" y="26"/>
                    </a:lnTo>
                    <a:lnTo>
                      <a:pt x="76" y="26"/>
                    </a:lnTo>
                    <a:lnTo>
                      <a:pt x="81" y="30"/>
                    </a:lnTo>
                    <a:lnTo>
                      <a:pt x="82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76" y="24"/>
                    </a:lnTo>
                    <a:lnTo>
                      <a:pt x="67" y="23"/>
                    </a:lnTo>
                    <a:lnTo>
                      <a:pt x="53" y="2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7"/>
                    </a:lnTo>
                    <a:lnTo>
                      <a:pt x="30" y="38"/>
                    </a:lnTo>
                    <a:lnTo>
                      <a:pt x="25" y="40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7" y="35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3"/>
                    </a:lnTo>
                    <a:lnTo>
                      <a:pt x="4" y="17"/>
                    </a:lnTo>
                    <a:lnTo>
                      <a:pt x="7" y="12"/>
                    </a:lnTo>
                    <a:lnTo>
                      <a:pt x="9" y="9"/>
                    </a:lnTo>
                    <a:lnTo>
                      <a:pt x="16" y="5"/>
                    </a:lnTo>
                    <a:lnTo>
                      <a:pt x="25" y="3"/>
                    </a:lnTo>
                    <a:lnTo>
                      <a:pt x="37" y="5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39" y="2"/>
                    </a:lnTo>
                    <a:lnTo>
                      <a:pt x="25" y="0"/>
                    </a:lnTo>
                    <a:lnTo>
                      <a:pt x="14" y="3"/>
                    </a:lnTo>
                    <a:lnTo>
                      <a:pt x="7" y="7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12">
                <a:extLst>
                  <a:ext uri="{FF2B5EF4-FFF2-40B4-BE49-F238E27FC236}">
                    <a16:creationId xmlns:a16="http://schemas.microsoft.com/office/drawing/2014/main" xmlns="" id="{1E41164F-0FAA-4339-9649-AAF93E4F7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438" y="1431925"/>
                <a:ext cx="31750" cy="41275"/>
              </a:xfrm>
              <a:custGeom>
                <a:avLst/>
                <a:gdLst>
                  <a:gd name="T0" fmla="*/ 7 w 20"/>
                  <a:gd name="T1" fmla="*/ 1 h 26"/>
                  <a:gd name="T2" fmla="*/ 4 w 20"/>
                  <a:gd name="T3" fmla="*/ 5 h 26"/>
                  <a:gd name="T4" fmla="*/ 2 w 20"/>
                  <a:gd name="T5" fmla="*/ 10 h 26"/>
                  <a:gd name="T6" fmla="*/ 0 w 20"/>
                  <a:gd name="T7" fmla="*/ 17 h 26"/>
                  <a:gd name="T8" fmla="*/ 0 w 20"/>
                  <a:gd name="T9" fmla="*/ 19 h 26"/>
                  <a:gd name="T10" fmla="*/ 2 w 20"/>
                  <a:gd name="T11" fmla="*/ 19 h 26"/>
                  <a:gd name="T12" fmla="*/ 2 w 20"/>
                  <a:gd name="T13" fmla="*/ 19 h 26"/>
                  <a:gd name="T14" fmla="*/ 4 w 20"/>
                  <a:gd name="T15" fmla="*/ 17 h 26"/>
                  <a:gd name="T16" fmla="*/ 4 w 20"/>
                  <a:gd name="T17" fmla="*/ 12 h 26"/>
                  <a:gd name="T18" fmla="*/ 6 w 20"/>
                  <a:gd name="T19" fmla="*/ 7 h 26"/>
                  <a:gd name="T20" fmla="*/ 9 w 20"/>
                  <a:gd name="T21" fmla="*/ 3 h 26"/>
                  <a:gd name="T22" fmla="*/ 11 w 20"/>
                  <a:gd name="T23" fmla="*/ 3 h 26"/>
                  <a:gd name="T24" fmla="*/ 13 w 20"/>
                  <a:gd name="T25" fmla="*/ 1 h 26"/>
                  <a:gd name="T26" fmla="*/ 14 w 20"/>
                  <a:gd name="T27" fmla="*/ 3 h 26"/>
                  <a:gd name="T28" fmla="*/ 14 w 20"/>
                  <a:gd name="T29" fmla="*/ 3 h 26"/>
                  <a:gd name="T30" fmla="*/ 16 w 20"/>
                  <a:gd name="T31" fmla="*/ 3 h 26"/>
                  <a:gd name="T32" fmla="*/ 16 w 20"/>
                  <a:gd name="T33" fmla="*/ 5 h 26"/>
                  <a:gd name="T34" fmla="*/ 16 w 20"/>
                  <a:gd name="T35" fmla="*/ 8 h 26"/>
                  <a:gd name="T36" fmla="*/ 16 w 20"/>
                  <a:gd name="T37" fmla="*/ 8 h 26"/>
                  <a:gd name="T38" fmla="*/ 14 w 20"/>
                  <a:gd name="T39" fmla="*/ 15 h 26"/>
                  <a:gd name="T40" fmla="*/ 14 w 20"/>
                  <a:gd name="T41" fmla="*/ 19 h 26"/>
                  <a:gd name="T42" fmla="*/ 16 w 20"/>
                  <a:gd name="T43" fmla="*/ 22 h 26"/>
                  <a:gd name="T44" fmla="*/ 16 w 20"/>
                  <a:gd name="T45" fmla="*/ 24 h 26"/>
                  <a:gd name="T46" fmla="*/ 16 w 20"/>
                  <a:gd name="T47" fmla="*/ 24 h 26"/>
                  <a:gd name="T48" fmla="*/ 18 w 20"/>
                  <a:gd name="T49" fmla="*/ 26 h 26"/>
                  <a:gd name="T50" fmla="*/ 20 w 20"/>
                  <a:gd name="T51" fmla="*/ 24 h 26"/>
                  <a:gd name="T52" fmla="*/ 20 w 20"/>
                  <a:gd name="T53" fmla="*/ 24 h 26"/>
                  <a:gd name="T54" fmla="*/ 20 w 20"/>
                  <a:gd name="T55" fmla="*/ 22 h 26"/>
                  <a:gd name="T56" fmla="*/ 20 w 20"/>
                  <a:gd name="T57" fmla="*/ 22 h 26"/>
                  <a:gd name="T58" fmla="*/ 18 w 20"/>
                  <a:gd name="T59" fmla="*/ 20 h 26"/>
                  <a:gd name="T60" fmla="*/ 18 w 20"/>
                  <a:gd name="T61" fmla="*/ 19 h 26"/>
                  <a:gd name="T62" fmla="*/ 18 w 20"/>
                  <a:gd name="T63" fmla="*/ 15 h 26"/>
                  <a:gd name="T64" fmla="*/ 20 w 20"/>
                  <a:gd name="T65" fmla="*/ 10 h 26"/>
                  <a:gd name="T66" fmla="*/ 20 w 20"/>
                  <a:gd name="T67" fmla="*/ 8 h 26"/>
                  <a:gd name="T68" fmla="*/ 20 w 20"/>
                  <a:gd name="T69" fmla="*/ 7 h 26"/>
                  <a:gd name="T70" fmla="*/ 20 w 20"/>
                  <a:gd name="T71" fmla="*/ 5 h 26"/>
                  <a:gd name="T72" fmla="*/ 18 w 20"/>
                  <a:gd name="T73" fmla="*/ 3 h 26"/>
                  <a:gd name="T74" fmla="*/ 16 w 20"/>
                  <a:gd name="T75" fmla="*/ 0 h 26"/>
                  <a:gd name="T76" fmla="*/ 14 w 20"/>
                  <a:gd name="T77" fmla="*/ 0 h 26"/>
                  <a:gd name="T78" fmla="*/ 13 w 20"/>
                  <a:gd name="T79" fmla="*/ 0 h 26"/>
                  <a:gd name="T80" fmla="*/ 11 w 20"/>
                  <a:gd name="T81" fmla="*/ 0 h 26"/>
                  <a:gd name="T82" fmla="*/ 7 w 20"/>
                  <a:gd name="T8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26">
                    <a:moveTo>
                      <a:pt x="7" y="1"/>
                    </a:moveTo>
                    <a:lnTo>
                      <a:pt x="4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5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13">
                <a:extLst>
                  <a:ext uri="{FF2B5EF4-FFF2-40B4-BE49-F238E27FC236}">
                    <a16:creationId xmlns:a16="http://schemas.microsoft.com/office/drawing/2014/main" xmlns="" id="{9B7F4418-20FE-477F-9B9B-98C0F87648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1" y="1433513"/>
                <a:ext cx="14288" cy="30163"/>
              </a:xfrm>
              <a:custGeom>
                <a:avLst/>
                <a:gdLst>
                  <a:gd name="T0" fmla="*/ 6 w 9"/>
                  <a:gd name="T1" fmla="*/ 0 h 19"/>
                  <a:gd name="T2" fmla="*/ 4 w 9"/>
                  <a:gd name="T3" fmla="*/ 4 h 19"/>
                  <a:gd name="T4" fmla="*/ 2 w 9"/>
                  <a:gd name="T5" fmla="*/ 7 h 19"/>
                  <a:gd name="T6" fmla="*/ 2 w 9"/>
                  <a:gd name="T7" fmla="*/ 13 h 19"/>
                  <a:gd name="T8" fmla="*/ 0 w 9"/>
                  <a:gd name="T9" fmla="*/ 16 h 19"/>
                  <a:gd name="T10" fmla="*/ 0 w 9"/>
                  <a:gd name="T11" fmla="*/ 18 h 19"/>
                  <a:gd name="T12" fmla="*/ 0 w 9"/>
                  <a:gd name="T13" fmla="*/ 19 h 19"/>
                  <a:gd name="T14" fmla="*/ 2 w 9"/>
                  <a:gd name="T15" fmla="*/ 19 h 19"/>
                  <a:gd name="T16" fmla="*/ 2 w 9"/>
                  <a:gd name="T17" fmla="*/ 19 h 19"/>
                  <a:gd name="T18" fmla="*/ 4 w 9"/>
                  <a:gd name="T19" fmla="*/ 19 h 19"/>
                  <a:gd name="T20" fmla="*/ 4 w 9"/>
                  <a:gd name="T21" fmla="*/ 16 h 19"/>
                  <a:gd name="T22" fmla="*/ 6 w 9"/>
                  <a:gd name="T23" fmla="*/ 11 h 19"/>
                  <a:gd name="T24" fmla="*/ 7 w 9"/>
                  <a:gd name="T25" fmla="*/ 6 h 19"/>
                  <a:gd name="T26" fmla="*/ 9 w 9"/>
                  <a:gd name="T27" fmla="*/ 2 h 19"/>
                  <a:gd name="T28" fmla="*/ 9 w 9"/>
                  <a:gd name="T29" fmla="*/ 0 h 19"/>
                  <a:gd name="T30" fmla="*/ 9 w 9"/>
                  <a:gd name="T31" fmla="*/ 0 h 19"/>
                  <a:gd name="T32" fmla="*/ 7 w 9"/>
                  <a:gd name="T33" fmla="*/ 0 h 19"/>
                  <a:gd name="T34" fmla="*/ 6 w 9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4" y="4"/>
                    </a:lnTo>
                    <a:lnTo>
                      <a:pt x="2" y="7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14">
                <a:extLst>
                  <a:ext uri="{FF2B5EF4-FFF2-40B4-BE49-F238E27FC236}">
                    <a16:creationId xmlns:a16="http://schemas.microsoft.com/office/drawing/2014/main" xmlns="" id="{4A49F7E7-3B39-40A8-AE37-95144DD41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8" y="1433513"/>
                <a:ext cx="60325" cy="96838"/>
              </a:xfrm>
              <a:custGeom>
                <a:avLst/>
                <a:gdLst>
                  <a:gd name="T0" fmla="*/ 0 w 38"/>
                  <a:gd name="T1" fmla="*/ 6 h 61"/>
                  <a:gd name="T2" fmla="*/ 2 w 38"/>
                  <a:gd name="T3" fmla="*/ 13 h 61"/>
                  <a:gd name="T4" fmla="*/ 2 w 38"/>
                  <a:gd name="T5" fmla="*/ 14 h 61"/>
                  <a:gd name="T6" fmla="*/ 4 w 38"/>
                  <a:gd name="T7" fmla="*/ 16 h 61"/>
                  <a:gd name="T8" fmla="*/ 7 w 38"/>
                  <a:gd name="T9" fmla="*/ 25 h 61"/>
                  <a:gd name="T10" fmla="*/ 9 w 38"/>
                  <a:gd name="T11" fmla="*/ 39 h 61"/>
                  <a:gd name="T12" fmla="*/ 10 w 38"/>
                  <a:gd name="T13" fmla="*/ 42 h 61"/>
                  <a:gd name="T14" fmla="*/ 12 w 38"/>
                  <a:gd name="T15" fmla="*/ 51 h 61"/>
                  <a:gd name="T16" fmla="*/ 19 w 38"/>
                  <a:gd name="T17" fmla="*/ 60 h 61"/>
                  <a:gd name="T18" fmla="*/ 30 w 38"/>
                  <a:gd name="T19" fmla="*/ 61 h 61"/>
                  <a:gd name="T20" fmla="*/ 38 w 38"/>
                  <a:gd name="T21" fmla="*/ 58 h 61"/>
                  <a:gd name="T22" fmla="*/ 38 w 38"/>
                  <a:gd name="T23" fmla="*/ 56 h 61"/>
                  <a:gd name="T24" fmla="*/ 30 w 38"/>
                  <a:gd name="T25" fmla="*/ 58 h 61"/>
                  <a:gd name="T26" fmla="*/ 21 w 38"/>
                  <a:gd name="T27" fmla="*/ 56 h 61"/>
                  <a:gd name="T28" fmla="*/ 16 w 38"/>
                  <a:gd name="T29" fmla="*/ 49 h 61"/>
                  <a:gd name="T30" fmla="*/ 12 w 38"/>
                  <a:gd name="T31" fmla="*/ 42 h 61"/>
                  <a:gd name="T32" fmla="*/ 12 w 38"/>
                  <a:gd name="T33" fmla="*/ 39 h 61"/>
                  <a:gd name="T34" fmla="*/ 10 w 38"/>
                  <a:gd name="T35" fmla="*/ 25 h 61"/>
                  <a:gd name="T36" fmla="*/ 7 w 38"/>
                  <a:gd name="T37" fmla="*/ 16 h 61"/>
                  <a:gd name="T38" fmla="*/ 4 w 38"/>
                  <a:gd name="T39" fmla="*/ 13 h 61"/>
                  <a:gd name="T40" fmla="*/ 4 w 38"/>
                  <a:gd name="T41" fmla="*/ 7 h 61"/>
                  <a:gd name="T42" fmla="*/ 5 w 38"/>
                  <a:gd name="T43" fmla="*/ 4 h 61"/>
                  <a:gd name="T44" fmla="*/ 12 w 38"/>
                  <a:gd name="T45" fmla="*/ 4 h 61"/>
                  <a:gd name="T46" fmla="*/ 21 w 38"/>
                  <a:gd name="T47" fmla="*/ 13 h 61"/>
                  <a:gd name="T48" fmla="*/ 24 w 38"/>
                  <a:gd name="T49" fmla="*/ 32 h 61"/>
                  <a:gd name="T50" fmla="*/ 24 w 38"/>
                  <a:gd name="T51" fmla="*/ 37 h 61"/>
                  <a:gd name="T52" fmla="*/ 26 w 38"/>
                  <a:gd name="T53" fmla="*/ 37 h 61"/>
                  <a:gd name="T54" fmla="*/ 28 w 38"/>
                  <a:gd name="T55" fmla="*/ 32 h 61"/>
                  <a:gd name="T56" fmla="*/ 26 w 38"/>
                  <a:gd name="T57" fmla="*/ 16 h 61"/>
                  <a:gd name="T58" fmla="*/ 14 w 38"/>
                  <a:gd name="T59" fmla="*/ 2 h 61"/>
                  <a:gd name="T60" fmla="*/ 10 w 38"/>
                  <a:gd name="T61" fmla="*/ 0 h 61"/>
                  <a:gd name="T62" fmla="*/ 4 w 38"/>
                  <a:gd name="T6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61">
                    <a:moveTo>
                      <a:pt x="2" y="2"/>
                    </a:moveTo>
                    <a:lnTo>
                      <a:pt x="0" y="6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7" y="25"/>
                    </a:lnTo>
                    <a:lnTo>
                      <a:pt x="9" y="32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6" y="56"/>
                    </a:lnTo>
                    <a:lnTo>
                      <a:pt x="19" y="60"/>
                    </a:lnTo>
                    <a:lnTo>
                      <a:pt x="24" y="61"/>
                    </a:lnTo>
                    <a:lnTo>
                      <a:pt x="30" y="61"/>
                    </a:lnTo>
                    <a:lnTo>
                      <a:pt x="38" y="60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7" y="56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1" y="56"/>
                    </a:lnTo>
                    <a:lnTo>
                      <a:pt x="17" y="53"/>
                    </a:lnTo>
                    <a:lnTo>
                      <a:pt x="16" y="49"/>
                    </a:lnTo>
                    <a:lnTo>
                      <a:pt x="14" y="46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2" y="30"/>
                    </a:lnTo>
                    <a:lnTo>
                      <a:pt x="10" y="25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21" y="13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8" y="32"/>
                    </a:lnTo>
                    <a:lnTo>
                      <a:pt x="28" y="25"/>
                    </a:lnTo>
                    <a:lnTo>
                      <a:pt x="26" y="16"/>
                    </a:lnTo>
                    <a:lnTo>
                      <a:pt x="23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15">
                <a:extLst>
                  <a:ext uri="{FF2B5EF4-FFF2-40B4-BE49-F238E27FC236}">
                    <a16:creationId xmlns:a16="http://schemas.microsoft.com/office/drawing/2014/main" xmlns="" id="{1DF6E6B6-7411-4478-A6C1-C12574602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63" y="1439863"/>
                <a:ext cx="44450" cy="74613"/>
              </a:xfrm>
              <a:custGeom>
                <a:avLst/>
                <a:gdLst>
                  <a:gd name="T0" fmla="*/ 0 w 28"/>
                  <a:gd name="T1" fmla="*/ 0 h 47"/>
                  <a:gd name="T2" fmla="*/ 0 w 28"/>
                  <a:gd name="T3" fmla="*/ 2 h 47"/>
                  <a:gd name="T4" fmla="*/ 2 w 28"/>
                  <a:gd name="T5" fmla="*/ 2 h 47"/>
                  <a:gd name="T6" fmla="*/ 7 w 28"/>
                  <a:gd name="T7" fmla="*/ 3 h 47"/>
                  <a:gd name="T8" fmla="*/ 10 w 28"/>
                  <a:gd name="T9" fmla="*/ 7 h 47"/>
                  <a:gd name="T10" fmla="*/ 14 w 28"/>
                  <a:gd name="T11" fmla="*/ 12 h 47"/>
                  <a:gd name="T12" fmla="*/ 14 w 28"/>
                  <a:gd name="T13" fmla="*/ 17 h 47"/>
                  <a:gd name="T14" fmla="*/ 14 w 28"/>
                  <a:gd name="T15" fmla="*/ 22 h 47"/>
                  <a:gd name="T16" fmla="*/ 14 w 28"/>
                  <a:gd name="T17" fmla="*/ 26 h 47"/>
                  <a:gd name="T18" fmla="*/ 14 w 28"/>
                  <a:gd name="T19" fmla="*/ 29 h 47"/>
                  <a:gd name="T20" fmla="*/ 14 w 28"/>
                  <a:gd name="T21" fmla="*/ 29 h 47"/>
                  <a:gd name="T22" fmla="*/ 14 w 28"/>
                  <a:gd name="T23" fmla="*/ 31 h 47"/>
                  <a:gd name="T24" fmla="*/ 14 w 28"/>
                  <a:gd name="T25" fmla="*/ 31 h 47"/>
                  <a:gd name="T26" fmla="*/ 15 w 28"/>
                  <a:gd name="T27" fmla="*/ 36 h 47"/>
                  <a:gd name="T28" fmla="*/ 17 w 28"/>
                  <a:gd name="T29" fmla="*/ 42 h 47"/>
                  <a:gd name="T30" fmla="*/ 19 w 28"/>
                  <a:gd name="T31" fmla="*/ 45 h 47"/>
                  <a:gd name="T32" fmla="*/ 22 w 28"/>
                  <a:gd name="T33" fmla="*/ 47 h 47"/>
                  <a:gd name="T34" fmla="*/ 26 w 28"/>
                  <a:gd name="T35" fmla="*/ 47 h 47"/>
                  <a:gd name="T36" fmla="*/ 28 w 28"/>
                  <a:gd name="T37" fmla="*/ 47 h 47"/>
                  <a:gd name="T38" fmla="*/ 28 w 28"/>
                  <a:gd name="T39" fmla="*/ 47 h 47"/>
                  <a:gd name="T40" fmla="*/ 28 w 28"/>
                  <a:gd name="T41" fmla="*/ 47 h 47"/>
                  <a:gd name="T42" fmla="*/ 28 w 28"/>
                  <a:gd name="T43" fmla="*/ 45 h 47"/>
                  <a:gd name="T44" fmla="*/ 28 w 28"/>
                  <a:gd name="T45" fmla="*/ 45 h 47"/>
                  <a:gd name="T46" fmla="*/ 26 w 28"/>
                  <a:gd name="T47" fmla="*/ 45 h 47"/>
                  <a:gd name="T48" fmla="*/ 24 w 28"/>
                  <a:gd name="T49" fmla="*/ 43 h 47"/>
                  <a:gd name="T50" fmla="*/ 21 w 28"/>
                  <a:gd name="T51" fmla="*/ 43 h 47"/>
                  <a:gd name="T52" fmla="*/ 19 w 28"/>
                  <a:gd name="T53" fmla="*/ 40 h 47"/>
                  <a:gd name="T54" fmla="*/ 17 w 28"/>
                  <a:gd name="T55" fmla="*/ 36 h 47"/>
                  <a:gd name="T56" fmla="*/ 17 w 28"/>
                  <a:gd name="T57" fmla="*/ 31 h 47"/>
                  <a:gd name="T58" fmla="*/ 17 w 28"/>
                  <a:gd name="T59" fmla="*/ 29 h 47"/>
                  <a:gd name="T60" fmla="*/ 17 w 28"/>
                  <a:gd name="T61" fmla="*/ 26 h 47"/>
                  <a:gd name="T62" fmla="*/ 17 w 28"/>
                  <a:gd name="T63" fmla="*/ 22 h 47"/>
                  <a:gd name="T64" fmla="*/ 17 w 28"/>
                  <a:gd name="T65" fmla="*/ 17 h 47"/>
                  <a:gd name="T66" fmla="*/ 15 w 28"/>
                  <a:gd name="T67" fmla="*/ 12 h 47"/>
                  <a:gd name="T68" fmla="*/ 14 w 28"/>
                  <a:gd name="T69" fmla="*/ 5 h 47"/>
                  <a:gd name="T70" fmla="*/ 10 w 28"/>
                  <a:gd name="T71" fmla="*/ 3 h 47"/>
                  <a:gd name="T72" fmla="*/ 7 w 28"/>
                  <a:gd name="T73" fmla="*/ 0 h 47"/>
                  <a:gd name="T74" fmla="*/ 2 w 28"/>
                  <a:gd name="T75" fmla="*/ 0 h 47"/>
                  <a:gd name="T76" fmla="*/ 0 w 28"/>
                  <a:gd name="T77" fmla="*/ 0 h 47"/>
                  <a:gd name="T78" fmla="*/ 0 w 28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3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5" y="36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2" y="47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24" y="43"/>
                    </a:lnTo>
                    <a:lnTo>
                      <a:pt x="21" y="43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22"/>
                    </a:lnTo>
                    <a:lnTo>
                      <a:pt x="17" y="17"/>
                    </a:lnTo>
                    <a:lnTo>
                      <a:pt x="15" y="12"/>
                    </a:lnTo>
                    <a:lnTo>
                      <a:pt x="14" y="5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16">
                <a:extLst>
                  <a:ext uri="{FF2B5EF4-FFF2-40B4-BE49-F238E27FC236}">
                    <a16:creationId xmlns:a16="http://schemas.microsoft.com/office/drawing/2014/main" xmlns="" id="{AC4802ED-032B-4040-83EC-51906B056F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38" y="1497013"/>
                <a:ext cx="19050" cy="103188"/>
              </a:xfrm>
              <a:custGeom>
                <a:avLst/>
                <a:gdLst>
                  <a:gd name="T0" fmla="*/ 9 w 12"/>
                  <a:gd name="T1" fmla="*/ 2 h 65"/>
                  <a:gd name="T2" fmla="*/ 9 w 12"/>
                  <a:gd name="T3" fmla="*/ 7 h 65"/>
                  <a:gd name="T4" fmla="*/ 9 w 12"/>
                  <a:gd name="T5" fmla="*/ 18 h 65"/>
                  <a:gd name="T6" fmla="*/ 5 w 12"/>
                  <a:gd name="T7" fmla="*/ 32 h 65"/>
                  <a:gd name="T8" fmla="*/ 4 w 12"/>
                  <a:gd name="T9" fmla="*/ 35 h 65"/>
                  <a:gd name="T10" fmla="*/ 0 w 12"/>
                  <a:gd name="T11" fmla="*/ 46 h 65"/>
                  <a:gd name="T12" fmla="*/ 0 w 12"/>
                  <a:gd name="T13" fmla="*/ 56 h 65"/>
                  <a:gd name="T14" fmla="*/ 4 w 12"/>
                  <a:gd name="T15" fmla="*/ 65 h 65"/>
                  <a:gd name="T16" fmla="*/ 5 w 12"/>
                  <a:gd name="T17" fmla="*/ 65 h 65"/>
                  <a:gd name="T18" fmla="*/ 5 w 12"/>
                  <a:gd name="T19" fmla="*/ 65 h 65"/>
                  <a:gd name="T20" fmla="*/ 7 w 12"/>
                  <a:gd name="T21" fmla="*/ 65 h 65"/>
                  <a:gd name="T22" fmla="*/ 5 w 12"/>
                  <a:gd name="T23" fmla="*/ 63 h 65"/>
                  <a:gd name="T24" fmla="*/ 2 w 12"/>
                  <a:gd name="T25" fmla="*/ 55 h 65"/>
                  <a:gd name="T26" fmla="*/ 4 w 12"/>
                  <a:gd name="T27" fmla="*/ 44 h 65"/>
                  <a:gd name="T28" fmla="*/ 5 w 12"/>
                  <a:gd name="T29" fmla="*/ 37 h 65"/>
                  <a:gd name="T30" fmla="*/ 7 w 12"/>
                  <a:gd name="T31" fmla="*/ 34 h 65"/>
                  <a:gd name="T32" fmla="*/ 11 w 12"/>
                  <a:gd name="T33" fmla="*/ 18 h 65"/>
                  <a:gd name="T34" fmla="*/ 12 w 12"/>
                  <a:gd name="T35" fmla="*/ 7 h 65"/>
                  <a:gd name="T36" fmla="*/ 12 w 12"/>
                  <a:gd name="T37" fmla="*/ 2 h 65"/>
                  <a:gd name="T38" fmla="*/ 12 w 12"/>
                  <a:gd name="T39" fmla="*/ 0 h 65"/>
                  <a:gd name="T40" fmla="*/ 11 w 12"/>
                  <a:gd name="T41" fmla="*/ 0 h 65"/>
                  <a:gd name="T42" fmla="*/ 11 w 12"/>
                  <a:gd name="T43" fmla="*/ 0 h 65"/>
                  <a:gd name="T44" fmla="*/ 9 w 12"/>
                  <a:gd name="T45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9" y="2"/>
                    </a:moveTo>
                    <a:lnTo>
                      <a:pt x="9" y="7"/>
                    </a:lnTo>
                    <a:lnTo>
                      <a:pt x="9" y="18"/>
                    </a:lnTo>
                    <a:lnTo>
                      <a:pt x="5" y="32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5" y="65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2" y="55"/>
                    </a:lnTo>
                    <a:lnTo>
                      <a:pt x="4" y="44"/>
                    </a:lnTo>
                    <a:lnTo>
                      <a:pt x="5" y="37"/>
                    </a:lnTo>
                    <a:lnTo>
                      <a:pt x="7" y="34"/>
                    </a:lnTo>
                    <a:lnTo>
                      <a:pt x="11" y="18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17">
                <a:extLst>
                  <a:ext uri="{FF2B5EF4-FFF2-40B4-BE49-F238E27FC236}">
                    <a16:creationId xmlns:a16="http://schemas.microsoft.com/office/drawing/2014/main" xmlns="" id="{E9B89D10-C5E8-4E3F-8F48-C75DB519F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6" y="1503363"/>
                <a:ext cx="19050" cy="107950"/>
              </a:xfrm>
              <a:custGeom>
                <a:avLst/>
                <a:gdLst>
                  <a:gd name="T0" fmla="*/ 9 w 12"/>
                  <a:gd name="T1" fmla="*/ 0 h 68"/>
                  <a:gd name="T2" fmla="*/ 9 w 12"/>
                  <a:gd name="T3" fmla="*/ 2 h 68"/>
                  <a:gd name="T4" fmla="*/ 9 w 12"/>
                  <a:gd name="T5" fmla="*/ 2 h 68"/>
                  <a:gd name="T6" fmla="*/ 9 w 12"/>
                  <a:gd name="T7" fmla="*/ 12 h 68"/>
                  <a:gd name="T8" fmla="*/ 5 w 12"/>
                  <a:gd name="T9" fmla="*/ 23 h 68"/>
                  <a:gd name="T10" fmla="*/ 4 w 12"/>
                  <a:gd name="T11" fmla="*/ 31 h 68"/>
                  <a:gd name="T12" fmla="*/ 2 w 12"/>
                  <a:gd name="T13" fmla="*/ 35 h 68"/>
                  <a:gd name="T14" fmla="*/ 2 w 12"/>
                  <a:gd name="T15" fmla="*/ 35 h 68"/>
                  <a:gd name="T16" fmla="*/ 2 w 12"/>
                  <a:gd name="T17" fmla="*/ 35 h 68"/>
                  <a:gd name="T18" fmla="*/ 0 w 12"/>
                  <a:gd name="T19" fmla="*/ 51 h 68"/>
                  <a:gd name="T20" fmla="*/ 2 w 12"/>
                  <a:gd name="T21" fmla="*/ 61 h 68"/>
                  <a:gd name="T22" fmla="*/ 5 w 12"/>
                  <a:gd name="T23" fmla="*/ 66 h 68"/>
                  <a:gd name="T24" fmla="*/ 9 w 12"/>
                  <a:gd name="T25" fmla="*/ 68 h 68"/>
                  <a:gd name="T26" fmla="*/ 9 w 12"/>
                  <a:gd name="T27" fmla="*/ 68 h 68"/>
                  <a:gd name="T28" fmla="*/ 11 w 12"/>
                  <a:gd name="T29" fmla="*/ 68 h 68"/>
                  <a:gd name="T30" fmla="*/ 11 w 12"/>
                  <a:gd name="T31" fmla="*/ 66 h 68"/>
                  <a:gd name="T32" fmla="*/ 11 w 12"/>
                  <a:gd name="T33" fmla="*/ 66 h 68"/>
                  <a:gd name="T34" fmla="*/ 9 w 12"/>
                  <a:gd name="T35" fmla="*/ 65 h 68"/>
                  <a:gd name="T36" fmla="*/ 7 w 12"/>
                  <a:gd name="T37" fmla="*/ 65 h 68"/>
                  <a:gd name="T38" fmla="*/ 5 w 12"/>
                  <a:gd name="T39" fmla="*/ 61 h 68"/>
                  <a:gd name="T40" fmla="*/ 4 w 12"/>
                  <a:gd name="T41" fmla="*/ 58 h 68"/>
                  <a:gd name="T42" fmla="*/ 4 w 12"/>
                  <a:gd name="T43" fmla="*/ 54 h 68"/>
                  <a:gd name="T44" fmla="*/ 2 w 12"/>
                  <a:gd name="T45" fmla="*/ 47 h 68"/>
                  <a:gd name="T46" fmla="*/ 4 w 12"/>
                  <a:gd name="T47" fmla="*/ 42 h 68"/>
                  <a:gd name="T48" fmla="*/ 4 w 12"/>
                  <a:gd name="T49" fmla="*/ 37 h 68"/>
                  <a:gd name="T50" fmla="*/ 7 w 12"/>
                  <a:gd name="T51" fmla="*/ 31 h 68"/>
                  <a:gd name="T52" fmla="*/ 11 w 12"/>
                  <a:gd name="T53" fmla="*/ 21 h 68"/>
                  <a:gd name="T54" fmla="*/ 12 w 12"/>
                  <a:gd name="T55" fmla="*/ 9 h 68"/>
                  <a:gd name="T56" fmla="*/ 11 w 12"/>
                  <a:gd name="T57" fmla="*/ 2 h 68"/>
                  <a:gd name="T58" fmla="*/ 11 w 12"/>
                  <a:gd name="T59" fmla="*/ 0 h 68"/>
                  <a:gd name="T60" fmla="*/ 9 w 12"/>
                  <a:gd name="T6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8">
                    <a:moveTo>
                      <a:pt x="9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9" y="12"/>
                    </a:lnTo>
                    <a:lnTo>
                      <a:pt x="5" y="23"/>
                    </a:lnTo>
                    <a:lnTo>
                      <a:pt x="4" y="31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0" y="51"/>
                    </a:lnTo>
                    <a:lnTo>
                      <a:pt x="2" y="61"/>
                    </a:lnTo>
                    <a:lnTo>
                      <a:pt x="5" y="66"/>
                    </a:lnTo>
                    <a:lnTo>
                      <a:pt x="9" y="68"/>
                    </a:lnTo>
                    <a:lnTo>
                      <a:pt x="9" y="68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65"/>
                    </a:lnTo>
                    <a:lnTo>
                      <a:pt x="7" y="65"/>
                    </a:lnTo>
                    <a:lnTo>
                      <a:pt x="5" y="61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4" y="42"/>
                    </a:lnTo>
                    <a:lnTo>
                      <a:pt x="4" y="37"/>
                    </a:lnTo>
                    <a:lnTo>
                      <a:pt x="7" y="31"/>
                    </a:lnTo>
                    <a:lnTo>
                      <a:pt x="11" y="2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18">
                <a:extLst>
                  <a:ext uri="{FF2B5EF4-FFF2-40B4-BE49-F238E27FC236}">
                    <a16:creationId xmlns:a16="http://schemas.microsoft.com/office/drawing/2014/main" xmlns="" id="{36303042-B539-469E-8297-0D91CD72F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613" y="1511300"/>
                <a:ext cx="19050" cy="107950"/>
              </a:xfrm>
              <a:custGeom>
                <a:avLst/>
                <a:gdLst>
                  <a:gd name="T0" fmla="*/ 11 w 12"/>
                  <a:gd name="T1" fmla="*/ 0 h 68"/>
                  <a:gd name="T2" fmla="*/ 9 w 12"/>
                  <a:gd name="T3" fmla="*/ 0 h 68"/>
                  <a:gd name="T4" fmla="*/ 9 w 12"/>
                  <a:gd name="T5" fmla="*/ 2 h 68"/>
                  <a:gd name="T6" fmla="*/ 9 w 12"/>
                  <a:gd name="T7" fmla="*/ 2 h 68"/>
                  <a:gd name="T8" fmla="*/ 9 w 12"/>
                  <a:gd name="T9" fmla="*/ 5 h 68"/>
                  <a:gd name="T10" fmla="*/ 9 w 12"/>
                  <a:gd name="T11" fmla="*/ 12 h 68"/>
                  <a:gd name="T12" fmla="*/ 7 w 12"/>
                  <a:gd name="T13" fmla="*/ 18 h 68"/>
                  <a:gd name="T14" fmla="*/ 4 w 12"/>
                  <a:gd name="T15" fmla="*/ 26 h 68"/>
                  <a:gd name="T16" fmla="*/ 4 w 12"/>
                  <a:gd name="T17" fmla="*/ 30 h 68"/>
                  <a:gd name="T18" fmla="*/ 2 w 12"/>
                  <a:gd name="T19" fmla="*/ 37 h 68"/>
                  <a:gd name="T20" fmla="*/ 0 w 12"/>
                  <a:gd name="T21" fmla="*/ 47 h 68"/>
                  <a:gd name="T22" fmla="*/ 4 w 12"/>
                  <a:gd name="T23" fmla="*/ 58 h 68"/>
                  <a:gd name="T24" fmla="*/ 11 w 12"/>
                  <a:gd name="T25" fmla="*/ 68 h 68"/>
                  <a:gd name="T26" fmla="*/ 12 w 12"/>
                  <a:gd name="T27" fmla="*/ 68 h 68"/>
                  <a:gd name="T28" fmla="*/ 12 w 12"/>
                  <a:gd name="T29" fmla="*/ 67 h 68"/>
                  <a:gd name="T30" fmla="*/ 12 w 12"/>
                  <a:gd name="T31" fmla="*/ 67 h 68"/>
                  <a:gd name="T32" fmla="*/ 12 w 12"/>
                  <a:gd name="T33" fmla="*/ 65 h 68"/>
                  <a:gd name="T34" fmla="*/ 5 w 12"/>
                  <a:gd name="T35" fmla="*/ 56 h 68"/>
                  <a:gd name="T36" fmla="*/ 4 w 12"/>
                  <a:gd name="T37" fmla="*/ 47 h 68"/>
                  <a:gd name="T38" fmla="*/ 4 w 12"/>
                  <a:gd name="T39" fmla="*/ 37 h 68"/>
                  <a:gd name="T40" fmla="*/ 5 w 12"/>
                  <a:gd name="T41" fmla="*/ 30 h 68"/>
                  <a:gd name="T42" fmla="*/ 7 w 12"/>
                  <a:gd name="T43" fmla="*/ 28 h 68"/>
                  <a:gd name="T44" fmla="*/ 9 w 12"/>
                  <a:gd name="T45" fmla="*/ 19 h 68"/>
                  <a:gd name="T46" fmla="*/ 11 w 12"/>
                  <a:gd name="T47" fmla="*/ 12 h 68"/>
                  <a:gd name="T48" fmla="*/ 12 w 12"/>
                  <a:gd name="T49" fmla="*/ 7 h 68"/>
                  <a:gd name="T50" fmla="*/ 12 w 12"/>
                  <a:gd name="T51" fmla="*/ 2 h 68"/>
                  <a:gd name="T52" fmla="*/ 12 w 12"/>
                  <a:gd name="T53" fmla="*/ 2 h 68"/>
                  <a:gd name="T54" fmla="*/ 11 w 12"/>
                  <a:gd name="T55" fmla="*/ 0 h 68"/>
                  <a:gd name="T56" fmla="*/ 11 w 12"/>
                  <a:gd name="T5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7" y="18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2" y="37"/>
                    </a:lnTo>
                    <a:lnTo>
                      <a:pt x="0" y="47"/>
                    </a:lnTo>
                    <a:lnTo>
                      <a:pt x="4" y="58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2" y="65"/>
                    </a:lnTo>
                    <a:lnTo>
                      <a:pt x="5" y="56"/>
                    </a:lnTo>
                    <a:lnTo>
                      <a:pt x="4" y="47"/>
                    </a:lnTo>
                    <a:lnTo>
                      <a:pt x="4" y="37"/>
                    </a:lnTo>
                    <a:lnTo>
                      <a:pt x="5" y="30"/>
                    </a:lnTo>
                    <a:lnTo>
                      <a:pt x="7" y="28"/>
                    </a:lnTo>
                    <a:lnTo>
                      <a:pt x="9" y="19"/>
                    </a:lnTo>
                    <a:lnTo>
                      <a:pt x="11" y="12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19">
                <a:extLst>
                  <a:ext uri="{FF2B5EF4-FFF2-40B4-BE49-F238E27FC236}">
                    <a16:creationId xmlns:a16="http://schemas.microsoft.com/office/drawing/2014/main" xmlns="" id="{E59B493B-2486-4090-85CC-07DF6ADC9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676" y="1552575"/>
                <a:ext cx="15875" cy="9525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4 h 6"/>
                  <a:gd name="T4" fmla="*/ 0 w 10"/>
                  <a:gd name="T5" fmla="*/ 4 h 6"/>
                  <a:gd name="T6" fmla="*/ 2 w 10"/>
                  <a:gd name="T7" fmla="*/ 6 h 6"/>
                  <a:gd name="T8" fmla="*/ 2 w 10"/>
                  <a:gd name="T9" fmla="*/ 6 h 6"/>
                  <a:gd name="T10" fmla="*/ 5 w 10"/>
                  <a:gd name="T11" fmla="*/ 4 h 6"/>
                  <a:gd name="T12" fmla="*/ 7 w 10"/>
                  <a:gd name="T13" fmla="*/ 4 h 6"/>
                  <a:gd name="T14" fmla="*/ 9 w 10"/>
                  <a:gd name="T15" fmla="*/ 4 h 6"/>
                  <a:gd name="T16" fmla="*/ 10 w 10"/>
                  <a:gd name="T17" fmla="*/ 4 h 6"/>
                  <a:gd name="T18" fmla="*/ 10 w 10"/>
                  <a:gd name="T19" fmla="*/ 2 h 6"/>
                  <a:gd name="T20" fmla="*/ 10 w 10"/>
                  <a:gd name="T21" fmla="*/ 2 h 6"/>
                  <a:gd name="T22" fmla="*/ 10 w 10"/>
                  <a:gd name="T23" fmla="*/ 0 h 6"/>
                  <a:gd name="T24" fmla="*/ 9 w 10"/>
                  <a:gd name="T25" fmla="*/ 0 h 6"/>
                  <a:gd name="T26" fmla="*/ 7 w 10"/>
                  <a:gd name="T27" fmla="*/ 0 h 6"/>
                  <a:gd name="T28" fmla="*/ 3 w 10"/>
                  <a:gd name="T29" fmla="*/ 0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20">
                <a:extLst>
                  <a:ext uri="{FF2B5EF4-FFF2-40B4-BE49-F238E27FC236}">
                    <a16:creationId xmlns:a16="http://schemas.microsoft.com/office/drawing/2014/main" xmlns="" id="{83F82F35-9229-4E61-B47E-50C390E0C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66863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0 h 4"/>
                  <a:gd name="T4" fmla="*/ 0 w 7"/>
                  <a:gd name="T5" fmla="*/ 0 h 4"/>
                  <a:gd name="T6" fmla="*/ 0 w 7"/>
                  <a:gd name="T7" fmla="*/ 2 h 4"/>
                  <a:gd name="T8" fmla="*/ 0 w 7"/>
                  <a:gd name="T9" fmla="*/ 2 h 4"/>
                  <a:gd name="T10" fmla="*/ 1 w 7"/>
                  <a:gd name="T11" fmla="*/ 4 h 4"/>
                  <a:gd name="T12" fmla="*/ 5 w 7"/>
                  <a:gd name="T13" fmla="*/ 2 h 4"/>
                  <a:gd name="T14" fmla="*/ 7 w 7"/>
                  <a:gd name="T15" fmla="*/ 2 h 4"/>
                  <a:gd name="T16" fmla="*/ 7 w 7"/>
                  <a:gd name="T17" fmla="*/ 0 h 4"/>
                  <a:gd name="T18" fmla="*/ 7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21">
                <a:extLst>
                  <a:ext uri="{FF2B5EF4-FFF2-40B4-BE49-F238E27FC236}">
                    <a16:creationId xmlns:a16="http://schemas.microsoft.com/office/drawing/2014/main" xmlns="" id="{6BE1C60F-01B5-49EB-A22C-8333A0A32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77975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0 h 4"/>
                  <a:gd name="T4" fmla="*/ 0 w 7"/>
                  <a:gd name="T5" fmla="*/ 2 h 4"/>
                  <a:gd name="T6" fmla="*/ 0 w 7"/>
                  <a:gd name="T7" fmla="*/ 2 h 4"/>
                  <a:gd name="T8" fmla="*/ 0 w 7"/>
                  <a:gd name="T9" fmla="*/ 4 h 4"/>
                  <a:gd name="T10" fmla="*/ 1 w 7"/>
                  <a:gd name="T11" fmla="*/ 4 h 4"/>
                  <a:gd name="T12" fmla="*/ 5 w 7"/>
                  <a:gd name="T13" fmla="*/ 4 h 4"/>
                  <a:gd name="T14" fmla="*/ 7 w 7"/>
                  <a:gd name="T15" fmla="*/ 4 h 4"/>
                  <a:gd name="T16" fmla="*/ 7 w 7"/>
                  <a:gd name="T17" fmla="*/ 2 h 4"/>
                  <a:gd name="T18" fmla="*/ 5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22">
                <a:extLst>
                  <a:ext uri="{FF2B5EF4-FFF2-40B4-BE49-F238E27FC236}">
                    <a16:creationId xmlns:a16="http://schemas.microsoft.com/office/drawing/2014/main" xmlns="" id="{DEB5A7EF-9BCF-4770-BBF5-1D5A3828D6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1038" y="1481138"/>
                <a:ext cx="152400" cy="230188"/>
              </a:xfrm>
              <a:custGeom>
                <a:avLst/>
                <a:gdLst>
                  <a:gd name="T0" fmla="*/ 34 w 96"/>
                  <a:gd name="T1" fmla="*/ 7 h 145"/>
                  <a:gd name="T2" fmla="*/ 42 w 96"/>
                  <a:gd name="T3" fmla="*/ 16 h 145"/>
                  <a:gd name="T4" fmla="*/ 44 w 96"/>
                  <a:gd name="T5" fmla="*/ 23 h 145"/>
                  <a:gd name="T6" fmla="*/ 56 w 96"/>
                  <a:gd name="T7" fmla="*/ 33 h 145"/>
                  <a:gd name="T8" fmla="*/ 68 w 96"/>
                  <a:gd name="T9" fmla="*/ 37 h 145"/>
                  <a:gd name="T10" fmla="*/ 82 w 96"/>
                  <a:gd name="T11" fmla="*/ 40 h 145"/>
                  <a:gd name="T12" fmla="*/ 93 w 96"/>
                  <a:gd name="T13" fmla="*/ 49 h 145"/>
                  <a:gd name="T14" fmla="*/ 93 w 96"/>
                  <a:gd name="T15" fmla="*/ 65 h 145"/>
                  <a:gd name="T16" fmla="*/ 79 w 96"/>
                  <a:gd name="T17" fmla="*/ 80 h 145"/>
                  <a:gd name="T18" fmla="*/ 60 w 96"/>
                  <a:gd name="T19" fmla="*/ 93 h 145"/>
                  <a:gd name="T20" fmla="*/ 49 w 96"/>
                  <a:gd name="T21" fmla="*/ 105 h 145"/>
                  <a:gd name="T22" fmla="*/ 32 w 96"/>
                  <a:gd name="T23" fmla="*/ 131 h 145"/>
                  <a:gd name="T24" fmla="*/ 20 w 96"/>
                  <a:gd name="T25" fmla="*/ 140 h 145"/>
                  <a:gd name="T26" fmla="*/ 9 w 96"/>
                  <a:gd name="T27" fmla="*/ 141 h 145"/>
                  <a:gd name="T28" fmla="*/ 6 w 96"/>
                  <a:gd name="T29" fmla="*/ 140 h 145"/>
                  <a:gd name="T30" fmla="*/ 6 w 96"/>
                  <a:gd name="T31" fmla="*/ 131 h 145"/>
                  <a:gd name="T32" fmla="*/ 9 w 96"/>
                  <a:gd name="T33" fmla="*/ 129 h 145"/>
                  <a:gd name="T34" fmla="*/ 35 w 96"/>
                  <a:gd name="T35" fmla="*/ 106 h 145"/>
                  <a:gd name="T36" fmla="*/ 46 w 96"/>
                  <a:gd name="T37" fmla="*/ 89 h 145"/>
                  <a:gd name="T38" fmla="*/ 58 w 96"/>
                  <a:gd name="T39" fmla="*/ 79 h 145"/>
                  <a:gd name="T40" fmla="*/ 65 w 96"/>
                  <a:gd name="T41" fmla="*/ 73 h 145"/>
                  <a:gd name="T42" fmla="*/ 74 w 96"/>
                  <a:gd name="T43" fmla="*/ 70 h 145"/>
                  <a:gd name="T44" fmla="*/ 79 w 96"/>
                  <a:gd name="T45" fmla="*/ 61 h 145"/>
                  <a:gd name="T46" fmla="*/ 81 w 96"/>
                  <a:gd name="T47" fmla="*/ 56 h 145"/>
                  <a:gd name="T48" fmla="*/ 72 w 96"/>
                  <a:gd name="T49" fmla="*/ 45 h 145"/>
                  <a:gd name="T50" fmla="*/ 65 w 96"/>
                  <a:gd name="T51" fmla="*/ 44 h 145"/>
                  <a:gd name="T52" fmla="*/ 35 w 96"/>
                  <a:gd name="T53" fmla="*/ 31 h 145"/>
                  <a:gd name="T54" fmla="*/ 27 w 96"/>
                  <a:gd name="T55" fmla="*/ 19 h 145"/>
                  <a:gd name="T56" fmla="*/ 18 w 96"/>
                  <a:gd name="T57" fmla="*/ 14 h 145"/>
                  <a:gd name="T58" fmla="*/ 16 w 96"/>
                  <a:gd name="T59" fmla="*/ 5 h 145"/>
                  <a:gd name="T60" fmla="*/ 25 w 96"/>
                  <a:gd name="T61" fmla="*/ 2 h 145"/>
                  <a:gd name="T62" fmla="*/ 14 w 96"/>
                  <a:gd name="T63" fmla="*/ 3 h 145"/>
                  <a:gd name="T64" fmla="*/ 13 w 96"/>
                  <a:gd name="T65" fmla="*/ 9 h 145"/>
                  <a:gd name="T66" fmla="*/ 18 w 96"/>
                  <a:gd name="T67" fmla="*/ 17 h 145"/>
                  <a:gd name="T68" fmla="*/ 25 w 96"/>
                  <a:gd name="T69" fmla="*/ 21 h 145"/>
                  <a:gd name="T70" fmla="*/ 32 w 96"/>
                  <a:gd name="T71" fmla="*/ 33 h 145"/>
                  <a:gd name="T72" fmla="*/ 65 w 96"/>
                  <a:gd name="T73" fmla="*/ 47 h 145"/>
                  <a:gd name="T74" fmla="*/ 70 w 96"/>
                  <a:gd name="T75" fmla="*/ 49 h 145"/>
                  <a:gd name="T76" fmla="*/ 77 w 96"/>
                  <a:gd name="T77" fmla="*/ 54 h 145"/>
                  <a:gd name="T78" fmla="*/ 75 w 96"/>
                  <a:gd name="T79" fmla="*/ 61 h 145"/>
                  <a:gd name="T80" fmla="*/ 68 w 96"/>
                  <a:gd name="T81" fmla="*/ 70 h 145"/>
                  <a:gd name="T82" fmla="*/ 63 w 96"/>
                  <a:gd name="T83" fmla="*/ 72 h 145"/>
                  <a:gd name="T84" fmla="*/ 56 w 96"/>
                  <a:gd name="T85" fmla="*/ 75 h 145"/>
                  <a:gd name="T86" fmla="*/ 42 w 96"/>
                  <a:gd name="T87" fmla="*/ 87 h 145"/>
                  <a:gd name="T88" fmla="*/ 34 w 96"/>
                  <a:gd name="T89" fmla="*/ 103 h 145"/>
                  <a:gd name="T90" fmla="*/ 9 w 96"/>
                  <a:gd name="T91" fmla="*/ 126 h 145"/>
                  <a:gd name="T92" fmla="*/ 4 w 96"/>
                  <a:gd name="T93" fmla="*/ 129 h 145"/>
                  <a:gd name="T94" fmla="*/ 2 w 96"/>
                  <a:gd name="T95" fmla="*/ 141 h 145"/>
                  <a:gd name="T96" fmla="*/ 6 w 96"/>
                  <a:gd name="T97" fmla="*/ 145 h 145"/>
                  <a:gd name="T98" fmla="*/ 21 w 96"/>
                  <a:gd name="T99" fmla="*/ 141 h 145"/>
                  <a:gd name="T100" fmla="*/ 35 w 96"/>
                  <a:gd name="T101" fmla="*/ 133 h 145"/>
                  <a:gd name="T102" fmla="*/ 53 w 96"/>
                  <a:gd name="T103" fmla="*/ 106 h 145"/>
                  <a:gd name="T104" fmla="*/ 61 w 96"/>
                  <a:gd name="T105" fmla="*/ 94 h 145"/>
                  <a:gd name="T106" fmla="*/ 79 w 96"/>
                  <a:gd name="T107" fmla="*/ 84 h 145"/>
                  <a:gd name="T108" fmla="*/ 96 w 96"/>
                  <a:gd name="T109" fmla="*/ 65 h 145"/>
                  <a:gd name="T110" fmla="*/ 96 w 96"/>
                  <a:gd name="T111" fmla="*/ 49 h 145"/>
                  <a:gd name="T112" fmla="*/ 88 w 96"/>
                  <a:gd name="T113" fmla="*/ 40 h 145"/>
                  <a:gd name="T114" fmla="*/ 70 w 96"/>
                  <a:gd name="T115" fmla="*/ 33 h 145"/>
                  <a:gd name="T116" fmla="*/ 61 w 96"/>
                  <a:gd name="T117" fmla="*/ 31 h 145"/>
                  <a:gd name="T118" fmla="*/ 48 w 96"/>
                  <a:gd name="T119" fmla="*/ 21 h 145"/>
                  <a:gd name="T120" fmla="*/ 44 w 96"/>
                  <a:gd name="T121" fmla="*/ 16 h 145"/>
                  <a:gd name="T122" fmla="*/ 39 w 96"/>
                  <a:gd name="T123" fmla="*/ 9 h 145"/>
                  <a:gd name="T124" fmla="*/ 27 w 96"/>
                  <a:gd name="T12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5">
                    <a:moveTo>
                      <a:pt x="25" y="2"/>
                    </a:moveTo>
                    <a:lnTo>
                      <a:pt x="30" y="5"/>
                    </a:lnTo>
                    <a:lnTo>
                      <a:pt x="34" y="7"/>
                    </a:lnTo>
                    <a:lnTo>
                      <a:pt x="37" y="10"/>
                    </a:lnTo>
                    <a:lnTo>
                      <a:pt x="41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4" y="23"/>
                    </a:lnTo>
                    <a:lnTo>
                      <a:pt x="48" y="26"/>
                    </a:lnTo>
                    <a:lnTo>
                      <a:pt x="53" y="30"/>
                    </a:lnTo>
                    <a:lnTo>
                      <a:pt x="56" y="33"/>
                    </a:lnTo>
                    <a:lnTo>
                      <a:pt x="61" y="35"/>
                    </a:lnTo>
                    <a:lnTo>
                      <a:pt x="65" y="35"/>
                    </a:lnTo>
                    <a:lnTo>
                      <a:pt x="68" y="37"/>
                    </a:lnTo>
                    <a:lnTo>
                      <a:pt x="70" y="37"/>
                    </a:lnTo>
                    <a:lnTo>
                      <a:pt x="77" y="37"/>
                    </a:lnTo>
                    <a:lnTo>
                      <a:pt x="82" y="40"/>
                    </a:lnTo>
                    <a:lnTo>
                      <a:pt x="88" y="44"/>
                    </a:lnTo>
                    <a:lnTo>
                      <a:pt x="91" y="45"/>
                    </a:lnTo>
                    <a:lnTo>
                      <a:pt x="93" y="49"/>
                    </a:lnTo>
                    <a:lnTo>
                      <a:pt x="93" y="51"/>
                    </a:lnTo>
                    <a:lnTo>
                      <a:pt x="95" y="52"/>
                    </a:lnTo>
                    <a:lnTo>
                      <a:pt x="93" y="65"/>
                    </a:lnTo>
                    <a:lnTo>
                      <a:pt x="89" y="72"/>
                    </a:lnTo>
                    <a:lnTo>
                      <a:pt x="84" y="79"/>
                    </a:lnTo>
                    <a:lnTo>
                      <a:pt x="79" y="80"/>
                    </a:lnTo>
                    <a:lnTo>
                      <a:pt x="75" y="82"/>
                    </a:lnTo>
                    <a:lnTo>
                      <a:pt x="67" y="87"/>
                    </a:lnTo>
                    <a:lnTo>
                      <a:pt x="60" y="93"/>
                    </a:lnTo>
                    <a:lnTo>
                      <a:pt x="54" y="98"/>
                    </a:lnTo>
                    <a:lnTo>
                      <a:pt x="51" y="101"/>
                    </a:lnTo>
                    <a:lnTo>
                      <a:pt x="49" y="105"/>
                    </a:lnTo>
                    <a:lnTo>
                      <a:pt x="49" y="106"/>
                    </a:lnTo>
                    <a:lnTo>
                      <a:pt x="41" y="120"/>
                    </a:lnTo>
                    <a:lnTo>
                      <a:pt x="32" y="131"/>
                    </a:lnTo>
                    <a:lnTo>
                      <a:pt x="27" y="136"/>
                    </a:lnTo>
                    <a:lnTo>
                      <a:pt x="23" y="138"/>
                    </a:lnTo>
                    <a:lnTo>
                      <a:pt x="20" y="140"/>
                    </a:lnTo>
                    <a:lnTo>
                      <a:pt x="16" y="141"/>
                    </a:lnTo>
                    <a:lnTo>
                      <a:pt x="11" y="143"/>
                    </a:lnTo>
                    <a:lnTo>
                      <a:pt x="9" y="141"/>
                    </a:lnTo>
                    <a:lnTo>
                      <a:pt x="7" y="141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1"/>
                    </a:lnTo>
                    <a:lnTo>
                      <a:pt x="7" y="131"/>
                    </a:lnTo>
                    <a:lnTo>
                      <a:pt x="9" y="129"/>
                    </a:lnTo>
                    <a:lnTo>
                      <a:pt x="9" y="129"/>
                    </a:lnTo>
                    <a:lnTo>
                      <a:pt x="20" y="124"/>
                    </a:lnTo>
                    <a:lnTo>
                      <a:pt x="28" y="115"/>
                    </a:lnTo>
                    <a:lnTo>
                      <a:pt x="35" y="106"/>
                    </a:lnTo>
                    <a:lnTo>
                      <a:pt x="41" y="98"/>
                    </a:lnTo>
                    <a:lnTo>
                      <a:pt x="42" y="96"/>
                    </a:lnTo>
                    <a:lnTo>
                      <a:pt x="46" y="89"/>
                    </a:lnTo>
                    <a:lnTo>
                      <a:pt x="49" y="86"/>
                    </a:lnTo>
                    <a:lnTo>
                      <a:pt x="54" y="80"/>
                    </a:lnTo>
                    <a:lnTo>
                      <a:pt x="58" y="79"/>
                    </a:lnTo>
                    <a:lnTo>
                      <a:pt x="61" y="75"/>
                    </a:lnTo>
                    <a:lnTo>
                      <a:pt x="63" y="75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8" y="73"/>
                    </a:lnTo>
                    <a:lnTo>
                      <a:pt x="74" y="70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79" y="59"/>
                    </a:lnTo>
                    <a:lnTo>
                      <a:pt x="81" y="56"/>
                    </a:lnTo>
                    <a:lnTo>
                      <a:pt x="79" y="51"/>
                    </a:lnTo>
                    <a:lnTo>
                      <a:pt x="75" y="47"/>
                    </a:lnTo>
                    <a:lnTo>
                      <a:pt x="72" y="45"/>
                    </a:lnTo>
                    <a:lnTo>
                      <a:pt x="68" y="44"/>
                    </a:lnTo>
                    <a:lnTo>
                      <a:pt x="67" y="44"/>
                    </a:lnTo>
                    <a:lnTo>
                      <a:pt x="65" y="44"/>
                    </a:lnTo>
                    <a:lnTo>
                      <a:pt x="51" y="40"/>
                    </a:lnTo>
                    <a:lnTo>
                      <a:pt x="41" y="37"/>
                    </a:lnTo>
                    <a:lnTo>
                      <a:pt x="35" y="31"/>
                    </a:lnTo>
                    <a:lnTo>
                      <a:pt x="34" y="28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5" y="17"/>
                    </a:lnTo>
                    <a:lnTo>
                      <a:pt x="23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21" y="2"/>
                    </a:lnTo>
                    <a:lnTo>
                      <a:pt x="25" y="2"/>
                    </a:lnTo>
                    <a:close/>
                    <a:moveTo>
                      <a:pt x="14" y="2"/>
                    </a:move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21"/>
                    </a:lnTo>
                    <a:lnTo>
                      <a:pt x="27" y="24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9" y="38"/>
                    </a:lnTo>
                    <a:lnTo>
                      <a:pt x="49" y="44"/>
                    </a:lnTo>
                    <a:lnTo>
                      <a:pt x="65" y="47"/>
                    </a:lnTo>
                    <a:lnTo>
                      <a:pt x="65" y="47"/>
                    </a:lnTo>
                    <a:lnTo>
                      <a:pt x="68" y="47"/>
                    </a:lnTo>
                    <a:lnTo>
                      <a:pt x="70" y="49"/>
                    </a:lnTo>
                    <a:lnTo>
                      <a:pt x="74" y="51"/>
                    </a:lnTo>
                    <a:lnTo>
                      <a:pt x="75" y="52"/>
                    </a:lnTo>
                    <a:lnTo>
                      <a:pt x="77" y="54"/>
                    </a:lnTo>
                    <a:lnTo>
                      <a:pt x="77" y="58"/>
                    </a:lnTo>
                    <a:lnTo>
                      <a:pt x="75" y="59"/>
                    </a:lnTo>
                    <a:lnTo>
                      <a:pt x="75" y="61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0" y="73"/>
                    </a:lnTo>
                    <a:lnTo>
                      <a:pt x="56" y="75"/>
                    </a:lnTo>
                    <a:lnTo>
                      <a:pt x="51" y="79"/>
                    </a:lnTo>
                    <a:lnTo>
                      <a:pt x="48" y="82"/>
                    </a:lnTo>
                    <a:lnTo>
                      <a:pt x="42" y="87"/>
                    </a:lnTo>
                    <a:lnTo>
                      <a:pt x="39" y="94"/>
                    </a:lnTo>
                    <a:lnTo>
                      <a:pt x="37" y="96"/>
                    </a:lnTo>
                    <a:lnTo>
                      <a:pt x="34" y="103"/>
                    </a:lnTo>
                    <a:lnTo>
                      <a:pt x="27" y="113"/>
                    </a:lnTo>
                    <a:lnTo>
                      <a:pt x="18" y="120"/>
                    </a:lnTo>
                    <a:lnTo>
                      <a:pt x="9" y="126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9"/>
                    </a:lnTo>
                    <a:lnTo>
                      <a:pt x="2" y="133"/>
                    </a:lnTo>
                    <a:lnTo>
                      <a:pt x="0" y="136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4" y="143"/>
                    </a:lnTo>
                    <a:lnTo>
                      <a:pt x="6" y="145"/>
                    </a:lnTo>
                    <a:lnTo>
                      <a:pt x="9" y="145"/>
                    </a:lnTo>
                    <a:lnTo>
                      <a:pt x="16" y="145"/>
                    </a:lnTo>
                    <a:lnTo>
                      <a:pt x="21" y="141"/>
                    </a:lnTo>
                    <a:lnTo>
                      <a:pt x="25" y="140"/>
                    </a:lnTo>
                    <a:lnTo>
                      <a:pt x="28" y="138"/>
                    </a:lnTo>
                    <a:lnTo>
                      <a:pt x="35" y="133"/>
                    </a:lnTo>
                    <a:lnTo>
                      <a:pt x="44" y="122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4" y="103"/>
                    </a:lnTo>
                    <a:lnTo>
                      <a:pt x="56" y="99"/>
                    </a:lnTo>
                    <a:lnTo>
                      <a:pt x="61" y="94"/>
                    </a:lnTo>
                    <a:lnTo>
                      <a:pt x="68" y="91"/>
                    </a:lnTo>
                    <a:lnTo>
                      <a:pt x="77" y="86"/>
                    </a:lnTo>
                    <a:lnTo>
                      <a:pt x="79" y="84"/>
                    </a:lnTo>
                    <a:lnTo>
                      <a:pt x="86" y="80"/>
                    </a:lnTo>
                    <a:lnTo>
                      <a:pt x="91" y="73"/>
                    </a:lnTo>
                    <a:lnTo>
                      <a:pt x="96" y="65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96" y="49"/>
                    </a:lnTo>
                    <a:lnTo>
                      <a:pt x="95" y="45"/>
                    </a:lnTo>
                    <a:lnTo>
                      <a:pt x="91" y="42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7" y="35"/>
                    </a:lnTo>
                    <a:lnTo>
                      <a:pt x="70" y="33"/>
                    </a:lnTo>
                    <a:lnTo>
                      <a:pt x="68" y="33"/>
                    </a:lnTo>
                    <a:lnTo>
                      <a:pt x="65" y="31"/>
                    </a:lnTo>
                    <a:lnTo>
                      <a:pt x="61" y="31"/>
                    </a:lnTo>
                    <a:lnTo>
                      <a:pt x="56" y="28"/>
                    </a:lnTo>
                    <a:lnTo>
                      <a:pt x="51" y="26"/>
                    </a:lnTo>
                    <a:lnTo>
                      <a:pt x="48" y="21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2"/>
                    </a:lnTo>
                    <a:lnTo>
                      <a:pt x="39" y="9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3">
                <a:extLst>
                  <a:ext uri="{FF2B5EF4-FFF2-40B4-BE49-F238E27FC236}">
                    <a16:creationId xmlns:a16="http://schemas.microsoft.com/office/drawing/2014/main" xmlns="" id="{079461BD-3BFF-4DDD-90DC-DFF3245EA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8" y="1484313"/>
                <a:ext cx="134938" cy="223838"/>
              </a:xfrm>
              <a:custGeom>
                <a:avLst/>
                <a:gdLst>
                  <a:gd name="T0" fmla="*/ 10 w 85"/>
                  <a:gd name="T1" fmla="*/ 1 h 141"/>
                  <a:gd name="T2" fmla="*/ 12 w 85"/>
                  <a:gd name="T3" fmla="*/ 3 h 141"/>
                  <a:gd name="T4" fmla="*/ 17 w 85"/>
                  <a:gd name="T5" fmla="*/ 7 h 141"/>
                  <a:gd name="T6" fmla="*/ 26 w 85"/>
                  <a:gd name="T7" fmla="*/ 14 h 141"/>
                  <a:gd name="T8" fmla="*/ 33 w 85"/>
                  <a:gd name="T9" fmla="*/ 24 h 141"/>
                  <a:gd name="T10" fmla="*/ 40 w 85"/>
                  <a:gd name="T11" fmla="*/ 31 h 141"/>
                  <a:gd name="T12" fmla="*/ 64 w 85"/>
                  <a:gd name="T13" fmla="*/ 40 h 141"/>
                  <a:gd name="T14" fmla="*/ 66 w 85"/>
                  <a:gd name="T15" fmla="*/ 40 h 141"/>
                  <a:gd name="T16" fmla="*/ 73 w 85"/>
                  <a:gd name="T17" fmla="*/ 42 h 141"/>
                  <a:gd name="T18" fmla="*/ 80 w 85"/>
                  <a:gd name="T19" fmla="*/ 47 h 141"/>
                  <a:gd name="T20" fmla="*/ 82 w 85"/>
                  <a:gd name="T21" fmla="*/ 56 h 141"/>
                  <a:gd name="T22" fmla="*/ 82 w 85"/>
                  <a:gd name="T23" fmla="*/ 57 h 141"/>
                  <a:gd name="T24" fmla="*/ 80 w 85"/>
                  <a:gd name="T25" fmla="*/ 63 h 141"/>
                  <a:gd name="T26" fmla="*/ 75 w 85"/>
                  <a:gd name="T27" fmla="*/ 70 h 141"/>
                  <a:gd name="T28" fmla="*/ 66 w 85"/>
                  <a:gd name="T29" fmla="*/ 75 h 141"/>
                  <a:gd name="T30" fmla="*/ 54 w 85"/>
                  <a:gd name="T31" fmla="*/ 82 h 141"/>
                  <a:gd name="T32" fmla="*/ 38 w 85"/>
                  <a:gd name="T33" fmla="*/ 103 h 141"/>
                  <a:gd name="T34" fmla="*/ 30 w 85"/>
                  <a:gd name="T35" fmla="*/ 115 h 141"/>
                  <a:gd name="T36" fmla="*/ 12 w 85"/>
                  <a:gd name="T37" fmla="*/ 134 h 141"/>
                  <a:gd name="T38" fmla="*/ 2 w 85"/>
                  <a:gd name="T39" fmla="*/ 139 h 141"/>
                  <a:gd name="T40" fmla="*/ 2 w 85"/>
                  <a:gd name="T41" fmla="*/ 141 h 141"/>
                  <a:gd name="T42" fmla="*/ 3 w 85"/>
                  <a:gd name="T43" fmla="*/ 141 h 141"/>
                  <a:gd name="T44" fmla="*/ 23 w 85"/>
                  <a:gd name="T45" fmla="*/ 127 h 141"/>
                  <a:gd name="T46" fmla="*/ 38 w 85"/>
                  <a:gd name="T47" fmla="*/ 108 h 141"/>
                  <a:gd name="T48" fmla="*/ 40 w 85"/>
                  <a:gd name="T49" fmla="*/ 104 h 141"/>
                  <a:gd name="T50" fmla="*/ 44 w 85"/>
                  <a:gd name="T51" fmla="*/ 97 h 141"/>
                  <a:gd name="T52" fmla="*/ 50 w 85"/>
                  <a:gd name="T53" fmla="*/ 89 h 141"/>
                  <a:gd name="T54" fmla="*/ 59 w 85"/>
                  <a:gd name="T55" fmla="*/ 82 h 141"/>
                  <a:gd name="T56" fmla="*/ 66 w 85"/>
                  <a:gd name="T57" fmla="*/ 78 h 141"/>
                  <a:gd name="T58" fmla="*/ 73 w 85"/>
                  <a:gd name="T59" fmla="*/ 75 h 141"/>
                  <a:gd name="T60" fmla="*/ 82 w 85"/>
                  <a:gd name="T61" fmla="*/ 68 h 141"/>
                  <a:gd name="T62" fmla="*/ 85 w 85"/>
                  <a:gd name="T63" fmla="*/ 59 h 141"/>
                  <a:gd name="T64" fmla="*/ 85 w 85"/>
                  <a:gd name="T65" fmla="*/ 56 h 141"/>
                  <a:gd name="T66" fmla="*/ 84 w 85"/>
                  <a:gd name="T67" fmla="*/ 47 h 141"/>
                  <a:gd name="T68" fmla="*/ 77 w 85"/>
                  <a:gd name="T69" fmla="*/ 40 h 141"/>
                  <a:gd name="T70" fmla="*/ 70 w 85"/>
                  <a:gd name="T71" fmla="*/ 36 h 141"/>
                  <a:gd name="T72" fmla="*/ 64 w 85"/>
                  <a:gd name="T73" fmla="*/ 36 h 141"/>
                  <a:gd name="T74" fmla="*/ 50 w 85"/>
                  <a:gd name="T75" fmla="*/ 33 h 141"/>
                  <a:gd name="T76" fmla="*/ 37 w 85"/>
                  <a:gd name="T77" fmla="*/ 24 h 141"/>
                  <a:gd name="T78" fmla="*/ 33 w 85"/>
                  <a:gd name="T79" fmla="*/ 17 h 141"/>
                  <a:gd name="T80" fmla="*/ 24 w 85"/>
                  <a:gd name="T81" fmla="*/ 7 h 141"/>
                  <a:gd name="T82" fmla="*/ 17 w 85"/>
                  <a:gd name="T83" fmla="*/ 1 h 141"/>
                  <a:gd name="T84" fmla="*/ 14 w 85"/>
                  <a:gd name="T85" fmla="*/ 0 h 141"/>
                  <a:gd name="T86" fmla="*/ 10 w 85"/>
                  <a:gd name="T8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41">
                    <a:moveTo>
                      <a:pt x="10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23" y="10"/>
                    </a:lnTo>
                    <a:lnTo>
                      <a:pt x="26" y="14"/>
                    </a:lnTo>
                    <a:lnTo>
                      <a:pt x="30" y="19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40" y="31"/>
                    </a:lnTo>
                    <a:lnTo>
                      <a:pt x="49" y="3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7" y="43"/>
                    </a:lnTo>
                    <a:lnTo>
                      <a:pt x="80" y="47"/>
                    </a:lnTo>
                    <a:lnTo>
                      <a:pt x="82" y="50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2" y="57"/>
                    </a:lnTo>
                    <a:lnTo>
                      <a:pt x="82" y="59"/>
                    </a:lnTo>
                    <a:lnTo>
                      <a:pt x="80" y="63"/>
                    </a:lnTo>
                    <a:lnTo>
                      <a:pt x="78" y="66"/>
                    </a:lnTo>
                    <a:lnTo>
                      <a:pt x="75" y="70"/>
                    </a:lnTo>
                    <a:lnTo>
                      <a:pt x="71" y="73"/>
                    </a:lnTo>
                    <a:lnTo>
                      <a:pt x="66" y="75"/>
                    </a:lnTo>
                    <a:lnTo>
                      <a:pt x="61" y="77"/>
                    </a:lnTo>
                    <a:lnTo>
                      <a:pt x="54" y="82"/>
                    </a:lnTo>
                    <a:lnTo>
                      <a:pt x="44" y="91"/>
                    </a:lnTo>
                    <a:lnTo>
                      <a:pt x="38" y="103"/>
                    </a:lnTo>
                    <a:lnTo>
                      <a:pt x="35" y="106"/>
                    </a:lnTo>
                    <a:lnTo>
                      <a:pt x="30" y="115"/>
                    </a:lnTo>
                    <a:lnTo>
                      <a:pt x="21" y="124"/>
                    </a:lnTo>
                    <a:lnTo>
                      <a:pt x="12" y="134"/>
                    </a:lnTo>
                    <a:lnTo>
                      <a:pt x="2" y="139"/>
                    </a:lnTo>
                    <a:lnTo>
                      <a:pt x="2" y="139"/>
                    </a:lnTo>
                    <a:lnTo>
                      <a:pt x="0" y="139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3" y="141"/>
                    </a:lnTo>
                    <a:lnTo>
                      <a:pt x="12" y="136"/>
                    </a:lnTo>
                    <a:lnTo>
                      <a:pt x="23" y="127"/>
                    </a:lnTo>
                    <a:lnTo>
                      <a:pt x="31" y="117"/>
                    </a:lnTo>
                    <a:lnTo>
                      <a:pt x="38" y="108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4" y="97"/>
                    </a:lnTo>
                    <a:lnTo>
                      <a:pt x="47" y="92"/>
                    </a:lnTo>
                    <a:lnTo>
                      <a:pt x="50" y="89"/>
                    </a:lnTo>
                    <a:lnTo>
                      <a:pt x="56" y="85"/>
                    </a:lnTo>
                    <a:lnTo>
                      <a:pt x="59" y="82"/>
                    </a:lnTo>
                    <a:lnTo>
                      <a:pt x="63" y="8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73" y="75"/>
                    </a:lnTo>
                    <a:lnTo>
                      <a:pt x="78" y="71"/>
                    </a:lnTo>
                    <a:lnTo>
                      <a:pt x="82" y="68"/>
                    </a:lnTo>
                    <a:lnTo>
                      <a:pt x="84" y="63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0"/>
                    </a:lnTo>
                    <a:lnTo>
                      <a:pt x="84" y="47"/>
                    </a:lnTo>
                    <a:lnTo>
                      <a:pt x="80" y="42"/>
                    </a:lnTo>
                    <a:lnTo>
                      <a:pt x="77" y="40"/>
                    </a:lnTo>
                    <a:lnTo>
                      <a:pt x="73" y="38"/>
                    </a:lnTo>
                    <a:lnTo>
                      <a:pt x="70" y="36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0" y="33"/>
                    </a:lnTo>
                    <a:lnTo>
                      <a:pt x="42" y="28"/>
                    </a:lnTo>
                    <a:lnTo>
                      <a:pt x="37" y="24"/>
                    </a:lnTo>
                    <a:lnTo>
                      <a:pt x="35" y="22"/>
                    </a:lnTo>
                    <a:lnTo>
                      <a:pt x="33" y="17"/>
                    </a:lnTo>
                    <a:lnTo>
                      <a:pt x="28" y="12"/>
                    </a:lnTo>
                    <a:lnTo>
                      <a:pt x="24" y="7"/>
                    </a:lnTo>
                    <a:lnTo>
                      <a:pt x="21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24">
                <a:extLst>
                  <a:ext uri="{FF2B5EF4-FFF2-40B4-BE49-F238E27FC236}">
                    <a16:creationId xmlns:a16="http://schemas.microsoft.com/office/drawing/2014/main" xmlns="" id="{9CC679A0-D5AF-4410-B561-A1191405C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01" y="1539875"/>
                <a:ext cx="77788" cy="71438"/>
              </a:xfrm>
              <a:custGeom>
                <a:avLst/>
                <a:gdLst>
                  <a:gd name="T0" fmla="*/ 30 w 49"/>
                  <a:gd name="T1" fmla="*/ 1 h 45"/>
                  <a:gd name="T2" fmla="*/ 33 w 49"/>
                  <a:gd name="T3" fmla="*/ 10 h 45"/>
                  <a:gd name="T4" fmla="*/ 33 w 49"/>
                  <a:gd name="T5" fmla="*/ 22 h 45"/>
                  <a:gd name="T6" fmla="*/ 28 w 49"/>
                  <a:gd name="T7" fmla="*/ 29 h 45"/>
                  <a:gd name="T8" fmla="*/ 24 w 49"/>
                  <a:gd name="T9" fmla="*/ 31 h 45"/>
                  <a:gd name="T10" fmla="*/ 17 w 49"/>
                  <a:gd name="T11" fmla="*/ 28 h 45"/>
                  <a:gd name="T12" fmla="*/ 16 w 49"/>
                  <a:gd name="T13" fmla="*/ 24 h 45"/>
                  <a:gd name="T14" fmla="*/ 16 w 49"/>
                  <a:gd name="T15" fmla="*/ 21 h 45"/>
                  <a:gd name="T16" fmla="*/ 17 w 49"/>
                  <a:gd name="T17" fmla="*/ 22 h 45"/>
                  <a:gd name="T18" fmla="*/ 21 w 49"/>
                  <a:gd name="T19" fmla="*/ 24 h 45"/>
                  <a:gd name="T20" fmla="*/ 26 w 49"/>
                  <a:gd name="T21" fmla="*/ 24 h 45"/>
                  <a:gd name="T22" fmla="*/ 30 w 49"/>
                  <a:gd name="T23" fmla="*/ 21 h 45"/>
                  <a:gd name="T24" fmla="*/ 30 w 49"/>
                  <a:gd name="T25" fmla="*/ 14 h 45"/>
                  <a:gd name="T26" fmla="*/ 28 w 49"/>
                  <a:gd name="T27" fmla="*/ 8 h 45"/>
                  <a:gd name="T28" fmla="*/ 19 w 49"/>
                  <a:gd name="T29" fmla="*/ 5 h 45"/>
                  <a:gd name="T30" fmla="*/ 12 w 49"/>
                  <a:gd name="T31" fmla="*/ 5 h 45"/>
                  <a:gd name="T32" fmla="*/ 10 w 49"/>
                  <a:gd name="T33" fmla="*/ 7 h 45"/>
                  <a:gd name="T34" fmla="*/ 0 w 49"/>
                  <a:gd name="T35" fmla="*/ 24 h 45"/>
                  <a:gd name="T36" fmla="*/ 3 w 49"/>
                  <a:gd name="T37" fmla="*/ 35 h 45"/>
                  <a:gd name="T38" fmla="*/ 19 w 49"/>
                  <a:gd name="T39" fmla="*/ 45 h 45"/>
                  <a:gd name="T40" fmla="*/ 33 w 49"/>
                  <a:gd name="T41" fmla="*/ 43 h 45"/>
                  <a:gd name="T42" fmla="*/ 43 w 49"/>
                  <a:gd name="T43" fmla="*/ 36 h 45"/>
                  <a:gd name="T44" fmla="*/ 49 w 49"/>
                  <a:gd name="T45" fmla="*/ 19 h 45"/>
                  <a:gd name="T46" fmla="*/ 49 w 49"/>
                  <a:gd name="T47" fmla="*/ 8 h 45"/>
                  <a:gd name="T48" fmla="*/ 47 w 49"/>
                  <a:gd name="T49" fmla="*/ 7 h 45"/>
                  <a:gd name="T50" fmla="*/ 45 w 49"/>
                  <a:gd name="T51" fmla="*/ 8 h 45"/>
                  <a:gd name="T52" fmla="*/ 45 w 49"/>
                  <a:gd name="T53" fmla="*/ 22 h 45"/>
                  <a:gd name="T54" fmla="*/ 35 w 49"/>
                  <a:gd name="T55" fmla="*/ 40 h 45"/>
                  <a:gd name="T56" fmla="*/ 24 w 49"/>
                  <a:gd name="T57" fmla="*/ 42 h 45"/>
                  <a:gd name="T58" fmla="*/ 7 w 49"/>
                  <a:gd name="T59" fmla="*/ 33 h 45"/>
                  <a:gd name="T60" fmla="*/ 5 w 49"/>
                  <a:gd name="T61" fmla="*/ 29 h 45"/>
                  <a:gd name="T62" fmla="*/ 3 w 49"/>
                  <a:gd name="T63" fmla="*/ 22 h 45"/>
                  <a:gd name="T64" fmla="*/ 7 w 49"/>
                  <a:gd name="T65" fmla="*/ 14 h 45"/>
                  <a:gd name="T66" fmla="*/ 12 w 49"/>
                  <a:gd name="T67" fmla="*/ 8 h 45"/>
                  <a:gd name="T68" fmla="*/ 19 w 49"/>
                  <a:gd name="T69" fmla="*/ 7 h 45"/>
                  <a:gd name="T70" fmla="*/ 24 w 49"/>
                  <a:gd name="T71" fmla="*/ 10 h 45"/>
                  <a:gd name="T72" fmla="*/ 28 w 49"/>
                  <a:gd name="T73" fmla="*/ 15 h 45"/>
                  <a:gd name="T74" fmla="*/ 26 w 49"/>
                  <a:gd name="T75" fmla="*/ 21 h 45"/>
                  <a:gd name="T76" fmla="*/ 23 w 49"/>
                  <a:gd name="T77" fmla="*/ 22 h 45"/>
                  <a:gd name="T78" fmla="*/ 21 w 49"/>
                  <a:gd name="T79" fmla="*/ 21 h 45"/>
                  <a:gd name="T80" fmla="*/ 17 w 49"/>
                  <a:gd name="T81" fmla="*/ 17 h 45"/>
                  <a:gd name="T82" fmla="*/ 14 w 49"/>
                  <a:gd name="T83" fmla="*/ 19 h 45"/>
                  <a:gd name="T84" fmla="*/ 12 w 49"/>
                  <a:gd name="T85" fmla="*/ 22 h 45"/>
                  <a:gd name="T86" fmla="*/ 16 w 49"/>
                  <a:gd name="T87" fmla="*/ 29 h 45"/>
                  <a:gd name="T88" fmla="*/ 21 w 49"/>
                  <a:gd name="T89" fmla="*/ 33 h 45"/>
                  <a:gd name="T90" fmla="*/ 24 w 49"/>
                  <a:gd name="T91" fmla="*/ 33 h 45"/>
                  <a:gd name="T92" fmla="*/ 30 w 49"/>
                  <a:gd name="T93" fmla="*/ 31 h 45"/>
                  <a:gd name="T94" fmla="*/ 35 w 49"/>
                  <a:gd name="T95" fmla="*/ 24 h 45"/>
                  <a:gd name="T96" fmla="*/ 35 w 49"/>
                  <a:gd name="T97" fmla="*/ 10 h 45"/>
                  <a:gd name="T98" fmla="*/ 31 w 49"/>
                  <a:gd name="T9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5">
                    <a:moveTo>
                      <a:pt x="31" y="0"/>
                    </a:moveTo>
                    <a:lnTo>
                      <a:pt x="30" y="1"/>
                    </a:lnTo>
                    <a:lnTo>
                      <a:pt x="30" y="1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3" y="22"/>
                    </a:lnTo>
                    <a:lnTo>
                      <a:pt x="31" y="28"/>
                    </a:lnTo>
                    <a:lnTo>
                      <a:pt x="28" y="29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1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2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8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2" y="15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3" y="35"/>
                    </a:lnTo>
                    <a:lnTo>
                      <a:pt x="12" y="42"/>
                    </a:lnTo>
                    <a:lnTo>
                      <a:pt x="19" y="45"/>
                    </a:lnTo>
                    <a:lnTo>
                      <a:pt x="28" y="45"/>
                    </a:lnTo>
                    <a:lnTo>
                      <a:pt x="33" y="43"/>
                    </a:lnTo>
                    <a:lnTo>
                      <a:pt x="37" y="43"/>
                    </a:lnTo>
                    <a:lnTo>
                      <a:pt x="43" y="36"/>
                    </a:lnTo>
                    <a:lnTo>
                      <a:pt x="49" y="28"/>
                    </a:lnTo>
                    <a:lnTo>
                      <a:pt x="49" y="19"/>
                    </a:lnTo>
                    <a:lnTo>
                      <a:pt x="49" y="10"/>
                    </a:lnTo>
                    <a:lnTo>
                      <a:pt x="49" y="8"/>
                    </a:lnTo>
                    <a:lnTo>
                      <a:pt x="49" y="7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7" y="12"/>
                    </a:lnTo>
                    <a:lnTo>
                      <a:pt x="45" y="22"/>
                    </a:lnTo>
                    <a:lnTo>
                      <a:pt x="43" y="33"/>
                    </a:lnTo>
                    <a:lnTo>
                      <a:pt x="35" y="40"/>
                    </a:lnTo>
                    <a:lnTo>
                      <a:pt x="31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6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6" y="7"/>
                    </a:lnTo>
                    <a:lnTo>
                      <a:pt x="19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8" y="15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2" y="2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17" y="31"/>
                    </a:lnTo>
                    <a:lnTo>
                      <a:pt x="21" y="33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8" y="33"/>
                    </a:lnTo>
                    <a:lnTo>
                      <a:pt x="30" y="31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17"/>
                    </a:lnTo>
                    <a:lnTo>
                      <a:pt x="35" y="1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25">
                <a:extLst>
                  <a:ext uri="{FF2B5EF4-FFF2-40B4-BE49-F238E27FC236}">
                    <a16:creationId xmlns:a16="http://schemas.microsoft.com/office/drawing/2014/main" xmlns="" id="{91FD43E6-4482-4EC3-A8ED-B79D05E29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13" y="1547813"/>
                <a:ext cx="55563" cy="55563"/>
              </a:xfrm>
              <a:custGeom>
                <a:avLst/>
                <a:gdLst>
                  <a:gd name="T0" fmla="*/ 33 w 35"/>
                  <a:gd name="T1" fmla="*/ 0 h 35"/>
                  <a:gd name="T2" fmla="*/ 31 w 35"/>
                  <a:gd name="T3" fmla="*/ 0 h 35"/>
                  <a:gd name="T4" fmla="*/ 31 w 35"/>
                  <a:gd name="T5" fmla="*/ 2 h 35"/>
                  <a:gd name="T6" fmla="*/ 31 w 35"/>
                  <a:gd name="T7" fmla="*/ 3 h 35"/>
                  <a:gd name="T8" fmla="*/ 33 w 35"/>
                  <a:gd name="T9" fmla="*/ 10 h 35"/>
                  <a:gd name="T10" fmla="*/ 33 w 35"/>
                  <a:gd name="T11" fmla="*/ 17 h 35"/>
                  <a:gd name="T12" fmla="*/ 30 w 35"/>
                  <a:gd name="T13" fmla="*/ 24 h 35"/>
                  <a:gd name="T14" fmla="*/ 23 w 35"/>
                  <a:gd name="T15" fmla="*/ 31 h 35"/>
                  <a:gd name="T16" fmla="*/ 21 w 35"/>
                  <a:gd name="T17" fmla="*/ 31 h 35"/>
                  <a:gd name="T18" fmla="*/ 19 w 35"/>
                  <a:gd name="T19" fmla="*/ 31 h 35"/>
                  <a:gd name="T20" fmla="*/ 16 w 35"/>
                  <a:gd name="T21" fmla="*/ 31 h 35"/>
                  <a:gd name="T22" fmla="*/ 12 w 35"/>
                  <a:gd name="T23" fmla="*/ 30 h 35"/>
                  <a:gd name="T24" fmla="*/ 7 w 35"/>
                  <a:gd name="T25" fmla="*/ 28 h 35"/>
                  <a:gd name="T26" fmla="*/ 3 w 35"/>
                  <a:gd name="T27" fmla="*/ 24 h 35"/>
                  <a:gd name="T28" fmla="*/ 3 w 35"/>
                  <a:gd name="T29" fmla="*/ 23 h 35"/>
                  <a:gd name="T30" fmla="*/ 3 w 35"/>
                  <a:gd name="T31" fmla="*/ 21 h 35"/>
                  <a:gd name="T32" fmla="*/ 3 w 35"/>
                  <a:gd name="T33" fmla="*/ 17 h 35"/>
                  <a:gd name="T34" fmla="*/ 3 w 35"/>
                  <a:gd name="T35" fmla="*/ 16 h 35"/>
                  <a:gd name="T36" fmla="*/ 5 w 35"/>
                  <a:gd name="T37" fmla="*/ 12 h 35"/>
                  <a:gd name="T38" fmla="*/ 7 w 35"/>
                  <a:gd name="T39" fmla="*/ 10 h 35"/>
                  <a:gd name="T40" fmla="*/ 12 w 35"/>
                  <a:gd name="T41" fmla="*/ 10 h 35"/>
                  <a:gd name="T42" fmla="*/ 12 w 35"/>
                  <a:gd name="T43" fmla="*/ 10 h 35"/>
                  <a:gd name="T44" fmla="*/ 14 w 35"/>
                  <a:gd name="T45" fmla="*/ 10 h 35"/>
                  <a:gd name="T46" fmla="*/ 17 w 35"/>
                  <a:gd name="T47" fmla="*/ 12 h 35"/>
                  <a:gd name="T48" fmla="*/ 19 w 35"/>
                  <a:gd name="T49" fmla="*/ 14 h 35"/>
                  <a:gd name="T50" fmla="*/ 19 w 35"/>
                  <a:gd name="T51" fmla="*/ 16 h 35"/>
                  <a:gd name="T52" fmla="*/ 19 w 35"/>
                  <a:gd name="T53" fmla="*/ 17 h 35"/>
                  <a:gd name="T54" fmla="*/ 21 w 35"/>
                  <a:gd name="T55" fmla="*/ 17 h 35"/>
                  <a:gd name="T56" fmla="*/ 23 w 35"/>
                  <a:gd name="T57" fmla="*/ 17 h 35"/>
                  <a:gd name="T58" fmla="*/ 23 w 35"/>
                  <a:gd name="T59" fmla="*/ 16 h 35"/>
                  <a:gd name="T60" fmla="*/ 21 w 35"/>
                  <a:gd name="T61" fmla="*/ 12 h 35"/>
                  <a:gd name="T62" fmla="*/ 19 w 35"/>
                  <a:gd name="T63" fmla="*/ 10 h 35"/>
                  <a:gd name="T64" fmla="*/ 17 w 35"/>
                  <a:gd name="T65" fmla="*/ 9 h 35"/>
                  <a:gd name="T66" fmla="*/ 14 w 35"/>
                  <a:gd name="T67" fmla="*/ 7 h 35"/>
                  <a:gd name="T68" fmla="*/ 12 w 35"/>
                  <a:gd name="T69" fmla="*/ 7 h 35"/>
                  <a:gd name="T70" fmla="*/ 9 w 35"/>
                  <a:gd name="T71" fmla="*/ 7 h 35"/>
                  <a:gd name="T72" fmla="*/ 5 w 35"/>
                  <a:gd name="T73" fmla="*/ 9 h 35"/>
                  <a:gd name="T74" fmla="*/ 3 w 35"/>
                  <a:gd name="T75" fmla="*/ 10 h 35"/>
                  <a:gd name="T76" fmla="*/ 2 w 35"/>
                  <a:gd name="T77" fmla="*/ 14 h 35"/>
                  <a:gd name="T78" fmla="*/ 0 w 35"/>
                  <a:gd name="T79" fmla="*/ 17 h 35"/>
                  <a:gd name="T80" fmla="*/ 0 w 35"/>
                  <a:gd name="T81" fmla="*/ 21 h 35"/>
                  <a:gd name="T82" fmla="*/ 2 w 35"/>
                  <a:gd name="T83" fmla="*/ 24 h 35"/>
                  <a:gd name="T84" fmla="*/ 2 w 35"/>
                  <a:gd name="T85" fmla="*/ 24 h 35"/>
                  <a:gd name="T86" fmla="*/ 5 w 35"/>
                  <a:gd name="T87" fmla="*/ 30 h 35"/>
                  <a:gd name="T88" fmla="*/ 9 w 35"/>
                  <a:gd name="T89" fmla="*/ 33 h 35"/>
                  <a:gd name="T90" fmla="*/ 14 w 35"/>
                  <a:gd name="T91" fmla="*/ 33 h 35"/>
                  <a:gd name="T92" fmla="*/ 17 w 35"/>
                  <a:gd name="T93" fmla="*/ 35 h 35"/>
                  <a:gd name="T94" fmla="*/ 21 w 35"/>
                  <a:gd name="T95" fmla="*/ 35 h 35"/>
                  <a:gd name="T96" fmla="*/ 23 w 35"/>
                  <a:gd name="T97" fmla="*/ 33 h 35"/>
                  <a:gd name="T98" fmla="*/ 24 w 35"/>
                  <a:gd name="T99" fmla="*/ 33 h 35"/>
                  <a:gd name="T100" fmla="*/ 31 w 35"/>
                  <a:gd name="T101" fmla="*/ 28 h 35"/>
                  <a:gd name="T102" fmla="*/ 35 w 35"/>
                  <a:gd name="T103" fmla="*/ 19 h 35"/>
                  <a:gd name="T104" fmla="*/ 35 w 35"/>
                  <a:gd name="T105" fmla="*/ 10 h 35"/>
                  <a:gd name="T106" fmla="*/ 35 w 35"/>
                  <a:gd name="T107" fmla="*/ 3 h 35"/>
                  <a:gd name="T108" fmla="*/ 35 w 35"/>
                  <a:gd name="T109" fmla="*/ 0 h 35"/>
                  <a:gd name="T110" fmla="*/ 33 w 35"/>
                  <a:gd name="T111" fmla="*/ 0 h 35"/>
                  <a:gd name="T112" fmla="*/ 33 w 35"/>
                  <a:gd name="T1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33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0" y="24"/>
                    </a:lnTo>
                    <a:lnTo>
                      <a:pt x="23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6" y="31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4" y="33"/>
                    </a:lnTo>
                    <a:lnTo>
                      <a:pt x="31" y="28"/>
                    </a:lnTo>
                    <a:lnTo>
                      <a:pt x="35" y="19"/>
                    </a:lnTo>
                    <a:lnTo>
                      <a:pt x="35" y="10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26">
                <a:extLst>
                  <a:ext uri="{FF2B5EF4-FFF2-40B4-BE49-F238E27FC236}">
                    <a16:creationId xmlns:a16="http://schemas.microsoft.com/office/drawing/2014/main" xmlns="" id="{56B7CF48-8632-4E9A-A9CA-C3100731F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6" y="1625600"/>
                <a:ext cx="58738" cy="63500"/>
              </a:xfrm>
              <a:custGeom>
                <a:avLst/>
                <a:gdLst>
                  <a:gd name="T0" fmla="*/ 12 w 37"/>
                  <a:gd name="T1" fmla="*/ 2 h 40"/>
                  <a:gd name="T2" fmla="*/ 12 w 37"/>
                  <a:gd name="T3" fmla="*/ 3 h 40"/>
                  <a:gd name="T4" fmla="*/ 14 w 37"/>
                  <a:gd name="T5" fmla="*/ 3 h 40"/>
                  <a:gd name="T6" fmla="*/ 19 w 37"/>
                  <a:gd name="T7" fmla="*/ 3 h 40"/>
                  <a:gd name="T8" fmla="*/ 25 w 37"/>
                  <a:gd name="T9" fmla="*/ 5 h 40"/>
                  <a:gd name="T10" fmla="*/ 32 w 37"/>
                  <a:gd name="T11" fmla="*/ 10 h 40"/>
                  <a:gd name="T12" fmla="*/ 33 w 37"/>
                  <a:gd name="T13" fmla="*/ 17 h 40"/>
                  <a:gd name="T14" fmla="*/ 33 w 37"/>
                  <a:gd name="T15" fmla="*/ 22 h 40"/>
                  <a:gd name="T16" fmla="*/ 32 w 37"/>
                  <a:gd name="T17" fmla="*/ 31 h 40"/>
                  <a:gd name="T18" fmla="*/ 28 w 37"/>
                  <a:gd name="T19" fmla="*/ 36 h 40"/>
                  <a:gd name="T20" fmla="*/ 25 w 37"/>
                  <a:gd name="T21" fmla="*/ 36 h 40"/>
                  <a:gd name="T22" fmla="*/ 21 w 37"/>
                  <a:gd name="T23" fmla="*/ 35 h 40"/>
                  <a:gd name="T24" fmla="*/ 19 w 37"/>
                  <a:gd name="T25" fmla="*/ 31 h 40"/>
                  <a:gd name="T26" fmla="*/ 21 w 37"/>
                  <a:gd name="T27" fmla="*/ 26 h 40"/>
                  <a:gd name="T28" fmla="*/ 21 w 37"/>
                  <a:gd name="T29" fmla="*/ 19 h 40"/>
                  <a:gd name="T30" fmla="*/ 16 w 37"/>
                  <a:gd name="T31" fmla="*/ 14 h 40"/>
                  <a:gd name="T32" fmla="*/ 14 w 37"/>
                  <a:gd name="T33" fmla="*/ 12 h 40"/>
                  <a:gd name="T34" fmla="*/ 9 w 37"/>
                  <a:gd name="T35" fmla="*/ 12 h 40"/>
                  <a:gd name="T36" fmla="*/ 0 w 37"/>
                  <a:gd name="T37" fmla="*/ 17 h 40"/>
                  <a:gd name="T38" fmla="*/ 0 w 37"/>
                  <a:gd name="T39" fmla="*/ 19 h 40"/>
                  <a:gd name="T40" fmla="*/ 2 w 37"/>
                  <a:gd name="T41" fmla="*/ 19 h 40"/>
                  <a:gd name="T42" fmla="*/ 11 w 37"/>
                  <a:gd name="T43" fmla="*/ 15 h 40"/>
                  <a:gd name="T44" fmla="*/ 14 w 37"/>
                  <a:gd name="T45" fmla="*/ 15 h 40"/>
                  <a:gd name="T46" fmla="*/ 18 w 37"/>
                  <a:gd name="T47" fmla="*/ 19 h 40"/>
                  <a:gd name="T48" fmla="*/ 18 w 37"/>
                  <a:gd name="T49" fmla="*/ 24 h 40"/>
                  <a:gd name="T50" fmla="*/ 18 w 37"/>
                  <a:gd name="T51" fmla="*/ 26 h 40"/>
                  <a:gd name="T52" fmla="*/ 18 w 37"/>
                  <a:gd name="T53" fmla="*/ 35 h 40"/>
                  <a:gd name="T54" fmla="*/ 21 w 37"/>
                  <a:gd name="T55" fmla="*/ 38 h 40"/>
                  <a:gd name="T56" fmla="*/ 25 w 37"/>
                  <a:gd name="T57" fmla="*/ 40 h 40"/>
                  <a:gd name="T58" fmla="*/ 30 w 37"/>
                  <a:gd name="T59" fmla="*/ 38 h 40"/>
                  <a:gd name="T60" fmla="*/ 35 w 37"/>
                  <a:gd name="T61" fmla="*/ 31 h 40"/>
                  <a:gd name="T62" fmla="*/ 37 w 37"/>
                  <a:gd name="T63" fmla="*/ 22 h 40"/>
                  <a:gd name="T64" fmla="*/ 35 w 37"/>
                  <a:gd name="T65" fmla="*/ 15 h 40"/>
                  <a:gd name="T66" fmla="*/ 33 w 37"/>
                  <a:gd name="T67" fmla="*/ 8 h 40"/>
                  <a:gd name="T68" fmla="*/ 26 w 37"/>
                  <a:gd name="T69" fmla="*/ 2 h 40"/>
                  <a:gd name="T70" fmla="*/ 19 w 37"/>
                  <a:gd name="T71" fmla="*/ 0 h 40"/>
                  <a:gd name="T72" fmla="*/ 14 w 37"/>
                  <a:gd name="T7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" h="40">
                    <a:moveTo>
                      <a:pt x="12" y="2"/>
                    </a:moveTo>
                    <a:lnTo>
                      <a:pt x="12" y="2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8" y="7"/>
                    </a:lnTo>
                    <a:lnTo>
                      <a:pt x="32" y="10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7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6" y="31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21" y="38"/>
                    </a:lnTo>
                    <a:lnTo>
                      <a:pt x="23" y="40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3" y="36"/>
                    </a:lnTo>
                    <a:lnTo>
                      <a:pt x="35" y="31"/>
                    </a:lnTo>
                    <a:lnTo>
                      <a:pt x="37" y="28"/>
                    </a:lnTo>
                    <a:lnTo>
                      <a:pt x="37" y="22"/>
                    </a:lnTo>
                    <a:lnTo>
                      <a:pt x="37" y="19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3" y="8"/>
                    </a:lnTo>
                    <a:lnTo>
                      <a:pt x="30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27">
                <a:extLst>
                  <a:ext uri="{FF2B5EF4-FFF2-40B4-BE49-F238E27FC236}">
                    <a16:creationId xmlns:a16="http://schemas.microsoft.com/office/drawing/2014/main" xmlns="" id="{8526EBA1-E5E6-42A0-AEF0-1D622EF3D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636713"/>
                <a:ext cx="36513" cy="46038"/>
              </a:xfrm>
              <a:custGeom>
                <a:avLst/>
                <a:gdLst>
                  <a:gd name="T0" fmla="*/ 0 w 23"/>
                  <a:gd name="T1" fmla="*/ 0 h 29"/>
                  <a:gd name="T2" fmla="*/ 0 w 23"/>
                  <a:gd name="T3" fmla="*/ 0 h 29"/>
                  <a:gd name="T4" fmla="*/ 0 w 23"/>
                  <a:gd name="T5" fmla="*/ 1 h 29"/>
                  <a:gd name="T6" fmla="*/ 0 w 23"/>
                  <a:gd name="T7" fmla="*/ 1 h 29"/>
                  <a:gd name="T8" fmla="*/ 2 w 23"/>
                  <a:gd name="T9" fmla="*/ 3 h 29"/>
                  <a:gd name="T10" fmla="*/ 2 w 23"/>
                  <a:gd name="T11" fmla="*/ 1 h 29"/>
                  <a:gd name="T12" fmla="*/ 6 w 23"/>
                  <a:gd name="T13" fmla="*/ 1 h 29"/>
                  <a:gd name="T14" fmla="*/ 9 w 23"/>
                  <a:gd name="T15" fmla="*/ 1 h 29"/>
                  <a:gd name="T16" fmla="*/ 13 w 23"/>
                  <a:gd name="T17" fmla="*/ 3 h 29"/>
                  <a:gd name="T18" fmla="*/ 16 w 23"/>
                  <a:gd name="T19" fmla="*/ 5 h 29"/>
                  <a:gd name="T20" fmla="*/ 18 w 23"/>
                  <a:gd name="T21" fmla="*/ 7 h 29"/>
                  <a:gd name="T22" fmla="*/ 20 w 23"/>
                  <a:gd name="T23" fmla="*/ 8 h 29"/>
                  <a:gd name="T24" fmla="*/ 20 w 23"/>
                  <a:gd name="T25" fmla="*/ 10 h 29"/>
                  <a:gd name="T26" fmla="*/ 21 w 23"/>
                  <a:gd name="T27" fmla="*/ 14 h 29"/>
                  <a:gd name="T28" fmla="*/ 20 w 23"/>
                  <a:gd name="T29" fmla="*/ 19 h 29"/>
                  <a:gd name="T30" fmla="*/ 18 w 23"/>
                  <a:gd name="T31" fmla="*/ 22 h 29"/>
                  <a:gd name="T32" fmla="*/ 14 w 23"/>
                  <a:gd name="T33" fmla="*/ 28 h 29"/>
                  <a:gd name="T34" fmla="*/ 14 w 23"/>
                  <a:gd name="T35" fmla="*/ 28 h 29"/>
                  <a:gd name="T36" fmla="*/ 14 w 23"/>
                  <a:gd name="T37" fmla="*/ 29 h 29"/>
                  <a:gd name="T38" fmla="*/ 16 w 23"/>
                  <a:gd name="T39" fmla="*/ 29 h 29"/>
                  <a:gd name="T40" fmla="*/ 16 w 23"/>
                  <a:gd name="T41" fmla="*/ 29 h 29"/>
                  <a:gd name="T42" fmla="*/ 21 w 23"/>
                  <a:gd name="T43" fmla="*/ 24 h 29"/>
                  <a:gd name="T44" fmla="*/ 23 w 23"/>
                  <a:gd name="T45" fmla="*/ 21 h 29"/>
                  <a:gd name="T46" fmla="*/ 23 w 23"/>
                  <a:gd name="T47" fmla="*/ 15 h 29"/>
                  <a:gd name="T48" fmla="*/ 23 w 23"/>
                  <a:gd name="T49" fmla="*/ 12 h 29"/>
                  <a:gd name="T50" fmla="*/ 21 w 23"/>
                  <a:gd name="T51" fmla="*/ 8 h 29"/>
                  <a:gd name="T52" fmla="*/ 21 w 23"/>
                  <a:gd name="T53" fmla="*/ 7 h 29"/>
                  <a:gd name="T54" fmla="*/ 21 w 23"/>
                  <a:gd name="T55" fmla="*/ 5 h 29"/>
                  <a:gd name="T56" fmla="*/ 18 w 23"/>
                  <a:gd name="T57" fmla="*/ 1 h 29"/>
                  <a:gd name="T58" fmla="*/ 14 w 23"/>
                  <a:gd name="T59" fmla="*/ 0 h 29"/>
                  <a:gd name="T60" fmla="*/ 9 w 23"/>
                  <a:gd name="T61" fmla="*/ 0 h 29"/>
                  <a:gd name="T62" fmla="*/ 6 w 23"/>
                  <a:gd name="T63" fmla="*/ 0 h 29"/>
                  <a:gd name="T64" fmla="*/ 2 w 23"/>
                  <a:gd name="T65" fmla="*/ 0 h 29"/>
                  <a:gd name="T66" fmla="*/ 0 w 23"/>
                  <a:gd name="T6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3" y="3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1" y="14"/>
                    </a:lnTo>
                    <a:lnTo>
                      <a:pt x="20" y="19"/>
                    </a:lnTo>
                    <a:lnTo>
                      <a:pt x="18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3" y="15"/>
                    </a:lnTo>
                    <a:lnTo>
                      <a:pt x="23" y="12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28">
                <a:extLst>
                  <a:ext uri="{FF2B5EF4-FFF2-40B4-BE49-F238E27FC236}">
                    <a16:creationId xmlns:a16="http://schemas.microsoft.com/office/drawing/2014/main" xmlns="" id="{708ECE2B-88B5-498D-B3B3-B1210226D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55750"/>
                <a:ext cx="63500" cy="130175"/>
              </a:xfrm>
              <a:custGeom>
                <a:avLst/>
                <a:gdLst>
                  <a:gd name="T0" fmla="*/ 19 w 40"/>
                  <a:gd name="T1" fmla="*/ 2 h 82"/>
                  <a:gd name="T2" fmla="*/ 21 w 40"/>
                  <a:gd name="T3" fmla="*/ 4 h 82"/>
                  <a:gd name="T4" fmla="*/ 24 w 40"/>
                  <a:gd name="T5" fmla="*/ 5 h 82"/>
                  <a:gd name="T6" fmla="*/ 29 w 40"/>
                  <a:gd name="T7" fmla="*/ 9 h 82"/>
                  <a:gd name="T8" fmla="*/ 35 w 40"/>
                  <a:gd name="T9" fmla="*/ 18 h 82"/>
                  <a:gd name="T10" fmla="*/ 35 w 40"/>
                  <a:gd name="T11" fmla="*/ 28 h 82"/>
                  <a:gd name="T12" fmla="*/ 28 w 40"/>
                  <a:gd name="T13" fmla="*/ 42 h 82"/>
                  <a:gd name="T14" fmla="*/ 24 w 40"/>
                  <a:gd name="T15" fmla="*/ 46 h 82"/>
                  <a:gd name="T16" fmla="*/ 19 w 40"/>
                  <a:gd name="T17" fmla="*/ 51 h 82"/>
                  <a:gd name="T18" fmla="*/ 15 w 40"/>
                  <a:gd name="T19" fmla="*/ 59 h 82"/>
                  <a:gd name="T20" fmla="*/ 17 w 40"/>
                  <a:gd name="T21" fmla="*/ 65 h 82"/>
                  <a:gd name="T22" fmla="*/ 26 w 40"/>
                  <a:gd name="T23" fmla="*/ 68 h 82"/>
                  <a:gd name="T24" fmla="*/ 29 w 40"/>
                  <a:gd name="T25" fmla="*/ 72 h 82"/>
                  <a:gd name="T26" fmla="*/ 29 w 40"/>
                  <a:gd name="T27" fmla="*/ 73 h 82"/>
                  <a:gd name="T28" fmla="*/ 28 w 40"/>
                  <a:gd name="T29" fmla="*/ 77 h 82"/>
                  <a:gd name="T30" fmla="*/ 24 w 40"/>
                  <a:gd name="T31" fmla="*/ 77 h 82"/>
                  <a:gd name="T32" fmla="*/ 17 w 40"/>
                  <a:gd name="T33" fmla="*/ 79 h 82"/>
                  <a:gd name="T34" fmla="*/ 8 w 40"/>
                  <a:gd name="T35" fmla="*/ 75 h 82"/>
                  <a:gd name="T36" fmla="*/ 5 w 40"/>
                  <a:gd name="T37" fmla="*/ 72 h 82"/>
                  <a:gd name="T38" fmla="*/ 3 w 40"/>
                  <a:gd name="T39" fmla="*/ 65 h 82"/>
                  <a:gd name="T40" fmla="*/ 5 w 40"/>
                  <a:gd name="T41" fmla="*/ 52 h 82"/>
                  <a:gd name="T42" fmla="*/ 14 w 40"/>
                  <a:gd name="T43" fmla="*/ 40 h 82"/>
                  <a:gd name="T44" fmla="*/ 17 w 40"/>
                  <a:gd name="T45" fmla="*/ 39 h 82"/>
                  <a:gd name="T46" fmla="*/ 22 w 40"/>
                  <a:gd name="T47" fmla="*/ 32 h 82"/>
                  <a:gd name="T48" fmla="*/ 22 w 40"/>
                  <a:gd name="T49" fmla="*/ 21 h 82"/>
                  <a:gd name="T50" fmla="*/ 19 w 40"/>
                  <a:gd name="T51" fmla="*/ 14 h 82"/>
                  <a:gd name="T52" fmla="*/ 17 w 40"/>
                  <a:gd name="T53" fmla="*/ 16 h 82"/>
                  <a:gd name="T54" fmla="*/ 21 w 40"/>
                  <a:gd name="T55" fmla="*/ 21 h 82"/>
                  <a:gd name="T56" fmla="*/ 19 w 40"/>
                  <a:gd name="T57" fmla="*/ 30 h 82"/>
                  <a:gd name="T58" fmla="*/ 15 w 40"/>
                  <a:gd name="T59" fmla="*/ 37 h 82"/>
                  <a:gd name="T60" fmla="*/ 12 w 40"/>
                  <a:gd name="T61" fmla="*/ 39 h 82"/>
                  <a:gd name="T62" fmla="*/ 1 w 40"/>
                  <a:gd name="T63" fmla="*/ 52 h 82"/>
                  <a:gd name="T64" fmla="*/ 0 w 40"/>
                  <a:gd name="T65" fmla="*/ 65 h 82"/>
                  <a:gd name="T66" fmla="*/ 3 w 40"/>
                  <a:gd name="T67" fmla="*/ 73 h 82"/>
                  <a:gd name="T68" fmla="*/ 5 w 40"/>
                  <a:gd name="T69" fmla="*/ 77 h 82"/>
                  <a:gd name="T70" fmla="*/ 15 w 40"/>
                  <a:gd name="T71" fmla="*/ 82 h 82"/>
                  <a:gd name="T72" fmla="*/ 26 w 40"/>
                  <a:gd name="T73" fmla="*/ 80 h 82"/>
                  <a:gd name="T74" fmla="*/ 29 w 40"/>
                  <a:gd name="T75" fmla="*/ 79 h 82"/>
                  <a:gd name="T76" fmla="*/ 33 w 40"/>
                  <a:gd name="T77" fmla="*/ 73 h 82"/>
                  <a:gd name="T78" fmla="*/ 29 w 40"/>
                  <a:gd name="T79" fmla="*/ 68 h 82"/>
                  <a:gd name="T80" fmla="*/ 28 w 40"/>
                  <a:gd name="T81" fmla="*/ 66 h 82"/>
                  <a:gd name="T82" fmla="*/ 21 w 40"/>
                  <a:gd name="T83" fmla="*/ 63 h 82"/>
                  <a:gd name="T84" fmla="*/ 19 w 40"/>
                  <a:gd name="T85" fmla="*/ 56 h 82"/>
                  <a:gd name="T86" fmla="*/ 24 w 40"/>
                  <a:gd name="T87" fmla="*/ 49 h 82"/>
                  <a:gd name="T88" fmla="*/ 31 w 40"/>
                  <a:gd name="T89" fmla="*/ 44 h 82"/>
                  <a:gd name="T90" fmla="*/ 31 w 40"/>
                  <a:gd name="T91" fmla="*/ 44 h 82"/>
                  <a:gd name="T92" fmla="*/ 38 w 40"/>
                  <a:gd name="T93" fmla="*/ 30 h 82"/>
                  <a:gd name="T94" fmla="*/ 38 w 40"/>
                  <a:gd name="T95" fmla="*/ 16 h 82"/>
                  <a:gd name="T96" fmla="*/ 33 w 40"/>
                  <a:gd name="T97" fmla="*/ 7 h 82"/>
                  <a:gd name="T98" fmla="*/ 24 w 40"/>
                  <a:gd name="T99" fmla="*/ 2 h 82"/>
                  <a:gd name="T100" fmla="*/ 21 w 40"/>
                  <a:gd name="T101" fmla="*/ 0 h 82"/>
                  <a:gd name="T102" fmla="*/ 19 w 40"/>
                  <a:gd name="T10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2">
                    <a:moveTo>
                      <a:pt x="19" y="2"/>
                    </a:move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9" y="9"/>
                    </a:lnTo>
                    <a:lnTo>
                      <a:pt x="33" y="12"/>
                    </a:lnTo>
                    <a:lnTo>
                      <a:pt x="35" y="18"/>
                    </a:lnTo>
                    <a:lnTo>
                      <a:pt x="36" y="23"/>
                    </a:lnTo>
                    <a:lnTo>
                      <a:pt x="35" y="28"/>
                    </a:lnTo>
                    <a:lnTo>
                      <a:pt x="33" y="35"/>
                    </a:lnTo>
                    <a:lnTo>
                      <a:pt x="28" y="42"/>
                    </a:lnTo>
                    <a:lnTo>
                      <a:pt x="26" y="42"/>
                    </a:lnTo>
                    <a:lnTo>
                      <a:pt x="24" y="46"/>
                    </a:lnTo>
                    <a:lnTo>
                      <a:pt x="21" y="47"/>
                    </a:lnTo>
                    <a:lnTo>
                      <a:pt x="19" y="51"/>
                    </a:lnTo>
                    <a:lnTo>
                      <a:pt x="17" y="56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7" y="65"/>
                    </a:lnTo>
                    <a:lnTo>
                      <a:pt x="21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9" y="72"/>
                    </a:lnTo>
                    <a:lnTo>
                      <a:pt x="29" y="73"/>
                    </a:lnTo>
                    <a:lnTo>
                      <a:pt x="29" y="73"/>
                    </a:lnTo>
                    <a:lnTo>
                      <a:pt x="29" y="75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4" y="77"/>
                    </a:lnTo>
                    <a:lnTo>
                      <a:pt x="21" y="79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3" y="65"/>
                    </a:lnTo>
                    <a:lnTo>
                      <a:pt x="3" y="59"/>
                    </a:lnTo>
                    <a:lnTo>
                      <a:pt x="5" y="52"/>
                    </a:lnTo>
                    <a:lnTo>
                      <a:pt x="8" y="47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7" y="39"/>
                    </a:lnTo>
                    <a:lnTo>
                      <a:pt x="21" y="35"/>
                    </a:lnTo>
                    <a:lnTo>
                      <a:pt x="22" y="32"/>
                    </a:lnTo>
                    <a:lnTo>
                      <a:pt x="24" y="26"/>
                    </a:lnTo>
                    <a:lnTo>
                      <a:pt x="22" y="21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21" y="21"/>
                    </a:lnTo>
                    <a:lnTo>
                      <a:pt x="21" y="26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5" y="46"/>
                    </a:lnTo>
                    <a:lnTo>
                      <a:pt x="1" y="5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5" y="75"/>
                    </a:lnTo>
                    <a:lnTo>
                      <a:pt x="5" y="77"/>
                    </a:lnTo>
                    <a:lnTo>
                      <a:pt x="10" y="80"/>
                    </a:lnTo>
                    <a:lnTo>
                      <a:pt x="15" y="82"/>
                    </a:lnTo>
                    <a:lnTo>
                      <a:pt x="21" y="82"/>
                    </a:lnTo>
                    <a:lnTo>
                      <a:pt x="26" y="80"/>
                    </a:lnTo>
                    <a:lnTo>
                      <a:pt x="28" y="79"/>
                    </a:lnTo>
                    <a:lnTo>
                      <a:pt x="29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1" y="70"/>
                    </a:lnTo>
                    <a:lnTo>
                      <a:pt x="29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65"/>
                    </a:lnTo>
                    <a:lnTo>
                      <a:pt x="21" y="63"/>
                    </a:lnTo>
                    <a:lnTo>
                      <a:pt x="19" y="61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4" y="49"/>
                    </a:lnTo>
                    <a:lnTo>
                      <a:pt x="28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5" y="37"/>
                    </a:lnTo>
                    <a:lnTo>
                      <a:pt x="38" y="30"/>
                    </a:lnTo>
                    <a:lnTo>
                      <a:pt x="40" y="23"/>
                    </a:lnTo>
                    <a:lnTo>
                      <a:pt x="38" y="16"/>
                    </a:lnTo>
                    <a:lnTo>
                      <a:pt x="36" y="11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29">
                <a:extLst>
                  <a:ext uri="{FF2B5EF4-FFF2-40B4-BE49-F238E27FC236}">
                    <a16:creationId xmlns:a16="http://schemas.microsoft.com/office/drawing/2014/main" xmlns="" id="{ABD92727-B945-4007-8B2C-2DFFAE0267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963" y="1566863"/>
                <a:ext cx="41275" cy="115888"/>
              </a:xfrm>
              <a:custGeom>
                <a:avLst/>
                <a:gdLst>
                  <a:gd name="T0" fmla="*/ 10 w 26"/>
                  <a:gd name="T1" fmla="*/ 2 h 73"/>
                  <a:gd name="T2" fmla="*/ 10 w 26"/>
                  <a:gd name="T3" fmla="*/ 4 h 73"/>
                  <a:gd name="T4" fmla="*/ 12 w 26"/>
                  <a:gd name="T5" fmla="*/ 4 h 73"/>
                  <a:gd name="T6" fmla="*/ 12 w 26"/>
                  <a:gd name="T7" fmla="*/ 4 h 73"/>
                  <a:gd name="T8" fmla="*/ 14 w 26"/>
                  <a:gd name="T9" fmla="*/ 5 h 73"/>
                  <a:gd name="T10" fmla="*/ 17 w 26"/>
                  <a:gd name="T11" fmla="*/ 7 h 73"/>
                  <a:gd name="T12" fmla="*/ 21 w 26"/>
                  <a:gd name="T13" fmla="*/ 9 h 73"/>
                  <a:gd name="T14" fmla="*/ 22 w 26"/>
                  <a:gd name="T15" fmla="*/ 12 h 73"/>
                  <a:gd name="T16" fmla="*/ 22 w 26"/>
                  <a:gd name="T17" fmla="*/ 16 h 73"/>
                  <a:gd name="T18" fmla="*/ 22 w 26"/>
                  <a:gd name="T19" fmla="*/ 21 h 73"/>
                  <a:gd name="T20" fmla="*/ 19 w 26"/>
                  <a:gd name="T21" fmla="*/ 25 h 73"/>
                  <a:gd name="T22" fmla="*/ 19 w 26"/>
                  <a:gd name="T23" fmla="*/ 26 h 73"/>
                  <a:gd name="T24" fmla="*/ 17 w 26"/>
                  <a:gd name="T25" fmla="*/ 28 h 73"/>
                  <a:gd name="T26" fmla="*/ 14 w 26"/>
                  <a:gd name="T27" fmla="*/ 32 h 73"/>
                  <a:gd name="T28" fmla="*/ 10 w 26"/>
                  <a:gd name="T29" fmla="*/ 35 h 73"/>
                  <a:gd name="T30" fmla="*/ 10 w 26"/>
                  <a:gd name="T31" fmla="*/ 37 h 73"/>
                  <a:gd name="T32" fmla="*/ 8 w 26"/>
                  <a:gd name="T33" fmla="*/ 39 h 73"/>
                  <a:gd name="T34" fmla="*/ 5 w 26"/>
                  <a:gd name="T35" fmla="*/ 40 h 73"/>
                  <a:gd name="T36" fmla="*/ 3 w 26"/>
                  <a:gd name="T37" fmla="*/ 44 h 73"/>
                  <a:gd name="T38" fmla="*/ 1 w 26"/>
                  <a:gd name="T39" fmla="*/ 49 h 73"/>
                  <a:gd name="T40" fmla="*/ 0 w 26"/>
                  <a:gd name="T41" fmla="*/ 54 h 73"/>
                  <a:gd name="T42" fmla="*/ 1 w 26"/>
                  <a:gd name="T43" fmla="*/ 58 h 73"/>
                  <a:gd name="T44" fmla="*/ 3 w 26"/>
                  <a:gd name="T45" fmla="*/ 63 h 73"/>
                  <a:gd name="T46" fmla="*/ 5 w 26"/>
                  <a:gd name="T47" fmla="*/ 66 h 73"/>
                  <a:gd name="T48" fmla="*/ 10 w 26"/>
                  <a:gd name="T49" fmla="*/ 70 h 73"/>
                  <a:gd name="T50" fmla="*/ 17 w 26"/>
                  <a:gd name="T51" fmla="*/ 73 h 73"/>
                  <a:gd name="T52" fmla="*/ 17 w 26"/>
                  <a:gd name="T53" fmla="*/ 73 h 73"/>
                  <a:gd name="T54" fmla="*/ 19 w 26"/>
                  <a:gd name="T55" fmla="*/ 72 h 73"/>
                  <a:gd name="T56" fmla="*/ 19 w 26"/>
                  <a:gd name="T57" fmla="*/ 70 h 73"/>
                  <a:gd name="T58" fmla="*/ 17 w 26"/>
                  <a:gd name="T59" fmla="*/ 70 h 73"/>
                  <a:gd name="T60" fmla="*/ 10 w 26"/>
                  <a:gd name="T61" fmla="*/ 66 h 73"/>
                  <a:gd name="T62" fmla="*/ 7 w 26"/>
                  <a:gd name="T63" fmla="*/ 63 h 73"/>
                  <a:gd name="T64" fmla="*/ 3 w 26"/>
                  <a:gd name="T65" fmla="*/ 58 h 73"/>
                  <a:gd name="T66" fmla="*/ 3 w 26"/>
                  <a:gd name="T67" fmla="*/ 52 h 73"/>
                  <a:gd name="T68" fmla="*/ 5 w 26"/>
                  <a:gd name="T69" fmla="*/ 47 h 73"/>
                  <a:gd name="T70" fmla="*/ 7 w 26"/>
                  <a:gd name="T71" fmla="*/ 44 h 73"/>
                  <a:gd name="T72" fmla="*/ 10 w 26"/>
                  <a:gd name="T73" fmla="*/ 40 h 73"/>
                  <a:gd name="T74" fmla="*/ 12 w 26"/>
                  <a:gd name="T75" fmla="*/ 39 h 73"/>
                  <a:gd name="T76" fmla="*/ 12 w 26"/>
                  <a:gd name="T77" fmla="*/ 37 h 73"/>
                  <a:gd name="T78" fmla="*/ 17 w 26"/>
                  <a:gd name="T79" fmla="*/ 33 h 73"/>
                  <a:gd name="T80" fmla="*/ 19 w 26"/>
                  <a:gd name="T81" fmla="*/ 30 h 73"/>
                  <a:gd name="T82" fmla="*/ 21 w 26"/>
                  <a:gd name="T83" fmla="*/ 28 h 73"/>
                  <a:gd name="T84" fmla="*/ 22 w 26"/>
                  <a:gd name="T85" fmla="*/ 26 h 73"/>
                  <a:gd name="T86" fmla="*/ 24 w 26"/>
                  <a:gd name="T87" fmla="*/ 21 h 73"/>
                  <a:gd name="T88" fmla="*/ 26 w 26"/>
                  <a:gd name="T89" fmla="*/ 16 h 73"/>
                  <a:gd name="T90" fmla="*/ 24 w 26"/>
                  <a:gd name="T91" fmla="*/ 12 h 73"/>
                  <a:gd name="T92" fmla="*/ 22 w 26"/>
                  <a:gd name="T93" fmla="*/ 7 h 73"/>
                  <a:gd name="T94" fmla="*/ 19 w 26"/>
                  <a:gd name="T95" fmla="*/ 4 h 73"/>
                  <a:gd name="T96" fmla="*/ 15 w 26"/>
                  <a:gd name="T97" fmla="*/ 2 h 73"/>
                  <a:gd name="T98" fmla="*/ 14 w 26"/>
                  <a:gd name="T99" fmla="*/ 2 h 73"/>
                  <a:gd name="T100" fmla="*/ 12 w 26"/>
                  <a:gd name="T101" fmla="*/ 0 h 73"/>
                  <a:gd name="T102" fmla="*/ 12 w 26"/>
                  <a:gd name="T103" fmla="*/ 0 h 73"/>
                  <a:gd name="T104" fmla="*/ 10 w 26"/>
                  <a:gd name="T105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3">
                    <a:moveTo>
                      <a:pt x="10" y="2"/>
                    </a:moveTo>
                    <a:lnTo>
                      <a:pt x="10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1"/>
                    </a:lnTo>
                    <a:lnTo>
                      <a:pt x="19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4" y="32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8" y="39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58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10" y="70"/>
                    </a:lnTo>
                    <a:lnTo>
                      <a:pt x="17" y="73"/>
                    </a:lnTo>
                    <a:lnTo>
                      <a:pt x="17" y="73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7" y="63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5" y="47"/>
                    </a:lnTo>
                    <a:lnTo>
                      <a:pt x="7" y="44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17" y="33"/>
                    </a:lnTo>
                    <a:lnTo>
                      <a:pt x="19" y="30"/>
                    </a:lnTo>
                    <a:lnTo>
                      <a:pt x="21" y="28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30">
                <a:extLst>
                  <a:ext uri="{FF2B5EF4-FFF2-40B4-BE49-F238E27FC236}">
                    <a16:creationId xmlns:a16="http://schemas.microsoft.com/office/drawing/2014/main" xmlns="" id="{88039B4E-DFFA-4C0E-98DE-47FE6762C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573213"/>
                <a:ext cx="74613" cy="23813"/>
              </a:xfrm>
              <a:custGeom>
                <a:avLst/>
                <a:gdLst>
                  <a:gd name="T0" fmla="*/ 46 w 47"/>
                  <a:gd name="T1" fmla="*/ 0 h 15"/>
                  <a:gd name="T2" fmla="*/ 32 w 47"/>
                  <a:gd name="T3" fmla="*/ 7 h 15"/>
                  <a:gd name="T4" fmla="*/ 18 w 47"/>
                  <a:gd name="T5" fmla="*/ 10 h 15"/>
                  <a:gd name="T6" fmla="*/ 7 w 47"/>
                  <a:gd name="T7" fmla="*/ 12 h 15"/>
                  <a:gd name="T8" fmla="*/ 2 w 47"/>
                  <a:gd name="T9" fmla="*/ 12 h 15"/>
                  <a:gd name="T10" fmla="*/ 0 w 47"/>
                  <a:gd name="T11" fmla="*/ 14 h 15"/>
                  <a:gd name="T12" fmla="*/ 0 w 47"/>
                  <a:gd name="T13" fmla="*/ 14 h 15"/>
                  <a:gd name="T14" fmla="*/ 0 w 47"/>
                  <a:gd name="T15" fmla="*/ 15 h 15"/>
                  <a:gd name="T16" fmla="*/ 2 w 47"/>
                  <a:gd name="T17" fmla="*/ 15 h 15"/>
                  <a:gd name="T18" fmla="*/ 7 w 47"/>
                  <a:gd name="T19" fmla="*/ 15 h 15"/>
                  <a:gd name="T20" fmla="*/ 19 w 47"/>
                  <a:gd name="T21" fmla="*/ 12 h 15"/>
                  <a:gd name="T22" fmla="*/ 33 w 47"/>
                  <a:gd name="T23" fmla="*/ 8 h 15"/>
                  <a:gd name="T24" fmla="*/ 47 w 47"/>
                  <a:gd name="T25" fmla="*/ 3 h 15"/>
                  <a:gd name="T26" fmla="*/ 47 w 47"/>
                  <a:gd name="T27" fmla="*/ 1 h 15"/>
                  <a:gd name="T28" fmla="*/ 47 w 47"/>
                  <a:gd name="T29" fmla="*/ 0 h 15"/>
                  <a:gd name="T30" fmla="*/ 46 w 47"/>
                  <a:gd name="T31" fmla="*/ 0 h 15"/>
                  <a:gd name="T32" fmla="*/ 46 w 47"/>
                  <a:gd name="T3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5">
                    <a:moveTo>
                      <a:pt x="46" y="0"/>
                    </a:moveTo>
                    <a:lnTo>
                      <a:pt x="32" y="7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9" y="12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31">
                <a:extLst>
                  <a:ext uri="{FF2B5EF4-FFF2-40B4-BE49-F238E27FC236}">
                    <a16:creationId xmlns:a16="http://schemas.microsoft.com/office/drawing/2014/main" xmlns="" id="{2F9601CD-5A09-4C9D-A34A-6F3B95218C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70038"/>
                <a:ext cx="98425" cy="38100"/>
              </a:xfrm>
              <a:custGeom>
                <a:avLst/>
                <a:gdLst>
                  <a:gd name="T0" fmla="*/ 59 w 62"/>
                  <a:gd name="T1" fmla="*/ 0 h 24"/>
                  <a:gd name="T2" fmla="*/ 57 w 62"/>
                  <a:gd name="T3" fmla="*/ 2 h 24"/>
                  <a:gd name="T4" fmla="*/ 48 w 62"/>
                  <a:gd name="T5" fmla="*/ 9 h 24"/>
                  <a:gd name="T6" fmla="*/ 36 w 62"/>
                  <a:gd name="T7" fmla="*/ 14 h 24"/>
                  <a:gd name="T8" fmla="*/ 20 w 62"/>
                  <a:gd name="T9" fmla="*/ 19 h 24"/>
                  <a:gd name="T10" fmla="*/ 1 w 62"/>
                  <a:gd name="T11" fmla="*/ 21 h 24"/>
                  <a:gd name="T12" fmla="*/ 0 w 62"/>
                  <a:gd name="T13" fmla="*/ 21 h 24"/>
                  <a:gd name="T14" fmla="*/ 0 w 62"/>
                  <a:gd name="T15" fmla="*/ 23 h 24"/>
                  <a:gd name="T16" fmla="*/ 0 w 62"/>
                  <a:gd name="T17" fmla="*/ 23 h 24"/>
                  <a:gd name="T18" fmla="*/ 1 w 62"/>
                  <a:gd name="T19" fmla="*/ 24 h 24"/>
                  <a:gd name="T20" fmla="*/ 20 w 62"/>
                  <a:gd name="T21" fmla="*/ 23 h 24"/>
                  <a:gd name="T22" fmla="*/ 38 w 62"/>
                  <a:gd name="T23" fmla="*/ 17 h 24"/>
                  <a:gd name="T24" fmla="*/ 50 w 62"/>
                  <a:gd name="T25" fmla="*/ 10 h 24"/>
                  <a:gd name="T26" fmla="*/ 59 w 62"/>
                  <a:gd name="T27" fmla="*/ 5 h 24"/>
                  <a:gd name="T28" fmla="*/ 62 w 62"/>
                  <a:gd name="T29" fmla="*/ 2 h 24"/>
                  <a:gd name="T30" fmla="*/ 62 w 62"/>
                  <a:gd name="T31" fmla="*/ 2 h 24"/>
                  <a:gd name="T32" fmla="*/ 62 w 62"/>
                  <a:gd name="T33" fmla="*/ 0 h 24"/>
                  <a:gd name="T34" fmla="*/ 61 w 62"/>
                  <a:gd name="T35" fmla="*/ 0 h 24"/>
                  <a:gd name="T36" fmla="*/ 59 w 62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24">
                    <a:moveTo>
                      <a:pt x="59" y="0"/>
                    </a:moveTo>
                    <a:lnTo>
                      <a:pt x="57" y="2"/>
                    </a:lnTo>
                    <a:lnTo>
                      <a:pt x="48" y="9"/>
                    </a:lnTo>
                    <a:lnTo>
                      <a:pt x="36" y="14"/>
                    </a:lnTo>
                    <a:lnTo>
                      <a:pt x="20" y="19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20" y="23"/>
                    </a:lnTo>
                    <a:lnTo>
                      <a:pt x="38" y="17"/>
                    </a:lnTo>
                    <a:lnTo>
                      <a:pt x="50" y="10"/>
                    </a:lnTo>
                    <a:lnTo>
                      <a:pt x="59" y="5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32">
                <a:extLst>
                  <a:ext uri="{FF2B5EF4-FFF2-40B4-BE49-F238E27FC236}">
                    <a16:creationId xmlns:a16="http://schemas.microsoft.com/office/drawing/2014/main" xmlns="" id="{3D4A3704-C98A-41B0-AFB8-C69091B49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573213"/>
                <a:ext cx="119063" cy="46038"/>
              </a:xfrm>
              <a:custGeom>
                <a:avLst/>
                <a:gdLst>
                  <a:gd name="T0" fmla="*/ 73 w 75"/>
                  <a:gd name="T1" fmla="*/ 1 h 29"/>
                  <a:gd name="T2" fmla="*/ 70 w 75"/>
                  <a:gd name="T3" fmla="*/ 3 h 29"/>
                  <a:gd name="T4" fmla="*/ 61 w 75"/>
                  <a:gd name="T5" fmla="*/ 10 h 29"/>
                  <a:gd name="T6" fmla="*/ 47 w 75"/>
                  <a:gd name="T7" fmla="*/ 17 h 29"/>
                  <a:gd name="T8" fmla="*/ 26 w 75"/>
                  <a:gd name="T9" fmla="*/ 24 h 29"/>
                  <a:gd name="T10" fmla="*/ 0 w 75"/>
                  <a:gd name="T11" fmla="*/ 26 h 29"/>
                  <a:gd name="T12" fmla="*/ 0 w 75"/>
                  <a:gd name="T13" fmla="*/ 28 h 29"/>
                  <a:gd name="T14" fmla="*/ 0 w 75"/>
                  <a:gd name="T15" fmla="*/ 28 h 29"/>
                  <a:gd name="T16" fmla="*/ 0 w 75"/>
                  <a:gd name="T17" fmla="*/ 29 h 29"/>
                  <a:gd name="T18" fmla="*/ 0 w 75"/>
                  <a:gd name="T19" fmla="*/ 29 h 29"/>
                  <a:gd name="T20" fmla="*/ 28 w 75"/>
                  <a:gd name="T21" fmla="*/ 26 h 29"/>
                  <a:gd name="T22" fmla="*/ 49 w 75"/>
                  <a:gd name="T23" fmla="*/ 21 h 29"/>
                  <a:gd name="T24" fmla="*/ 63 w 75"/>
                  <a:gd name="T25" fmla="*/ 12 h 29"/>
                  <a:gd name="T26" fmla="*/ 72 w 75"/>
                  <a:gd name="T27" fmla="*/ 7 h 29"/>
                  <a:gd name="T28" fmla="*/ 75 w 75"/>
                  <a:gd name="T29" fmla="*/ 3 h 29"/>
                  <a:gd name="T30" fmla="*/ 75 w 75"/>
                  <a:gd name="T31" fmla="*/ 1 h 29"/>
                  <a:gd name="T32" fmla="*/ 75 w 75"/>
                  <a:gd name="T33" fmla="*/ 1 h 29"/>
                  <a:gd name="T34" fmla="*/ 75 w 75"/>
                  <a:gd name="T35" fmla="*/ 0 h 29"/>
                  <a:gd name="T36" fmla="*/ 73 w 75"/>
                  <a:gd name="T37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5" h="29">
                    <a:moveTo>
                      <a:pt x="73" y="1"/>
                    </a:moveTo>
                    <a:lnTo>
                      <a:pt x="70" y="3"/>
                    </a:lnTo>
                    <a:lnTo>
                      <a:pt x="61" y="10"/>
                    </a:lnTo>
                    <a:lnTo>
                      <a:pt x="47" y="17"/>
                    </a:lnTo>
                    <a:lnTo>
                      <a:pt x="26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26"/>
                    </a:lnTo>
                    <a:lnTo>
                      <a:pt x="49" y="21"/>
                    </a:lnTo>
                    <a:lnTo>
                      <a:pt x="63" y="12"/>
                    </a:lnTo>
                    <a:lnTo>
                      <a:pt x="72" y="7"/>
                    </a:lnTo>
                    <a:lnTo>
                      <a:pt x="75" y="3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lnTo>
                      <a:pt x="73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33">
                <a:extLst>
                  <a:ext uri="{FF2B5EF4-FFF2-40B4-BE49-F238E27FC236}">
                    <a16:creationId xmlns:a16="http://schemas.microsoft.com/office/drawing/2014/main" xmlns="" id="{67DEFAAA-B7AC-47F1-A4F7-60399FDF4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541463"/>
                <a:ext cx="107950" cy="44450"/>
              </a:xfrm>
              <a:custGeom>
                <a:avLst/>
                <a:gdLst>
                  <a:gd name="T0" fmla="*/ 11 w 68"/>
                  <a:gd name="T1" fmla="*/ 4 h 28"/>
                  <a:gd name="T2" fmla="*/ 11 w 68"/>
                  <a:gd name="T3" fmla="*/ 4 h 28"/>
                  <a:gd name="T4" fmla="*/ 9 w 68"/>
                  <a:gd name="T5" fmla="*/ 6 h 28"/>
                  <a:gd name="T6" fmla="*/ 5 w 68"/>
                  <a:gd name="T7" fmla="*/ 9 h 28"/>
                  <a:gd name="T8" fmla="*/ 4 w 68"/>
                  <a:gd name="T9" fmla="*/ 13 h 28"/>
                  <a:gd name="T10" fmla="*/ 0 w 68"/>
                  <a:gd name="T11" fmla="*/ 16 h 28"/>
                  <a:gd name="T12" fmla="*/ 0 w 68"/>
                  <a:gd name="T13" fmla="*/ 21 h 28"/>
                  <a:gd name="T14" fmla="*/ 2 w 68"/>
                  <a:gd name="T15" fmla="*/ 27 h 28"/>
                  <a:gd name="T16" fmla="*/ 2 w 68"/>
                  <a:gd name="T17" fmla="*/ 28 h 28"/>
                  <a:gd name="T18" fmla="*/ 4 w 68"/>
                  <a:gd name="T19" fmla="*/ 28 h 28"/>
                  <a:gd name="T20" fmla="*/ 4 w 68"/>
                  <a:gd name="T21" fmla="*/ 28 h 28"/>
                  <a:gd name="T22" fmla="*/ 4 w 68"/>
                  <a:gd name="T23" fmla="*/ 27 h 28"/>
                  <a:gd name="T24" fmla="*/ 4 w 68"/>
                  <a:gd name="T25" fmla="*/ 21 h 28"/>
                  <a:gd name="T26" fmla="*/ 4 w 68"/>
                  <a:gd name="T27" fmla="*/ 18 h 28"/>
                  <a:gd name="T28" fmla="*/ 5 w 68"/>
                  <a:gd name="T29" fmla="*/ 14 h 28"/>
                  <a:gd name="T30" fmla="*/ 9 w 68"/>
                  <a:gd name="T31" fmla="*/ 11 h 28"/>
                  <a:gd name="T32" fmla="*/ 11 w 68"/>
                  <a:gd name="T33" fmla="*/ 7 h 28"/>
                  <a:gd name="T34" fmla="*/ 12 w 68"/>
                  <a:gd name="T35" fmla="*/ 6 h 28"/>
                  <a:gd name="T36" fmla="*/ 12 w 68"/>
                  <a:gd name="T37" fmla="*/ 6 h 28"/>
                  <a:gd name="T38" fmla="*/ 26 w 68"/>
                  <a:gd name="T39" fmla="*/ 4 h 28"/>
                  <a:gd name="T40" fmla="*/ 40 w 68"/>
                  <a:gd name="T41" fmla="*/ 6 h 28"/>
                  <a:gd name="T42" fmla="*/ 53 w 68"/>
                  <a:gd name="T43" fmla="*/ 13 h 28"/>
                  <a:gd name="T44" fmla="*/ 63 w 68"/>
                  <a:gd name="T45" fmla="*/ 18 h 28"/>
                  <a:gd name="T46" fmla="*/ 67 w 68"/>
                  <a:gd name="T47" fmla="*/ 20 h 28"/>
                  <a:gd name="T48" fmla="*/ 67 w 68"/>
                  <a:gd name="T49" fmla="*/ 20 h 28"/>
                  <a:gd name="T50" fmla="*/ 68 w 68"/>
                  <a:gd name="T51" fmla="*/ 20 h 28"/>
                  <a:gd name="T52" fmla="*/ 68 w 68"/>
                  <a:gd name="T53" fmla="*/ 18 h 28"/>
                  <a:gd name="T54" fmla="*/ 68 w 68"/>
                  <a:gd name="T55" fmla="*/ 18 h 28"/>
                  <a:gd name="T56" fmla="*/ 63 w 68"/>
                  <a:gd name="T57" fmla="*/ 14 h 28"/>
                  <a:gd name="T58" fmla="*/ 54 w 68"/>
                  <a:gd name="T59" fmla="*/ 9 h 28"/>
                  <a:gd name="T60" fmla="*/ 40 w 68"/>
                  <a:gd name="T61" fmla="*/ 4 h 28"/>
                  <a:gd name="T62" fmla="*/ 26 w 68"/>
                  <a:gd name="T63" fmla="*/ 0 h 28"/>
                  <a:gd name="T64" fmla="*/ 11 w 68"/>
                  <a:gd name="T6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28">
                    <a:moveTo>
                      <a:pt x="11" y="4"/>
                    </a:moveTo>
                    <a:lnTo>
                      <a:pt x="11" y="4"/>
                    </a:lnTo>
                    <a:lnTo>
                      <a:pt x="9" y="6"/>
                    </a:lnTo>
                    <a:lnTo>
                      <a:pt x="5" y="9"/>
                    </a:lnTo>
                    <a:lnTo>
                      <a:pt x="4" y="13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4" y="18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6" y="4"/>
                    </a:lnTo>
                    <a:lnTo>
                      <a:pt x="40" y="6"/>
                    </a:lnTo>
                    <a:lnTo>
                      <a:pt x="53" y="13"/>
                    </a:lnTo>
                    <a:lnTo>
                      <a:pt x="63" y="18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3" y="14"/>
                    </a:lnTo>
                    <a:lnTo>
                      <a:pt x="54" y="9"/>
                    </a:lnTo>
                    <a:lnTo>
                      <a:pt x="40" y="4"/>
                    </a:lnTo>
                    <a:lnTo>
                      <a:pt x="26" y="0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34">
                <a:extLst>
                  <a:ext uri="{FF2B5EF4-FFF2-40B4-BE49-F238E27FC236}">
                    <a16:creationId xmlns:a16="http://schemas.microsoft.com/office/drawing/2014/main" xmlns="" id="{64F18BCF-B2F1-4002-8A1B-E75BC9972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1552575"/>
                <a:ext cx="92075" cy="33338"/>
              </a:xfrm>
              <a:custGeom>
                <a:avLst/>
                <a:gdLst>
                  <a:gd name="T0" fmla="*/ 14 w 58"/>
                  <a:gd name="T1" fmla="*/ 0 h 21"/>
                  <a:gd name="T2" fmla="*/ 9 w 58"/>
                  <a:gd name="T3" fmla="*/ 2 h 21"/>
                  <a:gd name="T4" fmla="*/ 5 w 58"/>
                  <a:gd name="T5" fmla="*/ 4 h 21"/>
                  <a:gd name="T6" fmla="*/ 2 w 58"/>
                  <a:gd name="T7" fmla="*/ 7 h 21"/>
                  <a:gd name="T8" fmla="*/ 0 w 58"/>
                  <a:gd name="T9" fmla="*/ 11 h 21"/>
                  <a:gd name="T10" fmla="*/ 0 w 58"/>
                  <a:gd name="T11" fmla="*/ 14 h 21"/>
                  <a:gd name="T12" fmla="*/ 0 w 58"/>
                  <a:gd name="T13" fmla="*/ 16 h 21"/>
                  <a:gd name="T14" fmla="*/ 0 w 58"/>
                  <a:gd name="T15" fmla="*/ 16 h 21"/>
                  <a:gd name="T16" fmla="*/ 0 w 58"/>
                  <a:gd name="T17" fmla="*/ 18 h 21"/>
                  <a:gd name="T18" fmla="*/ 0 w 58"/>
                  <a:gd name="T19" fmla="*/ 18 h 21"/>
                  <a:gd name="T20" fmla="*/ 2 w 58"/>
                  <a:gd name="T21" fmla="*/ 18 h 21"/>
                  <a:gd name="T22" fmla="*/ 2 w 58"/>
                  <a:gd name="T23" fmla="*/ 16 h 21"/>
                  <a:gd name="T24" fmla="*/ 2 w 58"/>
                  <a:gd name="T25" fmla="*/ 16 h 21"/>
                  <a:gd name="T26" fmla="*/ 3 w 58"/>
                  <a:gd name="T27" fmla="*/ 13 h 21"/>
                  <a:gd name="T28" fmla="*/ 3 w 58"/>
                  <a:gd name="T29" fmla="*/ 11 h 21"/>
                  <a:gd name="T30" fmla="*/ 7 w 58"/>
                  <a:gd name="T31" fmla="*/ 7 h 21"/>
                  <a:gd name="T32" fmla="*/ 9 w 58"/>
                  <a:gd name="T33" fmla="*/ 6 h 21"/>
                  <a:gd name="T34" fmla="*/ 14 w 58"/>
                  <a:gd name="T35" fmla="*/ 4 h 21"/>
                  <a:gd name="T36" fmla="*/ 19 w 58"/>
                  <a:gd name="T37" fmla="*/ 4 h 21"/>
                  <a:gd name="T38" fmla="*/ 35 w 58"/>
                  <a:gd name="T39" fmla="*/ 9 h 21"/>
                  <a:gd name="T40" fmla="*/ 54 w 58"/>
                  <a:gd name="T41" fmla="*/ 21 h 21"/>
                  <a:gd name="T42" fmla="*/ 56 w 58"/>
                  <a:gd name="T43" fmla="*/ 21 h 21"/>
                  <a:gd name="T44" fmla="*/ 58 w 58"/>
                  <a:gd name="T45" fmla="*/ 20 h 21"/>
                  <a:gd name="T46" fmla="*/ 58 w 58"/>
                  <a:gd name="T47" fmla="*/ 20 h 21"/>
                  <a:gd name="T48" fmla="*/ 58 w 58"/>
                  <a:gd name="T49" fmla="*/ 18 h 21"/>
                  <a:gd name="T50" fmla="*/ 40 w 58"/>
                  <a:gd name="T51" fmla="*/ 7 h 21"/>
                  <a:gd name="T52" fmla="*/ 26 w 58"/>
                  <a:gd name="T53" fmla="*/ 2 h 21"/>
                  <a:gd name="T54" fmla="*/ 17 w 58"/>
                  <a:gd name="T55" fmla="*/ 0 h 21"/>
                  <a:gd name="T56" fmla="*/ 14 w 58"/>
                  <a:gd name="T5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1">
                    <a:moveTo>
                      <a:pt x="14" y="0"/>
                    </a:move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35" y="9"/>
                    </a:lnTo>
                    <a:lnTo>
                      <a:pt x="54" y="21"/>
                    </a:lnTo>
                    <a:lnTo>
                      <a:pt x="56" y="21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40" y="7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5">
                <a:extLst>
                  <a:ext uri="{FF2B5EF4-FFF2-40B4-BE49-F238E27FC236}">
                    <a16:creationId xmlns:a16="http://schemas.microsoft.com/office/drawing/2014/main" xmlns="" id="{BD2013AE-0926-4B54-8A97-4BC561B8B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1566863"/>
                <a:ext cx="74613" cy="28575"/>
              </a:xfrm>
              <a:custGeom>
                <a:avLst/>
                <a:gdLst>
                  <a:gd name="T0" fmla="*/ 2 w 47"/>
                  <a:gd name="T1" fmla="*/ 4 h 18"/>
                  <a:gd name="T2" fmla="*/ 0 w 47"/>
                  <a:gd name="T3" fmla="*/ 5 h 18"/>
                  <a:gd name="T4" fmla="*/ 2 w 47"/>
                  <a:gd name="T5" fmla="*/ 7 h 18"/>
                  <a:gd name="T6" fmla="*/ 2 w 47"/>
                  <a:gd name="T7" fmla="*/ 7 h 18"/>
                  <a:gd name="T8" fmla="*/ 4 w 47"/>
                  <a:gd name="T9" fmla="*/ 7 h 18"/>
                  <a:gd name="T10" fmla="*/ 14 w 47"/>
                  <a:gd name="T11" fmla="*/ 4 h 18"/>
                  <a:gd name="T12" fmla="*/ 25 w 47"/>
                  <a:gd name="T13" fmla="*/ 5 h 18"/>
                  <a:gd name="T14" fmla="*/ 35 w 47"/>
                  <a:gd name="T15" fmla="*/ 11 h 18"/>
                  <a:gd name="T16" fmla="*/ 42 w 47"/>
                  <a:gd name="T17" fmla="*/ 14 h 18"/>
                  <a:gd name="T18" fmla="*/ 46 w 47"/>
                  <a:gd name="T19" fmla="*/ 18 h 18"/>
                  <a:gd name="T20" fmla="*/ 46 w 47"/>
                  <a:gd name="T21" fmla="*/ 18 h 18"/>
                  <a:gd name="T22" fmla="*/ 47 w 47"/>
                  <a:gd name="T23" fmla="*/ 16 h 18"/>
                  <a:gd name="T24" fmla="*/ 47 w 47"/>
                  <a:gd name="T25" fmla="*/ 16 h 18"/>
                  <a:gd name="T26" fmla="*/ 47 w 47"/>
                  <a:gd name="T27" fmla="*/ 14 h 18"/>
                  <a:gd name="T28" fmla="*/ 44 w 47"/>
                  <a:gd name="T29" fmla="*/ 12 h 18"/>
                  <a:gd name="T30" fmla="*/ 35 w 47"/>
                  <a:gd name="T31" fmla="*/ 7 h 18"/>
                  <a:gd name="T32" fmla="*/ 25 w 47"/>
                  <a:gd name="T33" fmla="*/ 2 h 18"/>
                  <a:gd name="T34" fmla="*/ 12 w 47"/>
                  <a:gd name="T35" fmla="*/ 0 h 18"/>
                  <a:gd name="T36" fmla="*/ 2 w 47"/>
                  <a:gd name="T37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" h="18">
                    <a:moveTo>
                      <a:pt x="2" y="4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14" y="4"/>
                    </a:lnTo>
                    <a:lnTo>
                      <a:pt x="25" y="5"/>
                    </a:lnTo>
                    <a:lnTo>
                      <a:pt x="35" y="11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7" y="16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4" y="12"/>
                    </a:lnTo>
                    <a:lnTo>
                      <a:pt x="35" y="7"/>
                    </a:lnTo>
                    <a:lnTo>
                      <a:pt x="25" y="2"/>
                    </a:lnTo>
                    <a:lnTo>
                      <a:pt x="12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36">
                <a:extLst>
                  <a:ext uri="{FF2B5EF4-FFF2-40B4-BE49-F238E27FC236}">
                    <a16:creationId xmlns:a16="http://schemas.microsoft.com/office/drawing/2014/main" xmlns="" id="{45349690-A4FC-4222-A567-D4CD29B8B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1" y="1555750"/>
                <a:ext cx="57150" cy="61913"/>
              </a:xfrm>
              <a:custGeom>
                <a:avLst/>
                <a:gdLst>
                  <a:gd name="T0" fmla="*/ 22 w 36"/>
                  <a:gd name="T1" fmla="*/ 2 h 39"/>
                  <a:gd name="T2" fmla="*/ 22 w 36"/>
                  <a:gd name="T3" fmla="*/ 4 h 39"/>
                  <a:gd name="T4" fmla="*/ 24 w 36"/>
                  <a:gd name="T5" fmla="*/ 4 h 39"/>
                  <a:gd name="T6" fmla="*/ 28 w 36"/>
                  <a:gd name="T7" fmla="*/ 4 h 39"/>
                  <a:gd name="T8" fmla="*/ 29 w 36"/>
                  <a:gd name="T9" fmla="*/ 5 h 39"/>
                  <a:gd name="T10" fmla="*/ 31 w 36"/>
                  <a:gd name="T11" fmla="*/ 7 h 39"/>
                  <a:gd name="T12" fmla="*/ 33 w 36"/>
                  <a:gd name="T13" fmla="*/ 7 h 39"/>
                  <a:gd name="T14" fmla="*/ 33 w 36"/>
                  <a:gd name="T15" fmla="*/ 9 h 39"/>
                  <a:gd name="T16" fmla="*/ 33 w 36"/>
                  <a:gd name="T17" fmla="*/ 9 h 39"/>
                  <a:gd name="T18" fmla="*/ 33 w 36"/>
                  <a:gd name="T19" fmla="*/ 9 h 39"/>
                  <a:gd name="T20" fmla="*/ 33 w 36"/>
                  <a:gd name="T21" fmla="*/ 12 h 39"/>
                  <a:gd name="T22" fmla="*/ 33 w 36"/>
                  <a:gd name="T23" fmla="*/ 16 h 39"/>
                  <a:gd name="T24" fmla="*/ 29 w 36"/>
                  <a:gd name="T25" fmla="*/ 19 h 39"/>
                  <a:gd name="T26" fmla="*/ 26 w 36"/>
                  <a:gd name="T27" fmla="*/ 21 h 39"/>
                  <a:gd name="T28" fmla="*/ 22 w 36"/>
                  <a:gd name="T29" fmla="*/ 25 h 39"/>
                  <a:gd name="T30" fmla="*/ 19 w 36"/>
                  <a:gd name="T31" fmla="*/ 26 h 39"/>
                  <a:gd name="T32" fmla="*/ 17 w 36"/>
                  <a:gd name="T33" fmla="*/ 28 h 39"/>
                  <a:gd name="T34" fmla="*/ 15 w 36"/>
                  <a:gd name="T35" fmla="*/ 28 h 39"/>
                  <a:gd name="T36" fmla="*/ 12 w 36"/>
                  <a:gd name="T37" fmla="*/ 30 h 39"/>
                  <a:gd name="T38" fmla="*/ 7 w 36"/>
                  <a:gd name="T39" fmla="*/ 32 h 39"/>
                  <a:gd name="T40" fmla="*/ 3 w 36"/>
                  <a:gd name="T41" fmla="*/ 33 h 39"/>
                  <a:gd name="T42" fmla="*/ 1 w 36"/>
                  <a:gd name="T43" fmla="*/ 35 h 39"/>
                  <a:gd name="T44" fmla="*/ 0 w 36"/>
                  <a:gd name="T45" fmla="*/ 35 h 39"/>
                  <a:gd name="T46" fmla="*/ 0 w 36"/>
                  <a:gd name="T47" fmla="*/ 35 h 39"/>
                  <a:gd name="T48" fmla="*/ 0 w 36"/>
                  <a:gd name="T49" fmla="*/ 37 h 39"/>
                  <a:gd name="T50" fmla="*/ 0 w 36"/>
                  <a:gd name="T51" fmla="*/ 39 h 39"/>
                  <a:gd name="T52" fmla="*/ 1 w 36"/>
                  <a:gd name="T53" fmla="*/ 37 h 39"/>
                  <a:gd name="T54" fmla="*/ 3 w 36"/>
                  <a:gd name="T55" fmla="*/ 37 h 39"/>
                  <a:gd name="T56" fmla="*/ 5 w 36"/>
                  <a:gd name="T57" fmla="*/ 35 h 39"/>
                  <a:gd name="T58" fmla="*/ 8 w 36"/>
                  <a:gd name="T59" fmla="*/ 33 h 39"/>
                  <a:gd name="T60" fmla="*/ 12 w 36"/>
                  <a:gd name="T61" fmla="*/ 32 h 39"/>
                  <a:gd name="T62" fmla="*/ 17 w 36"/>
                  <a:gd name="T63" fmla="*/ 32 h 39"/>
                  <a:gd name="T64" fmla="*/ 17 w 36"/>
                  <a:gd name="T65" fmla="*/ 30 h 39"/>
                  <a:gd name="T66" fmla="*/ 21 w 36"/>
                  <a:gd name="T67" fmla="*/ 28 h 39"/>
                  <a:gd name="T68" fmla="*/ 24 w 36"/>
                  <a:gd name="T69" fmla="*/ 26 h 39"/>
                  <a:gd name="T70" fmla="*/ 29 w 36"/>
                  <a:gd name="T71" fmla="*/ 25 h 39"/>
                  <a:gd name="T72" fmla="*/ 33 w 36"/>
                  <a:gd name="T73" fmla="*/ 21 h 39"/>
                  <a:gd name="T74" fmla="*/ 35 w 36"/>
                  <a:gd name="T75" fmla="*/ 16 h 39"/>
                  <a:gd name="T76" fmla="*/ 36 w 36"/>
                  <a:gd name="T77" fmla="*/ 12 h 39"/>
                  <a:gd name="T78" fmla="*/ 35 w 36"/>
                  <a:gd name="T79" fmla="*/ 7 h 39"/>
                  <a:gd name="T80" fmla="*/ 35 w 36"/>
                  <a:gd name="T81" fmla="*/ 9 h 39"/>
                  <a:gd name="T82" fmla="*/ 35 w 36"/>
                  <a:gd name="T83" fmla="*/ 7 h 39"/>
                  <a:gd name="T84" fmla="*/ 35 w 36"/>
                  <a:gd name="T85" fmla="*/ 5 h 39"/>
                  <a:gd name="T86" fmla="*/ 33 w 36"/>
                  <a:gd name="T87" fmla="*/ 4 h 39"/>
                  <a:gd name="T88" fmla="*/ 31 w 36"/>
                  <a:gd name="T89" fmla="*/ 2 h 39"/>
                  <a:gd name="T90" fmla="*/ 28 w 36"/>
                  <a:gd name="T91" fmla="*/ 2 h 39"/>
                  <a:gd name="T92" fmla="*/ 24 w 36"/>
                  <a:gd name="T93" fmla="*/ 0 h 39"/>
                  <a:gd name="T94" fmla="*/ 22 w 36"/>
                  <a:gd name="T95" fmla="*/ 0 h 39"/>
                  <a:gd name="T96" fmla="*/ 22 w 36"/>
                  <a:gd name="T97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" h="39">
                    <a:moveTo>
                      <a:pt x="22" y="2"/>
                    </a:moveTo>
                    <a:lnTo>
                      <a:pt x="22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6"/>
                    </a:lnTo>
                    <a:lnTo>
                      <a:pt x="29" y="19"/>
                    </a:lnTo>
                    <a:lnTo>
                      <a:pt x="26" y="21"/>
                    </a:lnTo>
                    <a:lnTo>
                      <a:pt x="22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2" y="30"/>
                    </a:lnTo>
                    <a:lnTo>
                      <a:pt x="7" y="32"/>
                    </a:lnTo>
                    <a:lnTo>
                      <a:pt x="3" y="33"/>
                    </a:lnTo>
                    <a:lnTo>
                      <a:pt x="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21" y="28"/>
                    </a:lnTo>
                    <a:lnTo>
                      <a:pt x="24" y="26"/>
                    </a:lnTo>
                    <a:lnTo>
                      <a:pt x="29" y="25"/>
                    </a:lnTo>
                    <a:lnTo>
                      <a:pt x="33" y="21"/>
                    </a:lnTo>
                    <a:lnTo>
                      <a:pt x="35" y="16"/>
                    </a:lnTo>
                    <a:lnTo>
                      <a:pt x="36" y="12"/>
                    </a:lnTo>
                    <a:lnTo>
                      <a:pt x="35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37">
                <a:extLst>
                  <a:ext uri="{FF2B5EF4-FFF2-40B4-BE49-F238E27FC236}">
                    <a16:creationId xmlns:a16="http://schemas.microsoft.com/office/drawing/2014/main" xmlns="" id="{CB1ACA93-334A-4270-8826-4D113E8ED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1550988"/>
                <a:ext cx="55563" cy="68263"/>
              </a:xfrm>
              <a:custGeom>
                <a:avLst/>
                <a:gdLst>
                  <a:gd name="T0" fmla="*/ 12 w 35"/>
                  <a:gd name="T1" fmla="*/ 1 h 43"/>
                  <a:gd name="T2" fmla="*/ 10 w 35"/>
                  <a:gd name="T3" fmla="*/ 1 h 43"/>
                  <a:gd name="T4" fmla="*/ 10 w 35"/>
                  <a:gd name="T5" fmla="*/ 3 h 43"/>
                  <a:gd name="T6" fmla="*/ 12 w 35"/>
                  <a:gd name="T7" fmla="*/ 3 h 43"/>
                  <a:gd name="T8" fmla="*/ 12 w 35"/>
                  <a:gd name="T9" fmla="*/ 3 h 43"/>
                  <a:gd name="T10" fmla="*/ 17 w 35"/>
                  <a:gd name="T11" fmla="*/ 3 h 43"/>
                  <a:gd name="T12" fmla="*/ 22 w 35"/>
                  <a:gd name="T13" fmla="*/ 3 h 43"/>
                  <a:gd name="T14" fmla="*/ 26 w 35"/>
                  <a:gd name="T15" fmla="*/ 5 h 43"/>
                  <a:gd name="T16" fmla="*/ 26 w 35"/>
                  <a:gd name="T17" fmla="*/ 5 h 43"/>
                  <a:gd name="T18" fmla="*/ 29 w 35"/>
                  <a:gd name="T19" fmla="*/ 8 h 43"/>
                  <a:gd name="T20" fmla="*/ 31 w 35"/>
                  <a:gd name="T21" fmla="*/ 12 h 43"/>
                  <a:gd name="T22" fmla="*/ 33 w 35"/>
                  <a:gd name="T23" fmla="*/ 15 h 43"/>
                  <a:gd name="T24" fmla="*/ 31 w 35"/>
                  <a:gd name="T25" fmla="*/ 17 h 43"/>
                  <a:gd name="T26" fmla="*/ 31 w 35"/>
                  <a:gd name="T27" fmla="*/ 21 h 43"/>
                  <a:gd name="T28" fmla="*/ 31 w 35"/>
                  <a:gd name="T29" fmla="*/ 21 h 43"/>
                  <a:gd name="T30" fmla="*/ 31 w 35"/>
                  <a:gd name="T31" fmla="*/ 21 h 43"/>
                  <a:gd name="T32" fmla="*/ 31 w 35"/>
                  <a:gd name="T33" fmla="*/ 21 h 43"/>
                  <a:gd name="T34" fmla="*/ 24 w 35"/>
                  <a:gd name="T35" fmla="*/ 29 h 43"/>
                  <a:gd name="T36" fmla="*/ 12 w 35"/>
                  <a:gd name="T37" fmla="*/ 36 h 43"/>
                  <a:gd name="T38" fmla="*/ 1 w 35"/>
                  <a:gd name="T39" fmla="*/ 40 h 43"/>
                  <a:gd name="T40" fmla="*/ 0 w 35"/>
                  <a:gd name="T41" fmla="*/ 40 h 43"/>
                  <a:gd name="T42" fmla="*/ 0 w 35"/>
                  <a:gd name="T43" fmla="*/ 42 h 43"/>
                  <a:gd name="T44" fmla="*/ 1 w 35"/>
                  <a:gd name="T45" fmla="*/ 43 h 43"/>
                  <a:gd name="T46" fmla="*/ 1 w 35"/>
                  <a:gd name="T47" fmla="*/ 43 h 43"/>
                  <a:gd name="T48" fmla="*/ 7 w 35"/>
                  <a:gd name="T49" fmla="*/ 42 h 43"/>
                  <a:gd name="T50" fmla="*/ 17 w 35"/>
                  <a:gd name="T51" fmla="*/ 36 h 43"/>
                  <a:gd name="T52" fmla="*/ 28 w 35"/>
                  <a:gd name="T53" fmla="*/ 31 h 43"/>
                  <a:gd name="T54" fmla="*/ 33 w 35"/>
                  <a:gd name="T55" fmla="*/ 22 h 43"/>
                  <a:gd name="T56" fmla="*/ 33 w 35"/>
                  <a:gd name="T57" fmla="*/ 22 h 43"/>
                  <a:gd name="T58" fmla="*/ 35 w 35"/>
                  <a:gd name="T59" fmla="*/ 21 h 43"/>
                  <a:gd name="T60" fmla="*/ 35 w 35"/>
                  <a:gd name="T61" fmla="*/ 19 h 43"/>
                  <a:gd name="T62" fmla="*/ 35 w 35"/>
                  <a:gd name="T63" fmla="*/ 15 h 43"/>
                  <a:gd name="T64" fmla="*/ 35 w 35"/>
                  <a:gd name="T65" fmla="*/ 12 h 43"/>
                  <a:gd name="T66" fmla="*/ 33 w 35"/>
                  <a:gd name="T67" fmla="*/ 7 h 43"/>
                  <a:gd name="T68" fmla="*/ 28 w 35"/>
                  <a:gd name="T69" fmla="*/ 3 h 43"/>
                  <a:gd name="T70" fmla="*/ 28 w 35"/>
                  <a:gd name="T71" fmla="*/ 1 h 43"/>
                  <a:gd name="T72" fmla="*/ 24 w 35"/>
                  <a:gd name="T73" fmla="*/ 1 h 43"/>
                  <a:gd name="T74" fmla="*/ 21 w 35"/>
                  <a:gd name="T75" fmla="*/ 0 h 43"/>
                  <a:gd name="T76" fmla="*/ 17 w 35"/>
                  <a:gd name="T77" fmla="*/ 0 h 43"/>
                  <a:gd name="T78" fmla="*/ 12 w 35"/>
                  <a:gd name="T7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3">
                    <a:moveTo>
                      <a:pt x="12" y="1"/>
                    </a:moveTo>
                    <a:lnTo>
                      <a:pt x="10" y="1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1" y="12"/>
                    </a:lnTo>
                    <a:lnTo>
                      <a:pt x="33" y="15"/>
                    </a:lnTo>
                    <a:lnTo>
                      <a:pt x="31" y="17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24" y="29"/>
                    </a:lnTo>
                    <a:lnTo>
                      <a:pt x="12" y="36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7" y="42"/>
                    </a:lnTo>
                    <a:lnTo>
                      <a:pt x="17" y="36"/>
                    </a:lnTo>
                    <a:lnTo>
                      <a:pt x="28" y="31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5"/>
                    </a:lnTo>
                    <a:lnTo>
                      <a:pt x="35" y="12"/>
                    </a:lnTo>
                    <a:lnTo>
                      <a:pt x="33" y="7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38">
                <a:extLst>
                  <a:ext uri="{FF2B5EF4-FFF2-40B4-BE49-F238E27FC236}">
                    <a16:creationId xmlns:a16="http://schemas.microsoft.com/office/drawing/2014/main" xmlns="" id="{85341975-72C8-41AF-8316-6708A90E9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1562100"/>
                <a:ext cx="50800" cy="60325"/>
              </a:xfrm>
              <a:custGeom>
                <a:avLst/>
                <a:gdLst>
                  <a:gd name="T0" fmla="*/ 30 w 32"/>
                  <a:gd name="T1" fmla="*/ 0 h 38"/>
                  <a:gd name="T2" fmla="*/ 28 w 32"/>
                  <a:gd name="T3" fmla="*/ 1 h 38"/>
                  <a:gd name="T4" fmla="*/ 28 w 32"/>
                  <a:gd name="T5" fmla="*/ 3 h 38"/>
                  <a:gd name="T6" fmla="*/ 30 w 32"/>
                  <a:gd name="T7" fmla="*/ 8 h 38"/>
                  <a:gd name="T8" fmla="*/ 28 w 32"/>
                  <a:gd name="T9" fmla="*/ 14 h 38"/>
                  <a:gd name="T10" fmla="*/ 27 w 32"/>
                  <a:gd name="T11" fmla="*/ 19 h 38"/>
                  <a:gd name="T12" fmla="*/ 23 w 32"/>
                  <a:gd name="T13" fmla="*/ 24 h 38"/>
                  <a:gd name="T14" fmla="*/ 20 w 32"/>
                  <a:gd name="T15" fmla="*/ 28 h 38"/>
                  <a:gd name="T16" fmla="*/ 14 w 32"/>
                  <a:gd name="T17" fmla="*/ 31 h 38"/>
                  <a:gd name="T18" fmla="*/ 9 w 32"/>
                  <a:gd name="T19" fmla="*/ 33 h 38"/>
                  <a:gd name="T20" fmla="*/ 6 w 32"/>
                  <a:gd name="T21" fmla="*/ 35 h 38"/>
                  <a:gd name="T22" fmla="*/ 4 w 32"/>
                  <a:gd name="T23" fmla="*/ 35 h 38"/>
                  <a:gd name="T24" fmla="*/ 2 w 32"/>
                  <a:gd name="T25" fmla="*/ 35 h 38"/>
                  <a:gd name="T26" fmla="*/ 2 w 32"/>
                  <a:gd name="T27" fmla="*/ 36 h 38"/>
                  <a:gd name="T28" fmla="*/ 0 w 32"/>
                  <a:gd name="T29" fmla="*/ 38 h 38"/>
                  <a:gd name="T30" fmla="*/ 2 w 32"/>
                  <a:gd name="T31" fmla="*/ 38 h 38"/>
                  <a:gd name="T32" fmla="*/ 4 w 32"/>
                  <a:gd name="T33" fmla="*/ 38 h 38"/>
                  <a:gd name="T34" fmla="*/ 4 w 32"/>
                  <a:gd name="T35" fmla="*/ 38 h 38"/>
                  <a:gd name="T36" fmla="*/ 7 w 32"/>
                  <a:gd name="T37" fmla="*/ 36 h 38"/>
                  <a:gd name="T38" fmla="*/ 11 w 32"/>
                  <a:gd name="T39" fmla="*/ 36 h 38"/>
                  <a:gd name="T40" fmla="*/ 16 w 32"/>
                  <a:gd name="T41" fmla="*/ 33 h 38"/>
                  <a:gd name="T42" fmla="*/ 21 w 32"/>
                  <a:gd name="T43" fmla="*/ 29 h 38"/>
                  <a:gd name="T44" fmla="*/ 25 w 32"/>
                  <a:gd name="T45" fmla="*/ 26 h 38"/>
                  <a:gd name="T46" fmla="*/ 30 w 32"/>
                  <a:gd name="T47" fmla="*/ 21 h 38"/>
                  <a:gd name="T48" fmla="*/ 32 w 32"/>
                  <a:gd name="T49" fmla="*/ 15 h 38"/>
                  <a:gd name="T50" fmla="*/ 32 w 32"/>
                  <a:gd name="T51" fmla="*/ 8 h 38"/>
                  <a:gd name="T52" fmla="*/ 32 w 32"/>
                  <a:gd name="T53" fmla="*/ 1 h 38"/>
                  <a:gd name="T54" fmla="*/ 30 w 32"/>
                  <a:gd name="T55" fmla="*/ 0 h 38"/>
                  <a:gd name="T56" fmla="*/ 30 w 32"/>
                  <a:gd name="T5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8">
                    <a:moveTo>
                      <a:pt x="30" y="0"/>
                    </a:moveTo>
                    <a:lnTo>
                      <a:pt x="28" y="1"/>
                    </a:lnTo>
                    <a:lnTo>
                      <a:pt x="28" y="3"/>
                    </a:lnTo>
                    <a:lnTo>
                      <a:pt x="30" y="8"/>
                    </a:lnTo>
                    <a:lnTo>
                      <a:pt x="28" y="14"/>
                    </a:lnTo>
                    <a:lnTo>
                      <a:pt x="27" y="19"/>
                    </a:lnTo>
                    <a:lnTo>
                      <a:pt x="23" y="24"/>
                    </a:lnTo>
                    <a:lnTo>
                      <a:pt x="20" y="28"/>
                    </a:lnTo>
                    <a:lnTo>
                      <a:pt x="14" y="31"/>
                    </a:lnTo>
                    <a:lnTo>
                      <a:pt x="9" y="33"/>
                    </a:lnTo>
                    <a:lnTo>
                      <a:pt x="6" y="35"/>
                    </a:lnTo>
                    <a:lnTo>
                      <a:pt x="4" y="35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7" y="36"/>
                    </a:lnTo>
                    <a:lnTo>
                      <a:pt x="11" y="36"/>
                    </a:lnTo>
                    <a:lnTo>
                      <a:pt x="16" y="33"/>
                    </a:lnTo>
                    <a:lnTo>
                      <a:pt x="21" y="29"/>
                    </a:lnTo>
                    <a:lnTo>
                      <a:pt x="25" y="26"/>
                    </a:lnTo>
                    <a:lnTo>
                      <a:pt x="30" y="21"/>
                    </a:lnTo>
                    <a:lnTo>
                      <a:pt x="32" y="15"/>
                    </a:lnTo>
                    <a:lnTo>
                      <a:pt x="32" y="8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9">
                <a:extLst>
                  <a:ext uri="{FF2B5EF4-FFF2-40B4-BE49-F238E27FC236}">
                    <a16:creationId xmlns:a16="http://schemas.microsoft.com/office/drawing/2014/main" xmlns="" id="{F9138715-A7C8-4657-A5EA-AE3FA415A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26" y="1541463"/>
                <a:ext cx="41275" cy="9525"/>
              </a:xfrm>
              <a:custGeom>
                <a:avLst/>
                <a:gdLst>
                  <a:gd name="T0" fmla="*/ 2 w 26"/>
                  <a:gd name="T1" fmla="*/ 4 h 6"/>
                  <a:gd name="T2" fmla="*/ 0 w 26"/>
                  <a:gd name="T3" fmla="*/ 4 h 6"/>
                  <a:gd name="T4" fmla="*/ 0 w 26"/>
                  <a:gd name="T5" fmla="*/ 6 h 6"/>
                  <a:gd name="T6" fmla="*/ 2 w 26"/>
                  <a:gd name="T7" fmla="*/ 6 h 6"/>
                  <a:gd name="T8" fmla="*/ 4 w 26"/>
                  <a:gd name="T9" fmla="*/ 6 h 6"/>
                  <a:gd name="T10" fmla="*/ 4 w 26"/>
                  <a:gd name="T11" fmla="*/ 6 h 6"/>
                  <a:gd name="T12" fmla="*/ 7 w 26"/>
                  <a:gd name="T13" fmla="*/ 6 h 6"/>
                  <a:gd name="T14" fmla="*/ 11 w 26"/>
                  <a:gd name="T15" fmla="*/ 4 h 6"/>
                  <a:gd name="T16" fmla="*/ 14 w 26"/>
                  <a:gd name="T17" fmla="*/ 4 h 6"/>
                  <a:gd name="T18" fmla="*/ 19 w 26"/>
                  <a:gd name="T19" fmla="*/ 4 h 6"/>
                  <a:gd name="T20" fmla="*/ 25 w 26"/>
                  <a:gd name="T21" fmla="*/ 6 h 6"/>
                  <a:gd name="T22" fmla="*/ 25 w 26"/>
                  <a:gd name="T23" fmla="*/ 6 h 6"/>
                  <a:gd name="T24" fmla="*/ 26 w 26"/>
                  <a:gd name="T25" fmla="*/ 6 h 6"/>
                  <a:gd name="T26" fmla="*/ 26 w 26"/>
                  <a:gd name="T27" fmla="*/ 4 h 6"/>
                  <a:gd name="T28" fmla="*/ 26 w 26"/>
                  <a:gd name="T29" fmla="*/ 4 h 6"/>
                  <a:gd name="T30" fmla="*/ 19 w 26"/>
                  <a:gd name="T31" fmla="*/ 2 h 6"/>
                  <a:gd name="T32" fmla="*/ 14 w 26"/>
                  <a:gd name="T33" fmla="*/ 0 h 6"/>
                  <a:gd name="T34" fmla="*/ 9 w 26"/>
                  <a:gd name="T35" fmla="*/ 0 h 6"/>
                  <a:gd name="T36" fmla="*/ 5 w 26"/>
                  <a:gd name="T37" fmla="*/ 2 h 6"/>
                  <a:gd name="T38" fmla="*/ 4 w 26"/>
                  <a:gd name="T39" fmla="*/ 2 h 6"/>
                  <a:gd name="T40" fmla="*/ 2 w 26"/>
                  <a:gd name="T4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6">
                    <a:moveTo>
                      <a:pt x="2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0">
                <a:extLst>
                  <a:ext uri="{FF2B5EF4-FFF2-40B4-BE49-F238E27FC236}">
                    <a16:creationId xmlns:a16="http://schemas.microsoft.com/office/drawing/2014/main" xmlns="" id="{BE432B16-1E5E-4FA4-B43C-98F3C85A2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00200"/>
                <a:ext cx="115888" cy="77788"/>
              </a:xfrm>
              <a:custGeom>
                <a:avLst/>
                <a:gdLst>
                  <a:gd name="T0" fmla="*/ 14 w 73"/>
                  <a:gd name="T1" fmla="*/ 2 h 49"/>
                  <a:gd name="T2" fmla="*/ 14 w 73"/>
                  <a:gd name="T3" fmla="*/ 4 h 49"/>
                  <a:gd name="T4" fmla="*/ 19 w 73"/>
                  <a:gd name="T5" fmla="*/ 5 h 49"/>
                  <a:gd name="T6" fmla="*/ 26 w 73"/>
                  <a:gd name="T7" fmla="*/ 11 h 49"/>
                  <a:gd name="T8" fmla="*/ 42 w 73"/>
                  <a:gd name="T9" fmla="*/ 14 h 49"/>
                  <a:gd name="T10" fmla="*/ 56 w 73"/>
                  <a:gd name="T11" fmla="*/ 19 h 49"/>
                  <a:gd name="T12" fmla="*/ 70 w 73"/>
                  <a:gd name="T13" fmla="*/ 40 h 49"/>
                  <a:gd name="T14" fmla="*/ 70 w 73"/>
                  <a:gd name="T15" fmla="*/ 42 h 49"/>
                  <a:gd name="T16" fmla="*/ 68 w 73"/>
                  <a:gd name="T17" fmla="*/ 45 h 49"/>
                  <a:gd name="T18" fmla="*/ 64 w 73"/>
                  <a:gd name="T19" fmla="*/ 47 h 49"/>
                  <a:gd name="T20" fmla="*/ 61 w 73"/>
                  <a:gd name="T21" fmla="*/ 47 h 49"/>
                  <a:gd name="T22" fmla="*/ 57 w 73"/>
                  <a:gd name="T23" fmla="*/ 42 h 49"/>
                  <a:gd name="T24" fmla="*/ 56 w 73"/>
                  <a:gd name="T25" fmla="*/ 38 h 49"/>
                  <a:gd name="T26" fmla="*/ 50 w 73"/>
                  <a:gd name="T27" fmla="*/ 31 h 49"/>
                  <a:gd name="T28" fmla="*/ 40 w 73"/>
                  <a:gd name="T29" fmla="*/ 24 h 49"/>
                  <a:gd name="T30" fmla="*/ 29 w 73"/>
                  <a:gd name="T31" fmla="*/ 21 h 49"/>
                  <a:gd name="T32" fmla="*/ 8 w 73"/>
                  <a:gd name="T33" fmla="*/ 14 h 49"/>
                  <a:gd name="T34" fmla="*/ 1 w 73"/>
                  <a:gd name="T35" fmla="*/ 5 h 49"/>
                  <a:gd name="T36" fmla="*/ 0 w 73"/>
                  <a:gd name="T37" fmla="*/ 5 h 49"/>
                  <a:gd name="T38" fmla="*/ 7 w 73"/>
                  <a:gd name="T39" fmla="*/ 16 h 49"/>
                  <a:gd name="T40" fmla="*/ 28 w 73"/>
                  <a:gd name="T41" fmla="*/ 24 h 49"/>
                  <a:gd name="T42" fmla="*/ 40 w 73"/>
                  <a:gd name="T43" fmla="*/ 28 h 49"/>
                  <a:gd name="T44" fmla="*/ 49 w 73"/>
                  <a:gd name="T45" fmla="*/ 33 h 49"/>
                  <a:gd name="T46" fmla="*/ 52 w 73"/>
                  <a:gd name="T47" fmla="*/ 38 h 49"/>
                  <a:gd name="T48" fmla="*/ 54 w 73"/>
                  <a:gd name="T49" fmla="*/ 42 h 49"/>
                  <a:gd name="T50" fmla="*/ 59 w 73"/>
                  <a:gd name="T51" fmla="*/ 49 h 49"/>
                  <a:gd name="T52" fmla="*/ 64 w 73"/>
                  <a:gd name="T53" fmla="*/ 49 h 49"/>
                  <a:gd name="T54" fmla="*/ 66 w 73"/>
                  <a:gd name="T55" fmla="*/ 49 h 49"/>
                  <a:gd name="T56" fmla="*/ 71 w 73"/>
                  <a:gd name="T57" fmla="*/ 45 h 49"/>
                  <a:gd name="T58" fmla="*/ 73 w 73"/>
                  <a:gd name="T59" fmla="*/ 42 h 49"/>
                  <a:gd name="T60" fmla="*/ 68 w 73"/>
                  <a:gd name="T61" fmla="*/ 26 h 49"/>
                  <a:gd name="T62" fmla="*/ 47 w 73"/>
                  <a:gd name="T63" fmla="*/ 12 h 49"/>
                  <a:gd name="T64" fmla="*/ 35 w 73"/>
                  <a:gd name="T65" fmla="*/ 9 h 49"/>
                  <a:gd name="T66" fmla="*/ 24 w 73"/>
                  <a:gd name="T67" fmla="*/ 5 h 49"/>
                  <a:gd name="T68" fmla="*/ 19 w 73"/>
                  <a:gd name="T69" fmla="*/ 2 h 49"/>
                  <a:gd name="T70" fmla="*/ 17 w 73"/>
                  <a:gd name="T71" fmla="*/ 0 h 49"/>
                  <a:gd name="T72" fmla="*/ 15 w 73"/>
                  <a:gd name="T7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49">
                    <a:moveTo>
                      <a:pt x="15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6" y="11"/>
                    </a:lnTo>
                    <a:lnTo>
                      <a:pt x="33" y="12"/>
                    </a:lnTo>
                    <a:lnTo>
                      <a:pt x="42" y="14"/>
                    </a:lnTo>
                    <a:lnTo>
                      <a:pt x="45" y="16"/>
                    </a:lnTo>
                    <a:lnTo>
                      <a:pt x="56" y="19"/>
                    </a:lnTo>
                    <a:lnTo>
                      <a:pt x="64" y="28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8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3" y="47"/>
                    </a:lnTo>
                    <a:lnTo>
                      <a:pt x="61" y="47"/>
                    </a:lnTo>
                    <a:lnTo>
                      <a:pt x="59" y="45"/>
                    </a:lnTo>
                    <a:lnTo>
                      <a:pt x="57" y="42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4" y="35"/>
                    </a:lnTo>
                    <a:lnTo>
                      <a:pt x="50" y="31"/>
                    </a:lnTo>
                    <a:lnTo>
                      <a:pt x="45" y="28"/>
                    </a:lnTo>
                    <a:lnTo>
                      <a:pt x="40" y="24"/>
                    </a:lnTo>
                    <a:lnTo>
                      <a:pt x="35" y="23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8" y="1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16"/>
                    </a:lnTo>
                    <a:lnTo>
                      <a:pt x="17" y="21"/>
                    </a:lnTo>
                    <a:lnTo>
                      <a:pt x="28" y="24"/>
                    </a:lnTo>
                    <a:lnTo>
                      <a:pt x="33" y="26"/>
                    </a:lnTo>
                    <a:lnTo>
                      <a:pt x="40" y="28"/>
                    </a:lnTo>
                    <a:lnTo>
                      <a:pt x="43" y="30"/>
                    </a:lnTo>
                    <a:lnTo>
                      <a:pt x="49" y="33"/>
                    </a:lnTo>
                    <a:lnTo>
                      <a:pt x="50" y="37"/>
                    </a:lnTo>
                    <a:lnTo>
                      <a:pt x="52" y="38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7"/>
                    </a:lnTo>
                    <a:lnTo>
                      <a:pt x="59" y="49"/>
                    </a:lnTo>
                    <a:lnTo>
                      <a:pt x="63" y="49"/>
                    </a:lnTo>
                    <a:lnTo>
                      <a:pt x="64" y="49"/>
                    </a:lnTo>
                    <a:lnTo>
                      <a:pt x="66" y="49"/>
                    </a:lnTo>
                    <a:lnTo>
                      <a:pt x="66" y="49"/>
                    </a:lnTo>
                    <a:lnTo>
                      <a:pt x="70" y="47"/>
                    </a:lnTo>
                    <a:lnTo>
                      <a:pt x="71" y="45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3" y="38"/>
                    </a:lnTo>
                    <a:lnTo>
                      <a:pt x="68" y="26"/>
                    </a:lnTo>
                    <a:lnTo>
                      <a:pt x="57" y="18"/>
                    </a:lnTo>
                    <a:lnTo>
                      <a:pt x="47" y="12"/>
                    </a:lnTo>
                    <a:lnTo>
                      <a:pt x="42" y="11"/>
                    </a:lnTo>
                    <a:lnTo>
                      <a:pt x="35" y="9"/>
                    </a:lnTo>
                    <a:lnTo>
                      <a:pt x="28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41">
                <a:extLst>
                  <a:ext uri="{FF2B5EF4-FFF2-40B4-BE49-F238E27FC236}">
                    <a16:creationId xmlns:a16="http://schemas.microsoft.com/office/drawing/2014/main" xmlns="" id="{4BD604AD-3C94-4DAC-8500-CAF1D7F32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913" y="1603375"/>
                <a:ext cx="96838" cy="74613"/>
              </a:xfrm>
              <a:custGeom>
                <a:avLst/>
                <a:gdLst>
                  <a:gd name="T0" fmla="*/ 1 w 61"/>
                  <a:gd name="T1" fmla="*/ 0 h 47"/>
                  <a:gd name="T2" fmla="*/ 0 w 61"/>
                  <a:gd name="T3" fmla="*/ 2 h 47"/>
                  <a:gd name="T4" fmla="*/ 0 w 61"/>
                  <a:gd name="T5" fmla="*/ 3 h 47"/>
                  <a:gd name="T6" fmla="*/ 0 w 61"/>
                  <a:gd name="T7" fmla="*/ 3 h 47"/>
                  <a:gd name="T8" fmla="*/ 1 w 61"/>
                  <a:gd name="T9" fmla="*/ 5 h 47"/>
                  <a:gd name="T10" fmla="*/ 5 w 61"/>
                  <a:gd name="T11" fmla="*/ 9 h 47"/>
                  <a:gd name="T12" fmla="*/ 8 w 61"/>
                  <a:gd name="T13" fmla="*/ 10 h 47"/>
                  <a:gd name="T14" fmla="*/ 12 w 61"/>
                  <a:gd name="T15" fmla="*/ 14 h 47"/>
                  <a:gd name="T16" fmla="*/ 19 w 61"/>
                  <a:gd name="T17" fmla="*/ 16 h 47"/>
                  <a:gd name="T18" fmla="*/ 28 w 61"/>
                  <a:gd name="T19" fmla="*/ 16 h 47"/>
                  <a:gd name="T20" fmla="*/ 29 w 61"/>
                  <a:gd name="T21" fmla="*/ 17 h 47"/>
                  <a:gd name="T22" fmla="*/ 36 w 61"/>
                  <a:gd name="T23" fmla="*/ 21 h 47"/>
                  <a:gd name="T24" fmla="*/ 47 w 61"/>
                  <a:gd name="T25" fmla="*/ 26 h 47"/>
                  <a:gd name="T26" fmla="*/ 54 w 61"/>
                  <a:gd name="T27" fmla="*/ 33 h 47"/>
                  <a:gd name="T28" fmla="*/ 57 w 61"/>
                  <a:gd name="T29" fmla="*/ 45 h 47"/>
                  <a:gd name="T30" fmla="*/ 57 w 61"/>
                  <a:gd name="T31" fmla="*/ 47 h 47"/>
                  <a:gd name="T32" fmla="*/ 59 w 61"/>
                  <a:gd name="T33" fmla="*/ 47 h 47"/>
                  <a:gd name="T34" fmla="*/ 61 w 61"/>
                  <a:gd name="T35" fmla="*/ 47 h 47"/>
                  <a:gd name="T36" fmla="*/ 61 w 61"/>
                  <a:gd name="T37" fmla="*/ 45 h 47"/>
                  <a:gd name="T38" fmla="*/ 56 w 61"/>
                  <a:gd name="T39" fmla="*/ 33 h 47"/>
                  <a:gd name="T40" fmla="*/ 49 w 61"/>
                  <a:gd name="T41" fmla="*/ 22 h 47"/>
                  <a:gd name="T42" fmla="*/ 38 w 61"/>
                  <a:gd name="T43" fmla="*/ 17 h 47"/>
                  <a:gd name="T44" fmla="*/ 31 w 61"/>
                  <a:gd name="T45" fmla="*/ 14 h 47"/>
                  <a:gd name="T46" fmla="*/ 28 w 61"/>
                  <a:gd name="T47" fmla="*/ 14 h 47"/>
                  <a:gd name="T48" fmla="*/ 21 w 61"/>
                  <a:gd name="T49" fmla="*/ 12 h 47"/>
                  <a:gd name="T50" fmla="*/ 14 w 61"/>
                  <a:gd name="T51" fmla="*/ 10 h 47"/>
                  <a:gd name="T52" fmla="*/ 10 w 61"/>
                  <a:gd name="T53" fmla="*/ 9 h 47"/>
                  <a:gd name="T54" fmla="*/ 7 w 61"/>
                  <a:gd name="T55" fmla="*/ 5 h 47"/>
                  <a:gd name="T56" fmla="*/ 5 w 61"/>
                  <a:gd name="T57" fmla="*/ 3 h 47"/>
                  <a:gd name="T58" fmla="*/ 3 w 61"/>
                  <a:gd name="T59" fmla="*/ 2 h 47"/>
                  <a:gd name="T60" fmla="*/ 3 w 61"/>
                  <a:gd name="T61" fmla="*/ 2 h 47"/>
                  <a:gd name="T62" fmla="*/ 1 w 61"/>
                  <a:gd name="T63" fmla="*/ 0 h 47"/>
                  <a:gd name="T64" fmla="*/ 1 w 61"/>
                  <a:gd name="T6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47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28" y="16"/>
                    </a:lnTo>
                    <a:lnTo>
                      <a:pt x="29" y="17"/>
                    </a:lnTo>
                    <a:lnTo>
                      <a:pt x="36" y="21"/>
                    </a:lnTo>
                    <a:lnTo>
                      <a:pt x="47" y="26"/>
                    </a:lnTo>
                    <a:lnTo>
                      <a:pt x="54" y="33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1" y="47"/>
                    </a:lnTo>
                    <a:lnTo>
                      <a:pt x="61" y="45"/>
                    </a:lnTo>
                    <a:lnTo>
                      <a:pt x="56" y="33"/>
                    </a:lnTo>
                    <a:lnTo>
                      <a:pt x="49" y="22"/>
                    </a:lnTo>
                    <a:lnTo>
                      <a:pt x="38" y="17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1" y="12"/>
                    </a:lnTo>
                    <a:lnTo>
                      <a:pt x="14" y="10"/>
                    </a:lnTo>
                    <a:lnTo>
                      <a:pt x="10" y="9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42">
                <a:extLst>
                  <a:ext uri="{FF2B5EF4-FFF2-40B4-BE49-F238E27FC236}">
                    <a16:creationId xmlns:a16="http://schemas.microsoft.com/office/drawing/2014/main" xmlns="" id="{BF47854F-0DB0-4BEE-A159-4D04801E7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628775"/>
                <a:ext cx="52388" cy="49213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2 w 33"/>
                  <a:gd name="T5" fmla="*/ 1 h 31"/>
                  <a:gd name="T6" fmla="*/ 9 w 33"/>
                  <a:gd name="T7" fmla="*/ 5 h 31"/>
                  <a:gd name="T8" fmla="*/ 5 w 33"/>
                  <a:gd name="T9" fmla="*/ 8 h 31"/>
                  <a:gd name="T10" fmla="*/ 2 w 33"/>
                  <a:gd name="T11" fmla="*/ 12 h 31"/>
                  <a:gd name="T12" fmla="*/ 0 w 33"/>
                  <a:gd name="T13" fmla="*/ 17 h 31"/>
                  <a:gd name="T14" fmla="*/ 0 w 33"/>
                  <a:gd name="T15" fmla="*/ 22 h 31"/>
                  <a:gd name="T16" fmla="*/ 4 w 33"/>
                  <a:gd name="T17" fmla="*/ 27 h 31"/>
                  <a:gd name="T18" fmla="*/ 4 w 33"/>
                  <a:gd name="T19" fmla="*/ 27 h 31"/>
                  <a:gd name="T20" fmla="*/ 4 w 33"/>
                  <a:gd name="T21" fmla="*/ 29 h 31"/>
                  <a:gd name="T22" fmla="*/ 4 w 33"/>
                  <a:gd name="T23" fmla="*/ 29 h 31"/>
                  <a:gd name="T24" fmla="*/ 7 w 33"/>
                  <a:gd name="T25" fmla="*/ 29 h 31"/>
                  <a:gd name="T26" fmla="*/ 9 w 33"/>
                  <a:gd name="T27" fmla="*/ 31 h 31"/>
                  <a:gd name="T28" fmla="*/ 12 w 33"/>
                  <a:gd name="T29" fmla="*/ 29 h 31"/>
                  <a:gd name="T30" fmla="*/ 16 w 33"/>
                  <a:gd name="T31" fmla="*/ 27 h 31"/>
                  <a:gd name="T32" fmla="*/ 18 w 33"/>
                  <a:gd name="T33" fmla="*/ 26 h 31"/>
                  <a:gd name="T34" fmla="*/ 19 w 33"/>
                  <a:gd name="T35" fmla="*/ 22 h 31"/>
                  <a:gd name="T36" fmla="*/ 19 w 33"/>
                  <a:gd name="T37" fmla="*/ 20 h 31"/>
                  <a:gd name="T38" fmla="*/ 21 w 33"/>
                  <a:gd name="T39" fmla="*/ 19 h 31"/>
                  <a:gd name="T40" fmla="*/ 25 w 33"/>
                  <a:gd name="T41" fmla="*/ 15 h 31"/>
                  <a:gd name="T42" fmla="*/ 26 w 33"/>
                  <a:gd name="T43" fmla="*/ 12 h 31"/>
                  <a:gd name="T44" fmla="*/ 30 w 33"/>
                  <a:gd name="T45" fmla="*/ 8 h 31"/>
                  <a:gd name="T46" fmla="*/ 33 w 33"/>
                  <a:gd name="T47" fmla="*/ 6 h 31"/>
                  <a:gd name="T48" fmla="*/ 33 w 33"/>
                  <a:gd name="T49" fmla="*/ 6 h 31"/>
                  <a:gd name="T50" fmla="*/ 33 w 33"/>
                  <a:gd name="T51" fmla="*/ 5 h 31"/>
                  <a:gd name="T52" fmla="*/ 33 w 33"/>
                  <a:gd name="T53" fmla="*/ 3 h 31"/>
                  <a:gd name="T54" fmla="*/ 32 w 33"/>
                  <a:gd name="T55" fmla="*/ 3 h 31"/>
                  <a:gd name="T56" fmla="*/ 28 w 33"/>
                  <a:gd name="T57" fmla="*/ 6 h 31"/>
                  <a:gd name="T58" fmla="*/ 25 w 33"/>
                  <a:gd name="T59" fmla="*/ 10 h 31"/>
                  <a:gd name="T60" fmla="*/ 21 w 33"/>
                  <a:gd name="T61" fmla="*/ 13 h 31"/>
                  <a:gd name="T62" fmla="*/ 19 w 33"/>
                  <a:gd name="T63" fmla="*/ 17 h 31"/>
                  <a:gd name="T64" fmla="*/ 18 w 33"/>
                  <a:gd name="T65" fmla="*/ 19 h 31"/>
                  <a:gd name="T66" fmla="*/ 18 w 33"/>
                  <a:gd name="T67" fmla="*/ 20 h 31"/>
                  <a:gd name="T68" fmla="*/ 14 w 33"/>
                  <a:gd name="T69" fmla="*/ 24 h 31"/>
                  <a:gd name="T70" fmla="*/ 12 w 33"/>
                  <a:gd name="T71" fmla="*/ 27 h 31"/>
                  <a:gd name="T72" fmla="*/ 9 w 33"/>
                  <a:gd name="T73" fmla="*/ 27 h 31"/>
                  <a:gd name="T74" fmla="*/ 7 w 33"/>
                  <a:gd name="T75" fmla="*/ 26 h 31"/>
                  <a:gd name="T76" fmla="*/ 5 w 33"/>
                  <a:gd name="T77" fmla="*/ 26 h 31"/>
                  <a:gd name="T78" fmla="*/ 4 w 33"/>
                  <a:gd name="T79" fmla="*/ 22 h 31"/>
                  <a:gd name="T80" fmla="*/ 2 w 33"/>
                  <a:gd name="T81" fmla="*/ 19 h 31"/>
                  <a:gd name="T82" fmla="*/ 4 w 33"/>
                  <a:gd name="T83" fmla="*/ 19 h 31"/>
                  <a:gd name="T84" fmla="*/ 4 w 33"/>
                  <a:gd name="T85" fmla="*/ 13 h 31"/>
                  <a:gd name="T86" fmla="*/ 7 w 33"/>
                  <a:gd name="T87" fmla="*/ 10 h 31"/>
                  <a:gd name="T88" fmla="*/ 11 w 33"/>
                  <a:gd name="T89" fmla="*/ 6 h 31"/>
                  <a:gd name="T90" fmla="*/ 14 w 33"/>
                  <a:gd name="T91" fmla="*/ 5 h 31"/>
                  <a:gd name="T92" fmla="*/ 16 w 33"/>
                  <a:gd name="T93" fmla="*/ 3 h 31"/>
                  <a:gd name="T94" fmla="*/ 18 w 33"/>
                  <a:gd name="T95" fmla="*/ 1 h 31"/>
                  <a:gd name="T96" fmla="*/ 18 w 33"/>
                  <a:gd name="T97" fmla="*/ 1 h 31"/>
                  <a:gd name="T98" fmla="*/ 18 w 33"/>
                  <a:gd name="T99" fmla="*/ 0 h 31"/>
                  <a:gd name="T100" fmla="*/ 18 w 33"/>
                  <a:gd name="T101" fmla="*/ 0 h 31"/>
                  <a:gd name="T102" fmla="*/ 16 w 33"/>
                  <a:gd name="T10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lnTo>
                      <a:pt x="14" y="0"/>
                    </a:lnTo>
                    <a:lnTo>
                      <a:pt x="12" y="1"/>
                    </a:lnTo>
                    <a:lnTo>
                      <a:pt x="9" y="5"/>
                    </a:lnTo>
                    <a:lnTo>
                      <a:pt x="5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28" y="6"/>
                    </a:lnTo>
                    <a:lnTo>
                      <a:pt x="25" y="10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2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7" y="10"/>
                    </a:lnTo>
                    <a:lnTo>
                      <a:pt x="11" y="6"/>
                    </a:lnTo>
                    <a:lnTo>
                      <a:pt x="14" y="5"/>
                    </a:lnTo>
                    <a:lnTo>
                      <a:pt x="16" y="3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43">
                <a:extLst>
                  <a:ext uri="{FF2B5EF4-FFF2-40B4-BE49-F238E27FC236}">
                    <a16:creationId xmlns:a16="http://schemas.microsoft.com/office/drawing/2014/main" xmlns="" id="{BEE77AF3-8718-4AD9-A1AC-8D427A99F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30363"/>
                <a:ext cx="33338" cy="44450"/>
              </a:xfrm>
              <a:custGeom>
                <a:avLst/>
                <a:gdLst>
                  <a:gd name="T0" fmla="*/ 19 w 21"/>
                  <a:gd name="T1" fmla="*/ 2 h 28"/>
                  <a:gd name="T2" fmla="*/ 14 w 21"/>
                  <a:gd name="T3" fmla="*/ 5 h 28"/>
                  <a:gd name="T4" fmla="*/ 8 w 21"/>
                  <a:gd name="T5" fmla="*/ 11 h 28"/>
                  <a:gd name="T6" fmla="*/ 5 w 21"/>
                  <a:gd name="T7" fmla="*/ 18 h 28"/>
                  <a:gd name="T8" fmla="*/ 3 w 21"/>
                  <a:gd name="T9" fmla="*/ 21 h 28"/>
                  <a:gd name="T10" fmla="*/ 1 w 21"/>
                  <a:gd name="T11" fmla="*/ 25 h 28"/>
                  <a:gd name="T12" fmla="*/ 0 w 21"/>
                  <a:gd name="T13" fmla="*/ 26 h 28"/>
                  <a:gd name="T14" fmla="*/ 0 w 21"/>
                  <a:gd name="T15" fmla="*/ 28 h 28"/>
                  <a:gd name="T16" fmla="*/ 1 w 21"/>
                  <a:gd name="T17" fmla="*/ 28 h 28"/>
                  <a:gd name="T18" fmla="*/ 3 w 21"/>
                  <a:gd name="T19" fmla="*/ 28 h 28"/>
                  <a:gd name="T20" fmla="*/ 3 w 21"/>
                  <a:gd name="T21" fmla="*/ 28 h 28"/>
                  <a:gd name="T22" fmla="*/ 3 w 21"/>
                  <a:gd name="T23" fmla="*/ 26 h 28"/>
                  <a:gd name="T24" fmla="*/ 5 w 21"/>
                  <a:gd name="T25" fmla="*/ 23 h 28"/>
                  <a:gd name="T26" fmla="*/ 7 w 21"/>
                  <a:gd name="T27" fmla="*/ 18 h 28"/>
                  <a:gd name="T28" fmla="*/ 10 w 21"/>
                  <a:gd name="T29" fmla="*/ 14 h 28"/>
                  <a:gd name="T30" fmla="*/ 15 w 21"/>
                  <a:gd name="T31" fmla="*/ 9 h 28"/>
                  <a:gd name="T32" fmla="*/ 21 w 21"/>
                  <a:gd name="T33" fmla="*/ 4 h 28"/>
                  <a:gd name="T34" fmla="*/ 21 w 21"/>
                  <a:gd name="T35" fmla="*/ 2 h 28"/>
                  <a:gd name="T36" fmla="*/ 21 w 21"/>
                  <a:gd name="T37" fmla="*/ 2 h 28"/>
                  <a:gd name="T38" fmla="*/ 19 w 21"/>
                  <a:gd name="T39" fmla="*/ 0 h 28"/>
                  <a:gd name="T40" fmla="*/ 19 w 21"/>
                  <a:gd name="T4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8">
                    <a:moveTo>
                      <a:pt x="19" y="2"/>
                    </a:moveTo>
                    <a:lnTo>
                      <a:pt x="14" y="5"/>
                    </a:lnTo>
                    <a:lnTo>
                      <a:pt x="8" y="11"/>
                    </a:lnTo>
                    <a:lnTo>
                      <a:pt x="5" y="18"/>
                    </a:lnTo>
                    <a:lnTo>
                      <a:pt x="3" y="21"/>
                    </a:lnTo>
                    <a:lnTo>
                      <a:pt x="1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3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>
                <a:extLst>
                  <a:ext uri="{FF2B5EF4-FFF2-40B4-BE49-F238E27FC236}">
                    <a16:creationId xmlns:a16="http://schemas.microsoft.com/office/drawing/2014/main" xmlns="" id="{EA1AB373-B528-4329-8A0F-5D38B4446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788" y="904875"/>
                <a:ext cx="565150" cy="77788"/>
              </a:xfrm>
              <a:custGeom>
                <a:avLst/>
                <a:gdLst>
                  <a:gd name="T0" fmla="*/ 1 w 356"/>
                  <a:gd name="T1" fmla="*/ 2 h 49"/>
                  <a:gd name="T2" fmla="*/ 0 w 356"/>
                  <a:gd name="T3" fmla="*/ 5 h 49"/>
                  <a:gd name="T4" fmla="*/ 1 w 356"/>
                  <a:gd name="T5" fmla="*/ 7 h 49"/>
                  <a:gd name="T6" fmla="*/ 3 w 356"/>
                  <a:gd name="T7" fmla="*/ 10 h 49"/>
                  <a:gd name="T8" fmla="*/ 7 w 356"/>
                  <a:gd name="T9" fmla="*/ 12 h 49"/>
                  <a:gd name="T10" fmla="*/ 19 w 356"/>
                  <a:gd name="T11" fmla="*/ 17 h 49"/>
                  <a:gd name="T12" fmla="*/ 38 w 356"/>
                  <a:gd name="T13" fmla="*/ 24 h 49"/>
                  <a:gd name="T14" fmla="*/ 64 w 356"/>
                  <a:gd name="T15" fmla="*/ 33 h 49"/>
                  <a:gd name="T16" fmla="*/ 94 w 356"/>
                  <a:gd name="T17" fmla="*/ 40 h 49"/>
                  <a:gd name="T18" fmla="*/ 130 w 356"/>
                  <a:gd name="T19" fmla="*/ 45 h 49"/>
                  <a:gd name="T20" fmla="*/ 169 w 356"/>
                  <a:gd name="T21" fmla="*/ 49 h 49"/>
                  <a:gd name="T22" fmla="*/ 213 w 356"/>
                  <a:gd name="T23" fmla="*/ 49 h 49"/>
                  <a:gd name="T24" fmla="*/ 258 w 356"/>
                  <a:gd name="T25" fmla="*/ 42 h 49"/>
                  <a:gd name="T26" fmla="*/ 305 w 356"/>
                  <a:gd name="T27" fmla="*/ 30 h 49"/>
                  <a:gd name="T28" fmla="*/ 354 w 356"/>
                  <a:gd name="T29" fmla="*/ 10 h 49"/>
                  <a:gd name="T30" fmla="*/ 356 w 356"/>
                  <a:gd name="T31" fmla="*/ 9 h 49"/>
                  <a:gd name="T32" fmla="*/ 356 w 356"/>
                  <a:gd name="T33" fmla="*/ 7 h 49"/>
                  <a:gd name="T34" fmla="*/ 356 w 356"/>
                  <a:gd name="T35" fmla="*/ 3 h 49"/>
                  <a:gd name="T36" fmla="*/ 354 w 356"/>
                  <a:gd name="T37" fmla="*/ 2 h 49"/>
                  <a:gd name="T38" fmla="*/ 350 w 356"/>
                  <a:gd name="T39" fmla="*/ 0 h 49"/>
                  <a:gd name="T40" fmla="*/ 349 w 356"/>
                  <a:gd name="T41" fmla="*/ 2 h 49"/>
                  <a:gd name="T42" fmla="*/ 302 w 356"/>
                  <a:gd name="T43" fmla="*/ 21 h 49"/>
                  <a:gd name="T44" fmla="*/ 256 w 356"/>
                  <a:gd name="T45" fmla="*/ 31 h 49"/>
                  <a:gd name="T46" fmla="*/ 211 w 356"/>
                  <a:gd name="T47" fmla="*/ 38 h 49"/>
                  <a:gd name="T48" fmla="*/ 169 w 356"/>
                  <a:gd name="T49" fmla="*/ 38 h 49"/>
                  <a:gd name="T50" fmla="*/ 130 w 356"/>
                  <a:gd name="T51" fmla="*/ 35 h 49"/>
                  <a:gd name="T52" fmla="*/ 97 w 356"/>
                  <a:gd name="T53" fmla="*/ 30 h 49"/>
                  <a:gd name="T54" fmla="*/ 68 w 356"/>
                  <a:gd name="T55" fmla="*/ 23 h 49"/>
                  <a:gd name="T56" fmla="*/ 43 w 356"/>
                  <a:gd name="T57" fmla="*/ 14 h 49"/>
                  <a:gd name="T58" fmla="*/ 24 w 356"/>
                  <a:gd name="T59" fmla="*/ 7 h 49"/>
                  <a:gd name="T60" fmla="*/ 12 w 356"/>
                  <a:gd name="T61" fmla="*/ 2 h 49"/>
                  <a:gd name="T62" fmla="*/ 8 w 356"/>
                  <a:gd name="T63" fmla="*/ 0 h 49"/>
                  <a:gd name="T64" fmla="*/ 5 w 356"/>
                  <a:gd name="T65" fmla="*/ 0 h 49"/>
                  <a:gd name="T66" fmla="*/ 3 w 356"/>
                  <a:gd name="T67" fmla="*/ 0 h 49"/>
                  <a:gd name="T68" fmla="*/ 1 w 356"/>
                  <a:gd name="T6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49">
                    <a:moveTo>
                      <a:pt x="1" y="2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9" y="17"/>
                    </a:lnTo>
                    <a:lnTo>
                      <a:pt x="38" y="24"/>
                    </a:lnTo>
                    <a:lnTo>
                      <a:pt x="64" y="33"/>
                    </a:lnTo>
                    <a:lnTo>
                      <a:pt x="94" y="40"/>
                    </a:lnTo>
                    <a:lnTo>
                      <a:pt x="130" y="45"/>
                    </a:lnTo>
                    <a:lnTo>
                      <a:pt x="169" y="49"/>
                    </a:lnTo>
                    <a:lnTo>
                      <a:pt x="213" y="49"/>
                    </a:lnTo>
                    <a:lnTo>
                      <a:pt x="258" y="42"/>
                    </a:lnTo>
                    <a:lnTo>
                      <a:pt x="305" y="30"/>
                    </a:lnTo>
                    <a:lnTo>
                      <a:pt x="354" y="10"/>
                    </a:lnTo>
                    <a:lnTo>
                      <a:pt x="356" y="9"/>
                    </a:lnTo>
                    <a:lnTo>
                      <a:pt x="356" y="7"/>
                    </a:lnTo>
                    <a:lnTo>
                      <a:pt x="356" y="3"/>
                    </a:lnTo>
                    <a:lnTo>
                      <a:pt x="354" y="2"/>
                    </a:lnTo>
                    <a:lnTo>
                      <a:pt x="350" y="0"/>
                    </a:lnTo>
                    <a:lnTo>
                      <a:pt x="349" y="2"/>
                    </a:lnTo>
                    <a:lnTo>
                      <a:pt x="302" y="21"/>
                    </a:lnTo>
                    <a:lnTo>
                      <a:pt x="256" y="31"/>
                    </a:lnTo>
                    <a:lnTo>
                      <a:pt x="211" y="38"/>
                    </a:lnTo>
                    <a:lnTo>
                      <a:pt x="169" y="38"/>
                    </a:lnTo>
                    <a:lnTo>
                      <a:pt x="130" y="35"/>
                    </a:lnTo>
                    <a:lnTo>
                      <a:pt x="97" y="30"/>
                    </a:lnTo>
                    <a:lnTo>
                      <a:pt x="68" y="23"/>
                    </a:lnTo>
                    <a:lnTo>
                      <a:pt x="43" y="14"/>
                    </a:lnTo>
                    <a:lnTo>
                      <a:pt x="24" y="7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>
                <a:extLst>
                  <a:ext uri="{FF2B5EF4-FFF2-40B4-BE49-F238E27FC236}">
                    <a16:creationId xmlns:a16="http://schemas.microsoft.com/office/drawing/2014/main" xmlns="" id="{5A92F54A-867D-4390-9B43-D72AD22A61F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938" y="841375"/>
                <a:ext cx="701675" cy="944563"/>
              </a:xfrm>
              <a:custGeom>
                <a:avLst/>
                <a:gdLst>
                  <a:gd name="T0" fmla="*/ 394 w 442"/>
                  <a:gd name="T1" fmla="*/ 57 h 595"/>
                  <a:gd name="T2" fmla="*/ 396 w 442"/>
                  <a:gd name="T3" fmla="*/ 99 h 595"/>
                  <a:gd name="T4" fmla="*/ 401 w 442"/>
                  <a:gd name="T5" fmla="*/ 171 h 595"/>
                  <a:gd name="T6" fmla="*/ 408 w 442"/>
                  <a:gd name="T7" fmla="*/ 260 h 595"/>
                  <a:gd name="T8" fmla="*/ 415 w 442"/>
                  <a:gd name="T9" fmla="*/ 356 h 595"/>
                  <a:gd name="T10" fmla="*/ 421 w 442"/>
                  <a:gd name="T11" fmla="*/ 447 h 595"/>
                  <a:gd name="T12" fmla="*/ 426 w 442"/>
                  <a:gd name="T13" fmla="*/ 520 h 595"/>
                  <a:gd name="T14" fmla="*/ 429 w 442"/>
                  <a:gd name="T15" fmla="*/ 565 h 595"/>
                  <a:gd name="T16" fmla="*/ 417 w 442"/>
                  <a:gd name="T17" fmla="*/ 567 h 595"/>
                  <a:gd name="T18" fmla="*/ 372 w 442"/>
                  <a:gd name="T19" fmla="*/ 551 h 595"/>
                  <a:gd name="T20" fmla="*/ 305 w 442"/>
                  <a:gd name="T21" fmla="*/ 536 h 595"/>
                  <a:gd name="T22" fmla="*/ 222 w 442"/>
                  <a:gd name="T23" fmla="*/ 529 h 595"/>
                  <a:gd name="T24" fmla="*/ 122 w 442"/>
                  <a:gd name="T25" fmla="*/ 539 h 595"/>
                  <a:gd name="T26" fmla="*/ 12 w 442"/>
                  <a:gd name="T27" fmla="*/ 578 h 595"/>
                  <a:gd name="T28" fmla="*/ 14 w 442"/>
                  <a:gd name="T29" fmla="*/ 550 h 595"/>
                  <a:gd name="T30" fmla="*/ 19 w 442"/>
                  <a:gd name="T31" fmla="*/ 489 h 595"/>
                  <a:gd name="T32" fmla="*/ 24 w 442"/>
                  <a:gd name="T33" fmla="*/ 405 h 595"/>
                  <a:gd name="T34" fmla="*/ 31 w 442"/>
                  <a:gd name="T35" fmla="*/ 309 h 595"/>
                  <a:gd name="T36" fmla="*/ 38 w 442"/>
                  <a:gd name="T37" fmla="*/ 214 h 595"/>
                  <a:gd name="T38" fmla="*/ 45 w 442"/>
                  <a:gd name="T39" fmla="*/ 131 h 595"/>
                  <a:gd name="T40" fmla="*/ 49 w 442"/>
                  <a:gd name="T41" fmla="*/ 71 h 595"/>
                  <a:gd name="T42" fmla="*/ 51 w 442"/>
                  <a:gd name="T43" fmla="*/ 49 h 595"/>
                  <a:gd name="T44" fmla="*/ 80 w 442"/>
                  <a:gd name="T45" fmla="*/ 36 h 595"/>
                  <a:gd name="T46" fmla="*/ 138 w 442"/>
                  <a:gd name="T47" fmla="*/ 21 h 595"/>
                  <a:gd name="T48" fmla="*/ 215 w 442"/>
                  <a:gd name="T49" fmla="*/ 10 h 595"/>
                  <a:gd name="T50" fmla="*/ 302 w 442"/>
                  <a:gd name="T51" fmla="*/ 17 h 595"/>
                  <a:gd name="T52" fmla="*/ 393 w 442"/>
                  <a:gd name="T53" fmla="*/ 50 h 595"/>
                  <a:gd name="T54" fmla="*/ 40 w 442"/>
                  <a:gd name="T55" fmla="*/ 42 h 595"/>
                  <a:gd name="T56" fmla="*/ 9 w 442"/>
                  <a:gd name="T57" fmla="*/ 590 h 595"/>
                  <a:gd name="T58" fmla="*/ 119 w 442"/>
                  <a:gd name="T59" fmla="*/ 550 h 595"/>
                  <a:gd name="T60" fmla="*/ 220 w 442"/>
                  <a:gd name="T61" fmla="*/ 539 h 595"/>
                  <a:gd name="T62" fmla="*/ 304 w 442"/>
                  <a:gd name="T63" fmla="*/ 546 h 595"/>
                  <a:gd name="T64" fmla="*/ 372 w 442"/>
                  <a:gd name="T65" fmla="*/ 564 h 595"/>
                  <a:gd name="T66" fmla="*/ 417 w 442"/>
                  <a:gd name="T67" fmla="*/ 579 h 595"/>
                  <a:gd name="T68" fmla="*/ 433 w 442"/>
                  <a:gd name="T69" fmla="*/ 588 h 595"/>
                  <a:gd name="T70" fmla="*/ 403 w 442"/>
                  <a:gd name="T71" fmla="*/ 45 h 595"/>
                  <a:gd name="T72" fmla="*/ 356 w 442"/>
                  <a:gd name="T73" fmla="*/ 22 h 595"/>
                  <a:gd name="T74" fmla="*/ 265 w 442"/>
                  <a:gd name="T75" fmla="*/ 1 h 595"/>
                  <a:gd name="T76" fmla="*/ 180 w 442"/>
                  <a:gd name="T77" fmla="*/ 3 h 595"/>
                  <a:gd name="T78" fmla="*/ 110 w 442"/>
                  <a:gd name="T79" fmla="*/ 17 h 595"/>
                  <a:gd name="T80" fmla="*/ 61 w 442"/>
                  <a:gd name="T81" fmla="*/ 33 h 595"/>
                  <a:gd name="T82" fmla="*/ 44 w 442"/>
                  <a:gd name="T83" fmla="*/ 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42" h="595">
                    <a:moveTo>
                      <a:pt x="393" y="50"/>
                    </a:moveTo>
                    <a:lnTo>
                      <a:pt x="394" y="57"/>
                    </a:lnTo>
                    <a:lnTo>
                      <a:pt x="394" y="75"/>
                    </a:lnTo>
                    <a:lnTo>
                      <a:pt x="396" y="99"/>
                    </a:lnTo>
                    <a:lnTo>
                      <a:pt x="400" y="132"/>
                    </a:lnTo>
                    <a:lnTo>
                      <a:pt x="401" y="171"/>
                    </a:lnTo>
                    <a:lnTo>
                      <a:pt x="405" y="214"/>
                    </a:lnTo>
                    <a:lnTo>
                      <a:pt x="408" y="260"/>
                    </a:lnTo>
                    <a:lnTo>
                      <a:pt x="412" y="309"/>
                    </a:lnTo>
                    <a:lnTo>
                      <a:pt x="415" y="356"/>
                    </a:lnTo>
                    <a:lnTo>
                      <a:pt x="419" y="403"/>
                    </a:lnTo>
                    <a:lnTo>
                      <a:pt x="421" y="447"/>
                    </a:lnTo>
                    <a:lnTo>
                      <a:pt x="424" y="485"/>
                    </a:lnTo>
                    <a:lnTo>
                      <a:pt x="426" y="520"/>
                    </a:lnTo>
                    <a:lnTo>
                      <a:pt x="428" y="546"/>
                    </a:lnTo>
                    <a:lnTo>
                      <a:pt x="429" y="565"/>
                    </a:lnTo>
                    <a:lnTo>
                      <a:pt x="431" y="574"/>
                    </a:lnTo>
                    <a:lnTo>
                      <a:pt x="417" y="567"/>
                    </a:lnTo>
                    <a:lnTo>
                      <a:pt x="396" y="560"/>
                    </a:lnTo>
                    <a:lnTo>
                      <a:pt x="372" y="551"/>
                    </a:lnTo>
                    <a:lnTo>
                      <a:pt x="340" y="543"/>
                    </a:lnTo>
                    <a:lnTo>
                      <a:pt x="305" y="536"/>
                    </a:lnTo>
                    <a:lnTo>
                      <a:pt x="267" y="530"/>
                    </a:lnTo>
                    <a:lnTo>
                      <a:pt x="222" y="529"/>
                    </a:lnTo>
                    <a:lnTo>
                      <a:pt x="174" y="532"/>
                    </a:lnTo>
                    <a:lnTo>
                      <a:pt x="122" y="539"/>
                    </a:lnTo>
                    <a:lnTo>
                      <a:pt x="68" y="555"/>
                    </a:lnTo>
                    <a:lnTo>
                      <a:pt x="12" y="578"/>
                    </a:lnTo>
                    <a:lnTo>
                      <a:pt x="12" y="569"/>
                    </a:lnTo>
                    <a:lnTo>
                      <a:pt x="14" y="550"/>
                    </a:lnTo>
                    <a:lnTo>
                      <a:pt x="16" y="522"/>
                    </a:lnTo>
                    <a:lnTo>
                      <a:pt x="19" y="489"/>
                    </a:lnTo>
                    <a:lnTo>
                      <a:pt x="21" y="448"/>
                    </a:lnTo>
                    <a:lnTo>
                      <a:pt x="24" y="405"/>
                    </a:lnTo>
                    <a:lnTo>
                      <a:pt x="28" y="358"/>
                    </a:lnTo>
                    <a:lnTo>
                      <a:pt x="31" y="309"/>
                    </a:lnTo>
                    <a:lnTo>
                      <a:pt x="35" y="260"/>
                    </a:lnTo>
                    <a:lnTo>
                      <a:pt x="38" y="214"/>
                    </a:lnTo>
                    <a:lnTo>
                      <a:pt x="42" y="171"/>
                    </a:lnTo>
                    <a:lnTo>
                      <a:pt x="45" y="131"/>
                    </a:lnTo>
                    <a:lnTo>
                      <a:pt x="47" y="97"/>
                    </a:lnTo>
                    <a:lnTo>
                      <a:pt x="49" y="71"/>
                    </a:lnTo>
                    <a:lnTo>
                      <a:pt x="51" y="56"/>
                    </a:lnTo>
                    <a:lnTo>
                      <a:pt x="51" y="49"/>
                    </a:lnTo>
                    <a:lnTo>
                      <a:pt x="61" y="43"/>
                    </a:lnTo>
                    <a:lnTo>
                      <a:pt x="80" y="36"/>
                    </a:lnTo>
                    <a:lnTo>
                      <a:pt x="106" y="29"/>
                    </a:lnTo>
                    <a:lnTo>
                      <a:pt x="138" y="21"/>
                    </a:lnTo>
                    <a:lnTo>
                      <a:pt x="174" y="14"/>
                    </a:lnTo>
                    <a:lnTo>
                      <a:pt x="215" y="10"/>
                    </a:lnTo>
                    <a:lnTo>
                      <a:pt x="258" y="12"/>
                    </a:lnTo>
                    <a:lnTo>
                      <a:pt x="302" y="17"/>
                    </a:lnTo>
                    <a:lnTo>
                      <a:pt x="347" y="31"/>
                    </a:lnTo>
                    <a:lnTo>
                      <a:pt x="393" y="50"/>
                    </a:lnTo>
                    <a:close/>
                    <a:moveTo>
                      <a:pt x="44" y="40"/>
                    </a:moveTo>
                    <a:lnTo>
                      <a:pt x="40" y="42"/>
                    </a:lnTo>
                    <a:lnTo>
                      <a:pt x="0" y="595"/>
                    </a:lnTo>
                    <a:lnTo>
                      <a:pt x="9" y="590"/>
                    </a:lnTo>
                    <a:lnTo>
                      <a:pt x="65" y="565"/>
                    </a:lnTo>
                    <a:lnTo>
                      <a:pt x="119" y="550"/>
                    </a:lnTo>
                    <a:lnTo>
                      <a:pt x="171" y="543"/>
                    </a:lnTo>
                    <a:lnTo>
                      <a:pt x="220" y="539"/>
                    </a:lnTo>
                    <a:lnTo>
                      <a:pt x="264" y="541"/>
                    </a:lnTo>
                    <a:lnTo>
                      <a:pt x="304" y="546"/>
                    </a:lnTo>
                    <a:lnTo>
                      <a:pt x="340" y="555"/>
                    </a:lnTo>
                    <a:lnTo>
                      <a:pt x="372" y="564"/>
                    </a:lnTo>
                    <a:lnTo>
                      <a:pt x="398" y="572"/>
                    </a:lnTo>
                    <a:lnTo>
                      <a:pt x="417" y="579"/>
                    </a:lnTo>
                    <a:lnTo>
                      <a:pt x="429" y="585"/>
                    </a:lnTo>
                    <a:lnTo>
                      <a:pt x="433" y="588"/>
                    </a:lnTo>
                    <a:lnTo>
                      <a:pt x="442" y="592"/>
                    </a:lnTo>
                    <a:lnTo>
                      <a:pt x="403" y="45"/>
                    </a:lnTo>
                    <a:lnTo>
                      <a:pt x="401" y="43"/>
                    </a:lnTo>
                    <a:lnTo>
                      <a:pt x="356" y="22"/>
                    </a:lnTo>
                    <a:lnTo>
                      <a:pt x="309" y="8"/>
                    </a:lnTo>
                    <a:lnTo>
                      <a:pt x="265" y="1"/>
                    </a:lnTo>
                    <a:lnTo>
                      <a:pt x="222" y="0"/>
                    </a:lnTo>
                    <a:lnTo>
                      <a:pt x="180" y="3"/>
                    </a:lnTo>
                    <a:lnTo>
                      <a:pt x="143" y="8"/>
                    </a:lnTo>
                    <a:lnTo>
                      <a:pt x="110" y="17"/>
                    </a:lnTo>
                    <a:lnTo>
                      <a:pt x="82" y="24"/>
                    </a:lnTo>
                    <a:lnTo>
                      <a:pt x="61" y="33"/>
                    </a:lnTo>
                    <a:lnTo>
                      <a:pt x="49" y="38"/>
                    </a:lnTo>
                    <a:lnTo>
                      <a:pt x="44" y="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>
                <a:extLst>
                  <a:ext uri="{FF2B5EF4-FFF2-40B4-BE49-F238E27FC236}">
                    <a16:creationId xmlns:a16="http://schemas.microsoft.com/office/drawing/2014/main" xmlns="" id="{1BB1A2D0-B09A-4714-849C-81901185A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8" y="633413"/>
                <a:ext cx="261938" cy="282575"/>
              </a:xfrm>
              <a:custGeom>
                <a:avLst/>
                <a:gdLst>
                  <a:gd name="T0" fmla="*/ 62 w 165"/>
                  <a:gd name="T1" fmla="*/ 3 h 178"/>
                  <a:gd name="T2" fmla="*/ 34 w 165"/>
                  <a:gd name="T3" fmla="*/ 29 h 178"/>
                  <a:gd name="T4" fmla="*/ 19 w 165"/>
                  <a:gd name="T5" fmla="*/ 68 h 178"/>
                  <a:gd name="T6" fmla="*/ 12 w 165"/>
                  <a:gd name="T7" fmla="*/ 103 h 178"/>
                  <a:gd name="T8" fmla="*/ 12 w 165"/>
                  <a:gd name="T9" fmla="*/ 120 h 178"/>
                  <a:gd name="T10" fmla="*/ 7 w 165"/>
                  <a:gd name="T11" fmla="*/ 146 h 178"/>
                  <a:gd name="T12" fmla="*/ 1 w 165"/>
                  <a:gd name="T13" fmla="*/ 167 h 178"/>
                  <a:gd name="T14" fmla="*/ 0 w 165"/>
                  <a:gd name="T15" fmla="*/ 174 h 178"/>
                  <a:gd name="T16" fmla="*/ 3 w 165"/>
                  <a:gd name="T17" fmla="*/ 178 h 178"/>
                  <a:gd name="T18" fmla="*/ 8 w 165"/>
                  <a:gd name="T19" fmla="*/ 176 h 178"/>
                  <a:gd name="T20" fmla="*/ 12 w 165"/>
                  <a:gd name="T21" fmla="*/ 171 h 178"/>
                  <a:gd name="T22" fmla="*/ 17 w 165"/>
                  <a:gd name="T23" fmla="*/ 148 h 178"/>
                  <a:gd name="T24" fmla="*/ 22 w 165"/>
                  <a:gd name="T25" fmla="*/ 120 h 178"/>
                  <a:gd name="T26" fmla="*/ 22 w 165"/>
                  <a:gd name="T27" fmla="*/ 106 h 178"/>
                  <a:gd name="T28" fmla="*/ 28 w 165"/>
                  <a:gd name="T29" fmla="*/ 73 h 178"/>
                  <a:gd name="T30" fmla="*/ 41 w 165"/>
                  <a:gd name="T31" fmla="*/ 38 h 178"/>
                  <a:gd name="T32" fmla="*/ 66 w 165"/>
                  <a:gd name="T33" fmla="*/ 14 h 178"/>
                  <a:gd name="T34" fmla="*/ 83 w 165"/>
                  <a:gd name="T35" fmla="*/ 10 h 178"/>
                  <a:gd name="T36" fmla="*/ 87 w 165"/>
                  <a:gd name="T37" fmla="*/ 10 h 178"/>
                  <a:gd name="T38" fmla="*/ 96 w 165"/>
                  <a:gd name="T39" fmla="*/ 10 h 178"/>
                  <a:gd name="T40" fmla="*/ 110 w 165"/>
                  <a:gd name="T41" fmla="*/ 19 h 178"/>
                  <a:gd name="T42" fmla="*/ 125 w 165"/>
                  <a:gd name="T43" fmla="*/ 40 h 178"/>
                  <a:gd name="T44" fmla="*/ 139 w 165"/>
                  <a:gd name="T45" fmla="*/ 85 h 178"/>
                  <a:gd name="T46" fmla="*/ 143 w 165"/>
                  <a:gd name="T47" fmla="*/ 125 h 178"/>
                  <a:gd name="T48" fmla="*/ 146 w 165"/>
                  <a:gd name="T49" fmla="*/ 152 h 178"/>
                  <a:gd name="T50" fmla="*/ 157 w 165"/>
                  <a:gd name="T51" fmla="*/ 176 h 178"/>
                  <a:gd name="T52" fmla="*/ 162 w 165"/>
                  <a:gd name="T53" fmla="*/ 178 h 178"/>
                  <a:gd name="T54" fmla="*/ 165 w 165"/>
                  <a:gd name="T55" fmla="*/ 174 h 178"/>
                  <a:gd name="T56" fmla="*/ 164 w 165"/>
                  <a:gd name="T57" fmla="*/ 169 h 178"/>
                  <a:gd name="T58" fmla="*/ 155 w 165"/>
                  <a:gd name="T59" fmla="*/ 145 h 178"/>
                  <a:gd name="T60" fmla="*/ 153 w 165"/>
                  <a:gd name="T61" fmla="*/ 118 h 178"/>
                  <a:gd name="T62" fmla="*/ 141 w 165"/>
                  <a:gd name="T63" fmla="*/ 50 h 178"/>
                  <a:gd name="T64" fmla="*/ 115 w 165"/>
                  <a:gd name="T65" fmla="*/ 10 h 178"/>
                  <a:gd name="T66" fmla="*/ 90 w 165"/>
                  <a:gd name="T6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5" h="178">
                    <a:moveTo>
                      <a:pt x="83" y="0"/>
                    </a:moveTo>
                    <a:lnTo>
                      <a:pt x="62" y="3"/>
                    </a:lnTo>
                    <a:lnTo>
                      <a:pt x="47" y="14"/>
                    </a:lnTo>
                    <a:lnTo>
                      <a:pt x="34" y="29"/>
                    </a:lnTo>
                    <a:lnTo>
                      <a:pt x="26" y="49"/>
                    </a:lnTo>
                    <a:lnTo>
                      <a:pt x="19" y="68"/>
                    </a:lnTo>
                    <a:lnTo>
                      <a:pt x="15" y="87"/>
                    </a:lnTo>
                    <a:lnTo>
                      <a:pt x="12" y="103"/>
                    </a:lnTo>
                    <a:lnTo>
                      <a:pt x="12" y="115"/>
                    </a:lnTo>
                    <a:lnTo>
                      <a:pt x="12" y="120"/>
                    </a:lnTo>
                    <a:lnTo>
                      <a:pt x="10" y="134"/>
                    </a:lnTo>
                    <a:lnTo>
                      <a:pt x="7" y="146"/>
                    </a:lnTo>
                    <a:lnTo>
                      <a:pt x="3" y="159"/>
                    </a:lnTo>
                    <a:lnTo>
                      <a:pt x="1" y="167"/>
                    </a:lnTo>
                    <a:lnTo>
                      <a:pt x="0" y="171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3" y="178"/>
                    </a:lnTo>
                    <a:lnTo>
                      <a:pt x="5" y="178"/>
                    </a:lnTo>
                    <a:lnTo>
                      <a:pt x="8" y="176"/>
                    </a:lnTo>
                    <a:lnTo>
                      <a:pt x="10" y="174"/>
                    </a:lnTo>
                    <a:lnTo>
                      <a:pt x="12" y="171"/>
                    </a:lnTo>
                    <a:lnTo>
                      <a:pt x="14" y="162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2" y="120"/>
                    </a:lnTo>
                    <a:lnTo>
                      <a:pt x="22" y="117"/>
                    </a:lnTo>
                    <a:lnTo>
                      <a:pt x="22" y="106"/>
                    </a:lnTo>
                    <a:lnTo>
                      <a:pt x="24" y="91"/>
                    </a:lnTo>
                    <a:lnTo>
                      <a:pt x="28" y="73"/>
                    </a:lnTo>
                    <a:lnTo>
                      <a:pt x="34" y="56"/>
                    </a:lnTo>
                    <a:lnTo>
                      <a:pt x="41" y="38"/>
                    </a:lnTo>
                    <a:lnTo>
                      <a:pt x="52" y="24"/>
                    </a:lnTo>
                    <a:lnTo>
                      <a:pt x="66" y="14"/>
                    </a:lnTo>
                    <a:lnTo>
                      <a:pt x="83" y="10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7" y="10"/>
                    </a:lnTo>
                    <a:lnTo>
                      <a:pt x="90" y="10"/>
                    </a:lnTo>
                    <a:lnTo>
                      <a:pt x="96" y="10"/>
                    </a:lnTo>
                    <a:lnTo>
                      <a:pt x="103" y="14"/>
                    </a:lnTo>
                    <a:lnTo>
                      <a:pt x="110" y="19"/>
                    </a:lnTo>
                    <a:lnTo>
                      <a:pt x="118" y="26"/>
                    </a:lnTo>
                    <a:lnTo>
                      <a:pt x="125" y="40"/>
                    </a:lnTo>
                    <a:lnTo>
                      <a:pt x="134" y="59"/>
                    </a:lnTo>
                    <a:lnTo>
                      <a:pt x="139" y="85"/>
                    </a:lnTo>
                    <a:lnTo>
                      <a:pt x="143" y="118"/>
                    </a:lnTo>
                    <a:lnTo>
                      <a:pt x="143" y="125"/>
                    </a:lnTo>
                    <a:lnTo>
                      <a:pt x="143" y="136"/>
                    </a:lnTo>
                    <a:lnTo>
                      <a:pt x="146" y="152"/>
                    </a:lnTo>
                    <a:lnTo>
                      <a:pt x="150" y="166"/>
                    </a:lnTo>
                    <a:lnTo>
                      <a:pt x="157" y="176"/>
                    </a:lnTo>
                    <a:lnTo>
                      <a:pt x="158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5" y="174"/>
                    </a:lnTo>
                    <a:lnTo>
                      <a:pt x="165" y="171"/>
                    </a:lnTo>
                    <a:lnTo>
                      <a:pt x="164" y="169"/>
                    </a:lnTo>
                    <a:lnTo>
                      <a:pt x="158" y="159"/>
                    </a:lnTo>
                    <a:lnTo>
                      <a:pt x="155" y="145"/>
                    </a:lnTo>
                    <a:lnTo>
                      <a:pt x="153" y="129"/>
                    </a:lnTo>
                    <a:lnTo>
                      <a:pt x="153" y="118"/>
                    </a:lnTo>
                    <a:lnTo>
                      <a:pt x="150" y="80"/>
                    </a:lnTo>
                    <a:lnTo>
                      <a:pt x="141" y="50"/>
                    </a:lnTo>
                    <a:lnTo>
                      <a:pt x="130" y="26"/>
                    </a:lnTo>
                    <a:lnTo>
                      <a:pt x="115" y="10"/>
                    </a:lnTo>
                    <a:lnTo>
                      <a:pt x="101" y="1"/>
                    </a:lnTo>
                    <a:lnTo>
                      <a:pt x="9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>
                <a:extLst>
                  <a:ext uri="{FF2B5EF4-FFF2-40B4-BE49-F238E27FC236}">
                    <a16:creationId xmlns:a16="http://schemas.microsoft.com/office/drawing/2014/main" xmlns="" id="{14348D83-6C1C-4A2C-86C5-5D8D49020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8" y="682625"/>
                <a:ext cx="106363" cy="238125"/>
              </a:xfrm>
              <a:custGeom>
                <a:avLst/>
                <a:gdLst>
                  <a:gd name="T0" fmla="*/ 21 w 67"/>
                  <a:gd name="T1" fmla="*/ 7 h 150"/>
                  <a:gd name="T2" fmla="*/ 13 w 67"/>
                  <a:gd name="T3" fmla="*/ 21 h 150"/>
                  <a:gd name="T4" fmla="*/ 6 w 67"/>
                  <a:gd name="T5" fmla="*/ 42 h 150"/>
                  <a:gd name="T6" fmla="*/ 2 w 67"/>
                  <a:gd name="T7" fmla="*/ 68 h 150"/>
                  <a:gd name="T8" fmla="*/ 0 w 67"/>
                  <a:gd name="T9" fmla="*/ 94 h 150"/>
                  <a:gd name="T10" fmla="*/ 0 w 67"/>
                  <a:gd name="T11" fmla="*/ 117 h 150"/>
                  <a:gd name="T12" fmla="*/ 0 w 67"/>
                  <a:gd name="T13" fmla="*/ 136 h 150"/>
                  <a:gd name="T14" fmla="*/ 0 w 67"/>
                  <a:gd name="T15" fmla="*/ 145 h 150"/>
                  <a:gd name="T16" fmla="*/ 0 w 67"/>
                  <a:gd name="T17" fmla="*/ 149 h 150"/>
                  <a:gd name="T18" fmla="*/ 2 w 67"/>
                  <a:gd name="T19" fmla="*/ 150 h 150"/>
                  <a:gd name="T20" fmla="*/ 6 w 67"/>
                  <a:gd name="T21" fmla="*/ 150 h 150"/>
                  <a:gd name="T22" fmla="*/ 7 w 67"/>
                  <a:gd name="T23" fmla="*/ 150 h 150"/>
                  <a:gd name="T24" fmla="*/ 9 w 67"/>
                  <a:gd name="T25" fmla="*/ 149 h 150"/>
                  <a:gd name="T26" fmla="*/ 11 w 67"/>
                  <a:gd name="T27" fmla="*/ 145 h 150"/>
                  <a:gd name="T28" fmla="*/ 11 w 67"/>
                  <a:gd name="T29" fmla="*/ 126 h 150"/>
                  <a:gd name="T30" fmla="*/ 11 w 67"/>
                  <a:gd name="T31" fmla="*/ 101 h 150"/>
                  <a:gd name="T32" fmla="*/ 13 w 67"/>
                  <a:gd name="T33" fmla="*/ 75 h 150"/>
                  <a:gd name="T34" fmla="*/ 16 w 67"/>
                  <a:gd name="T35" fmla="*/ 49 h 150"/>
                  <a:gd name="T36" fmla="*/ 21 w 67"/>
                  <a:gd name="T37" fmla="*/ 28 h 150"/>
                  <a:gd name="T38" fmla="*/ 28 w 67"/>
                  <a:gd name="T39" fmla="*/ 14 h 150"/>
                  <a:gd name="T40" fmla="*/ 30 w 67"/>
                  <a:gd name="T41" fmla="*/ 12 h 150"/>
                  <a:gd name="T42" fmla="*/ 32 w 67"/>
                  <a:gd name="T43" fmla="*/ 12 h 150"/>
                  <a:gd name="T44" fmla="*/ 34 w 67"/>
                  <a:gd name="T45" fmla="*/ 11 h 150"/>
                  <a:gd name="T46" fmla="*/ 35 w 67"/>
                  <a:gd name="T47" fmla="*/ 12 h 150"/>
                  <a:gd name="T48" fmla="*/ 37 w 67"/>
                  <a:gd name="T49" fmla="*/ 12 h 150"/>
                  <a:gd name="T50" fmla="*/ 39 w 67"/>
                  <a:gd name="T51" fmla="*/ 14 h 150"/>
                  <a:gd name="T52" fmla="*/ 42 w 67"/>
                  <a:gd name="T53" fmla="*/ 18 h 150"/>
                  <a:gd name="T54" fmla="*/ 48 w 67"/>
                  <a:gd name="T55" fmla="*/ 25 h 150"/>
                  <a:gd name="T56" fmla="*/ 51 w 67"/>
                  <a:gd name="T57" fmla="*/ 35 h 150"/>
                  <a:gd name="T58" fmla="*/ 55 w 67"/>
                  <a:gd name="T59" fmla="*/ 51 h 150"/>
                  <a:gd name="T60" fmla="*/ 56 w 67"/>
                  <a:gd name="T61" fmla="*/ 73 h 150"/>
                  <a:gd name="T62" fmla="*/ 56 w 67"/>
                  <a:gd name="T63" fmla="*/ 105 h 150"/>
                  <a:gd name="T64" fmla="*/ 53 w 67"/>
                  <a:gd name="T65" fmla="*/ 143 h 150"/>
                  <a:gd name="T66" fmla="*/ 55 w 67"/>
                  <a:gd name="T67" fmla="*/ 145 h 150"/>
                  <a:gd name="T68" fmla="*/ 56 w 67"/>
                  <a:gd name="T69" fmla="*/ 149 h 150"/>
                  <a:gd name="T70" fmla="*/ 58 w 67"/>
                  <a:gd name="T71" fmla="*/ 149 h 150"/>
                  <a:gd name="T72" fmla="*/ 62 w 67"/>
                  <a:gd name="T73" fmla="*/ 149 h 150"/>
                  <a:gd name="T74" fmla="*/ 63 w 67"/>
                  <a:gd name="T75" fmla="*/ 147 h 150"/>
                  <a:gd name="T76" fmla="*/ 63 w 67"/>
                  <a:gd name="T77" fmla="*/ 143 h 150"/>
                  <a:gd name="T78" fmla="*/ 67 w 67"/>
                  <a:gd name="T79" fmla="*/ 105 h 150"/>
                  <a:gd name="T80" fmla="*/ 67 w 67"/>
                  <a:gd name="T81" fmla="*/ 73 h 150"/>
                  <a:gd name="T82" fmla="*/ 65 w 67"/>
                  <a:gd name="T83" fmla="*/ 49 h 150"/>
                  <a:gd name="T84" fmla="*/ 62 w 67"/>
                  <a:gd name="T85" fmla="*/ 32 h 150"/>
                  <a:gd name="T86" fmla="*/ 56 w 67"/>
                  <a:gd name="T87" fmla="*/ 18 h 150"/>
                  <a:gd name="T88" fmla="*/ 49 w 67"/>
                  <a:gd name="T89" fmla="*/ 9 h 150"/>
                  <a:gd name="T90" fmla="*/ 44 w 67"/>
                  <a:gd name="T91" fmla="*/ 5 h 150"/>
                  <a:gd name="T92" fmla="*/ 39 w 67"/>
                  <a:gd name="T93" fmla="*/ 2 h 150"/>
                  <a:gd name="T94" fmla="*/ 35 w 67"/>
                  <a:gd name="T95" fmla="*/ 2 h 150"/>
                  <a:gd name="T96" fmla="*/ 34 w 67"/>
                  <a:gd name="T97" fmla="*/ 0 h 150"/>
                  <a:gd name="T98" fmla="*/ 28 w 67"/>
                  <a:gd name="T99" fmla="*/ 2 h 150"/>
                  <a:gd name="T100" fmla="*/ 25 w 67"/>
                  <a:gd name="T101" fmla="*/ 4 h 150"/>
                  <a:gd name="T102" fmla="*/ 21 w 67"/>
                  <a:gd name="T103" fmla="*/ 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50">
                    <a:moveTo>
                      <a:pt x="21" y="7"/>
                    </a:moveTo>
                    <a:lnTo>
                      <a:pt x="13" y="21"/>
                    </a:lnTo>
                    <a:lnTo>
                      <a:pt x="6" y="42"/>
                    </a:lnTo>
                    <a:lnTo>
                      <a:pt x="2" y="68"/>
                    </a:lnTo>
                    <a:lnTo>
                      <a:pt x="0" y="94"/>
                    </a:lnTo>
                    <a:lnTo>
                      <a:pt x="0" y="117"/>
                    </a:lnTo>
                    <a:lnTo>
                      <a:pt x="0" y="136"/>
                    </a:lnTo>
                    <a:lnTo>
                      <a:pt x="0" y="145"/>
                    </a:lnTo>
                    <a:lnTo>
                      <a:pt x="0" y="149"/>
                    </a:lnTo>
                    <a:lnTo>
                      <a:pt x="2" y="150"/>
                    </a:lnTo>
                    <a:lnTo>
                      <a:pt x="6" y="150"/>
                    </a:lnTo>
                    <a:lnTo>
                      <a:pt x="7" y="150"/>
                    </a:lnTo>
                    <a:lnTo>
                      <a:pt x="9" y="149"/>
                    </a:lnTo>
                    <a:lnTo>
                      <a:pt x="11" y="145"/>
                    </a:lnTo>
                    <a:lnTo>
                      <a:pt x="11" y="126"/>
                    </a:lnTo>
                    <a:lnTo>
                      <a:pt x="11" y="101"/>
                    </a:lnTo>
                    <a:lnTo>
                      <a:pt x="13" y="75"/>
                    </a:lnTo>
                    <a:lnTo>
                      <a:pt x="16" y="49"/>
                    </a:lnTo>
                    <a:lnTo>
                      <a:pt x="21" y="28"/>
                    </a:lnTo>
                    <a:lnTo>
                      <a:pt x="28" y="14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5" y="12"/>
                    </a:lnTo>
                    <a:lnTo>
                      <a:pt x="37" y="12"/>
                    </a:lnTo>
                    <a:lnTo>
                      <a:pt x="39" y="14"/>
                    </a:lnTo>
                    <a:lnTo>
                      <a:pt x="42" y="18"/>
                    </a:lnTo>
                    <a:lnTo>
                      <a:pt x="48" y="25"/>
                    </a:lnTo>
                    <a:lnTo>
                      <a:pt x="51" y="35"/>
                    </a:lnTo>
                    <a:lnTo>
                      <a:pt x="55" y="51"/>
                    </a:lnTo>
                    <a:lnTo>
                      <a:pt x="56" y="73"/>
                    </a:lnTo>
                    <a:lnTo>
                      <a:pt x="56" y="105"/>
                    </a:lnTo>
                    <a:lnTo>
                      <a:pt x="53" y="143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62" y="149"/>
                    </a:lnTo>
                    <a:lnTo>
                      <a:pt x="63" y="147"/>
                    </a:lnTo>
                    <a:lnTo>
                      <a:pt x="63" y="143"/>
                    </a:lnTo>
                    <a:lnTo>
                      <a:pt x="67" y="105"/>
                    </a:lnTo>
                    <a:lnTo>
                      <a:pt x="67" y="73"/>
                    </a:lnTo>
                    <a:lnTo>
                      <a:pt x="65" y="49"/>
                    </a:lnTo>
                    <a:lnTo>
                      <a:pt x="62" y="32"/>
                    </a:lnTo>
                    <a:lnTo>
                      <a:pt x="56" y="18"/>
                    </a:lnTo>
                    <a:lnTo>
                      <a:pt x="49" y="9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5" y="4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>
                <a:extLst>
                  <a:ext uri="{FF2B5EF4-FFF2-40B4-BE49-F238E27FC236}">
                    <a16:creationId xmlns:a16="http://schemas.microsoft.com/office/drawing/2014/main" xmlns="" id="{290BB7A0-38E1-4C43-871E-609474E41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76" y="1135063"/>
                <a:ext cx="63500" cy="241300"/>
              </a:xfrm>
              <a:custGeom>
                <a:avLst/>
                <a:gdLst>
                  <a:gd name="T0" fmla="*/ 12 w 40"/>
                  <a:gd name="T1" fmla="*/ 12 h 152"/>
                  <a:gd name="T2" fmla="*/ 0 w 40"/>
                  <a:gd name="T3" fmla="*/ 10 h 152"/>
                  <a:gd name="T4" fmla="*/ 0 w 40"/>
                  <a:gd name="T5" fmla="*/ 8 h 152"/>
                  <a:gd name="T6" fmla="*/ 0 w 40"/>
                  <a:gd name="T7" fmla="*/ 7 h 152"/>
                  <a:gd name="T8" fmla="*/ 0 w 40"/>
                  <a:gd name="T9" fmla="*/ 5 h 152"/>
                  <a:gd name="T10" fmla="*/ 0 w 40"/>
                  <a:gd name="T11" fmla="*/ 1 h 152"/>
                  <a:gd name="T12" fmla="*/ 3 w 40"/>
                  <a:gd name="T13" fmla="*/ 0 h 152"/>
                  <a:gd name="T14" fmla="*/ 7 w 40"/>
                  <a:gd name="T15" fmla="*/ 0 h 152"/>
                  <a:gd name="T16" fmla="*/ 17 w 40"/>
                  <a:gd name="T17" fmla="*/ 1 h 152"/>
                  <a:gd name="T18" fmla="*/ 28 w 40"/>
                  <a:gd name="T19" fmla="*/ 7 h 152"/>
                  <a:gd name="T20" fmla="*/ 36 w 40"/>
                  <a:gd name="T21" fmla="*/ 12 h 152"/>
                  <a:gd name="T22" fmla="*/ 38 w 40"/>
                  <a:gd name="T23" fmla="*/ 14 h 152"/>
                  <a:gd name="T24" fmla="*/ 38 w 40"/>
                  <a:gd name="T25" fmla="*/ 15 h 152"/>
                  <a:gd name="T26" fmla="*/ 38 w 40"/>
                  <a:gd name="T27" fmla="*/ 19 h 152"/>
                  <a:gd name="T28" fmla="*/ 40 w 40"/>
                  <a:gd name="T29" fmla="*/ 22 h 152"/>
                  <a:gd name="T30" fmla="*/ 40 w 40"/>
                  <a:gd name="T31" fmla="*/ 111 h 152"/>
                  <a:gd name="T32" fmla="*/ 40 w 40"/>
                  <a:gd name="T33" fmla="*/ 115 h 152"/>
                  <a:gd name="T34" fmla="*/ 40 w 40"/>
                  <a:gd name="T35" fmla="*/ 125 h 152"/>
                  <a:gd name="T36" fmla="*/ 38 w 40"/>
                  <a:gd name="T37" fmla="*/ 136 h 152"/>
                  <a:gd name="T38" fmla="*/ 36 w 40"/>
                  <a:gd name="T39" fmla="*/ 146 h 152"/>
                  <a:gd name="T40" fmla="*/ 31 w 40"/>
                  <a:gd name="T41" fmla="*/ 152 h 152"/>
                  <a:gd name="T42" fmla="*/ 31 w 40"/>
                  <a:gd name="T43" fmla="*/ 152 h 152"/>
                  <a:gd name="T44" fmla="*/ 31 w 40"/>
                  <a:gd name="T45" fmla="*/ 152 h 152"/>
                  <a:gd name="T46" fmla="*/ 29 w 40"/>
                  <a:gd name="T47" fmla="*/ 150 h 152"/>
                  <a:gd name="T48" fmla="*/ 29 w 40"/>
                  <a:gd name="T49" fmla="*/ 148 h 152"/>
                  <a:gd name="T50" fmla="*/ 28 w 40"/>
                  <a:gd name="T51" fmla="*/ 146 h 152"/>
                  <a:gd name="T52" fmla="*/ 26 w 40"/>
                  <a:gd name="T53" fmla="*/ 141 h 152"/>
                  <a:gd name="T54" fmla="*/ 26 w 40"/>
                  <a:gd name="T55" fmla="*/ 136 h 152"/>
                  <a:gd name="T56" fmla="*/ 26 w 40"/>
                  <a:gd name="T57" fmla="*/ 127 h 152"/>
                  <a:gd name="T58" fmla="*/ 29 w 40"/>
                  <a:gd name="T59" fmla="*/ 21 h 152"/>
                  <a:gd name="T60" fmla="*/ 29 w 40"/>
                  <a:gd name="T61" fmla="*/ 21 h 152"/>
                  <a:gd name="T62" fmla="*/ 29 w 40"/>
                  <a:gd name="T63" fmla="*/ 19 h 152"/>
                  <a:gd name="T64" fmla="*/ 29 w 40"/>
                  <a:gd name="T65" fmla="*/ 17 h 152"/>
                  <a:gd name="T66" fmla="*/ 28 w 40"/>
                  <a:gd name="T67" fmla="*/ 15 h 152"/>
                  <a:gd name="T68" fmla="*/ 26 w 40"/>
                  <a:gd name="T69" fmla="*/ 14 h 152"/>
                  <a:gd name="T70" fmla="*/ 21 w 40"/>
                  <a:gd name="T71" fmla="*/ 14 h 152"/>
                  <a:gd name="T72" fmla="*/ 15 w 40"/>
                  <a:gd name="T73" fmla="*/ 129 h 152"/>
                  <a:gd name="T74" fmla="*/ 15 w 40"/>
                  <a:gd name="T75" fmla="*/ 131 h 152"/>
                  <a:gd name="T76" fmla="*/ 15 w 40"/>
                  <a:gd name="T77" fmla="*/ 132 h 152"/>
                  <a:gd name="T78" fmla="*/ 14 w 40"/>
                  <a:gd name="T79" fmla="*/ 136 h 152"/>
                  <a:gd name="T80" fmla="*/ 14 w 40"/>
                  <a:gd name="T81" fmla="*/ 139 h 152"/>
                  <a:gd name="T82" fmla="*/ 12 w 40"/>
                  <a:gd name="T83" fmla="*/ 143 h 152"/>
                  <a:gd name="T84" fmla="*/ 8 w 40"/>
                  <a:gd name="T85" fmla="*/ 146 h 152"/>
                  <a:gd name="T86" fmla="*/ 7 w 40"/>
                  <a:gd name="T87" fmla="*/ 146 h 152"/>
                  <a:gd name="T88" fmla="*/ 5 w 40"/>
                  <a:gd name="T89" fmla="*/ 146 h 152"/>
                  <a:gd name="T90" fmla="*/ 5 w 40"/>
                  <a:gd name="T91" fmla="*/ 146 h 152"/>
                  <a:gd name="T92" fmla="*/ 3 w 40"/>
                  <a:gd name="T93" fmla="*/ 145 h 152"/>
                  <a:gd name="T94" fmla="*/ 3 w 40"/>
                  <a:gd name="T95" fmla="*/ 143 h 152"/>
                  <a:gd name="T96" fmla="*/ 1 w 40"/>
                  <a:gd name="T97" fmla="*/ 139 h 152"/>
                  <a:gd name="T98" fmla="*/ 1 w 40"/>
                  <a:gd name="T99" fmla="*/ 136 h 152"/>
                  <a:gd name="T100" fmla="*/ 1 w 40"/>
                  <a:gd name="T101" fmla="*/ 129 h 152"/>
                  <a:gd name="T102" fmla="*/ 12 w 40"/>
                  <a:gd name="T10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152">
                    <a:moveTo>
                      <a:pt x="12" y="12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7" y="1"/>
                    </a:lnTo>
                    <a:lnTo>
                      <a:pt x="28" y="7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5"/>
                    </a:lnTo>
                    <a:lnTo>
                      <a:pt x="38" y="19"/>
                    </a:lnTo>
                    <a:lnTo>
                      <a:pt x="40" y="22"/>
                    </a:lnTo>
                    <a:lnTo>
                      <a:pt x="40" y="111"/>
                    </a:lnTo>
                    <a:lnTo>
                      <a:pt x="40" y="115"/>
                    </a:lnTo>
                    <a:lnTo>
                      <a:pt x="40" y="125"/>
                    </a:lnTo>
                    <a:lnTo>
                      <a:pt x="38" y="136"/>
                    </a:lnTo>
                    <a:lnTo>
                      <a:pt x="36" y="146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8" y="146"/>
                    </a:lnTo>
                    <a:lnTo>
                      <a:pt x="26" y="141"/>
                    </a:lnTo>
                    <a:lnTo>
                      <a:pt x="26" y="136"/>
                    </a:lnTo>
                    <a:lnTo>
                      <a:pt x="26" y="127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8" y="15"/>
                    </a:lnTo>
                    <a:lnTo>
                      <a:pt x="26" y="14"/>
                    </a:lnTo>
                    <a:lnTo>
                      <a:pt x="21" y="14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5" y="132"/>
                    </a:lnTo>
                    <a:lnTo>
                      <a:pt x="14" y="136"/>
                    </a:lnTo>
                    <a:lnTo>
                      <a:pt x="14" y="139"/>
                    </a:lnTo>
                    <a:lnTo>
                      <a:pt x="12" y="143"/>
                    </a:lnTo>
                    <a:lnTo>
                      <a:pt x="8" y="146"/>
                    </a:lnTo>
                    <a:lnTo>
                      <a:pt x="7" y="146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3" y="145"/>
                    </a:lnTo>
                    <a:lnTo>
                      <a:pt x="3" y="143"/>
                    </a:lnTo>
                    <a:lnTo>
                      <a:pt x="1" y="139"/>
                    </a:lnTo>
                    <a:lnTo>
                      <a:pt x="1" y="136"/>
                    </a:lnTo>
                    <a:lnTo>
                      <a:pt x="1" y="129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49">
                <a:extLst>
                  <a:ext uri="{FF2B5EF4-FFF2-40B4-BE49-F238E27FC236}">
                    <a16:creationId xmlns:a16="http://schemas.microsoft.com/office/drawing/2014/main" xmlns="" id="{F9CB3063-7301-4AEF-9B89-6F784D8B8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13" y="1135063"/>
                <a:ext cx="63500" cy="241300"/>
              </a:xfrm>
              <a:custGeom>
                <a:avLst/>
                <a:gdLst>
                  <a:gd name="T0" fmla="*/ 19 w 40"/>
                  <a:gd name="T1" fmla="*/ 14 h 152"/>
                  <a:gd name="T2" fmla="*/ 18 w 40"/>
                  <a:gd name="T3" fmla="*/ 14 h 152"/>
                  <a:gd name="T4" fmla="*/ 16 w 40"/>
                  <a:gd name="T5" fmla="*/ 14 h 152"/>
                  <a:gd name="T6" fmla="*/ 14 w 40"/>
                  <a:gd name="T7" fmla="*/ 15 h 152"/>
                  <a:gd name="T8" fmla="*/ 12 w 40"/>
                  <a:gd name="T9" fmla="*/ 17 h 152"/>
                  <a:gd name="T10" fmla="*/ 11 w 40"/>
                  <a:gd name="T11" fmla="*/ 19 h 152"/>
                  <a:gd name="T12" fmla="*/ 9 w 40"/>
                  <a:gd name="T13" fmla="*/ 24 h 152"/>
                  <a:gd name="T14" fmla="*/ 14 w 40"/>
                  <a:gd name="T15" fmla="*/ 136 h 152"/>
                  <a:gd name="T16" fmla="*/ 14 w 40"/>
                  <a:gd name="T17" fmla="*/ 136 h 152"/>
                  <a:gd name="T18" fmla="*/ 12 w 40"/>
                  <a:gd name="T19" fmla="*/ 138 h 152"/>
                  <a:gd name="T20" fmla="*/ 12 w 40"/>
                  <a:gd name="T21" fmla="*/ 141 h 152"/>
                  <a:gd name="T22" fmla="*/ 12 w 40"/>
                  <a:gd name="T23" fmla="*/ 145 h 152"/>
                  <a:gd name="T24" fmla="*/ 11 w 40"/>
                  <a:gd name="T25" fmla="*/ 148 h 152"/>
                  <a:gd name="T26" fmla="*/ 9 w 40"/>
                  <a:gd name="T27" fmla="*/ 150 h 152"/>
                  <a:gd name="T28" fmla="*/ 7 w 40"/>
                  <a:gd name="T29" fmla="*/ 152 h 152"/>
                  <a:gd name="T30" fmla="*/ 7 w 40"/>
                  <a:gd name="T31" fmla="*/ 152 h 152"/>
                  <a:gd name="T32" fmla="*/ 5 w 40"/>
                  <a:gd name="T33" fmla="*/ 150 h 152"/>
                  <a:gd name="T34" fmla="*/ 4 w 40"/>
                  <a:gd name="T35" fmla="*/ 150 h 152"/>
                  <a:gd name="T36" fmla="*/ 2 w 40"/>
                  <a:gd name="T37" fmla="*/ 148 h 152"/>
                  <a:gd name="T38" fmla="*/ 2 w 40"/>
                  <a:gd name="T39" fmla="*/ 146 h 152"/>
                  <a:gd name="T40" fmla="*/ 0 w 40"/>
                  <a:gd name="T41" fmla="*/ 141 h 152"/>
                  <a:gd name="T42" fmla="*/ 0 w 40"/>
                  <a:gd name="T43" fmla="*/ 134 h 152"/>
                  <a:gd name="T44" fmla="*/ 0 w 40"/>
                  <a:gd name="T45" fmla="*/ 22 h 152"/>
                  <a:gd name="T46" fmla="*/ 0 w 40"/>
                  <a:gd name="T47" fmla="*/ 21 h 152"/>
                  <a:gd name="T48" fmla="*/ 0 w 40"/>
                  <a:gd name="T49" fmla="*/ 19 h 152"/>
                  <a:gd name="T50" fmla="*/ 0 w 40"/>
                  <a:gd name="T51" fmla="*/ 15 h 152"/>
                  <a:gd name="T52" fmla="*/ 2 w 40"/>
                  <a:gd name="T53" fmla="*/ 12 h 152"/>
                  <a:gd name="T54" fmla="*/ 5 w 40"/>
                  <a:gd name="T55" fmla="*/ 10 h 152"/>
                  <a:gd name="T56" fmla="*/ 11 w 40"/>
                  <a:gd name="T57" fmla="*/ 7 h 152"/>
                  <a:gd name="T58" fmla="*/ 12 w 40"/>
                  <a:gd name="T59" fmla="*/ 5 h 152"/>
                  <a:gd name="T60" fmla="*/ 19 w 40"/>
                  <a:gd name="T61" fmla="*/ 3 h 152"/>
                  <a:gd name="T62" fmla="*/ 28 w 40"/>
                  <a:gd name="T63" fmla="*/ 0 h 152"/>
                  <a:gd name="T64" fmla="*/ 35 w 40"/>
                  <a:gd name="T65" fmla="*/ 0 h 152"/>
                  <a:gd name="T66" fmla="*/ 40 w 40"/>
                  <a:gd name="T67" fmla="*/ 3 h 152"/>
                  <a:gd name="T68" fmla="*/ 40 w 40"/>
                  <a:gd name="T69" fmla="*/ 5 h 152"/>
                  <a:gd name="T70" fmla="*/ 40 w 40"/>
                  <a:gd name="T71" fmla="*/ 7 h 152"/>
                  <a:gd name="T72" fmla="*/ 39 w 40"/>
                  <a:gd name="T73" fmla="*/ 8 h 152"/>
                  <a:gd name="T74" fmla="*/ 37 w 40"/>
                  <a:gd name="T75" fmla="*/ 10 h 152"/>
                  <a:gd name="T76" fmla="*/ 33 w 40"/>
                  <a:gd name="T77" fmla="*/ 12 h 152"/>
                  <a:gd name="T78" fmla="*/ 28 w 40"/>
                  <a:gd name="T79" fmla="*/ 12 h 152"/>
                  <a:gd name="T80" fmla="*/ 37 w 40"/>
                  <a:gd name="T81" fmla="*/ 134 h 152"/>
                  <a:gd name="T82" fmla="*/ 37 w 40"/>
                  <a:gd name="T83" fmla="*/ 136 h 152"/>
                  <a:gd name="T84" fmla="*/ 37 w 40"/>
                  <a:gd name="T85" fmla="*/ 138 h 152"/>
                  <a:gd name="T86" fmla="*/ 37 w 40"/>
                  <a:gd name="T87" fmla="*/ 141 h 152"/>
                  <a:gd name="T88" fmla="*/ 37 w 40"/>
                  <a:gd name="T89" fmla="*/ 143 h 152"/>
                  <a:gd name="T90" fmla="*/ 35 w 40"/>
                  <a:gd name="T91" fmla="*/ 146 h 152"/>
                  <a:gd name="T92" fmla="*/ 32 w 40"/>
                  <a:gd name="T93" fmla="*/ 148 h 152"/>
                  <a:gd name="T94" fmla="*/ 32 w 40"/>
                  <a:gd name="T95" fmla="*/ 148 h 152"/>
                  <a:gd name="T96" fmla="*/ 30 w 40"/>
                  <a:gd name="T97" fmla="*/ 148 h 152"/>
                  <a:gd name="T98" fmla="*/ 30 w 40"/>
                  <a:gd name="T99" fmla="*/ 146 h 152"/>
                  <a:gd name="T100" fmla="*/ 28 w 40"/>
                  <a:gd name="T101" fmla="*/ 145 h 152"/>
                  <a:gd name="T102" fmla="*/ 26 w 40"/>
                  <a:gd name="T103" fmla="*/ 143 h 152"/>
                  <a:gd name="T104" fmla="*/ 25 w 40"/>
                  <a:gd name="T105" fmla="*/ 138 h 152"/>
                  <a:gd name="T106" fmla="*/ 25 w 40"/>
                  <a:gd name="T107" fmla="*/ 131 h 152"/>
                  <a:gd name="T108" fmla="*/ 19 w 40"/>
                  <a:gd name="T109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152">
                    <a:moveTo>
                      <a:pt x="19" y="14"/>
                    </a:moveTo>
                    <a:lnTo>
                      <a:pt x="18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1" y="19"/>
                    </a:lnTo>
                    <a:lnTo>
                      <a:pt x="9" y="24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2" y="138"/>
                    </a:lnTo>
                    <a:lnTo>
                      <a:pt x="12" y="141"/>
                    </a:lnTo>
                    <a:lnTo>
                      <a:pt x="12" y="145"/>
                    </a:lnTo>
                    <a:lnTo>
                      <a:pt x="11" y="148"/>
                    </a:lnTo>
                    <a:lnTo>
                      <a:pt x="9" y="150"/>
                    </a:lnTo>
                    <a:lnTo>
                      <a:pt x="7" y="152"/>
                    </a:lnTo>
                    <a:lnTo>
                      <a:pt x="7" y="152"/>
                    </a:lnTo>
                    <a:lnTo>
                      <a:pt x="5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1" y="7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40" y="3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3" y="12"/>
                    </a:lnTo>
                    <a:lnTo>
                      <a:pt x="28" y="12"/>
                    </a:lnTo>
                    <a:lnTo>
                      <a:pt x="37" y="134"/>
                    </a:lnTo>
                    <a:lnTo>
                      <a:pt x="37" y="136"/>
                    </a:lnTo>
                    <a:lnTo>
                      <a:pt x="37" y="138"/>
                    </a:lnTo>
                    <a:lnTo>
                      <a:pt x="37" y="141"/>
                    </a:lnTo>
                    <a:lnTo>
                      <a:pt x="37" y="143"/>
                    </a:lnTo>
                    <a:lnTo>
                      <a:pt x="35" y="146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0" y="148"/>
                    </a:lnTo>
                    <a:lnTo>
                      <a:pt x="30" y="146"/>
                    </a:lnTo>
                    <a:lnTo>
                      <a:pt x="28" y="145"/>
                    </a:lnTo>
                    <a:lnTo>
                      <a:pt x="26" y="143"/>
                    </a:lnTo>
                    <a:lnTo>
                      <a:pt x="25" y="138"/>
                    </a:lnTo>
                    <a:lnTo>
                      <a:pt x="25" y="131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50">
                <a:extLst>
                  <a:ext uri="{FF2B5EF4-FFF2-40B4-BE49-F238E27FC236}">
                    <a16:creationId xmlns:a16="http://schemas.microsoft.com/office/drawing/2014/main" xmlns="" id="{ADDFDC9C-11CE-438F-BB32-B75832C7D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826" y="1128713"/>
                <a:ext cx="149225" cy="47625"/>
              </a:xfrm>
              <a:custGeom>
                <a:avLst/>
                <a:gdLst>
                  <a:gd name="T0" fmla="*/ 30 w 94"/>
                  <a:gd name="T1" fmla="*/ 12 h 30"/>
                  <a:gd name="T2" fmla="*/ 31 w 94"/>
                  <a:gd name="T3" fmla="*/ 12 h 30"/>
                  <a:gd name="T4" fmla="*/ 33 w 94"/>
                  <a:gd name="T5" fmla="*/ 12 h 30"/>
                  <a:gd name="T6" fmla="*/ 37 w 94"/>
                  <a:gd name="T7" fmla="*/ 11 h 30"/>
                  <a:gd name="T8" fmla="*/ 40 w 94"/>
                  <a:gd name="T9" fmla="*/ 9 h 30"/>
                  <a:gd name="T10" fmla="*/ 42 w 94"/>
                  <a:gd name="T11" fmla="*/ 4 h 30"/>
                  <a:gd name="T12" fmla="*/ 42 w 94"/>
                  <a:gd name="T13" fmla="*/ 4 h 30"/>
                  <a:gd name="T14" fmla="*/ 44 w 94"/>
                  <a:gd name="T15" fmla="*/ 2 h 30"/>
                  <a:gd name="T16" fmla="*/ 45 w 94"/>
                  <a:gd name="T17" fmla="*/ 0 h 30"/>
                  <a:gd name="T18" fmla="*/ 47 w 94"/>
                  <a:gd name="T19" fmla="*/ 0 h 30"/>
                  <a:gd name="T20" fmla="*/ 49 w 94"/>
                  <a:gd name="T21" fmla="*/ 0 h 30"/>
                  <a:gd name="T22" fmla="*/ 52 w 94"/>
                  <a:gd name="T23" fmla="*/ 0 h 30"/>
                  <a:gd name="T24" fmla="*/ 54 w 94"/>
                  <a:gd name="T25" fmla="*/ 4 h 30"/>
                  <a:gd name="T26" fmla="*/ 54 w 94"/>
                  <a:gd name="T27" fmla="*/ 5 h 30"/>
                  <a:gd name="T28" fmla="*/ 54 w 94"/>
                  <a:gd name="T29" fmla="*/ 7 h 30"/>
                  <a:gd name="T30" fmla="*/ 56 w 94"/>
                  <a:gd name="T31" fmla="*/ 9 h 30"/>
                  <a:gd name="T32" fmla="*/ 58 w 94"/>
                  <a:gd name="T33" fmla="*/ 11 h 30"/>
                  <a:gd name="T34" fmla="*/ 61 w 94"/>
                  <a:gd name="T35" fmla="*/ 12 h 30"/>
                  <a:gd name="T36" fmla="*/ 66 w 94"/>
                  <a:gd name="T37" fmla="*/ 14 h 30"/>
                  <a:gd name="T38" fmla="*/ 68 w 94"/>
                  <a:gd name="T39" fmla="*/ 14 h 30"/>
                  <a:gd name="T40" fmla="*/ 72 w 94"/>
                  <a:gd name="T41" fmla="*/ 14 h 30"/>
                  <a:gd name="T42" fmla="*/ 75 w 94"/>
                  <a:gd name="T43" fmla="*/ 16 h 30"/>
                  <a:gd name="T44" fmla="*/ 80 w 94"/>
                  <a:gd name="T45" fmla="*/ 18 h 30"/>
                  <a:gd name="T46" fmla="*/ 85 w 94"/>
                  <a:gd name="T47" fmla="*/ 19 h 30"/>
                  <a:gd name="T48" fmla="*/ 91 w 94"/>
                  <a:gd name="T49" fmla="*/ 21 h 30"/>
                  <a:gd name="T50" fmla="*/ 92 w 94"/>
                  <a:gd name="T51" fmla="*/ 23 h 30"/>
                  <a:gd name="T52" fmla="*/ 94 w 94"/>
                  <a:gd name="T53" fmla="*/ 25 h 30"/>
                  <a:gd name="T54" fmla="*/ 94 w 94"/>
                  <a:gd name="T55" fmla="*/ 26 h 30"/>
                  <a:gd name="T56" fmla="*/ 94 w 94"/>
                  <a:gd name="T57" fmla="*/ 26 h 30"/>
                  <a:gd name="T58" fmla="*/ 94 w 94"/>
                  <a:gd name="T59" fmla="*/ 28 h 30"/>
                  <a:gd name="T60" fmla="*/ 92 w 94"/>
                  <a:gd name="T61" fmla="*/ 28 h 30"/>
                  <a:gd name="T62" fmla="*/ 91 w 94"/>
                  <a:gd name="T63" fmla="*/ 30 h 30"/>
                  <a:gd name="T64" fmla="*/ 87 w 94"/>
                  <a:gd name="T65" fmla="*/ 30 h 30"/>
                  <a:gd name="T66" fmla="*/ 84 w 94"/>
                  <a:gd name="T67" fmla="*/ 30 h 30"/>
                  <a:gd name="T68" fmla="*/ 77 w 94"/>
                  <a:gd name="T69" fmla="*/ 30 h 30"/>
                  <a:gd name="T70" fmla="*/ 73 w 94"/>
                  <a:gd name="T71" fmla="*/ 28 h 30"/>
                  <a:gd name="T72" fmla="*/ 65 w 94"/>
                  <a:gd name="T73" fmla="*/ 26 h 30"/>
                  <a:gd name="T74" fmla="*/ 56 w 94"/>
                  <a:gd name="T75" fmla="*/ 23 h 30"/>
                  <a:gd name="T76" fmla="*/ 47 w 94"/>
                  <a:gd name="T77" fmla="*/ 18 h 30"/>
                  <a:gd name="T78" fmla="*/ 45 w 94"/>
                  <a:gd name="T79" fmla="*/ 19 h 30"/>
                  <a:gd name="T80" fmla="*/ 44 w 94"/>
                  <a:gd name="T81" fmla="*/ 19 h 30"/>
                  <a:gd name="T82" fmla="*/ 37 w 94"/>
                  <a:gd name="T83" fmla="*/ 23 h 30"/>
                  <a:gd name="T84" fmla="*/ 28 w 94"/>
                  <a:gd name="T85" fmla="*/ 26 h 30"/>
                  <a:gd name="T86" fmla="*/ 17 w 94"/>
                  <a:gd name="T87" fmla="*/ 30 h 30"/>
                  <a:gd name="T88" fmla="*/ 16 w 94"/>
                  <a:gd name="T89" fmla="*/ 30 h 30"/>
                  <a:gd name="T90" fmla="*/ 14 w 94"/>
                  <a:gd name="T91" fmla="*/ 30 h 30"/>
                  <a:gd name="T92" fmla="*/ 10 w 94"/>
                  <a:gd name="T93" fmla="*/ 30 h 30"/>
                  <a:gd name="T94" fmla="*/ 9 w 94"/>
                  <a:gd name="T95" fmla="*/ 30 h 30"/>
                  <a:gd name="T96" fmla="*/ 5 w 94"/>
                  <a:gd name="T97" fmla="*/ 30 h 30"/>
                  <a:gd name="T98" fmla="*/ 2 w 94"/>
                  <a:gd name="T99" fmla="*/ 28 h 30"/>
                  <a:gd name="T100" fmla="*/ 0 w 94"/>
                  <a:gd name="T101" fmla="*/ 26 h 30"/>
                  <a:gd name="T102" fmla="*/ 0 w 94"/>
                  <a:gd name="T103" fmla="*/ 26 h 30"/>
                  <a:gd name="T104" fmla="*/ 0 w 94"/>
                  <a:gd name="T105" fmla="*/ 25 h 30"/>
                  <a:gd name="T106" fmla="*/ 2 w 94"/>
                  <a:gd name="T107" fmla="*/ 23 h 30"/>
                  <a:gd name="T108" fmla="*/ 3 w 94"/>
                  <a:gd name="T109" fmla="*/ 21 h 30"/>
                  <a:gd name="T110" fmla="*/ 5 w 94"/>
                  <a:gd name="T111" fmla="*/ 19 h 30"/>
                  <a:gd name="T112" fmla="*/ 10 w 94"/>
                  <a:gd name="T113" fmla="*/ 18 h 30"/>
                  <a:gd name="T114" fmla="*/ 24 w 94"/>
                  <a:gd name="T115" fmla="*/ 14 h 30"/>
                  <a:gd name="T116" fmla="*/ 30 w 94"/>
                  <a:gd name="T11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" h="30">
                    <a:moveTo>
                      <a:pt x="30" y="12"/>
                    </a:moveTo>
                    <a:lnTo>
                      <a:pt x="31" y="12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40" y="9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9"/>
                    </a:lnTo>
                    <a:lnTo>
                      <a:pt x="58" y="11"/>
                    </a:lnTo>
                    <a:lnTo>
                      <a:pt x="61" y="12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2" y="14"/>
                    </a:lnTo>
                    <a:lnTo>
                      <a:pt x="75" y="16"/>
                    </a:lnTo>
                    <a:lnTo>
                      <a:pt x="80" y="18"/>
                    </a:lnTo>
                    <a:lnTo>
                      <a:pt x="85" y="19"/>
                    </a:lnTo>
                    <a:lnTo>
                      <a:pt x="91" y="21"/>
                    </a:lnTo>
                    <a:lnTo>
                      <a:pt x="92" y="23"/>
                    </a:lnTo>
                    <a:lnTo>
                      <a:pt x="94" y="25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2" y="28"/>
                    </a:lnTo>
                    <a:lnTo>
                      <a:pt x="91" y="30"/>
                    </a:lnTo>
                    <a:lnTo>
                      <a:pt x="87" y="30"/>
                    </a:lnTo>
                    <a:lnTo>
                      <a:pt x="84" y="30"/>
                    </a:lnTo>
                    <a:lnTo>
                      <a:pt x="77" y="30"/>
                    </a:lnTo>
                    <a:lnTo>
                      <a:pt x="73" y="28"/>
                    </a:lnTo>
                    <a:lnTo>
                      <a:pt x="65" y="26"/>
                    </a:lnTo>
                    <a:lnTo>
                      <a:pt x="56" y="23"/>
                    </a:lnTo>
                    <a:lnTo>
                      <a:pt x="47" y="18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37" y="23"/>
                    </a:lnTo>
                    <a:lnTo>
                      <a:pt x="28" y="26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18"/>
                    </a:lnTo>
                    <a:lnTo>
                      <a:pt x="24" y="14"/>
                    </a:lnTo>
                    <a:lnTo>
                      <a:pt x="30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51">
                <a:extLst>
                  <a:ext uri="{FF2B5EF4-FFF2-40B4-BE49-F238E27FC236}">
                    <a16:creationId xmlns:a16="http://schemas.microsoft.com/office/drawing/2014/main" xmlns="" id="{DE8FF7AA-B680-4742-9509-9A50721D4E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9701" y="1190625"/>
                <a:ext cx="114300" cy="55563"/>
              </a:xfrm>
              <a:custGeom>
                <a:avLst/>
                <a:gdLst>
                  <a:gd name="T0" fmla="*/ 51 w 72"/>
                  <a:gd name="T1" fmla="*/ 26 h 35"/>
                  <a:gd name="T2" fmla="*/ 21 w 72"/>
                  <a:gd name="T3" fmla="*/ 26 h 35"/>
                  <a:gd name="T4" fmla="*/ 18 w 72"/>
                  <a:gd name="T5" fmla="*/ 24 h 35"/>
                  <a:gd name="T6" fmla="*/ 14 w 72"/>
                  <a:gd name="T7" fmla="*/ 21 h 35"/>
                  <a:gd name="T8" fmla="*/ 13 w 72"/>
                  <a:gd name="T9" fmla="*/ 17 h 35"/>
                  <a:gd name="T10" fmla="*/ 14 w 72"/>
                  <a:gd name="T11" fmla="*/ 14 h 35"/>
                  <a:gd name="T12" fmla="*/ 18 w 72"/>
                  <a:gd name="T13" fmla="*/ 10 h 35"/>
                  <a:gd name="T14" fmla="*/ 21 w 72"/>
                  <a:gd name="T15" fmla="*/ 10 h 35"/>
                  <a:gd name="T16" fmla="*/ 51 w 72"/>
                  <a:gd name="T17" fmla="*/ 10 h 35"/>
                  <a:gd name="T18" fmla="*/ 56 w 72"/>
                  <a:gd name="T19" fmla="*/ 10 h 35"/>
                  <a:gd name="T20" fmla="*/ 58 w 72"/>
                  <a:gd name="T21" fmla="*/ 14 h 35"/>
                  <a:gd name="T22" fmla="*/ 60 w 72"/>
                  <a:gd name="T23" fmla="*/ 17 h 35"/>
                  <a:gd name="T24" fmla="*/ 58 w 72"/>
                  <a:gd name="T25" fmla="*/ 21 h 35"/>
                  <a:gd name="T26" fmla="*/ 56 w 72"/>
                  <a:gd name="T27" fmla="*/ 24 h 35"/>
                  <a:gd name="T28" fmla="*/ 51 w 72"/>
                  <a:gd name="T29" fmla="*/ 26 h 35"/>
                  <a:gd name="T30" fmla="*/ 55 w 72"/>
                  <a:gd name="T31" fmla="*/ 0 h 35"/>
                  <a:gd name="T32" fmla="*/ 18 w 72"/>
                  <a:gd name="T33" fmla="*/ 0 h 35"/>
                  <a:gd name="T34" fmla="*/ 13 w 72"/>
                  <a:gd name="T35" fmla="*/ 0 h 35"/>
                  <a:gd name="T36" fmla="*/ 7 w 72"/>
                  <a:gd name="T37" fmla="*/ 1 h 35"/>
                  <a:gd name="T38" fmla="*/ 4 w 72"/>
                  <a:gd name="T39" fmla="*/ 7 h 35"/>
                  <a:gd name="T40" fmla="*/ 2 w 72"/>
                  <a:gd name="T41" fmla="*/ 10 h 35"/>
                  <a:gd name="T42" fmla="*/ 0 w 72"/>
                  <a:gd name="T43" fmla="*/ 15 h 35"/>
                  <a:gd name="T44" fmla="*/ 0 w 72"/>
                  <a:gd name="T45" fmla="*/ 17 h 35"/>
                  <a:gd name="T46" fmla="*/ 2 w 72"/>
                  <a:gd name="T47" fmla="*/ 22 h 35"/>
                  <a:gd name="T48" fmla="*/ 4 w 72"/>
                  <a:gd name="T49" fmla="*/ 28 h 35"/>
                  <a:gd name="T50" fmla="*/ 7 w 72"/>
                  <a:gd name="T51" fmla="*/ 31 h 35"/>
                  <a:gd name="T52" fmla="*/ 13 w 72"/>
                  <a:gd name="T53" fmla="*/ 33 h 35"/>
                  <a:gd name="T54" fmla="*/ 18 w 72"/>
                  <a:gd name="T55" fmla="*/ 35 h 35"/>
                  <a:gd name="T56" fmla="*/ 55 w 72"/>
                  <a:gd name="T57" fmla="*/ 35 h 35"/>
                  <a:gd name="T58" fmla="*/ 62 w 72"/>
                  <a:gd name="T59" fmla="*/ 33 h 35"/>
                  <a:gd name="T60" fmla="*/ 65 w 72"/>
                  <a:gd name="T61" fmla="*/ 31 h 35"/>
                  <a:gd name="T62" fmla="*/ 69 w 72"/>
                  <a:gd name="T63" fmla="*/ 28 h 35"/>
                  <a:gd name="T64" fmla="*/ 72 w 72"/>
                  <a:gd name="T65" fmla="*/ 22 h 35"/>
                  <a:gd name="T66" fmla="*/ 72 w 72"/>
                  <a:gd name="T67" fmla="*/ 17 h 35"/>
                  <a:gd name="T68" fmla="*/ 72 w 72"/>
                  <a:gd name="T69" fmla="*/ 15 h 35"/>
                  <a:gd name="T70" fmla="*/ 72 w 72"/>
                  <a:gd name="T71" fmla="*/ 10 h 35"/>
                  <a:gd name="T72" fmla="*/ 69 w 72"/>
                  <a:gd name="T73" fmla="*/ 7 h 35"/>
                  <a:gd name="T74" fmla="*/ 65 w 72"/>
                  <a:gd name="T75" fmla="*/ 1 h 35"/>
                  <a:gd name="T76" fmla="*/ 62 w 72"/>
                  <a:gd name="T77" fmla="*/ 0 h 35"/>
                  <a:gd name="T78" fmla="*/ 55 w 72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5">
                    <a:moveTo>
                      <a:pt x="51" y="26"/>
                    </a:moveTo>
                    <a:lnTo>
                      <a:pt x="21" y="26"/>
                    </a:lnTo>
                    <a:lnTo>
                      <a:pt x="18" y="24"/>
                    </a:lnTo>
                    <a:lnTo>
                      <a:pt x="14" y="21"/>
                    </a:lnTo>
                    <a:lnTo>
                      <a:pt x="13" y="17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10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6" y="24"/>
                    </a:lnTo>
                    <a:lnTo>
                      <a:pt x="51" y="26"/>
                    </a:lnTo>
                    <a:close/>
                    <a:moveTo>
                      <a:pt x="55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7" y="31"/>
                    </a:lnTo>
                    <a:lnTo>
                      <a:pt x="13" y="33"/>
                    </a:lnTo>
                    <a:lnTo>
                      <a:pt x="18" y="35"/>
                    </a:lnTo>
                    <a:lnTo>
                      <a:pt x="55" y="35"/>
                    </a:lnTo>
                    <a:lnTo>
                      <a:pt x="62" y="33"/>
                    </a:lnTo>
                    <a:lnTo>
                      <a:pt x="65" y="31"/>
                    </a:lnTo>
                    <a:lnTo>
                      <a:pt x="69" y="28"/>
                    </a:lnTo>
                    <a:lnTo>
                      <a:pt x="72" y="22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0"/>
                    </a:lnTo>
                    <a:lnTo>
                      <a:pt x="69" y="7"/>
                    </a:lnTo>
                    <a:lnTo>
                      <a:pt x="65" y="1"/>
                    </a:lnTo>
                    <a:lnTo>
                      <a:pt x="62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52">
                <a:extLst>
                  <a:ext uri="{FF2B5EF4-FFF2-40B4-BE49-F238E27FC236}">
                    <a16:creationId xmlns:a16="http://schemas.microsoft.com/office/drawing/2014/main" xmlns="" id="{A42C9B77-A145-4F5D-B489-506E78E91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326" y="1239838"/>
                <a:ext cx="22225" cy="138113"/>
              </a:xfrm>
              <a:custGeom>
                <a:avLst/>
                <a:gdLst>
                  <a:gd name="T0" fmla="*/ 0 w 14"/>
                  <a:gd name="T1" fmla="*/ 0 h 87"/>
                  <a:gd name="T2" fmla="*/ 0 w 14"/>
                  <a:gd name="T3" fmla="*/ 79 h 87"/>
                  <a:gd name="T4" fmla="*/ 0 w 14"/>
                  <a:gd name="T5" fmla="*/ 79 h 87"/>
                  <a:gd name="T6" fmla="*/ 0 w 14"/>
                  <a:gd name="T7" fmla="*/ 80 h 87"/>
                  <a:gd name="T8" fmla="*/ 2 w 14"/>
                  <a:gd name="T9" fmla="*/ 82 h 87"/>
                  <a:gd name="T10" fmla="*/ 2 w 14"/>
                  <a:gd name="T11" fmla="*/ 86 h 87"/>
                  <a:gd name="T12" fmla="*/ 4 w 14"/>
                  <a:gd name="T13" fmla="*/ 86 h 87"/>
                  <a:gd name="T14" fmla="*/ 7 w 14"/>
                  <a:gd name="T15" fmla="*/ 87 h 87"/>
                  <a:gd name="T16" fmla="*/ 7 w 14"/>
                  <a:gd name="T17" fmla="*/ 87 h 87"/>
                  <a:gd name="T18" fmla="*/ 7 w 14"/>
                  <a:gd name="T19" fmla="*/ 87 h 87"/>
                  <a:gd name="T20" fmla="*/ 9 w 14"/>
                  <a:gd name="T21" fmla="*/ 87 h 87"/>
                  <a:gd name="T22" fmla="*/ 11 w 14"/>
                  <a:gd name="T23" fmla="*/ 86 h 87"/>
                  <a:gd name="T24" fmla="*/ 11 w 14"/>
                  <a:gd name="T25" fmla="*/ 82 h 87"/>
                  <a:gd name="T26" fmla="*/ 12 w 14"/>
                  <a:gd name="T27" fmla="*/ 77 h 87"/>
                  <a:gd name="T28" fmla="*/ 14 w 14"/>
                  <a:gd name="T29" fmla="*/ 0 h 87"/>
                  <a:gd name="T30" fmla="*/ 0 w 14"/>
                  <a:gd name="T3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7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1" y="82"/>
                    </a:lnTo>
                    <a:lnTo>
                      <a:pt x="12" y="77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53">
                <a:extLst>
                  <a:ext uri="{FF2B5EF4-FFF2-40B4-BE49-F238E27FC236}">
                    <a16:creationId xmlns:a16="http://schemas.microsoft.com/office/drawing/2014/main" xmlns="" id="{0FC7A3E3-BADE-48B1-91B6-87C7BF121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701" y="1250950"/>
                <a:ext cx="117475" cy="130175"/>
              </a:xfrm>
              <a:custGeom>
                <a:avLst/>
                <a:gdLst>
                  <a:gd name="T0" fmla="*/ 11 w 74"/>
                  <a:gd name="T1" fmla="*/ 73 h 82"/>
                  <a:gd name="T2" fmla="*/ 11 w 74"/>
                  <a:gd name="T3" fmla="*/ 75 h 82"/>
                  <a:gd name="T4" fmla="*/ 11 w 74"/>
                  <a:gd name="T5" fmla="*/ 77 h 82"/>
                  <a:gd name="T6" fmla="*/ 9 w 74"/>
                  <a:gd name="T7" fmla="*/ 79 h 82"/>
                  <a:gd name="T8" fmla="*/ 9 w 74"/>
                  <a:gd name="T9" fmla="*/ 80 h 82"/>
                  <a:gd name="T10" fmla="*/ 7 w 74"/>
                  <a:gd name="T11" fmla="*/ 82 h 82"/>
                  <a:gd name="T12" fmla="*/ 6 w 74"/>
                  <a:gd name="T13" fmla="*/ 82 h 82"/>
                  <a:gd name="T14" fmla="*/ 6 w 74"/>
                  <a:gd name="T15" fmla="*/ 82 h 82"/>
                  <a:gd name="T16" fmla="*/ 4 w 74"/>
                  <a:gd name="T17" fmla="*/ 82 h 82"/>
                  <a:gd name="T18" fmla="*/ 4 w 74"/>
                  <a:gd name="T19" fmla="*/ 80 h 82"/>
                  <a:gd name="T20" fmla="*/ 2 w 74"/>
                  <a:gd name="T21" fmla="*/ 80 h 82"/>
                  <a:gd name="T22" fmla="*/ 2 w 74"/>
                  <a:gd name="T23" fmla="*/ 77 h 82"/>
                  <a:gd name="T24" fmla="*/ 0 w 74"/>
                  <a:gd name="T25" fmla="*/ 73 h 82"/>
                  <a:gd name="T26" fmla="*/ 0 w 74"/>
                  <a:gd name="T27" fmla="*/ 68 h 82"/>
                  <a:gd name="T28" fmla="*/ 2 w 74"/>
                  <a:gd name="T29" fmla="*/ 65 h 82"/>
                  <a:gd name="T30" fmla="*/ 2 w 74"/>
                  <a:gd name="T31" fmla="*/ 54 h 82"/>
                  <a:gd name="T32" fmla="*/ 6 w 74"/>
                  <a:gd name="T33" fmla="*/ 40 h 82"/>
                  <a:gd name="T34" fmla="*/ 9 w 74"/>
                  <a:gd name="T35" fmla="*/ 26 h 82"/>
                  <a:gd name="T36" fmla="*/ 16 w 74"/>
                  <a:gd name="T37" fmla="*/ 12 h 82"/>
                  <a:gd name="T38" fmla="*/ 25 w 74"/>
                  <a:gd name="T39" fmla="*/ 4 h 82"/>
                  <a:gd name="T40" fmla="*/ 39 w 74"/>
                  <a:gd name="T41" fmla="*/ 0 h 82"/>
                  <a:gd name="T42" fmla="*/ 41 w 74"/>
                  <a:gd name="T43" fmla="*/ 0 h 82"/>
                  <a:gd name="T44" fmla="*/ 44 w 74"/>
                  <a:gd name="T45" fmla="*/ 2 h 82"/>
                  <a:gd name="T46" fmla="*/ 51 w 74"/>
                  <a:gd name="T47" fmla="*/ 5 h 82"/>
                  <a:gd name="T48" fmla="*/ 58 w 74"/>
                  <a:gd name="T49" fmla="*/ 12 h 82"/>
                  <a:gd name="T50" fmla="*/ 65 w 74"/>
                  <a:gd name="T51" fmla="*/ 25 h 82"/>
                  <a:gd name="T52" fmla="*/ 70 w 74"/>
                  <a:gd name="T53" fmla="*/ 44 h 82"/>
                  <a:gd name="T54" fmla="*/ 74 w 74"/>
                  <a:gd name="T55" fmla="*/ 72 h 82"/>
                  <a:gd name="T56" fmla="*/ 74 w 74"/>
                  <a:gd name="T57" fmla="*/ 72 h 82"/>
                  <a:gd name="T58" fmla="*/ 74 w 74"/>
                  <a:gd name="T59" fmla="*/ 73 h 82"/>
                  <a:gd name="T60" fmla="*/ 72 w 74"/>
                  <a:gd name="T61" fmla="*/ 75 h 82"/>
                  <a:gd name="T62" fmla="*/ 72 w 74"/>
                  <a:gd name="T63" fmla="*/ 79 h 82"/>
                  <a:gd name="T64" fmla="*/ 69 w 74"/>
                  <a:gd name="T65" fmla="*/ 79 h 82"/>
                  <a:gd name="T66" fmla="*/ 69 w 74"/>
                  <a:gd name="T67" fmla="*/ 79 h 82"/>
                  <a:gd name="T68" fmla="*/ 67 w 74"/>
                  <a:gd name="T69" fmla="*/ 79 h 82"/>
                  <a:gd name="T70" fmla="*/ 65 w 74"/>
                  <a:gd name="T71" fmla="*/ 79 h 82"/>
                  <a:gd name="T72" fmla="*/ 63 w 74"/>
                  <a:gd name="T73" fmla="*/ 77 h 82"/>
                  <a:gd name="T74" fmla="*/ 63 w 74"/>
                  <a:gd name="T75" fmla="*/ 73 h 82"/>
                  <a:gd name="T76" fmla="*/ 62 w 74"/>
                  <a:gd name="T77" fmla="*/ 70 h 82"/>
                  <a:gd name="T78" fmla="*/ 62 w 74"/>
                  <a:gd name="T79" fmla="*/ 65 h 82"/>
                  <a:gd name="T80" fmla="*/ 60 w 74"/>
                  <a:gd name="T81" fmla="*/ 54 h 82"/>
                  <a:gd name="T82" fmla="*/ 56 w 74"/>
                  <a:gd name="T83" fmla="*/ 38 h 82"/>
                  <a:gd name="T84" fmla="*/ 53 w 74"/>
                  <a:gd name="T85" fmla="*/ 25 h 82"/>
                  <a:gd name="T86" fmla="*/ 46 w 74"/>
                  <a:gd name="T87" fmla="*/ 12 h 82"/>
                  <a:gd name="T88" fmla="*/ 37 w 74"/>
                  <a:gd name="T89" fmla="*/ 7 h 82"/>
                  <a:gd name="T90" fmla="*/ 35 w 74"/>
                  <a:gd name="T91" fmla="*/ 7 h 82"/>
                  <a:gd name="T92" fmla="*/ 34 w 74"/>
                  <a:gd name="T93" fmla="*/ 7 h 82"/>
                  <a:gd name="T94" fmla="*/ 30 w 74"/>
                  <a:gd name="T95" fmla="*/ 11 h 82"/>
                  <a:gd name="T96" fmla="*/ 25 w 74"/>
                  <a:gd name="T97" fmla="*/ 16 h 82"/>
                  <a:gd name="T98" fmla="*/ 20 w 74"/>
                  <a:gd name="T99" fmla="*/ 26 h 82"/>
                  <a:gd name="T100" fmla="*/ 16 w 74"/>
                  <a:gd name="T101" fmla="*/ 45 h 82"/>
                  <a:gd name="T102" fmla="*/ 11 w 74"/>
                  <a:gd name="T103" fmla="*/ 70 h 82"/>
                  <a:gd name="T104" fmla="*/ 11 w 74"/>
                  <a:gd name="T10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" h="82">
                    <a:moveTo>
                      <a:pt x="11" y="73"/>
                    </a:moveTo>
                    <a:lnTo>
                      <a:pt x="11" y="75"/>
                    </a:lnTo>
                    <a:lnTo>
                      <a:pt x="11" y="77"/>
                    </a:lnTo>
                    <a:lnTo>
                      <a:pt x="9" y="79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2" y="65"/>
                    </a:lnTo>
                    <a:lnTo>
                      <a:pt x="2" y="54"/>
                    </a:lnTo>
                    <a:lnTo>
                      <a:pt x="6" y="40"/>
                    </a:lnTo>
                    <a:lnTo>
                      <a:pt x="9" y="26"/>
                    </a:lnTo>
                    <a:lnTo>
                      <a:pt x="16" y="12"/>
                    </a:lnTo>
                    <a:lnTo>
                      <a:pt x="25" y="4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51" y="5"/>
                    </a:lnTo>
                    <a:lnTo>
                      <a:pt x="58" y="12"/>
                    </a:lnTo>
                    <a:lnTo>
                      <a:pt x="65" y="25"/>
                    </a:lnTo>
                    <a:lnTo>
                      <a:pt x="70" y="44"/>
                    </a:lnTo>
                    <a:lnTo>
                      <a:pt x="74" y="72"/>
                    </a:lnTo>
                    <a:lnTo>
                      <a:pt x="74" y="72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2" y="79"/>
                    </a:lnTo>
                    <a:lnTo>
                      <a:pt x="69" y="79"/>
                    </a:lnTo>
                    <a:lnTo>
                      <a:pt x="69" y="79"/>
                    </a:lnTo>
                    <a:lnTo>
                      <a:pt x="67" y="79"/>
                    </a:lnTo>
                    <a:lnTo>
                      <a:pt x="65" y="79"/>
                    </a:lnTo>
                    <a:lnTo>
                      <a:pt x="63" y="77"/>
                    </a:lnTo>
                    <a:lnTo>
                      <a:pt x="63" y="73"/>
                    </a:lnTo>
                    <a:lnTo>
                      <a:pt x="62" y="70"/>
                    </a:lnTo>
                    <a:lnTo>
                      <a:pt x="62" y="65"/>
                    </a:lnTo>
                    <a:lnTo>
                      <a:pt x="60" y="54"/>
                    </a:lnTo>
                    <a:lnTo>
                      <a:pt x="56" y="38"/>
                    </a:lnTo>
                    <a:lnTo>
                      <a:pt x="53" y="25"/>
                    </a:lnTo>
                    <a:lnTo>
                      <a:pt x="46" y="12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7"/>
                    </a:lnTo>
                    <a:lnTo>
                      <a:pt x="30" y="11"/>
                    </a:lnTo>
                    <a:lnTo>
                      <a:pt x="25" y="16"/>
                    </a:lnTo>
                    <a:lnTo>
                      <a:pt x="20" y="26"/>
                    </a:lnTo>
                    <a:lnTo>
                      <a:pt x="16" y="45"/>
                    </a:lnTo>
                    <a:lnTo>
                      <a:pt x="11" y="70"/>
                    </a:lnTo>
                    <a:lnTo>
                      <a:pt x="11" y="7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4">
                <a:extLst>
                  <a:ext uri="{FF2B5EF4-FFF2-40B4-BE49-F238E27FC236}">
                    <a16:creationId xmlns:a16="http://schemas.microsoft.com/office/drawing/2014/main" xmlns="" id="{90DDE72A-84BB-4128-80B4-12FF9A437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238" y="957263"/>
                <a:ext cx="9525" cy="14288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7 h 9"/>
                  <a:gd name="T4" fmla="*/ 3 w 6"/>
                  <a:gd name="T5" fmla="*/ 9 h 9"/>
                  <a:gd name="T6" fmla="*/ 0 w 6"/>
                  <a:gd name="T7" fmla="*/ 7 h 9"/>
                  <a:gd name="T8" fmla="*/ 0 w 6"/>
                  <a:gd name="T9" fmla="*/ 5 h 9"/>
                  <a:gd name="T10" fmla="*/ 0 w 6"/>
                  <a:gd name="T11" fmla="*/ 2 h 9"/>
                  <a:gd name="T12" fmla="*/ 3 w 6"/>
                  <a:gd name="T13" fmla="*/ 0 h 9"/>
                  <a:gd name="T14" fmla="*/ 5 w 6"/>
                  <a:gd name="T15" fmla="*/ 2 h 9"/>
                  <a:gd name="T16" fmla="*/ 6 w 6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5">
                <a:extLst>
                  <a:ext uri="{FF2B5EF4-FFF2-40B4-BE49-F238E27FC236}">
                    <a16:creationId xmlns:a16="http://schemas.microsoft.com/office/drawing/2014/main" xmlns="" id="{C7514981-FA53-4396-A246-BF0CBD6E7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731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6">
                <a:extLst>
                  <a:ext uri="{FF2B5EF4-FFF2-40B4-BE49-F238E27FC236}">
                    <a16:creationId xmlns:a16="http://schemas.microsoft.com/office/drawing/2014/main" xmlns="" id="{5A89707B-D629-4A78-9B5F-8138DB221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57">
                <a:extLst>
                  <a:ext uri="{FF2B5EF4-FFF2-40B4-BE49-F238E27FC236}">
                    <a16:creationId xmlns:a16="http://schemas.microsoft.com/office/drawing/2014/main" xmlns="" id="{0DE82803-69FB-4937-BFA9-984DDA2F6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58">
                <a:extLst>
                  <a:ext uri="{FF2B5EF4-FFF2-40B4-BE49-F238E27FC236}">
                    <a16:creationId xmlns:a16="http://schemas.microsoft.com/office/drawing/2014/main" xmlns="" id="{BBC18C7A-AEDA-40EF-A187-638CC0374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59">
                <a:extLst>
                  <a:ext uri="{FF2B5EF4-FFF2-40B4-BE49-F238E27FC236}">
                    <a16:creationId xmlns:a16="http://schemas.microsoft.com/office/drawing/2014/main" xmlns="" id="{BF79BE33-A895-4970-984B-136D422F8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017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6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60">
                <a:extLst>
                  <a:ext uri="{FF2B5EF4-FFF2-40B4-BE49-F238E27FC236}">
                    <a16:creationId xmlns:a16="http://schemas.microsoft.com/office/drawing/2014/main" xmlns="" id="{4F9942BF-B7D6-4849-9118-E2CAEC895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313" y="95726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1">
                <a:extLst>
                  <a:ext uri="{FF2B5EF4-FFF2-40B4-BE49-F238E27FC236}">
                    <a16:creationId xmlns:a16="http://schemas.microsoft.com/office/drawing/2014/main" xmlns="" id="{89CE472C-35CB-499A-84D0-AEBA1F596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9794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62">
                <a:extLst>
                  <a:ext uri="{FF2B5EF4-FFF2-40B4-BE49-F238E27FC236}">
                    <a16:creationId xmlns:a16="http://schemas.microsoft.com/office/drawing/2014/main" xmlns="" id="{456F9A7C-ECF4-4B66-BDAA-9889E5176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601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63">
                <a:extLst>
                  <a:ext uri="{FF2B5EF4-FFF2-40B4-BE49-F238E27FC236}">
                    <a16:creationId xmlns:a16="http://schemas.microsoft.com/office/drawing/2014/main" xmlns="" id="{4688C904-0BCC-4686-BEE6-45A6E71FB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100171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3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64">
                <a:extLst>
                  <a:ext uri="{FF2B5EF4-FFF2-40B4-BE49-F238E27FC236}">
                    <a16:creationId xmlns:a16="http://schemas.microsoft.com/office/drawing/2014/main" xmlns="" id="{0099726A-3596-4C57-B83C-012CE9E5F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8" y="1150938"/>
                <a:ext cx="11113" cy="14288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7 h 9"/>
                  <a:gd name="T4" fmla="*/ 3 w 7"/>
                  <a:gd name="T5" fmla="*/ 9 h 9"/>
                  <a:gd name="T6" fmla="*/ 2 w 7"/>
                  <a:gd name="T7" fmla="*/ 7 h 9"/>
                  <a:gd name="T8" fmla="*/ 0 w 7"/>
                  <a:gd name="T9" fmla="*/ 4 h 9"/>
                  <a:gd name="T10" fmla="*/ 2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65">
                <a:extLst>
                  <a:ext uri="{FF2B5EF4-FFF2-40B4-BE49-F238E27FC236}">
                    <a16:creationId xmlns:a16="http://schemas.microsoft.com/office/drawing/2014/main" xmlns="" id="{373DD028-C694-4C46-9135-54791109A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66">
                <a:extLst>
                  <a:ext uri="{FF2B5EF4-FFF2-40B4-BE49-F238E27FC236}">
                    <a16:creationId xmlns:a16="http://schemas.microsoft.com/office/drawing/2014/main" xmlns="" id="{0344D72A-ED1F-4D28-811F-E5C9B817A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731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67">
                <a:extLst>
                  <a:ext uri="{FF2B5EF4-FFF2-40B4-BE49-F238E27FC236}">
                    <a16:creationId xmlns:a16="http://schemas.microsoft.com/office/drawing/2014/main" xmlns="" id="{C1F412B4-49CF-47BE-9231-7AADEA41E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38" y="11509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68">
                <a:extLst>
                  <a:ext uri="{FF2B5EF4-FFF2-40B4-BE49-F238E27FC236}">
                    <a16:creationId xmlns:a16="http://schemas.microsoft.com/office/drawing/2014/main" xmlns="" id="{1EFB6B8F-3710-43EB-80E6-E77BD457BD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92213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1 w 8"/>
                  <a:gd name="T7" fmla="*/ 7 h 9"/>
                  <a:gd name="T8" fmla="*/ 0 w 8"/>
                  <a:gd name="T9" fmla="*/ 4 h 9"/>
                  <a:gd name="T10" fmla="*/ 1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69">
                <a:extLst>
                  <a:ext uri="{FF2B5EF4-FFF2-40B4-BE49-F238E27FC236}">
                    <a16:creationId xmlns:a16="http://schemas.microsoft.com/office/drawing/2014/main" xmlns="" id="{D47D8A56-C518-4153-B6BF-7F3E5C358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69988"/>
                <a:ext cx="11113" cy="14288"/>
              </a:xfrm>
              <a:custGeom>
                <a:avLst/>
                <a:gdLst>
                  <a:gd name="T0" fmla="*/ 7 w 7"/>
                  <a:gd name="T1" fmla="*/ 6 h 9"/>
                  <a:gd name="T2" fmla="*/ 5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6 h 9"/>
                  <a:gd name="T10" fmla="*/ 0 w 7"/>
                  <a:gd name="T11" fmla="*/ 2 h 9"/>
                  <a:gd name="T12" fmla="*/ 3 w 7"/>
                  <a:gd name="T13" fmla="*/ 0 h 9"/>
                  <a:gd name="T14" fmla="*/ 5 w 7"/>
                  <a:gd name="T15" fmla="*/ 2 h 9"/>
                  <a:gd name="T16" fmla="*/ 7 w 7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70">
                <a:extLst>
                  <a:ext uri="{FF2B5EF4-FFF2-40B4-BE49-F238E27FC236}">
                    <a16:creationId xmlns:a16="http://schemas.microsoft.com/office/drawing/2014/main" xmlns="" id="{EEB21114-089A-4946-A293-7D6C0AE99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6" y="131762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3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3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71">
                <a:extLst>
                  <a:ext uri="{FF2B5EF4-FFF2-40B4-BE49-F238E27FC236}">
                    <a16:creationId xmlns:a16="http://schemas.microsoft.com/office/drawing/2014/main" xmlns="" id="{9F2EBD1F-55B5-48A4-8014-369B31A02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36675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72">
                <a:extLst>
                  <a:ext uri="{FF2B5EF4-FFF2-40B4-BE49-F238E27FC236}">
                    <a16:creationId xmlns:a16="http://schemas.microsoft.com/office/drawing/2014/main" xmlns="" id="{3A85E905-6CBB-40CC-8145-5102DB9C5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652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3">
                <a:extLst>
                  <a:ext uri="{FF2B5EF4-FFF2-40B4-BE49-F238E27FC236}">
                    <a16:creationId xmlns:a16="http://schemas.microsoft.com/office/drawing/2014/main" xmlns="" id="{123E7383-6815-4418-B78A-FF7F0E77D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13" y="1358900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6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6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6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74">
                <a:extLst>
                  <a:ext uri="{FF2B5EF4-FFF2-40B4-BE49-F238E27FC236}">
                    <a16:creationId xmlns:a16="http://schemas.microsoft.com/office/drawing/2014/main" xmlns="" id="{D1B38667-E974-46C2-9C6E-391418A13F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51" y="131762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5">
                <a:extLst>
                  <a:ext uri="{FF2B5EF4-FFF2-40B4-BE49-F238E27FC236}">
                    <a16:creationId xmlns:a16="http://schemas.microsoft.com/office/drawing/2014/main" xmlns="" id="{3B544B31-B9D3-4F2F-9A32-74B2308E2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826" y="1336675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3 w 7"/>
                  <a:gd name="T5" fmla="*/ 7 h 7"/>
                  <a:gd name="T6" fmla="*/ 1 w 7"/>
                  <a:gd name="T7" fmla="*/ 5 h 7"/>
                  <a:gd name="T8" fmla="*/ 0 w 7"/>
                  <a:gd name="T9" fmla="*/ 4 h 7"/>
                  <a:gd name="T10" fmla="*/ 1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76">
                <a:extLst>
                  <a:ext uri="{FF2B5EF4-FFF2-40B4-BE49-F238E27FC236}">
                    <a16:creationId xmlns:a16="http://schemas.microsoft.com/office/drawing/2014/main" xmlns="" id="{62E4EF05-FC5E-48B4-8F2A-2889EC739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7636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4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4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77">
                <a:extLst>
                  <a:ext uri="{FF2B5EF4-FFF2-40B4-BE49-F238E27FC236}">
                    <a16:creationId xmlns:a16="http://schemas.microsoft.com/office/drawing/2014/main" xmlns="" id="{777B4FCF-AD42-4454-934B-45E9C154F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78">
                <a:extLst>
                  <a:ext uri="{FF2B5EF4-FFF2-40B4-BE49-F238E27FC236}">
                    <a16:creationId xmlns:a16="http://schemas.microsoft.com/office/drawing/2014/main" xmlns="" id="{54AE8CF3-8A36-4CA1-B320-186F72BF8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8" y="1417638"/>
                <a:ext cx="14288" cy="14288"/>
              </a:xfrm>
              <a:custGeom>
                <a:avLst/>
                <a:gdLst>
                  <a:gd name="T0" fmla="*/ 9 w 9"/>
                  <a:gd name="T1" fmla="*/ 5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5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79">
                <a:extLst>
                  <a:ext uri="{FF2B5EF4-FFF2-40B4-BE49-F238E27FC236}">
                    <a16:creationId xmlns:a16="http://schemas.microsoft.com/office/drawing/2014/main" xmlns="" id="{9181DA8B-8F62-448D-B91B-45EEE30FE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4208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80">
                <a:extLst>
                  <a:ext uri="{FF2B5EF4-FFF2-40B4-BE49-F238E27FC236}">
                    <a16:creationId xmlns:a16="http://schemas.microsoft.com/office/drawing/2014/main" xmlns="" id="{D815C31C-CDDF-493E-A5E3-5EA2B693C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98588"/>
                <a:ext cx="14288" cy="12700"/>
              </a:xfrm>
              <a:custGeom>
                <a:avLst/>
                <a:gdLst>
                  <a:gd name="T0" fmla="*/ 9 w 9"/>
                  <a:gd name="T1" fmla="*/ 3 h 8"/>
                  <a:gd name="T2" fmla="*/ 7 w 9"/>
                  <a:gd name="T3" fmla="*/ 7 h 8"/>
                  <a:gd name="T4" fmla="*/ 5 w 9"/>
                  <a:gd name="T5" fmla="*/ 8 h 8"/>
                  <a:gd name="T6" fmla="*/ 2 w 9"/>
                  <a:gd name="T7" fmla="*/ 7 h 8"/>
                  <a:gd name="T8" fmla="*/ 0 w 9"/>
                  <a:gd name="T9" fmla="*/ 3 h 8"/>
                  <a:gd name="T10" fmla="*/ 2 w 9"/>
                  <a:gd name="T11" fmla="*/ 1 h 8"/>
                  <a:gd name="T12" fmla="*/ 5 w 9"/>
                  <a:gd name="T13" fmla="*/ 0 h 8"/>
                  <a:gd name="T14" fmla="*/ 7 w 9"/>
                  <a:gd name="T15" fmla="*/ 1 h 8"/>
                  <a:gd name="T16" fmla="*/ 9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9" y="3"/>
                    </a:moveTo>
                    <a:lnTo>
                      <a:pt x="7" y="7"/>
                    </a:lnTo>
                    <a:lnTo>
                      <a:pt x="5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81">
                <a:extLst>
                  <a:ext uri="{FF2B5EF4-FFF2-40B4-BE49-F238E27FC236}">
                    <a16:creationId xmlns:a16="http://schemas.microsoft.com/office/drawing/2014/main" xmlns="" id="{4A834709-DE2C-452E-B3C5-070289FC9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763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5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82">
                <a:extLst>
                  <a:ext uri="{FF2B5EF4-FFF2-40B4-BE49-F238E27FC236}">
                    <a16:creationId xmlns:a16="http://schemas.microsoft.com/office/drawing/2014/main" xmlns="" id="{03E04AAB-54F7-4498-BA32-175F71DAA6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17588"/>
                <a:ext cx="14288" cy="14288"/>
              </a:xfrm>
              <a:custGeom>
                <a:avLst/>
                <a:gdLst>
                  <a:gd name="T0" fmla="*/ 9 w 9"/>
                  <a:gd name="T1" fmla="*/ 6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6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83">
                <a:extLst>
                  <a:ext uri="{FF2B5EF4-FFF2-40B4-BE49-F238E27FC236}">
                    <a16:creationId xmlns:a16="http://schemas.microsoft.com/office/drawing/2014/main" xmlns="" id="{571A8834-0E52-4EDE-854F-A2F14A317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429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5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84">
                <a:extLst>
                  <a:ext uri="{FF2B5EF4-FFF2-40B4-BE49-F238E27FC236}">
                    <a16:creationId xmlns:a16="http://schemas.microsoft.com/office/drawing/2014/main" xmlns="" id="{3F822C6F-E584-4644-8B0C-75F469259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526" y="1068388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85">
                <a:extLst>
                  <a:ext uri="{FF2B5EF4-FFF2-40B4-BE49-F238E27FC236}">
                    <a16:creationId xmlns:a16="http://schemas.microsoft.com/office/drawing/2014/main" xmlns="" id="{B074C3F0-E316-4643-ADE1-4A9342BA5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207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86">
                <a:extLst>
                  <a:ext uri="{FF2B5EF4-FFF2-40B4-BE49-F238E27FC236}">
                    <a16:creationId xmlns:a16="http://schemas.microsoft.com/office/drawing/2014/main" xmlns="" id="{075D76C3-81A6-40AC-8062-703979409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4298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4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4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87">
                <a:extLst>
                  <a:ext uri="{FF2B5EF4-FFF2-40B4-BE49-F238E27FC236}">
                    <a16:creationId xmlns:a16="http://schemas.microsoft.com/office/drawing/2014/main" xmlns="" id="{B757E9A0-1568-4397-B765-C82313625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6521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88">
                <a:extLst>
                  <a:ext uri="{FF2B5EF4-FFF2-40B4-BE49-F238E27FC236}">
                    <a16:creationId xmlns:a16="http://schemas.microsoft.com/office/drawing/2014/main" xmlns="" id="{E6B7FD06-3CD6-45CA-92B3-C3345DE57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6" y="119221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89">
                <a:extLst>
                  <a:ext uri="{FF2B5EF4-FFF2-40B4-BE49-F238E27FC236}">
                    <a16:creationId xmlns:a16="http://schemas.microsoft.com/office/drawing/2014/main" xmlns="" id="{9D435A09-4987-458A-B427-B5F2F4144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144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6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6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90">
                <a:extLst>
                  <a:ext uri="{FF2B5EF4-FFF2-40B4-BE49-F238E27FC236}">
                    <a16:creationId xmlns:a16="http://schemas.microsoft.com/office/drawing/2014/main" xmlns="" id="{51F0FB4B-DA4C-4FEB-A81F-7BB0E95AB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366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91">
                <a:extLst>
                  <a:ext uri="{FF2B5EF4-FFF2-40B4-BE49-F238E27FC236}">
                    <a16:creationId xmlns:a16="http://schemas.microsoft.com/office/drawing/2014/main" xmlns="" id="{DF43BDE1-083E-4CB7-BBEA-33EA479AA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92">
                <a:extLst>
                  <a:ext uri="{FF2B5EF4-FFF2-40B4-BE49-F238E27FC236}">
                    <a16:creationId xmlns:a16="http://schemas.microsoft.com/office/drawing/2014/main" xmlns="" id="{2A4D18D5-B8AD-4827-B748-39685EF62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214438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6 h 7"/>
                  <a:gd name="T4" fmla="*/ 3 w 8"/>
                  <a:gd name="T5" fmla="*/ 7 h 7"/>
                  <a:gd name="T6" fmla="*/ 1 w 8"/>
                  <a:gd name="T7" fmla="*/ 6 h 7"/>
                  <a:gd name="T8" fmla="*/ 0 w 8"/>
                  <a:gd name="T9" fmla="*/ 4 h 7"/>
                  <a:gd name="T10" fmla="*/ 1 w 8"/>
                  <a:gd name="T11" fmla="*/ 0 h 7"/>
                  <a:gd name="T12" fmla="*/ 3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6"/>
                    </a:lnTo>
                    <a:lnTo>
                      <a:pt x="3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93">
                <a:extLst>
                  <a:ext uri="{FF2B5EF4-FFF2-40B4-BE49-F238E27FC236}">
                    <a16:creationId xmlns:a16="http://schemas.microsoft.com/office/drawing/2014/main" xmlns="" id="{21C358CC-AA8A-44A7-8CE9-913A486F5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2350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7 h 7"/>
                  <a:gd name="T4" fmla="*/ 4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4 w 7"/>
                  <a:gd name="T13" fmla="*/ 0 h 7"/>
                  <a:gd name="T14" fmla="*/ 6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94">
                <a:extLst>
                  <a:ext uri="{FF2B5EF4-FFF2-40B4-BE49-F238E27FC236}">
                    <a16:creationId xmlns:a16="http://schemas.microsoft.com/office/drawing/2014/main" xmlns="" id="{25C42F30-B011-4C64-8E73-06806DC0A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51" y="9683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95">
                <a:extLst>
                  <a:ext uri="{FF2B5EF4-FFF2-40B4-BE49-F238E27FC236}">
                    <a16:creationId xmlns:a16="http://schemas.microsoft.com/office/drawing/2014/main" xmlns="" id="{9B29E677-78E0-4C01-A99B-093FA4E66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626" y="976313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3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2 h 7"/>
                  <a:gd name="T12" fmla="*/ 3 w 8"/>
                  <a:gd name="T13" fmla="*/ 0 h 7"/>
                  <a:gd name="T14" fmla="*/ 7 w 8"/>
                  <a:gd name="T15" fmla="*/ 2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96">
                <a:extLst>
                  <a:ext uri="{FF2B5EF4-FFF2-40B4-BE49-F238E27FC236}">
                    <a16:creationId xmlns:a16="http://schemas.microsoft.com/office/drawing/2014/main" xmlns="" id="{98DA2100-EA2F-4C9F-BA45-8F30847DD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99377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97">
                <a:extLst>
                  <a:ext uri="{FF2B5EF4-FFF2-40B4-BE49-F238E27FC236}">
                    <a16:creationId xmlns:a16="http://schemas.microsoft.com/office/drawing/2014/main" xmlns="" id="{81B9D618-9A46-4E23-BC27-A160462DA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8" y="984250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98">
                <a:extLst>
                  <a:ext uri="{FF2B5EF4-FFF2-40B4-BE49-F238E27FC236}">
                    <a16:creationId xmlns:a16="http://schemas.microsoft.com/office/drawing/2014/main" xmlns="" id="{614E4B6C-B3F9-4D03-9052-90D6AF346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251" y="9953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99">
                <a:extLst>
                  <a:ext uri="{FF2B5EF4-FFF2-40B4-BE49-F238E27FC236}">
                    <a16:creationId xmlns:a16="http://schemas.microsoft.com/office/drawing/2014/main" xmlns="" id="{7388489E-78ED-49DF-8BBA-C8924AB48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9715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0">
                <a:extLst>
                  <a:ext uri="{FF2B5EF4-FFF2-40B4-BE49-F238E27FC236}">
                    <a16:creationId xmlns:a16="http://schemas.microsoft.com/office/drawing/2014/main" xmlns="" id="{B4C041EA-2F7B-4B1E-9CFB-8F460491C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99060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3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1">
                <a:extLst>
                  <a:ext uri="{FF2B5EF4-FFF2-40B4-BE49-F238E27FC236}">
                    <a16:creationId xmlns:a16="http://schemas.microsoft.com/office/drawing/2014/main" xmlns="" id="{D00D36FA-8C0F-4E9C-99AF-92684A140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9794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02">
                <a:extLst>
                  <a:ext uri="{FF2B5EF4-FFF2-40B4-BE49-F238E27FC236}">
                    <a16:creationId xmlns:a16="http://schemas.microsoft.com/office/drawing/2014/main" xmlns="" id="{FC98688B-BB9A-4BED-8B2B-D1F22E027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001713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3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03">
                <a:extLst>
                  <a:ext uri="{FF2B5EF4-FFF2-40B4-BE49-F238E27FC236}">
                    <a16:creationId xmlns:a16="http://schemas.microsoft.com/office/drawing/2014/main" xmlns="" id="{DBA06B62-5D09-46CD-8F16-BE0C003A6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0048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04">
                <a:extLst>
                  <a:ext uri="{FF2B5EF4-FFF2-40B4-BE49-F238E27FC236}">
                    <a16:creationId xmlns:a16="http://schemas.microsoft.com/office/drawing/2014/main" xmlns="" id="{5A9A8D9A-7911-4BA5-878D-1D13527AC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613" y="1004888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6 w 7"/>
                  <a:gd name="T3" fmla="*/ 7 h 8"/>
                  <a:gd name="T4" fmla="*/ 4 w 7"/>
                  <a:gd name="T5" fmla="*/ 8 h 8"/>
                  <a:gd name="T6" fmla="*/ 0 w 7"/>
                  <a:gd name="T7" fmla="*/ 7 h 8"/>
                  <a:gd name="T8" fmla="*/ 0 w 7"/>
                  <a:gd name="T9" fmla="*/ 3 h 8"/>
                  <a:gd name="T10" fmla="*/ 0 w 7"/>
                  <a:gd name="T11" fmla="*/ 1 h 8"/>
                  <a:gd name="T12" fmla="*/ 4 w 7"/>
                  <a:gd name="T13" fmla="*/ 0 h 8"/>
                  <a:gd name="T14" fmla="*/ 6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06">
                <a:extLst>
                  <a:ext uri="{FF2B5EF4-FFF2-40B4-BE49-F238E27FC236}">
                    <a16:creationId xmlns:a16="http://schemas.microsoft.com/office/drawing/2014/main" xmlns="" id="{D8D1A503-19C6-402A-A977-3899E3AF2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526" y="1004888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7 h 8"/>
                  <a:gd name="T4" fmla="*/ 3 w 7"/>
                  <a:gd name="T5" fmla="*/ 8 h 8"/>
                  <a:gd name="T6" fmla="*/ 0 w 7"/>
                  <a:gd name="T7" fmla="*/ 7 h 8"/>
                  <a:gd name="T8" fmla="*/ 0 w 7"/>
                  <a:gd name="T9" fmla="*/ 5 h 8"/>
                  <a:gd name="T10" fmla="*/ 0 w 7"/>
                  <a:gd name="T11" fmla="*/ 1 h 8"/>
                  <a:gd name="T12" fmla="*/ 3 w 7"/>
                  <a:gd name="T13" fmla="*/ 0 h 8"/>
                  <a:gd name="T14" fmla="*/ 5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7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07">
                <a:extLst>
                  <a:ext uri="{FF2B5EF4-FFF2-40B4-BE49-F238E27FC236}">
                    <a16:creationId xmlns:a16="http://schemas.microsoft.com/office/drawing/2014/main" xmlns="" id="{DD19D469-E9EE-4F0D-B6A5-DEAD13022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188" y="1006476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08">
                <a:extLst>
                  <a:ext uri="{FF2B5EF4-FFF2-40B4-BE49-F238E27FC236}">
                    <a16:creationId xmlns:a16="http://schemas.microsoft.com/office/drawing/2014/main" xmlns="" id="{AC0B435B-A0BB-4138-887A-C3697D231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901" y="14112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4 h 7"/>
                  <a:gd name="T10" fmla="*/ 0 w 7"/>
                  <a:gd name="T11" fmla="*/ 2 h 7"/>
                  <a:gd name="T12" fmla="*/ 3 w 7"/>
                  <a:gd name="T13" fmla="*/ 0 h 7"/>
                  <a:gd name="T14" fmla="*/ 5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09">
                <a:extLst>
                  <a:ext uri="{FF2B5EF4-FFF2-40B4-BE49-F238E27FC236}">
                    <a16:creationId xmlns:a16="http://schemas.microsoft.com/office/drawing/2014/main" xmlns="" id="{7C4F6E49-B379-4C1C-8B90-634EFBC5A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1376363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3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10">
                <a:extLst>
                  <a:ext uri="{FF2B5EF4-FFF2-40B4-BE49-F238E27FC236}">
                    <a16:creationId xmlns:a16="http://schemas.microsoft.com/office/drawing/2014/main" xmlns="" id="{5D9A6A1E-18DC-4BAC-BDC2-418C964E59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26" y="1403351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11">
                <a:extLst>
                  <a:ext uri="{FF2B5EF4-FFF2-40B4-BE49-F238E27FC236}">
                    <a16:creationId xmlns:a16="http://schemas.microsoft.com/office/drawing/2014/main" xmlns="" id="{9B0B5D82-DD1D-4577-B681-F884B0A4B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12">
                <a:extLst>
                  <a:ext uri="{FF2B5EF4-FFF2-40B4-BE49-F238E27FC236}">
                    <a16:creationId xmlns:a16="http://schemas.microsoft.com/office/drawing/2014/main" xmlns="" id="{A70E06A2-A0F5-4671-8E28-BA59B20F3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1395413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13">
                <a:extLst>
                  <a:ext uri="{FF2B5EF4-FFF2-40B4-BE49-F238E27FC236}">
                    <a16:creationId xmlns:a16="http://schemas.microsoft.com/office/drawing/2014/main" xmlns="" id="{A4805D36-9A1B-42DF-AF6D-CA7F26FDD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476" y="14144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14">
                <a:extLst>
                  <a:ext uri="{FF2B5EF4-FFF2-40B4-BE49-F238E27FC236}">
                    <a16:creationId xmlns:a16="http://schemas.microsoft.com/office/drawing/2014/main" xmlns="" id="{35E6C8C3-D826-466A-B286-99D786758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188" y="1373188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15">
                <a:extLst>
                  <a:ext uri="{FF2B5EF4-FFF2-40B4-BE49-F238E27FC236}">
                    <a16:creationId xmlns:a16="http://schemas.microsoft.com/office/drawing/2014/main" xmlns="" id="{7124DB3A-DF3B-446F-91B9-9C0F880E7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06526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16">
                <a:extLst>
                  <a:ext uri="{FF2B5EF4-FFF2-40B4-BE49-F238E27FC236}">
                    <a16:creationId xmlns:a16="http://schemas.microsoft.com/office/drawing/2014/main" xmlns="" id="{7C998D59-FA7C-484E-8527-06CF5EEBD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17">
                <a:extLst>
                  <a:ext uri="{FF2B5EF4-FFF2-40B4-BE49-F238E27FC236}">
                    <a16:creationId xmlns:a16="http://schemas.microsoft.com/office/drawing/2014/main" xmlns="" id="{F3307ED7-05C4-4763-9079-E95E8738D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801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18">
                <a:extLst>
                  <a:ext uri="{FF2B5EF4-FFF2-40B4-BE49-F238E27FC236}">
                    <a16:creationId xmlns:a16="http://schemas.microsoft.com/office/drawing/2014/main" xmlns="" id="{0D4699C9-FF02-4CE6-98A1-A33715E57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143192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19">
                <a:extLst>
                  <a:ext uri="{FF2B5EF4-FFF2-40B4-BE49-F238E27FC236}">
                    <a16:creationId xmlns:a16="http://schemas.microsoft.com/office/drawing/2014/main" xmlns="" id="{83B9A850-C470-416D-988A-CF1CBA383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428751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20">
                <a:extLst>
                  <a:ext uri="{FF2B5EF4-FFF2-40B4-BE49-F238E27FC236}">
                    <a16:creationId xmlns:a16="http://schemas.microsoft.com/office/drawing/2014/main" xmlns="" id="{9BBE3165-E3F1-45D1-A679-39B6F5A96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425576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21">
                <a:extLst>
                  <a:ext uri="{FF2B5EF4-FFF2-40B4-BE49-F238E27FC236}">
                    <a16:creationId xmlns:a16="http://schemas.microsoft.com/office/drawing/2014/main" xmlns="" id="{405A44BA-0DD6-4945-A027-8CE8AE29F5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1422401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2 w 8"/>
                  <a:gd name="T7" fmla="*/ 7 h 9"/>
                  <a:gd name="T8" fmla="*/ 0 w 8"/>
                  <a:gd name="T9" fmla="*/ 4 h 9"/>
                  <a:gd name="T10" fmla="*/ 2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22">
                <a:extLst>
                  <a:ext uri="{FF2B5EF4-FFF2-40B4-BE49-F238E27FC236}">
                    <a16:creationId xmlns:a16="http://schemas.microsoft.com/office/drawing/2014/main" xmlns="" id="{E8873AD3-23EB-4338-B5F9-EB00C54EC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976" y="1425576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5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0 h 7"/>
                  <a:gd name="T12" fmla="*/ 5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23">
                <a:extLst>
                  <a:ext uri="{FF2B5EF4-FFF2-40B4-BE49-F238E27FC236}">
                    <a16:creationId xmlns:a16="http://schemas.microsoft.com/office/drawing/2014/main" xmlns="" id="{565E25A0-7625-4BFA-A45A-B4CFEB693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238" y="1431926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24">
                <a:extLst>
                  <a:ext uri="{FF2B5EF4-FFF2-40B4-BE49-F238E27FC236}">
                    <a16:creationId xmlns:a16="http://schemas.microsoft.com/office/drawing/2014/main" xmlns="" id="{EC43EC18-21A4-4C6C-BF5C-561CF4802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28751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3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AE06F25F-1562-4700-BCF7-0BB7D1C2CCBC}"/>
                </a:ext>
              </a:extLst>
            </p:cNvPr>
            <p:cNvGrpSpPr/>
            <p:nvPr/>
          </p:nvGrpSpPr>
          <p:grpSpPr>
            <a:xfrm>
              <a:off x="2441576" y="334962"/>
              <a:ext cx="6624638" cy="1854201"/>
              <a:chOff x="2441576" y="296863"/>
              <a:chExt cx="6624638" cy="1854201"/>
            </a:xfrm>
          </p:grpSpPr>
          <p:sp>
            <p:nvSpPr>
              <p:cNvPr id="10" name="Freeform 225">
                <a:extLst>
                  <a:ext uri="{FF2B5EF4-FFF2-40B4-BE49-F238E27FC236}">
                    <a16:creationId xmlns:a16="http://schemas.microsoft.com/office/drawing/2014/main" xmlns="" id="{2B45D4D7-309A-4F69-8A97-58CFB0B7FD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1576" y="296863"/>
                <a:ext cx="561975" cy="1466850"/>
              </a:xfrm>
              <a:custGeom>
                <a:avLst/>
                <a:gdLst>
                  <a:gd name="T0" fmla="*/ 248 w 354"/>
                  <a:gd name="T1" fmla="*/ 688 h 924"/>
                  <a:gd name="T2" fmla="*/ 244 w 354"/>
                  <a:gd name="T3" fmla="*/ 687 h 924"/>
                  <a:gd name="T4" fmla="*/ 235 w 354"/>
                  <a:gd name="T5" fmla="*/ 701 h 924"/>
                  <a:gd name="T6" fmla="*/ 244 w 354"/>
                  <a:gd name="T7" fmla="*/ 720 h 924"/>
                  <a:gd name="T8" fmla="*/ 206 w 354"/>
                  <a:gd name="T9" fmla="*/ 777 h 924"/>
                  <a:gd name="T10" fmla="*/ 190 w 354"/>
                  <a:gd name="T11" fmla="*/ 788 h 924"/>
                  <a:gd name="T12" fmla="*/ 176 w 354"/>
                  <a:gd name="T13" fmla="*/ 793 h 924"/>
                  <a:gd name="T14" fmla="*/ 169 w 354"/>
                  <a:gd name="T15" fmla="*/ 823 h 924"/>
                  <a:gd name="T16" fmla="*/ 136 w 354"/>
                  <a:gd name="T17" fmla="*/ 863 h 924"/>
                  <a:gd name="T18" fmla="*/ 101 w 354"/>
                  <a:gd name="T19" fmla="*/ 912 h 924"/>
                  <a:gd name="T20" fmla="*/ 50 w 354"/>
                  <a:gd name="T21" fmla="*/ 919 h 924"/>
                  <a:gd name="T22" fmla="*/ 15 w 354"/>
                  <a:gd name="T23" fmla="*/ 884 h 924"/>
                  <a:gd name="T24" fmla="*/ 1 w 354"/>
                  <a:gd name="T25" fmla="*/ 839 h 924"/>
                  <a:gd name="T26" fmla="*/ 28 w 354"/>
                  <a:gd name="T27" fmla="*/ 791 h 924"/>
                  <a:gd name="T28" fmla="*/ 85 w 354"/>
                  <a:gd name="T29" fmla="*/ 678 h 924"/>
                  <a:gd name="T30" fmla="*/ 99 w 354"/>
                  <a:gd name="T31" fmla="*/ 571 h 924"/>
                  <a:gd name="T32" fmla="*/ 77 w 354"/>
                  <a:gd name="T33" fmla="*/ 533 h 924"/>
                  <a:gd name="T34" fmla="*/ 54 w 354"/>
                  <a:gd name="T35" fmla="*/ 505 h 924"/>
                  <a:gd name="T36" fmla="*/ 96 w 354"/>
                  <a:gd name="T37" fmla="*/ 491 h 924"/>
                  <a:gd name="T38" fmla="*/ 174 w 354"/>
                  <a:gd name="T39" fmla="*/ 517 h 924"/>
                  <a:gd name="T40" fmla="*/ 211 w 354"/>
                  <a:gd name="T41" fmla="*/ 552 h 924"/>
                  <a:gd name="T42" fmla="*/ 218 w 354"/>
                  <a:gd name="T43" fmla="*/ 591 h 924"/>
                  <a:gd name="T44" fmla="*/ 185 w 354"/>
                  <a:gd name="T45" fmla="*/ 612 h 924"/>
                  <a:gd name="T46" fmla="*/ 148 w 354"/>
                  <a:gd name="T47" fmla="*/ 638 h 924"/>
                  <a:gd name="T48" fmla="*/ 132 w 354"/>
                  <a:gd name="T49" fmla="*/ 695 h 924"/>
                  <a:gd name="T50" fmla="*/ 118 w 354"/>
                  <a:gd name="T51" fmla="*/ 734 h 924"/>
                  <a:gd name="T52" fmla="*/ 178 w 354"/>
                  <a:gd name="T53" fmla="*/ 697 h 924"/>
                  <a:gd name="T54" fmla="*/ 234 w 354"/>
                  <a:gd name="T55" fmla="*/ 615 h 924"/>
                  <a:gd name="T56" fmla="*/ 234 w 354"/>
                  <a:gd name="T57" fmla="*/ 467 h 924"/>
                  <a:gd name="T58" fmla="*/ 253 w 354"/>
                  <a:gd name="T59" fmla="*/ 170 h 924"/>
                  <a:gd name="T60" fmla="*/ 258 w 354"/>
                  <a:gd name="T61" fmla="*/ 67 h 924"/>
                  <a:gd name="T62" fmla="*/ 244 w 354"/>
                  <a:gd name="T63" fmla="*/ 4 h 924"/>
                  <a:gd name="T64" fmla="*/ 246 w 354"/>
                  <a:gd name="T65" fmla="*/ 0 h 924"/>
                  <a:gd name="T66" fmla="*/ 298 w 354"/>
                  <a:gd name="T67" fmla="*/ 27 h 924"/>
                  <a:gd name="T68" fmla="*/ 349 w 354"/>
                  <a:gd name="T69" fmla="*/ 72 h 924"/>
                  <a:gd name="T70" fmla="*/ 352 w 354"/>
                  <a:gd name="T71" fmla="*/ 119 h 924"/>
                  <a:gd name="T72" fmla="*/ 337 w 354"/>
                  <a:gd name="T73" fmla="*/ 240 h 924"/>
                  <a:gd name="T74" fmla="*/ 330 w 354"/>
                  <a:gd name="T75" fmla="*/ 406 h 924"/>
                  <a:gd name="T76" fmla="*/ 330 w 354"/>
                  <a:gd name="T77" fmla="*/ 704 h 924"/>
                  <a:gd name="T78" fmla="*/ 330 w 354"/>
                  <a:gd name="T79" fmla="*/ 765 h 924"/>
                  <a:gd name="T80" fmla="*/ 291 w 354"/>
                  <a:gd name="T81" fmla="*/ 805 h 924"/>
                  <a:gd name="T82" fmla="*/ 248 w 354"/>
                  <a:gd name="T83" fmla="*/ 797 h 924"/>
                  <a:gd name="T84" fmla="*/ 216 w 354"/>
                  <a:gd name="T85" fmla="*/ 769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4" h="924">
                    <a:moveTo>
                      <a:pt x="244" y="720"/>
                    </a:moveTo>
                    <a:lnTo>
                      <a:pt x="246" y="704"/>
                    </a:lnTo>
                    <a:lnTo>
                      <a:pt x="248" y="688"/>
                    </a:lnTo>
                    <a:lnTo>
                      <a:pt x="246" y="687"/>
                    </a:lnTo>
                    <a:lnTo>
                      <a:pt x="244" y="687"/>
                    </a:lnTo>
                    <a:lnTo>
                      <a:pt x="244" y="687"/>
                    </a:lnTo>
                    <a:lnTo>
                      <a:pt x="241" y="687"/>
                    </a:lnTo>
                    <a:lnTo>
                      <a:pt x="239" y="692"/>
                    </a:lnTo>
                    <a:lnTo>
                      <a:pt x="235" y="701"/>
                    </a:lnTo>
                    <a:lnTo>
                      <a:pt x="234" y="709"/>
                    </a:lnTo>
                    <a:lnTo>
                      <a:pt x="235" y="716"/>
                    </a:lnTo>
                    <a:lnTo>
                      <a:pt x="244" y="720"/>
                    </a:lnTo>
                    <a:close/>
                    <a:moveTo>
                      <a:pt x="216" y="769"/>
                    </a:moveTo>
                    <a:lnTo>
                      <a:pt x="211" y="774"/>
                    </a:lnTo>
                    <a:lnTo>
                      <a:pt x="206" y="777"/>
                    </a:lnTo>
                    <a:lnTo>
                      <a:pt x="200" y="783"/>
                    </a:lnTo>
                    <a:lnTo>
                      <a:pt x="193" y="786"/>
                    </a:lnTo>
                    <a:lnTo>
                      <a:pt x="190" y="788"/>
                    </a:lnTo>
                    <a:lnTo>
                      <a:pt x="185" y="790"/>
                    </a:lnTo>
                    <a:lnTo>
                      <a:pt x="181" y="791"/>
                    </a:lnTo>
                    <a:lnTo>
                      <a:pt x="176" y="793"/>
                    </a:lnTo>
                    <a:lnTo>
                      <a:pt x="173" y="795"/>
                    </a:lnTo>
                    <a:lnTo>
                      <a:pt x="169" y="798"/>
                    </a:lnTo>
                    <a:lnTo>
                      <a:pt x="169" y="823"/>
                    </a:lnTo>
                    <a:lnTo>
                      <a:pt x="164" y="842"/>
                    </a:lnTo>
                    <a:lnTo>
                      <a:pt x="153" y="856"/>
                    </a:lnTo>
                    <a:lnTo>
                      <a:pt x="136" y="863"/>
                    </a:lnTo>
                    <a:lnTo>
                      <a:pt x="129" y="880"/>
                    </a:lnTo>
                    <a:lnTo>
                      <a:pt x="117" y="896"/>
                    </a:lnTo>
                    <a:lnTo>
                      <a:pt x="101" y="912"/>
                    </a:lnTo>
                    <a:lnTo>
                      <a:pt x="84" y="921"/>
                    </a:lnTo>
                    <a:lnTo>
                      <a:pt x="64" y="924"/>
                    </a:lnTo>
                    <a:lnTo>
                      <a:pt x="50" y="919"/>
                    </a:lnTo>
                    <a:lnTo>
                      <a:pt x="38" y="908"/>
                    </a:lnTo>
                    <a:lnTo>
                      <a:pt x="26" y="896"/>
                    </a:lnTo>
                    <a:lnTo>
                      <a:pt x="15" y="884"/>
                    </a:lnTo>
                    <a:lnTo>
                      <a:pt x="5" y="870"/>
                    </a:lnTo>
                    <a:lnTo>
                      <a:pt x="0" y="856"/>
                    </a:lnTo>
                    <a:lnTo>
                      <a:pt x="1" y="839"/>
                    </a:lnTo>
                    <a:lnTo>
                      <a:pt x="8" y="823"/>
                    </a:lnTo>
                    <a:lnTo>
                      <a:pt x="19" y="807"/>
                    </a:lnTo>
                    <a:lnTo>
                      <a:pt x="28" y="791"/>
                    </a:lnTo>
                    <a:lnTo>
                      <a:pt x="49" y="758"/>
                    </a:lnTo>
                    <a:lnTo>
                      <a:pt x="68" y="720"/>
                    </a:lnTo>
                    <a:lnTo>
                      <a:pt x="85" y="678"/>
                    </a:lnTo>
                    <a:lnTo>
                      <a:pt x="97" y="636"/>
                    </a:lnTo>
                    <a:lnTo>
                      <a:pt x="101" y="591"/>
                    </a:lnTo>
                    <a:lnTo>
                      <a:pt x="99" y="571"/>
                    </a:lnTo>
                    <a:lnTo>
                      <a:pt x="92" y="552"/>
                    </a:lnTo>
                    <a:lnTo>
                      <a:pt x="85" y="540"/>
                    </a:lnTo>
                    <a:lnTo>
                      <a:pt x="77" y="533"/>
                    </a:lnTo>
                    <a:lnTo>
                      <a:pt x="68" y="524"/>
                    </a:lnTo>
                    <a:lnTo>
                      <a:pt x="61" y="516"/>
                    </a:lnTo>
                    <a:lnTo>
                      <a:pt x="54" y="505"/>
                    </a:lnTo>
                    <a:lnTo>
                      <a:pt x="50" y="488"/>
                    </a:lnTo>
                    <a:lnTo>
                      <a:pt x="71" y="486"/>
                    </a:lnTo>
                    <a:lnTo>
                      <a:pt x="96" y="491"/>
                    </a:lnTo>
                    <a:lnTo>
                      <a:pt x="118" y="496"/>
                    </a:lnTo>
                    <a:lnTo>
                      <a:pt x="148" y="507"/>
                    </a:lnTo>
                    <a:lnTo>
                      <a:pt x="174" y="517"/>
                    </a:lnTo>
                    <a:lnTo>
                      <a:pt x="197" y="533"/>
                    </a:lnTo>
                    <a:lnTo>
                      <a:pt x="204" y="542"/>
                    </a:lnTo>
                    <a:lnTo>
                      <a:pt x="211" y="552"/>
                    </a:lnTo>
                    <a:lnTo>
                      <a:pt x="216" y="564"/>
                    </a:lnTo>
                    <a:lnTo>
                      <a:pt x="220" y="578"/>
                    </a:lnTo>
                    <a:lnTo>
                      <a:pt x="218" y="591"/>
                    </a:lnTo>
                    <a:lnTo>
                      <a:pt x="213" y="601"/>
                    </a:lnTo>
                    <a:lnTo>
                      <a:pt x="200" y="608"/>
                    </a:lnTo>
                    <a:lnTo>
                      <a:pt x="185" y="612"/>
                    </a:lnTo>
                    <a:lnTo>
                      <a:pt x="167" y="613"/>
                    </a:lnTo>
                    <a:lnTo>
                      <a:pt x="157" y="624"/>
                    </a:lnTo>
                    <a:lnTo>
                      <a:pt x="148" y="638"/>
                    </a:lnTo>
                    <a:lnTo>
                      <a:pt x="143" y="657"/>
                    </a:lnTo>
                    <a:lnTo>
                      <a:pt x="138" y="678"/>
                    </a:lnTo>
                    <a:lnTo>
                      <a:pt x="132" y="695"/>
                    </a:lnTo>
                    <a:lnTo>
                      <a:pt x="127" y="706"/>
                    </a:lnTo>
                    <a:lnTo>
                      <a:pt x="122" y="718"/>
                    </a:lnTo>
                    <a:lnTo>
                      <a:pt x="118" y="734"/>
                    </a:lnTo>
                    <a:lnTo>
                      <a:pt x="141" y="723"/>
                    </a:lnTo>
                    <a:lnTo>
                      <a:pt x="159" y="711"/>
                    </a:lnTo>
                    <a:lnTo>
                      <a:pt x="178" y="697"/>
                    </a:lnTo>
                    <a:lnTo>
                      <a:pt x="206" y="680"/>
                    </a:lnTo>
                    <a:lnTo>
                      <a:pt x="235" y="664"/>
                    </a:lnTo>
                    <a:lnTo>
                      <a:pt x="234" y="615"/>
                    </a:lnTo>
                    <a:lnTo>
                      <a:pt x="232" y="570"/>
                    </a:lnTo>
                    <a:lnTo>
                      <a:pt x="232" y="521"/>
                    </a:lnTo>
                    <a:lnTo>
                      <a:pt x="234" y="467"/>
                    </a:lnTo>
                    <a:lnTo>
                      <a:pt x="242" y="336"/>
                    </a:lnTo>
                    <a:lnTo>
                      <a:pt x="251" y="203"/>
                    </a:lnTo>
                    <a:lnTo>
                      <a:pt x="253" y="170"/>
                    </a:lnTo>
                    <a:lnTo>
                      <a:pt x="255" y="137"/>
                    </a:lnTo>
                    <a:lnTo>
                      <a:pt x="258" y="100"/>
                    </a:lnTo>
                    <a:lnTo>
                      <a:pt x="258" y="67"/>
                    </a:lnTo>
                    <a:lnTo>
                      <a:pt x="255" y="35"/>
                    </a:lnTo>
                    <a:lnTo>
                      <a:pt x="244" y="6"/>
                    </a:lnTo>
                    <a:lnTo>
                      <a:pt x="244" y="4"/>
                    </a:lnTo>
                    <a:lnTo>
                      <a:pt x="244" y="2"/>
                    </a:lnTo>
                    <a:lnTo>
                      <a:pt x="244" y="2"/>
                    </a:lnTo>
                    <a:lnTo>
                      <a:pt x="246" y="0"/>
                    </a:lnTo>
                    <a:lnTo>
                      <a:pt x="260" y="6"/>
                    </a:lnTo>
                    <a:lnTo>
                      <a:pt x="279" y="14"/>
                    </a:lnTo>
                    <a:lnTo>
                      <a:pt x="298" y="27"/>
                    </a:lnTo>
                    <a:lnTo>
                      <a:pt x="319" y="41"/>
                    </a:lnTo>
                    <a:lnTo>
                      <a:pt x="335" y="56"/>
                    </a:lnTo>
                    <a:lnTo>
                      <a:pt x="349" y="72"/>
                    </a:lnTo>
                    <a:lnTo>
                      <a:pt x="354" y="88"/>
                    </a:lnTo>
                    <a:lnTo>
                      <a:pt x="354" y="103"/>
                    </a:lnTo>
                    <a:lnTo>
                      <a:pt x="352" y="119"/>
                    </a:lnTo>
                    <a:lnTo>
                      <a:pt x="349" y="138"/>
                    </a:lnTo>
                    <a:lnTo>
                      <a:pt x="342" y="187"/>
                    </a:lnTo>
                    <a:lnTo>
                      <a:pt x="337" y="240"/>
                    </a:lnTo>
                    <a:lnTo>
                      <a:pt x="331" y="289"/>
                    </a:lnTo>
                    <a:lnTo>
                      <a:pt x="331" y="348"/>
                    </a:lnTo>
                    <a:lnTo>
                      <a:pt x="330" y="406"/>
                    </a:lnTo>
                    <a:lnTo>
                      <a:pt x="328" y="505"/>
                    </a:lnTo>
                    <a:lnTo>
                      <a:pt x="328" y="603"/>
                    </a:lnTo>
                    <a:lnTo>
                      <a:pt x="330" y="704"/>
                    </a:lnTo>
                    <a:lnTo>
                      <a:pt x="331" y="727"/>
                    </a:lnTo>
                    <a:lnTo>
                      <a:pt x="331" y="748"/>
                    </a:lnTo>
                    <a:lnTo>
                      <a:pt x="330" y="765"/>
                    </a:lnTo>
                    <a:lnTo>
                      <a:pt x="323" y="781"/>
                    </a:lnTo>
                    <a:lnTo>
                      <a:pt x="307" y="795"/>
                    </a:lnTo>
                    <a:lnTo>
                      <a:pt x="291" y="805"/>
                    </a:lnTo>
                    <a:lnTo>
                      <a:pt x="276" y="809"/>
                    </a:lnTo>
                    <a:lnTo>
                      <a:pt x="260" y="805"/>
                    </a:lnTo>
                    <a:lnTo>
                      <a:pt x="248" y="797"/>
                    </a:lnTo>
                    <a:lnTo>
                      <a:pt x="237" y="786"/>
                    </a:lnTo>
                    <a:lnTo>
                      <a:pt x="227" y="776"/>
                    </a:lnTo>
                    <a:lnTo>
                      <a:pt x="216" y="76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6">
                <a:extLst>
                  <a:ext uri="{FF2B5EF4-FFF2-40B4-BE49-F238E27FC236}">
                    <a16:creationId xmlns:a16="http://schemas.microsoft.com/office/drawing/2014/main" xmlns="" id="{49AC8E1F-B600-47DC-A17D-C186BECEE3C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2438" y="406401"/>
                <a:ext cx="609600" cy="1068388"/>
              </a:xfrm>
              <a:custGeom>
                <a:avLst/>
                <a:gdLst>
                  <a:gd name="T0" fmla="*/ 267 w 384"/>
                  <a:gd name="T1" fmla="*/ 240 h 673"/>
                  <a:gd name="T2" fmla="*/ 276 w 384"/>
                  <a:gd name="T3" fmla="*/ 186 h 673"/>
                  <a:gd name="T4" fmla="*/ 227 w 384"/>
                  <a:gd name="T5" fmla="*/ 103 h 673"/>
                  <a:gd name="T6" fmla="*/ 192 w 384"/>
                  <a:gd name="T7" fmla="*/ 40 h 673"/>
                  <a:gd name="T8" fmla="*/ 189 w 384"/>
                  <a:gd name="T9" fmla="*/ 38 h 673"/>
                  <a:gd name="T10" fmla="*/ 197 w 384"/>
                  <a:gd name="T11" fmla="*/ 101 h 673"/>
                  <a:gd name="T12" fmla="*/ 206 w 384"/>
                  <a:gd name="T13" fmla="*/ 281 h 673"/>
                  <a:gd name="T14" fmla="*/ 236 w 384"/>
                  <a:gd name="T15" fmla="*/ 263 h 673"/>
                  <a:gd name="T16" fmla="*/ 229 w 384"/>
                  <a:gd name="T17" fmla="*/ 597 h 673"/>
                  <a:gd name="T18" fmla="*/ 274 w 384"/>
                  <a:gd name="T19" fmla="*/ 569 h 673"/>
                  <a:gd name="T20" fmla="*/ 318 w 384"/>
                  <a:gd name="T21" fmla="*/ 557 h 673"/>
                  <a:gd name="T22" fmla="*/ 367 w 384"/>
                  <a:gd name="T23" fmla="*/ 560 h 673"/>
                  <a:gd name="T24" fmla="*/ 384 w 384"/>
                  <a:gd name="T25" fmla="*/ 598 h 673"/>
                  <a:gd name="T26" fmla="*/ 365 w 384"/>
                  <a:gd name="T27" fmla="*/ 637 h 673"/>
                  <a:gd name="T28" fmla="*/ 309 w 384"/>
                  <a:gd name="T29" fmla="*/ 653 h 673"/>
                  <a:gd name="T30" fmla="*/ 208 w 384"/>
                  <a:gd name="T31" fmla="*/ 673 h 673"/>
                  <a:gd name="T32" fmla="*/ 128 w 384"/>
                  <a:gd name="T33" fmla="*/ 661 h 673"/>
                  <a:gd name="T34" fmla="*/ 93 w 384"/>
                  <a:gd name="T35" fmla="*/ 614 h 673"/>
                  <a:gd name="T36" fmla="*/ 100 w 384"/>
                  <a:gd name="T37" fmla="*/ 534 h 673"/>
                  <a:gd name="T38" fmla="*/ 98 w 384"/>
                  <a:gd name="T39" fmla="*/ 452 h 673"/>
                  <a:gd name="T40" fmla="*/ 38 w 384"/>
                  <a:gd name="T41" fmla="*/ 462 h 673"/>
                  <a:gd name="T42" fmla="*/ 0 w 384"/>
                  <a:gd name="T43" fmla="*/ 460 h 673"/>
                  <a:gd name="T44" fmla="*/ 9 w 384"/>
                  <a:gd name="T45" fmla="*/ 450 h 673"/>
                  <a:gd name="T46" fmla="*/ 45 w 384"/>
                  <a:gd name="T47" fmla="*/ 424 h 673"/>
                  <a:gd name="T48" fmla="*/ 94 w 384"/>
                  <a:gd name="T49" fmla="*/ 399 h 673"/>
                  <a:gd name="T50" fmla="*/ 107 w 384"/>
                  <a:gd name="T51" fmla="*/ 361 h 673"/>
                  <a:gd name="T52" fmla="*/ 103 w 384"/>
                  <a:gd name="T53" fmla="*/ 272 h 673"/>
                  <a:gd name="T54" fmla="*/ 115 w 384"/>
                  <a:gd name="T55" fmla="*/ 144 h 673"/>
                  <a:gd name="T56" fmla="*/ 154 w 384"/>
                  <a:gd name="T57" fmla="*/ 31 h 673"/>
                  <a:gd name="T58" fmla="*/ 180 w 384"/>
                  <a:gd name="T59" fmla="*/ 0 h 673"/>
                  <a:gd name="T60" fmla="*/ 206 w 384"/>
                  <a:gd name="T61" fmla="*/ 26 h 673"/>
                  <a:gd name="T62" fmla="*/ 244 w 384"/>
                  <a:gd name="T63" fmla="*/ 101 h 673"/>
                  <a:gd name="T64" fmla="*/ 297 w 384"/>
                  <a:gd name="T65" fmla="*/ 162 h 673"/>
                  <a:gd name="T66" fmla="*/ 333 w 384"/>
                  <a:gd name="T67" fmla="*/ 220 h 673"/>
                  <a:gd name="T68" fmla="*/ 354 w 384"/>
                  <a:gd name="T69" fmla="*/ 298 h 673"/>
                  <a:gd name="T70" fmla="*/ 330 w 384"/>
                  <a:gd name="T71" fmla="*/ 352 h 673"/>
                  <a:gd name="T72" fmla="*/ 299 w 384"/>
                  <a:gd name="T73" fmla="*/ 389 h 673"/>
                  <a:gd name="T74" fmla="*/ 286 w 384"/>
                  <a:gd name="T75" fmla="*/ 403 h 673"/>
                  <a:gd name="T76" fmla="*/ 269 w 384"/>
                  <a:gd name="T77" fmla="*/ 406 h 673"/>
                  <a:gd name="T78" fmla="*/ 230 w 384"/>
                  <a:gd name="T79" fmla="*/ 405 h 673"/>
                  <a:gd name="T80" fmla="*/ 206 w 384"/>
                  <a:gd name="T81" fmla="*/ 452 h 673"/>
                  <a:gd name="T82" fmla="*/ 201 w 384"/>
                  <a:gd name="T83" fmla="*/ 518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4" h="673">
                    <a:moveTo>
                      <a:pt x="236" y="263"/>
                    </a:moveTo>
                    <a:lnTo>
                      <a:pt x="251" y="253"/>
                    </a:lnTo>
                    <a:lnTo>
                      <a:pt x="267" y="240"/>
                    </a:lnTo>
                    <a:lnTo>
                      <a:pt x="279" y="223"/>
                    </a:lnTo>
                    <a:lnTo>
                      <a:pt x="281" y="204"/>
                    </a:lnTo>
                    <a:lnTo>
                      <a:pt x="276" y="186"/>
                    </a:lnTo>
                    <a:lnTo>
                      <a:pt x="264" y="165"/>
                    </a:lnTo>
                    <a:lnTo>
                      <a:pt x="246" y="134"/>
                    </a:lnTo>
                    <a:lnTo>
                      <a:pt x="227" y="103"/>
                    </a:lnTo>
                    <a:lnTo>
                      <a:pt x="210" y="69"/>
                    </a:lnTo>
                    <a:lnTo>
                      <a:pt x="194" y="41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9" y="38"/>
                    </a:lnTo>
                    <a:lnTo>
                      <a:pt x="187" y="40"/>
                    </a:lnTo>
                    <a:lnTo>
                      <a:pt x="190" y="69"/>
                    </a:lnTo>
                    <a:lnTo>
                      <a:pt x="197" y="101"/>
                    </a:lnTo>
                    <a:lnTo>
                      <a:pt x="203" y="160"/>
                    </a:lnTo>
                    <a:lnTo>
                      <a:pt x="204" y="220"/>
                    </a:lnTo>
                    <a:lnTo>
                      <a:pt x="206" y="281"/>
                    </a:lnTo>
                    <a:lnTo>
                      <a:pt x="217" y="277"/>
                    </a:lnTo>
                    <a:lnTo>
                      <a:pt x="225" y="272"/>
                    </a:lnTo>
                    <a:lnTo>
                      <a:pt x="236" y="263"/>
                    </a:lnTo>
                    <a:close/>
                    <a:moveTo>
                      <a:pt x="197" y="602"/>
                    </a:moveTo>
                    <a:lnTo>
                      <a:pt x="213" y="602"/>
                    </a:lnTo>
                    <a:lnTo>
                      <a:pt x="229" y="597"/>
                    </a:lnTo>
                    <a:lnTo>
                      <a:pt x="244" y="588"/>
                    </a:lnTo>
                    <a:lnTo>
                      <a:pt x="258" y="579"/>
                    </a:lnTo>
                    <a:lnTo>
                      <a:pt x="274" y="569"/>
                    </a:lnTo>
                    <a:lnTo>
                      <a:pt x="286" y="565"/>
                    </a:lnTo>
                    <a:lnTo>
                      <a:pt x="302" y="560"/>
                    </a:lnTo>
                    <a:lnTo>
                      <a:pt x="318" y="557"/>
                    </a:lnTo>
                    <a:lnTo>
                      <a:pt x="335" y="555"/>
                    </a:lnTo>
                    <a:lnTo>
                      <a:pt x="353" y="557"/>
                    </a:lnTo>
                    <a:lnTo>
                      <a:pt x="367" y="560"/>
                    </a:lnTo>
                    <a:lnTo>
                      <a:pt x="377" y="569"/>
                    </a:lnTo>
                    <a:lnTo>
                      <a:pt x="384" y="583"/>
                    </a:lnTo>
                    <a:lnTo>
                      <a:pt x="384" y="598"/>
                    </a:lnTo>
                    <a:lnTo>
                      <a:pt x="381" y="614"/>
                    </a:lnTo>
                    <a:lnTo>
                      <a:pt x="375" y="628"/>
                    </a:lnTo>
                    <a:lnTo>
                      <a:pt x="365" y="637"/>
                    </a:lnTo>
                    <a:lnTo>
                      <a:pt x="347" y="644"/>
                    </a:lnTo>
                    <a:lnTo>
                      <a:pt x="328" y="649"/>
                    </a:lnTo>
                    <a:lnTo>
                      <a:pt x="309" y="653"/>
                    </a:lnTo>
                    <a:lnTo>
                      <a:pt x="278" y="661"/>
                    </a:lnTo>
                    <a:lnTo>
                      <a:pt x="244" y="668"/>
                    </a:lnTo>
                    <a:lnTo>
                      <a:pt x="208" y="673"/>
                    </a:lnTo>
                    <a:lnTo>
                      <a:pt x="168" y="672"/>
                    </a:lnTo>
                    <a:lnTo>
                      <a:pt x="147" y="668"/>
                    </a:lnTo>
                    <a:lnTo>
                      <a:pt x="128" y="661"/>
                    </a:lnTo>
                    <a:lnTo>
                      <a:pt x="112" y="651"/>
                    </a:lnTo>
                    <a:lnTo>
                      <a:pt x="100" y="637"/>
                    </a:lnTo>
                    <a:lnTo>
                      <a:pt x="93" y="614"/>
                    </a:lnTo>
                    <a:lnTo>
                      <a:pt x="91" y="588"/>
                    </a:lnTo>
                    <a:lnTo>
                      <a:pt x="94" y="562"/>
                    </a:lnTo>
                    <a:lnTo>
                      <a:pt x="100" y="534"/>
                    </a:lnTo>
                    <a:lnTo>
                      <a:pt x="103" y="506"/>
                    </a:lnTo>
                    <a:lnTo>
                      <a:pt x="103" y="478"/>
                    </a:lnTo>
                    <a:lnTo>
                      <a:pt x="98" y="452"/>
                    </a:lnTo>
                    <a:lnTo>
                      <a:pt x="77" y="450"/>
                    </a:lnTo>
                    <a:lnTo>
                      <a:pt x="58" y="455"/>
                    </a:lnTo>
                    <a:lnTo>
                      <a:pt x="38" y="462"/>
                    </a:lnTo>
                    <a:lnTo>
                      <a:pt x="19" y="467"/>
                    </a:lnTo>
                    <a:lnTo>
                      <a:pt x="0" y="466"/>
                    </a:lnTo>
                    <a:lnTo>
                      <a:pt x="0" y="460"/>
                    </a:lnTo>
                    <a:lnTo>
                      <a:pt x="4" y="457"/>
                    </a:lnTo>
                    <a:lnTo>
                      <a:pt x="5" y="453"/>
                    </a:lnTo>
                    <a:lnTo>
                      <a:pt x="9" y="450"/>
                    </a:lnTo>
                    <a:lnTo>
                      <a:pt x="12" y="447"/>
                    </a:lnTo>
                    <a:lnTo>
                      <a:pt x="26" y="434"/>
                    </a:lnTo>
                    <a:lnTo>
                      <a:pt x="45" y="424"/>
                    </a:lnTo>
                    <a:lnTo>
                      <a:pt x="66" y="413"/>
                    </a:lnTo>
                    <a:lnTo>
                      <a:pt x="80" y="406"/>
                    </a:lnTo>
                    <a:lnTo>
                      <a:pt x="94" y="399"/>
                    </a:lnTo>
                    <a:lnTo>
                      <a:pt x="105" y="391"/>
                    </a:lnTo>
                    <a:lnTo>
                      <a:pt x="107" y="378"/>
                    </a:lnTo>
                    <a:lnTo>
                      <a:pt x="107" y="361"/>
                    </a:lnTo>
                    <a:lnTo>
                      <a:pt x="107" y="345"/>
                    </a:lnTo>
                    <a:lnTo>
                      <a:pt x="105" y="309"/>
                    </a:lnTo>
                    <a:lnTo>
                      <a:pt x="103" y="272"/>
                    </a:lnTo>
                    <a:lnTo>
                      <a:pt x="103" y="235"/>
                    </a:lnTo>
                    <a:lnTo>
                      <a:pt x="107" y="195"/>
                    </a:lnTo>
                    <a:lnTo>
                      <a:pt x="115" y="144"/>
                    </a:lnTo>
                    <a:lnTo>
                      <a:pt x="129" y="92"/>
                    </a:lnTo>
                    <a:lnTo>
                      <a:pt x="147" y="47"/>
                    </a:lnTo>
                    <a:lnTo>
                      <a:pt x="154" y="31"/>
                    </a:lnTo>
                    <a:lnTo>
                      <a:pt x="161" y="15"/>
                    </a:lnTo>
                    <a:lnTo>
                      <a:pt x="168" y="5"/>
                    </a:lnTo>
                    <a:lnTo>
                      <a:pt x="180" y="0"/>
                    </a:lnTo>
                    <a:lnTo>
                      <a:pt x="190" y="3"/>
                    </a:lnTo>
                    <a:lnTo>
                      <a:pt x="199" y="14"/>
                    </a:lnTo>
                    <a:lnTo>
                      <a:pt x="206" y="26"/>
                    </a:lnTo>
                    <a:lnTo>
                      <a:pt x="211" y="40"/>
                    </a:lnTo>
                    <a:lnTo>
                      <a:pt x="227" y="71"/>
                    </a:lnTo>
                    <a:lnTo>
                      <a:pt x="244" y="101"/>
                    </a:lnTo>
                    <a:lnTo>
                      <a:pt x="262" y="127"/>
                    </a:lnTo>
                    <a:lnTo>
                      <a:pt x="279" y="144"/>
                    </a:lnTo>
                    <a:lnTo>
                      <a:pt x="297" y="162"/>
                    </a:lnTo>
                    <a:lnTo>
                      <a:pt x="307" y="176"/>
                    </a:lnTo>
                    <a:lnTo>
                      <a:pt x="321" y="195"/>
                    </a:lnTo>
                    <a:lnTo>
                      <a:pt x="333" y="220"/>
                    </a:lnTo>
                    <a:lnTo>
                      <a:pt x="346" y="244"/>
                    </a:lnTo>
                    <a:lnTo>
                      <a:pt x="353" y="270"/>
                    </a:lnTo>
                    <a:lnTo>
                      <a:pt x="354" y="298"/>
                    </a:lnTo>
                    <a:lnTo>
                      <a:pt x="349" y="323"/>
                    </a:lnTo>
                    <a:lnTo>
                      <a:pt x="342" y="337"/>
                    </a:lnTo>
                    <a:lnTo>
                      <a:pt x="330" y="352"/>
                    </a:lnTo>
                    <a:lnTo>
                      <a:pt x="318" y="368"/>
                    </a:lnTo>
                    <a:lnTo>
                      <a:pt x="307" y="377"/>
                    </a:lnTo>
                    <a:lnTo>
                      <a:pt x="299" y="389"/>
                    </a:lnTo>
                    <a:lnTo>
                      <a:pt x="295" y="394"/>
                    </a:lnTo>
                    <a:lnTo>
                      <a:pt x="290" y="398"/>
                    </a:lnTo>
                    <a:lnTo>
                      <a:pt x="286" y="403"/>
                    </a:lnTo>
                    <a:lnTo>
                      <a:pt x="283" y="406"/>
                    </a:lnTo>
                    <a:lnTo>
                      <a:pt x="279" y="406"/>
                    </a:lnTo>
                    <a:lnTo>
                      <a:pt x="269" y="406"/>
                    </a:lnTo>
                    <a:lnTo>
                      <a:pt x="258" y="401"/>
                    </a:lnTo>
                    <a:lnTo>
                      <a:pt x="248" y="399"/>
                    </a:lnTo>
                    <a:lnTo>
                      <a:pt x="230" y="405"/>
                    </a:lnTo>
                    <a:lnTo>
                      <a:pt x="220" y="415"/>
                    </a:lnTo>
                    <a:lnTo>
                      <a:pt x="211" y="433"/>
                    </a:lnTo>
                    <a:lnTo>
                      <a:pt x="206" y="452"/>
                    </a:lnTo>
                    <a:lnTo>
                      <a:pt x="204" y="474"/>
                    </a:lnTo>
                    <a:lnTo>
                      <a:pt x="203" y="497"/>
                    </a:lnTo>
                    <a:lnTo>
                      <a:pt x="201" y="518"/>
                    </a:lnTo>
                    <a:lnTo>
                      <a:pt x="199" y="562"/>
                    </a:lnTo>
                    <a:lnTo>
                      <a:pt x="197" y="60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27">
                <a:extLst>
                  <a:ext uri="{FF2B5EF4-FFF2-40B4-BE49-F238E27FC236}">
                    <a16:creationId xmlns:a16="http://schemas.microsoft.com/office/drawing/2014/main" xmlns="" id="{89FA0009-810E-4B38-9385-EDD6BC12A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8" y="395288"/>
                <a:ext cx="568325" cy="301625"/>
              </a:xfrm>
              <a:custGeom>
                <a:avLst/>
                <a:gdLst>
                  <a:gd name="T0" fmla="*/ 180 w 358"/>
                  <a:gd name="T1" fmla="*/ 134 h 190"/>
                  <a:gd name="T2" fmla="*/ 183 w 358"/>
                  <a:gd name="T3" fmla="*/ 127 h 190"/>
                  <a:gd name="T4" fmla="*/ 190 w 358"/>
                  <a:gd name="T5" fmla="*/ 122 h 190"/>
                  <a:gd name="T6" fmla="*/ 195 w 358"/>
                  <a:gd name="T7" fmla="*/ 117 h 190"/>
                  <a:gd name="T8" fmla="*/ 248 w 358"/>
                  <a:gd name="T9" fmla="*/ 59 h 190"/>
                  <a:gd name="T10" fmla="*/ 202 w 358"/>
                  <a:gd name="T11" fmla="*/ 62 h 190"/>
                  <a:gd name="T12" fmla="*/ 162 w 358"/>
                  <a:gd name="T13" fmla="*/ 83 h 190"/>
                  <a:gd name="T14" fmla="*/ 139 w 358"/>
                  <a:gd name="T15" fmla="*/ 97 h 190"/>
                  <a:gd name="T16" fmla="*/ 125 w 358"/>
                  <a:gd name="T17" fmla="*/ 111 h 190"/>
                  <a:gd name="T18" fmla="*/ 134 w 358"/>
                  <a:gd name="T19" fmla="*/ 137 h 190"/>
                  <a:gd name="T20" fmla="*/ 132 w 358"/>
                  <a:gd name="T21" fmla="*/ 165 h 190"/>
                  <a:gd name="T22" fmla="*/ 110 w 358"/>
                  <a:gd name="T23" fmla="*/ 186 h 190"/>
                  <a:gd name="T24" fmla="*/ 87 w 358"/>
                  <a:gd name="T25" fmla="*/ 186 h 190"/>
                  <a:gd name="T26" fmla="*/ 70 w 358"/>
                  <a:gd name="T27" fmla="*/ 164 h 190"/>
                  <a:gd name="T28" fmla="*/ 57 w 358"/>
                  <a:gd name="T29" fmla="*/ 137 h 190"/>
                  <a:gd name="T30" fmla="*/ 52 w 358"/>
                  <a:gd name="T31" fmla="*/ 132 h 190"/>
                  <a:gd name="T32" fmla="*/ 45 w 358"/>
                  <a:gd name="T33" fmla="*/ 125 h 190"/>
                  <a:gd name="T34" fmla="*/ 31 w 358"/>
                  <a:gd name="T35" fmla="*/ 120 h 190"/>
                  <a:gd name="T36" fmla="*/ 9 w 358"/>
                  <a:gd name="T37" fmla="*/ 117 h 190"/>
                  <a:gd name="T38" fmla="*/ 2 w 358"/>
                  <a:gd name="T39" fmla="*/ 104 h 190"/>
                  <a:gd name="T40" fmla="*/ 7 w 358"/>
                  <a:gd name="T41" fmla="*/ 96 h 190"/>
                  <a:gd name="T42" fmla="*/ 14 w 358"/>
                  <a:gd name="T43" fmla="*/ 90 h 190"/>
                  <a:gd name="T44" fmla="*/ 24 w 358"/>
                  <a:gd name="T45" fmla="*/ 85 h 190"/>
                  <a:gd name="T46" fmla="*/ 49 w 358"/>
                  <a:gd name="T47" fmla="*/ 82 h 190"/>
                  <a:gd name="T48" fmla="*/ 91 w 358"/>
                  <a:gd name="T49" fmla="*/ 87 h 190"/>
                  <a:gd name="T50" fmla="*/ 124 w 358"/>
                  <a:gd name="T51" fmla="*/ 83 h 190"/>
                  <a:gd name="T52" fmla="*/ 160 w 358"/>
                  <a:gd name="T53" fmla="*/ 64 h 190"/>
                  <a:gd name="T54" fmla="*/ 227 w 358"/>
                  <a:gd name="T55" fmla="*/ 34 h 190"/>
                  <a:gd name="T56" fmla="*/ 276 w 358"/>
                  <a:gd name="T57" fmla="*/ 14 h 190"/>
                  <a:gd name="T58" fmla="*/ 307 w 358"/>
                  <a:gd name="T59" fmla="*/ 0 h 190"/>
                  <a:gd name="T60" fmla="*/ 333 w 358"/>
                  <a:gd name="T61" fmla="*/ 5 h 190"/>
                  <a:gd name="T62" fmla="*/ 356 w 358"/>
                  <a:gd name="T63" fmla="*/ 29 h 190"/>
                  <a:gd name="T64" fmla="*/ 352 w 358"/>
                  <a:gd name="T65" fmla="*/ 54 h 190"/>
                  <a:gd name="T66" fmla="*/ 324 w 358"/>
                  <a:gd name="T67" fmla="*/ 66 h 190"/>
                  <a:gd name="T68" fmla="*/ 295 w 358"/>
                  <a:gd name="T69" fmla="*/ 76 h 190"/>
                  <a:gd name="T70" fmla="*/ 244 w 358"/>
                  <a:gd name="T71" fmla="*/ 106 h 190"/>
                  <a:gd name="T72" fmla="*/ 208 w 358"/>
                  <a:gd name="T73" fmla="*/ 131 h 190"/>
                  <a:gd name="T74" fmla="*/ 180 w 358"/>
                  <a:gd name="T75" fmla="*/ 13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8" h="190">
                    <a:moveTo>
                      <a:pt x="180" y="137"/>
                    </a:moveTo>
                    <a:lnTo>
                      <a:pt x="180" y="134"/>
                    </a:lnTo>
                    <a:lnTo>
                      <a:pt x="181" y="131"/>
                    </a:lnTo>
                    <a:lnTo>
                      <a:pt x="183" y="127"/>
                    </a:lnTo>
                    <a:lnTo>
                      <a:pt x="187" y="124"/>
                    </a:lnTo>
                    <a:lnTo>
                      <a:pt x="190" y="122"/>
                    </a:lnTo>
                    <a:lnTo>
                      <a:pt x="194" y="120"/>
                    </a:lnTo>
                    <a:lnTo>
                      <a:pt x="195" y="117"/>
                    </a:lnTo>
                    <a:lnTo>
                      <a:pt x="221" y="89"/>
                    </a:lnTo>
                    <a:lnTo>
                      <a:pt x="248" y="59"/>
                    </a:lnTo>
                    <a:lnTo>
                      <a:pt x="223" y="57"/>
                    </a:lnTo>
                    <a:lnTo>
                      <a:pt x="202" y="62"/>
                    </a:lnTo>
                    <a:lnTo>
                      <a:pt x="183" y="71"/>
                    </a:lnTo>
                    <a:lnTo>
                      <a:pt x="162" y="83"/>
                    </a:lnTo>
                    <a:lnTo>
                      <a:pt x="152" y="90"/>
                    </a:lnTo>
                    <a:lnTo>
                      <a:pt x="139" y="97"/>
                    </a:lnTo>
                    <a:lnTo>
                      <a:pt x="131" y="104"/>
                    </a:lnTo>
                    <a:lnTo>
                      <a:pt x="125" y="111"/>
                    </a:lnTo>
                    <a:lnTo>
                      <a:pt x="129" y="124"/>
                    </a:lnTo>
                    <a:lnTo>
                      <a:pt x="134" y="137"/>
                    </a:lnTo>
                    <a:lnTo>
                      <a:pt x="138" y="151"/>
                    </a:lnTo>
                    <a:lnTo>
                      <a:pt x="132" y="165"/>
                    </a:lnTo>
                    <a:lnTo>
                      <a:pt x="122" y="178"/>
                    </a:lnTo>
                    <a:lnTo>
                      <a:pt x="110" y="186"/>
                    </a:lnTo>
                    <a:lnTo>
                      <a:pt x="98" y="190"/>
                    </a:lnTo>
                    <a:lnTo>
                      <a:pt x="87" y="186"/>
                    </a:lnTo>
                    <a:lnTo>
                      <a:pt x="77" y="176"/>
                    </a:lnTo>
                    <a:lnTo>
                      <a:pt x="70" y="164"/>
                    </a:lnTo>
                    <a:lnTo>
                      <a:pt x="63" y="151"/>
                    </a:lnTo>
                    <a:lnTo>
                      <a:pt x="57" y="137"/>
                    </a:lnTo>
                    <a:lnTo>
                      <a:pt x="54" y="136"/>
                    </a:lnTo>
                    <a:lnTo>
                      <a:pt x="52" y="132"/>
                    </a:lnTo>
                    <a:lnTo>
                      <a:pt x="49" y="129"/>
                    </a:lnTo>
                    <a:lnTo>
                      <a:pt x="45" y="125"/>
                    </a:lnTo>
                    <a:lnTo>
                      <a:pt x="42" y="124"/>
                    </a:lnTo>
                    <a:lnTo>
                      <a:pt x="31" y="120"/>
                    </a:lnTo>
                    <a:lnTo>
                      <a:pt x="19" y="118"/>
                    </a:lnTo>
                    <a:lnTo>
                      <a:pt x="9" y="117"/>
                    </a:lnTo>
                    <a:lnTo>
                      <a:pt x="0" y="110"/>
                    </a:lnTo>
                    <a:lnTo>
                      <a:pt x="2" y="104"/>
                    </a:lnTo>
                    <a:lnTo>
                      <a:pt x="3" y="101"/>
                    </a:lnTo>
                    <a:lnTo>
                      <a:pt x="7" y="96"/>
                    </a:lnTo>
                    <a:lnTo>
                      <a:pt x="10" y="92"/>
                    </a:lnTo>
                    <a:lnTo>
                      <a:pt x="14" y="90"/>
                    </a:lnTo>
                    <a:lnTo>
                      <a:pt x="19" y="87"/>
                    </a:lnTo>
                    <a:lnTo>
                      <a:pt x="24" y="85"/>
                    </a:lnTo>
                    <a:lnTo>
                      <a:pt x="28" y="83"/>
                    </a:lnTo>
                    <a:lnTo>
                      <a:pt x="49" y="82"/>
                    </a:lnTo>
                    <a:lnTo>
                      <a:pt x="70" y="83"/>
                    </a:lnTo>
                    <a:lnTo>
                      <a:pt x="91" y="87"/>
                    </a:lnTo>
                    <a:lnTo>
                      <a:pt x="110" y="87"/>
                    </a:lnTo>
                    <a:lnTo>
                      <a:pt x="124" y="83"/>
                    </a:lnTo>
                    <a:lnTo>
                      <a:pt x="141" y="75"/>
                    </a:lnTo>
                    <a:lnTo>
                      <a:pt x="160" y="64"/>
                    </a:lnTo>
                    <a:lnTo>
                      <a:pt x="192" y="50"/>
                    </a:lnTo>
                    <a:lnTo>
                      <a:pt x="227" y="34"/>
                    </a:lnTo>
                    <a:lnTo>
                      <a:pt x="260" y="21"/>
                    </a:lnTo>
                    <a:lnTo>
                      <a:pt x="276" y="14"/>
                    </a:lnTo>
                    <a:lnTo>
                      <a:pt x="291" y="5"/>
                    </a:lnTo>
                    <a:lnTo>
                      <a:pt x="307" y="0"/>
                    </a:lnTo>
                    <a:lnTo>
                      <a:pt x="323" y="0"/>
                    </a:lnTo>
                    <a:lnTo>
                      <a:pt x="333" y="5"/>
                    </a:lnTo>
                    <a:lnTo>
                      <a:pt x="345" y="15"/>
                    </a:lnTo>
                    <a:lnTo>
                      <a:pt x="356" y="29"/>
                    </a:lnTo>
                    <a:lnTo>
                      <a:pt x="358" y="41"/>
                    </a:lnTo>
                    <a:lnTo>
                      <a:pt x="352" y="54"/>
                    </a:lnTo>
                    <a:lnTo>
                      <a:pt x="340" y="61"/>
                    </a:lnTo>
                    <a:lnTo>
                      <a:pt x="324" y="66"/>
                    </a:lnTo>
                    <a:lnTo>
                      <a:pt x="309" y="71"/>
                    </a:lnTo>
                    <a:lnTo>
                      <a:pt x="295" y="76"/>
                    </a:lnTo>
                    <a:lnTo>
                      <a:pt x="269" y="89"/>
                    </a:lnTo>
                    <a:lnTo>
                      <a:pt x="244" y="106"/>
                    </a:lnTo>
                    <a:lnTo>
                      <a:pt x="221" y="124"/>
                    </a:lnTo>
                    <a:lnTo>
                      <a:pt x="208" y="131"/>
                    </a:lnTo>
                    <a:lnTo>
                      <a:pt x="194" y="137"/>
                    </a:lnTo>
                    <a:lnTo>
                      <a:pt x="180" y="13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28">
                <a:extLst>
                  <a:ext uri="{FF2B5EF4-FFF2-40B4-BE49-F238E27FC236}">
                    <a16:creationId xmlns:a16="http://schemas.microsoft.com/office/drawing/2014/main" xmlns="" id="{4CE2CA1A-03F6-473D-B539-645C2D57C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1" y="488951"/>
                <a:ext cx="138113" cy="293688"/>
              </a:xfrm>
              <a:custGeom>
                <a:avLst/>
                <a:gdLst>
                  <a:gd name="T0" fmla="*/ 76 w 87"/>
                  <a:gd name="T1" fmla="*/ 136 h 185"/>
                  <a:gd name="T2" fmla="*/ 76 w 87"/>
                  <a:gd name="T3" fmla="*/ 155 h 185"/>
                  <a:gd name="T4" fmla="*/ 73 w 87"/>
                  <a:gd name="T5" fmla="*/ 173 h 185"/>
                  <a:gd name="T6" fmla="*/ 64 w 87"/>
                  <a:gd name="T7" fmla="*/ 185 h 185"/>
                  <a:gd name="T8" fmla="*/ 42 w 87"/>
                  <a:gd name="T9" fmla="*/ 183 h 185"/>
                  <a:gd name="T10" fmla="*/ 22 w 87"/>
                  <a:gd name="T11" fmla="*/ 173 h 185"/>
                  <a:gd name="T12" fmla="*/ 8 w 87"/>
                  <a:gd name="T13" fmla="*/ 157 h 185"/>
                  <a:gd name="T14" fmla="*/ 0 w 87"/>
                  <a:gd name="T15" fmla="*/ 136 h 185"/>
                  <a:gd name="T16" fmla="*/ 1 w 87"/>
                  <a:gd name="T17" fmla="*/ 108 h 185"/>
                  <a:gd name="T18" fmla="*/ 8 w 87"/>
                  <a:gd name="T19" fmla="*/ 82 h 185"/>
                  <a:gd name="T20" fmla="*/ 21 w 87"/>
                  <a:gd name="T21" fmla="*/ 58 h 185"/>
                  <a:gd name="T22" fmla="*/ 36 w 87"/>
                  <a:gd name="T23" fmla="*/ 35 h 185"/>
                  <a:gd name="T24" fmla="*/ 50 w 87"/>
                  <a:gd name="T25" fmla="*/ 16 h 185"/>
                  <a:gd name="T26" fmla="*/ 62 w 87"/>
                  <a:gd name="T27" fmla="*/ 0 h 185"/>
                  <a:gd name="T28" fmla="*/ 64 w 87"/>
                  <a:gd name="T29" fmla="*/ 0 h 185"/>
                  <a:gd name="T30" fmla="*/ 66 w 87"/>
                  <a:gd name="T31" fmla="*/ 0 h 185"/>
                  <a:gd name="T32" fmla="*/ 68 w 87"/>
                  <a:gd name="T33" fmla="*/ 2 h 185"/>
                  <a:gd name="T34" fmla="*/ 68 w 87"/>
                  <a:gd name="T35" fmla="*/ 2 h 185"/>
                  <a:gd name="T36" fmla="*/ 73 w 87"/>
                  <a:gd name="T37" fmla="*/ 23 h 185"/>
                  <a:gd name="T38" fmla="*/ 71 w 87"/>
                  <a:gd name="T39" fmla="*/ 47 h 185"/>
                  <a:gd name="T40" fmla="*/ 69 w 87"/>
                  <a:gd name="T41" fmla="*/ 70 h 185"/>
                  <a:gd name="T42" fmla="*/ 73 w 87"/>
                  <a:gd name="T43" fmla="*/ 92 h 185"/>
                  <a:gd name="T44" fmla="*/ 75 w 87"/>
                  <a:gd name="T45" fmla="*/ 98 h 185"/>
                  <a:gd name="T46" fmla="*/ 78 w 87"/>
                  <a:gd name="T47" fmla="*/ 103 h 185"/>
                  <a:gd name="T48" fmla="*/ 83 w 87"/>
                  <a:gd name="T49" fmla="*/ 108 h 185"/>
                  <a:gd name="T50" fmla="*/ 85 w 87"/>
                  <a:gd name="T51" fmla="*/ 112 h 185"/>
                  <a:gd name="T52" fmla="*/ 87 w 87"/>
                  <a:gd name="T53" fmla="*/ 117 h 185"/>
                  <a:gd name="T54" fmla="*/ 87 w 87"/>
                  <a:gd name="T55" fmla="*/ 120 h 185"/>
                  <a:gd name="T56" fmla="*/ 85 w 87"/>
                  <a:gd name="T57" fmla="*/ 124 h 185"/>
                  <a:gd name="T58" fmla="*/ 83 w 87"/>
                  <a:gd name="T59" fmla="*/ 127 h 185"/>
                  <a:gd name="T60" fmla="*/ 80 w 87"/>
                  <a:gd name="T61" fmla="*/ 129 h 185"/>
                  <a:gd name="T62" fmla="*/ 78 w 87"/>
                  <a:gd name="T63" fmla="*/ 131 h 185"/>
                  <a:gd name="T64" fmla="*/ 76 w 87"/>
                  <a:gd name="T65" fmla="*/ 133 h 185"/>
                  <a:gd name="T66" fmla="*/ 76 w 87"/>
                  <a:gd name="T67" fmla="*/ 1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185">
                    <a:moveTo>
                      <a:pt x="76" y="136"/>
                    </a:moveTo>
                    <a:lnTo>
                      <a:pt x="76" y="155"/>
                    </a:lnTo>
                    <a:lnTo>
                      <a:pt x="73" y="173"/>
                    </a:lnTo>
                    <a:lnTo>
                      <a:pt x="64" y="185"/>
                    </a:lnTo>
                    <a:lnTo>
                      <a:pt x="42" y="183"/>
                    </a:lnTo>
                    <a:lnTo>
                      <a:pt x="22" y="173"/>
                    </a:lnTo>
                    <a:lnTo>
                      <a:pt x="8" y="157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8" y="82"/>
                    </a:lnTo>
                    <a:lnTo>
                      <a:pt x="21" y="58"/>
                    </a:lnTo>
                    <a:lnTo>
                      <a:pt x="36" y="35"/>
                    </a:lnTo>
                    <a:lnTo>
                      <a:pt x="50" y="16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73" y="23"/>
                    </a:lnTo>
                    <a:lnTo>
                      <a:pt x="71" y="47"/>
                    </a:lnTo>
                    <a:lnTo>
                      <a:pt x="69" y="70"/>
                    </a:lnTo>
                    <a:lnTo>
                      <a:pt x="73" y="92"/>
                    </a:lnTo>
                    <a:lnTo>
                      <a:pt x="75" y="98"/>
                    </a:lnTo>
                    <a:lnTo>
                      <a:pt x="78" y="103"/>
                    </a:lnTo>
                    <a:lnTo>
                      <a:pt x="83" y="108"/>
                    </a:lnTo>
                    <a:lnTo>
                      <a:pt x="85" y="112"/>
                    </a:lnTo>
                    <a:lnTo>
                      <a:pt x="87" y="117"/>
                    </a:lnTo>
                    <a:lnTo>
                      <a:pt x="87" y="120"/>
                    </a:lnTo>
                    <a:lnTo>
                      <a:pt x="85" y="124"/>
                    </a:lnTo>
                    <a:lnTo>
                      <a:pt x="83" y="127"/>
                    </a:lnTo>
                    <a:lnTo>
                      <a:pt x="80" y="129"/>
                    </a:lnTo>
                    <a:lnTo>
                      <a:pt x="78" y="131"/>
                    </a:lnTo>
                    <a:lnTo>
                      <a:pt x="76" y="133"/>
                    </a:lnTo>
                    <a:lnTo>
                      <a:pt x="76" y="13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29">
                <a:extLst>
                  <a:ext uri="{FF2B5EF4-FFF2-40B4-BE49-F238E27FC236}">
                    <a16:creationId xmlns:a16="http://schemas.microsoft.com/office/drawing/2014/main" xmlns="" id="{6EE661B9-1E26-4770-884F-8B07FF98DA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638" y="752476"/>
                <a:ext cx="508000" cy="919163"/>
              </a:xfrm>
              <a:custGeom>
                <a:avLst/>
                <a:gdLst>
                  <a:gd name="T0" fmla="*/ 61 w 320"/>
                  <a:gd name="T1" fmla="*/ 382 h 579"/>
                  <a:gd name="T2" fmla="*/ 148 w 320"/>
                  <a:gd name="T3" fmla="*/ 347 h 579"/>
                  <a:gd name="T4" fmla="*/ 154 w 320"/>
                  <a:gd name="T5" fmla="*/ 325 h 579"/>
                  <a:gd name="T6" fmla="*/ 96 w 320"/>
                  <a:gd name="T7" fmla="*/ 349 h 579"/>
                  <a:gd name="T8" fmla="*/ 250 w 320"/>
                  <a:gd name="T9" fmla="*/ 286 h 579"/>
                  <a:gd name="T10" fmla="*/ 248 w 320"/>
                  <a:gd name="T11" fmla="*/ 249 h 579"/>
                  <a:gd name="T12" fmla="*/ 239 w 320"/>
                  <a:gd name="T13" fmla="*/ 265 h 579"/>
                  <a:gd name="T14" fmla="*/ 271 w 320"/>
                  <a:gd name="T15" fmla="*/ 152 h 579"/>
                  <a:gd name="T16" fmla="*/ 264 w 320"/>
                  <a:gd name="T17" fmla="*/ 131 h 579"/>
                  <a:gd name="T18" fmla="*/ 246 w 320"/>
                  <a:gd name="T19" fmla="*/ 12 h 579"/>
                  <a:gd name="T20" fmla="*/ 258 w 320"/>
                  <a:gd name="T21" fmla="*/ 57 h 579"/>
                  <a:gd name="T22" fmla="*/ 248 w 320"/>
                  <a:gd name="T23" fmla="*/ 89 h 579"/>
                  <a:gd name="T24" fmla="*/ 274 w 320"/>
                  <a:gd name="T25" fmla="*/ 103 h 579"/>
                  <a:gd name="T26" fmla="*/ 314 w 320"/>
                  <a:gd name="T27" fmla="*/ 136 h 579"/>
                  <a:gd name="T28" fmla="*/ 276 w 320"/>
                  <a:gd name="T29" fmla="*/ 195 h 579"/>
                  <a:gd name="T30" fmla="*/ 264 w 320"/>
                  <a:gd name="T31" fmla="*/ 209 h 579"/>
                  <a:gd name="T32" fmla="*/ 271 w 320"/>
                  <a:gd name="T33" fmla="*/ 211 h 579"/>
                  <a:gd name="T34" fmla="*/ 285 w 320"/>
                  <a:gd name="T35" fmla="*/ 202 h 579"/>
                  <a:gd name="T36" fmla="*/ 272 w 320"/>
                  <a:gd name="T37" fmla="*/ 235 h 579"/>
                  <a:gd name="T38" fmla="*/ 286 w 320"/>
                  <a:gd name="T39" fmla="*/ 288 h 579"/>
                  <a:gd name="T40" fmla="*/ 285 w 320"/>
                  <a:gd name="T41" fmla="*/ 330 h 579"/>
                  <a:gd name="T42" fmla="*/ 241 w 320"/>
                  <a:gd name="T43" fmla="*/ 363 h 579"/>
                  <a:gd name="T44" fmla="*/ 211 w 320"/>
                  <a:gd name="T45" fmla="*/ 414 h 579"/>
                  <a:gd name="T46" fmla="*/ 185 w 320"/>
                  <a:gd name="T47" fmla="*/ 534 h 579"/>
                  <a:gd name="T48" fmla="*/ 166 w 320"/>
                  <a:gd name="T49" fmla="*/ 576 h 579"/>
                  <a:gd name="T50" fmla="*/ 138 w 320"/>
                  <a:gd name="T51" fmla="*/ 569 h 579"/>
                  <a:gd name="T52" fmla="*/ 115 w 320"/>
                  <a:gd name="T53" fmla="*/ 536 h 579"/>
                  <a:gd name="T54" fmla="*/ 122 w 320"/>
                  <a:gd name="T55" fmla="*/ 469 h 579"/>
                  <a:gd name="T56" fmla="*/ 94 w 320"/>
                  <a:gd name="T57" fmla="*/ 431 h 579"/>
                  <a:gd name="T58" fmla="*/ 44 w 320"/>
                  <a:gd name="T59" fmla="*/ 459 h 579"/>
                  <a:gd name="T60" fmla="*/ 7 w 320"/>
                  <a:gd name="T61" fmla="*/ 454 h 579"/>
                  <a:gd name="T62" fmla="*/ 9 w 320"/>
                  <a:gd name="T63" fmla="*/ 407 h 579"/>
                  <a:gd name="T64" fmla="*/ 54 w 320"/>
                  <a:gd name="T65" fmla="*/ 365 h 579"/>
                  <a:gd name="T66" fmla="*/ 124 w 320"/>
                  <a:gd name="T67" fmla="*/ 302 h 579"/>
                  <a:gd name="T68" fmla="*/ 148 w 320"/>
                  <a:gd name="T69" fmla="*/ 260 h 579"/>
                  <a:gd name="T70" fmla="*/ 140 w 320"/>
                  <a:gd name="T71" fmla="*/ 230 h 579"/>
                  <a:gd name="T72" fmla="*/ 166 w 320"/>
                  <a:gd name="T73" fmla="*/ 204 h 579"/>
                  <a:gd name="T74" fmla="*/ 148 w 320"/>
                  <a:gd name="T75" fmla="*/ 206 h 579"/>
                  <a:gd name="T76" fmla="*/ 115 w 320"/>
                  <a:gd name="T77" fmla="*/ 230 h 579"/>
                  <a:gd name="T78" fmla="*/ 65 w 320"/>
                  <a:gd name="T79" fmla="*/ 227 h 579"/>
                  <a:gd name="T80" fmla="*/ 96 w 320"/>
                  <a:gd name="T81" fmla="*/ 174 h 579"/>
                  <a:gd name="T82" fmla="*/ 98 w 320"/>
                  <a:gd name="T83" fmla="*/ 188 h 579"/>
                  <a:gd name="T84" fmla="*/ 143 w 320"/>
                  <a:gd name="T85" fmla="*/ 171 h 579"/>
                  <a:gd name="T86" fmla="*/ 183 w 320"/>
                  <a:gd name="T87" fmla="*/ 110 h 579"/>
                  <a:gd name="T88" fmla="*/ 171 w 320"/>
                  <a:gd name="T89" fmla="*/ 103 h 579"/>
                  <a:gd name="T90" fmla="*/ 168 w 320"/>
                  <a:gd name="T91" fmla="*/ 80 h 579"/>
                  <a:gd name="T92" fmla="*/ 211 w 320"/>
                  <a:gd name="T93" fmla="*/ 35 h 579"/>
                  <a:gd name="T94" fmla="*/ 206 w 320"/>
                  <a:gd name="T95" fmla="*/ 19 h 579"/>
                  <a:gd name="T96" fmla="*/ 218 w 320"/>
                  <a:gd name="T9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0" h="579">
                    <a:moveTo>
                      <a:pt x="86" y="361"/>
                    </a:moveTo>
                    <a:lnTo>
                      <a:pt x="77" y="368"/>
                    </a:lnTo>
                    <a:lnTo>
                      <a:pt x="68" y="375"/>
                    </a:lnTo>
                    <a:lnTo>
                      <a:pt x="61" y="382"/>
                    </a:lnTo>
                    <a:lnTo>
                      <a:pt x="61" y="393"/>
                    </a:lnTo>
                    <a:lnTo>
                      <a:pt x="93" y="379"/>
                    </a:lnTo>
                    <a:lnTo>
                      <a:pt x="121" y="363"/>
                    </a:lnTo>
                    <a:lnTo>
                      <a:pt x="148" y="347"/>
                    </a:lnTo>
                    <a:lnTo>
                      <a:pt x="150" y="342"/>
                    </a:lnTo>
                    <a:lnTo>
                      <a:pt x="152" y="337"/>
                    </a:lnTo>
                    <a:lnTo>
                      <a:pt x="152" y="332"/>
                    </a:lnTo>
                    <a:lnTo>
                      <a:pt x="154" y="325"/>
                    </a:lnTo>
                    <a:lnTo>
                      <a:pt x="134" y="323"/>
                    </a:lnTo>
                    <a:lnTo>
                      <a:pt x="121" y="328"/>
                    </a:lnTo>
                    <a:lnTo>
                      <a:pt x="108" y="339"/>
                    </a:lnTo>
                    <a:lnTo>
                      <a:pt x="96" y="349"/>
                    </a:lnTo>
                    <a:lnTo>
                      <a:pt x="86" y="361"/>
                    </a:lnTo>
                    <a:close/>
                    <a:moveTo>
                      <a:pt x="236" y="302"/>
                    </a:moveTo>
                    <a:lnTo>
                      <a:pt x="244" y="297"/>
                    </a:lnTo>
                    <a:lnTo>
                      <a:pt x="250" y="286"/>
                    </a:lnTo>
                    <a:lnTo>
                      <a:pt x="250" y="274"/>
                    </a:lnTo>
                    <a:lnTo>
                      <a:pt x="250" y="260"/>
                    </a:lnTo>
                    <a:lnTo>
                      <a:pt x="250" y="249"/>
                    </a:lnTo>
                    <a:lnTo>
                      <a:pt x="248" y="249"/>
                    </a:lnTo>
                    <a:lnTo>
                      <a:pt x="246" y="248"/>
                    </a:lnTo>
                    <a:lnTo>
                      <a:pt x="246" y="248"/>
                    </a:lnTo>
                    <a:lnTo>
                      <a:pt x="244" y="248"/>
                    </a:lnTo>
                    <a:lnTo>
                      <a:pt x="239" y="265"/>
                    </a:lnTo>
                    <a:lnTo>
                      <a:pt x="237" y="284"/>
                    </a:lnTo>
                    <a:lnTo>
                      <a:pt x="236" y="302"/>
                    </a:lnTo>
                    <a:close/>
                    <a:moveTo>
                      <a:pt x="257" y="159"/>
                    </a:moveTo>
                    <a:lnTo>
                      <a:pt x="271" y="152"/>
                    </a:lnTo>
                    <a:lnTo>
                      <a:pt x="279" y="141"/>
                    </a:lnTo>
                    <a:lnTo>
                      <a:pt x="285" y="127"/>
                    </a:lnTo>
                    <a:lnTo>
                      <a:pt x="274" y="126"/>
                    </a:lnTo>
                    <a:lnTo>
                      <a:pt x="264" y="131"/>
                    </a:lnTo>
                    <a:lnTo>
                      <a:pt x="255" y="138"/>
                    </a:lnTo>
                    <a:lnTo>
                      <a:pt x="251" y="148"/>
                    </a:lnTo>
                    <a:lnTo>
                      <a:pt x="257" y="159"/>
                    </a:lnTo>
                    <a:close/>
                    <a:moveTo>
                      <a:pt x="246" y="12"/>
                    </a:moveTo>
                    <a:lnTo>
                      <a:pt x="244" y="26"/>
                    </a:lnTo>
                    <a:lnTo>
                      <a:pt x="248" y="38"/>
                    </a:lnTo>
                    <a:lnTo>
                      <a:pt x="253" y="47"/>
                    </a:lnTo>
                    <a:lnTo>
                      <a:pt x="258" y="57"/>
                    </a:lnTo>
                    <a:lnTo>
                      <a:pt x="260" y="66"/>
                    </a:lnTo>
                    <a:lnTo>
                      <a:pt x="258" y="75"/>
                    </a:lnTo>
                    <a:lnTo>
                      <a:pt x="255" y="82"/>
                    </a:lnTo>
                    <a:lnTo>
                      <a:pt x="248" y="89"/>
                    </a:lnTo>
                    <a:lnTo>
                      <a:pt x="244" y="98"/>
                    </a:lnTo>
                    <a:lnTo>
                      <a:pt x="244" y="110"/>
                    </a:lnTo>
                    <a:lnTo>
                      <a:pt x="258" y="106"/>
                    </a:lnTo>
                    <a:lnTo>
                      <a:pt x="274" y="103"/>
                    </a:lnTo>
                    <a:lnTo>
                      <a:pt x="290" y="101"/>
                    </a:lnTo>
                    <a:lnTo>
                      <a:pt x="306" y="103"/>
                    </a:lnTo>
                    <a:lnTo>
                      <a:pt x="320" y="110"/>
                    </a:lnTo>
                    <a:lnTo>
                      <a:pt x="314" y="136"/>
                    </a:lnTo>
                    <a:lnTo>
                      <a:pt x="306" y="157"/>
                    </a:lnTo>
                    <a:lnTo>
                      <a:pt x="293" y="176"/>
                    </a:lnTo>
                    <a:lnTo>
                      <a:pt x="279" y="192"/>
                    </a:lnTo>
                    <a:lnTo>
                      <a:pt x="276" y="195"/>
                    </a:lnTo>
                    <a:lnTo>
                      <a:pt x="272" y="199"/>
                    </a:lnTo>
                    <a:lnTo>
                      <a:pt x="269" y="202"/>
                    </a:lnTo>
                    <a:lnTo>
                      <a:pt x="265" y="206"/>
                    </a:lnTo>
                    <a:lnTo>
                      <a:pt x="264" y="209"/>
                    </a:lnTo>
                    <a:lnTo>
                      <a:pt x="262" y="215"/>
                    </a:lnTo>
                    <a:lnTo>
                      <a:pt x="265" y="215"/>
                    </a:lnTo>
                    <a:lnTo>
                      <a:pt x="269" y="215"/>
                    </a:lnTo>
                    <a:lnTo>
                      <a:pt x="271" y="211"/>
                    </a:lnTo>
                    <a:lnTo>
                      <a:pt x="274" y="209"/>
                    </a:lnTo>
                    <a:lnTo>
                      <a:pt x="276" y="206"/>
                    </a:lnTo>
                    <a:lnTo>
                      <a:pt x="279" y="204"/>
                    </a:lnTo>
                    <a:lnTo>
                      <a:pt x="285" y="202"/>
                    </a:lnTo>
                    <a:lnTo>
                      <a:pt x="288" y="202"/>
                    </a:lnTo>
                    <a:lnTo>
                      <a:pt x="286" y="215"/>
                    </a:lnTo>
                    <a:lnTo>
                      <a:pt x="279" y="225"/>
                    </a:lnTo>
                    <a:lnTo>
                      <a:pt x="272" y="235"/>
                    </a:lnTo>
                    <a:lnTo>
                      <a:pt x="274" y="249"/>
                    </a:lnTo>
                    <a:lnTo>
                      <a:pt x="276" y="262"/>
                    </a:lnTo>
                    <a:lnTo>
                      <a:pt x="279" y="277"/>
                    </a:lnTo>
                    <a:lnTo>
                      <a:pt x="286" y="288"/>
                    </a:lnTo>
                    <a:lnTo>
                      <a:pt x="293" y="297"/>
                    </a:lnTo>
                    <a:lnTo>
                      <a:pt x="297" y="305"/>
                    </a:lnTo>
                    <a:lnTo>
                      <a:pt x="293" y="318"/>
                    </a:lnTo>
                    <a:lnTo>
                      <a:pt x="285" y="330"/>
                    </a:lnTo>
                    <a:lnTo>
                      <a:pt x="276" y="340"/>
                    </a:lnTo>
                    <a:lnTo>
                      <a:pt x="269" y="347"/>
                    </a:lnTo>
                    <a:lnTo>
                      <a:pt x="255" y="356"/>
                    </a:lnTo>
                    <a:lnTo>
                      <a:pt x="241" y="363"/>
                    </a:lnTo>
                    <a:lnTo>
                      <a:pt x="229" y="370"/>
                    </a:lnTo>
                    <a:lnTo>
                      <a:pt x="218" y="379"/>
                    </a:lnTo>
                    <a:lnTo>
                      <a:pt x="215" y="394"/>
                    </a:lnTo>
                    <a:lnTo>
                      <a:pt x="211" y="414"/>
                    </a:lnTo>
                    <a:lnTo>
                      <a:pt x="208" y="433"/>
                    </a:lnTo>
                    <a:lnTo>
                      <a:pt x="201" y="466"/>
                    </a:lnTo>
                    <a:lnTo>
                      <a:pt x="194" y="499"/>
                    </a:lnTo>
                    <a:lnTo>
                      <a:pt x="185" y="534"/>
                    </a:lnTo>
                    <a:lnTo>
                      <a:pt x="182" y="546"/>
                    </a:lnTo>
                    <a:lnTo>
                      <a:pt x="178" y="558"/>
                    </a:lnTo>
                    <a:lnTo>
                      <a:pt x="173" y="569"/>
                    </a:lnTo>
                    <a:lnTo>
                      <a:pt x="166" y="576"/>
                    </a:lnTo>
                    <a:lnTo>
                      <a:pt x="155" y="579"/>
                    </a:lnTo>
                    <a:lnTo>
                      <a:pt x="148" y="578"/>
                    </a:lnTo>
                    <a:lnTo>
                      <a:pt x="143" y="574"/>
                    </a:lnTo>
                    <a:lnTo>
                      <a:pt x="138" y="569"/>
                    </a:lnTo>
                    <a:lnTo>
                      <a:pt x="133" y="562"/>
                    </a:lnTo>
                    <a:lnTo>
                      <a:pt x="129" y="557"/>
                    </a:lnTo>
                    <a:lnTo>
                      <a:pt x="122" y="548"/>
                    </a:lnTo>
                    <a:lnTo>
                      <a:pt x="115" y="536"/>
                    </a:lnTo>
                    <a:lnTo>
                      <a:pt x="112" y="525"/>
                    </a:lnTo>
                    <a:lnTo>
                      <a:pt x="112" y="506"/>
                    </a:lnTo>
                    <a:lnTo>
                      <a:pt x="117" y="487"/>
                    </a:lnTo>
                    <a:lnTo>
                      <a:pt x="122" y="469"/>
                    </a:lnTo>
                    <a:lnTo>
                      <a:pt x="131" y="443"/>
                    </a:lnTo>
                    <a:lnTo>
                      <a:pt x="136" y="417"/>
                    </a:lnTo>
                    <a:lnTo>
                      <a:pt x="114" y="422"/>
                    </a:lnTo>
                    <a:lnTo>
                      <a:pt x="94" y="431"/>
                    </a:lnTo>
                    <a:lnTo>
                      <a:pt x="77" y="440"/>
                    </a:lnTo>
                    <a:lnTo>
                      <a:pt x="56" y="452"/>
                    </a:lnTo>
                    <a:lnTo>
                      <a:pt x="51" y="455"/>
                    </a:lnTo>
                    <a:lnTo>
                      <a:pt x="44" y="459"/>
                    </a:lnTo>
                    <a:lnTo>
                      <a:pt x="37" y="461"/>
                    </a:lnTo>
                    <a:lnTo>
                      <a:pt x="30" y="462"/>
                    </a:lnTo>
                    <a:lnTo>
                      <a:pt x="18" y="461"/>
                    </a:lnTo>
                    <a:lnTo>
                      <a:pt x="7" y="454"/>
                    </a:lnTo>
                    <a:lnTo>
                      <a:pt x="2" y="442"/>
                    </a:lnTo>
                    <a:lnTo>
                      <a:pt x="0" y="429"/>
                    </a:lnTo>
                    <a:lnTo>
                      <a:pt x="4" y="417"/>
                    </a:lnTo>
                    <a:lnTo>
                      <a:pt x="9" y="407"/>
                    </a:lnTo>
                    <a:lnTo>
                      <a:pt x="14" y="401"/>
                    </a:lnTo>
                    <a:lnTo>
                      <a:pt x="21" y="396"/>
                    </a:lnTo>
                    <a:lnTo>
                      <a:pt x="28" y="389"/>
                    </a:lnTo>
                    <a:lnTo>
                      <a:pt x="54" y="365"/>
                    </a:lnTo>
                    <a:lnTo>
                      <a:pt x="82" y="339"/>
                    </a:lnTo>
                    <a:lnTo>
                      <a:pt x="94" y="326"/>
                    </a:lnTo>
                    <a:lnTo>
                      <a:pt x="108" y="314"/>
                    </a:lnTo>
                    <a:lnTo>
                      <a:pt x="124" y="302"/>
                    </a:lnTo>
                    <a:lnTo>
                      <a:pt x="138" y="290"/>
                    </a:lnTo>
                    <a:lnTo>
                      <a:pt x="147" y="277"/>
                    </a:lnTo>
                    <a:lnTo>
                      <a:pt x="152" y="269"/>
                    </a:lnTo>
                    <a:lnTo>
                      <a:pt x="148" y="260"/>
                    </a:lnTo>
                    <a:lnTo>
                      <a:pt x="143" y="253"/>
                    </a:lnTo>
                    <a:lnTo>
                      <a:pt x="138" y="246"/>
                    </a:lnTo>
                    <a:lnTo>
                      <a:pt x="136" y="239"/>
                    </a:lnTo>
                    <a:lnTo>
                      <a:pt x="140" y="230"/>
                    </a:lnTo>
                    <a:lnTo>
                      <a:pt x="147" y="225"/>
                    </a:lnTo>
                    <a:lnTo>
                      <a:pt x="155" y="218"/>
                    </a:lnTo>
                    <a:lnTo>
                      <a:pt x="164" y="213"/>
                    </a:lnTo>
                    <a:lnTo>
                      <a:pt x="166" y="204"/>
                    </a:lnTo>
                    <a:lnTo>
                      <a:pt x="162" y="202"/>
                    </a:lnTo>
                    <a:lnTo>
                      <a:pt x="157" y="202"/>
                    </a:lnTo>
                    <a:lnTo>
                      <a:pt x="154" y="204"/>
                    </a:lnTo>
                    <a:lnTo>
                      <a:pt x="148" y="206"/>
                    </a:lnTo>
                    <a:lnTo>
                      <a:pt x="143" y="208"/>
                    </a:lnTo>
                    <a:lnTo>
                      <a:pt x="140" y="209"/>
                    </a:lnTo>
                    <a:lnTo>
                      <a:pt x="128" y="218"/>
                    </a:lnTo>
                    <a:lnTo>
                      <a:pt x="115" y="230"/>
                    </a:lnTo>
                    <a:lnTo>
                      <a:pt x="101" y="241"/>
                    </a:lnTo>
                    <a:lnTo>
                      <a:pt x="86" y="246"/>
                    </a:lnTo>
                    <a:lnTo>
                      <a:pt x="68" y="246"/>
                    </a:lnTo>
                    <a:lnTo>
                      <a:pt x="65" y="227"/>
                    </a:lnTo>
                    <a:lnTo>
                      <a:pt x="66" y="209"/>
                    </a:lnTo>
                    <a:lnTo>
                      <a:pt x="75" y="195"/>
                    </a:lnTo>
                    <a:lnTo>
                      <a:pt x="84" y="183"/>
                    </a:lnTo>
                    <a:lnTo>
                      <a:pt x="96" y="174"/>
                    </a:lnTo>
                    <a:lnTo>
                      <a:pt x="100" y="178"/>
                    </a:lnTo>
                    <a:lnTo>
                      <a:pt x="100" y="181"/>
                    </a:lnTo>
                    <a:lnTo>
                      <a:pt x="98" y="185"/>
                    </a:lnTo>
                    <a:lnTo>
                      <a:pt x="98" y="188"/>
                    </a:lnTo>
                    <a:lnTo>
                      <a:pt x="96" y="192"/>
                    </a:lnTo>
                    <a:lnTo>
                      <a:pt x="98" y="197"/>
                    </a:lnTo>
                    <a:lnTo>
                      <a:pt x="122" y="185"/>
                    </a:lnTo>
                    <a:lnTo>
                      <a:pt x="143" y="171"/>
                    </a:lnTo>
                    <a:lnTo>
                      <a:pt x="161" y="155"/>
                    </a:lnTo>
                    <a:lnTo>
                      <a:pt x="182" y="139"/>
                    </a:lnTo>
                    <a:lnTo>
                      <a:pt x="183" y="126"/>
                    </a:lnTo>
                    <a:lnTo>
                      <a:pt x="183" y="110"/>
                    </a:lnTo>
                    <a:lnTo>
                      <a:pt x="182" y="106"/>
                    </a:lnTo>
                    <a:lnTo>
                      <a:pt x="178" y="105"/>
                    </a:lnTo>
                    <a:lnTo>
                      <a:pt x="175" y="103"/>
                    </a:lnTo>
                    <a:lnTo>
                      <a:pt x="171" y="103"/>
                    </a:lnTo>
                    <a:lnTo>
                      <a:pt x="168" y="101"/>
                    </a:lnTo>
                    <a:lnTo>
                      <a:pt x="164" y="99"/>
                    </a:lnTo>
                    <a:lnTo>
                      <a:pt x="162" y="96"/>
                    </a:lnTo>
                    <a:lnTo>
                      <a:pt x="168" y="80"/>
                    </a:lnTo>
                    <a:lnTo>
                      <a:pt x="178" y="68"/>
                    </a:lnTo>
                    <a:lnTo>
                      <a:pt x="189" y="56"/>
                    </a:lnTo>
                    <a:lnTo>
                      <a:pt x="201" y="45"/>
                    </a:lnTo>
                    <a:lnTo>
                      <a:pt x="211" y="35"/>
                    </a:lnTo>
                    <a:lnTo>
                      <a:pt x="211" y="29"/>
                    </a:lnTo>
                    <a:lnTo>
                      <a:pt x="210" y="24"/>
                    </a:lnTo>
                    <a:lnTo>
                      <a:pt x="208" y="21"/>
                    </a:lnTo>
                    <a:lnTo>
                      <a:pt x="206" y="19"/>
                    </a:lnTo>
                    <a:lnTo>
                      <a:pt x="206" y="16"/>
                    </a:lnTo>
                    <a:lnTo>
                      <a:pt x="206" y="12"/>
                    </a:lnTo>
                    <a:lnTo>
                      <a:pt x="210" y="3"/>
                    </a:lnTo>
                    <a:lnTo>
                      <a:pt x="218" y="0"/>
                    </a:lnTo>
                    <a:lnTo>
                      <a:pt x="227" y="2"/>
                    </a:lnTo>
                    <a:lnTo>
                      <a:pt x="237" y="7"/>
                    </a:lnTo>
                    <a:lnTo>
                      <a:pt x="246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30">
                <a:extLst>
                  <a:ext uri="{FF2B5EF4-FFF2-40B4-BE49-F238E27FC236}">
                    <a16:creationId xmlns:a16="http://schemas.microsoft.com/office/drawing/2014/main" xmlns="" id="{2EA6A886-2EC3-4404-8B64-EBC1B95EA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976" y="755651"/>
                <a:ext cx="241300" cy="392113"/>
              </a:xfrm>
              <a:custGeom>
                <a:avLst/>
                <a:gdLst>
                  <a:gd name="T0" fmla="*/ 80 w 152"/>
                  <a:gd name="T1" fmla="*/ 52 h 247"/>
                  <a:gd name="T2" fmla="*/ 70 w 152"/>
                  <a:gd name="T3" fmla="*/ 52 h 247"/>
                  <a:gd name="T4" fmla="*/ 57 w 152"/>
                  <a:gd name="T5" fmla="*/ 52 h 247"/>
                  <a:gd name="T6" fmla="*/ 47 w 152"/>
                  <a:gd name="T7" fmla="*/ 54 h 247"/>
                  <a:gd name="T8" fmla="*/ 35 w 152"/>
                  <a:gd name="T9" fmla="*/ 55 h 247"/>
                  <a:gd name="T10" fmla="*/ 26 w 152"/>
                  <a:gd name="T11" fmla="*/ 52 h 247"/>
                  <a:gd name="T12" fmla="*/ 19 w 152"/>
                  <a:gd name="T13" fmla="*/ 45 h 247"/>
                  <a:gd name="T14" fmla="*/ 24 w 152"/>
                  <a:gd name="T15" fmla="*/ 38 h 247"/>
                  <a:gd name="T16" fmla="*/ 31 w 152"/>
                  <a:gd name="T17" fmla="*/ 34 h 247"/>
                  <a:gd name="T18" fmla="*/ 40 w 152"/>
                  <a:gd name="T19" fmla="*/ 33 h 247"/>
                  <a:gd name="T20" fmla="*/ 49 w 152"/>
                  <a:gd name="T21" fmla="*/ 29 h 247"/>
                  <a:gd name="T22" fmla="*/ 68 w 152"/>
                  <a:gd name="T23" fmla="*/ 20 h 247"/>
                  <a:gd name="T24" fmla="*/ 85 w 152"/>
                  <a:gd name="T25" fmla="*/ 10 h 247"/>
                  <a:gd name="T26" fmla="*/ 103 w 152"/>
                  <a:gd name="T27" fmla="*/ 1 h 247"/>
                  <a:gd name="T28" fmla="*/ 115 w 152"/>
                  <a:gd name="T29" fmla="*/ 0 h 247"/>
                  <a:gd name="T30" fmla="*/ 129 w 152"/>
                  <a:gd name="T31" fmla="*/ 3 h 247"/>
                  <a:gd name="T32" fmla="*/ 143 w 152"/>
                  <a:gd name="T33" fmla="*/ 10 h 247"/>
                  <a:gd name="T34" fmla="*/ 150 w 152"/>
                  <a:gd name="T35" fmla="*/ 22 h 247"/>
                  <a:gd name="T36" fmla="*/ 152 w 152"/>
                  <a:gd name="T37" fmla="*/ 38 h 247"/>
                  <a:gd name="T38" fmla="*/ 145 w 152"/>
                  <a:gd name="T39" fmla="*/ 50 h 247"/>
                  <a:gd name="T40" fmla="*/ 136 w 152"/>
                  <a:gd name="T41" fmla="*/ 61 h 247"/>
                  <a:gd name="T42" fmla="*/ 125 w 152"/>
                  <a:gd name="T43" fmla="*/ 71 h 247"/>
                  <a:gd name="T44" fmla="*/ 106 w 152"/>
                  <a:gd name="T45" fmla="*/ 92 h 247"/>
                  <a:gd name="T46" fmla="*/ 89 w 152"/>
                  <a:gd name="T47" fmla="*/ 111 h 247"/>
                  <a:gd name="T48" fmla="*/ 68 w 152"/>
                  <a:gd name="T49" fmla="*/ 134 h 247"/>
                  <a:gd name="T50" fmla="*/ 57 w 152"/>
                  <a:gd name="T51" fmla="*/ 146 h 247"/>
                  <a:gd name="T52" fmla="*/ 49 w 152"/>
                  <a:gd name="T53" fmla="*/ 158 h 247"/>
                  <a:gd name="T54" fmla="*/ 45 w 152"/>
                  <a:gd name="T55" fmla="*/ 171 h 247"/>
                  <a:gd name="T56" fmla="*/ 50 w 152"/>
                  <a:gd name="T57" fmla="*/ 181 h 247"/>
                  <a:gd name="T58" fmla="*/ 61 w 152"/>
                  <a:gd name="T59" fmla="*/ 190 h 247"/>
                  <a:gd name="T60" fmla="*/ 73 w 152"/>
                  <a:gd name="T61" fmla="*/ 197 h 247"/>
                  <a:gd name="T62" fmla="*/ 84 w 152"/>
                  <a:gd name="T63" fmla="*/ 206 h 247"/>
                  <a:gd name="T64" fmla="*/ 89 w 152"/>
                  <a:gd name="T65" fmla="*/ 214 h 247"/>
                  <a:gd name="T66" fmla="*/ 87 w 152"/>
                  <a:gd name="T67" fmla="*/ 228 h 247"/>
                  <a:gd name="T68" fmla="*/ 82 w 152"/>
                  <a:gd name="T69" fmla="*/ 239 h 247"/>
                  <a:gd name="T70" fmla="*/ 70 w 152"/>
                  <a:gd name="T71" fmla="*/ 246 h 247"/>
                  <a:gd name="T72" fmla="*/ 57 w 152"/>
                  <a:gd name="T73" fmla="*/ 247 h 247"/>
                  <a:gd name="T74" fmla="*/ 43 w 152"/>
                  <a:gd name="T75" fmla="*/ 244 h 247"/>
                  <a:gd name="T76" fmla="*/ 42 w 152"/>
                  <a:gd name="T77" fmla="*/ 242 h 247"/>
                  <a:gd name="T78" fmla="*/ 42 w 152"/>
                  <a:gd name="T79" fmla="*/ 240 h 247"/>
                  <a:gd name="T80" fmla="*/ 40 w 152"/>
                  <a:gd name="T81" fmla="*/ 239 h 247"/>
                  <a:gd name="T82" fmla="*/ 38 w 152"/>
                  <a:gd name="T83" fmla="*/ 235 h 247"/>
                  <a:gd name="T84" fmla="*/ 35 w 152"/>
                  <a:gd name="T85" fmla="*/ 233 h 247"/>
                  <a:gd name="T86" fmla="*/ 31 w 152"/>
                  <a:gd name="T87" fmla="*/ 233 h 247"/>
                  <a:gd name="T88" fmla="*/ 28 w 152"/>
                  <a:gd name="T89" fmla="*/ 232 h 247"/>
                  <a:gd name="T90" fmla="*/ 15 w 152"/>
                  <a:gd name="T91" fmla="*/ 220 h 247"/>
                  <a:gd name="T92" fmla="*/ 5 w 152"/>
                  <a:gd name="T93" fmla="*/ 206 h 247"/>
                  <a:gd name="T94" fmla="*/ 0 w 152"/>
                  <a:gd name="T95" fmla="*/ 190 h 247"/>
                  <a:gd name="T96" fmla="*/ 3 w 152"/>
                  <a:gd name="T97" fmla="*/ 167 h 247"/>
                  <a:gd name="T98" fmla="*/ 10 w 152"/>
                  <a:gd name="T99" fmla="*/ 148 h 247"/>
                  <a:gd name="T100" fmla="*/ 22 w 152"/>
                  <a:gd name="T101" fmla="*/ 130 h 247"/>
                  <a:gd name="T102" fmla="*/ 35 w 152"/>
                  <a:gd name="T103" fmla="*/ 115 h 247"/>
                  <a:gd name="T104" fmla="*/ 45 w 152"/>
                  <a:gd name="T105" fmla="*/ 99 h 247"/>
                  <a:gd name="T106" fmla="*/ 57 w 152"/>
                  <a:gd name="T107" fmla="*/ 83 h 247"/>
                  <a:gd name="T108" fmla="*/ 64 w 152"/>
                  <a:gd name="T109" fmla="*/ 76 h 247"/>
                  <a:gd name="T110" fmla="*/ 71 w 152"/>
                  <a:gd name="T111" fmla="*/ 69 h 247"/>
                  <a:gd name="T112" fmla="*/ 77 w 152"/>
                  <a:gd name="T113" fmla="*/ 62 h 247"/>
                  <a:gd name="T114" fmla="*/ 80 w 152"/>
                  <a:gd name="T115" fmla="*/ 5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247">
                    <a:moveTo>
                      <a:pt x="80" y="52"/>
                    </a:moveTo>
                    <a:lnTo>
                      <a:pt x="70" y="52"/>
                    </a:lnTo>
                    <a:lnTo>
                      <a:pt x="57" y="52"/>
                    </a:lnTo>
                    <a:lnTo>
                      <a:pt x="47" y="54"/>
                    </a:lnTo>
                    <a:lnTo>
                      <a:pt x="35" y="55"/>
                    </a:lnTo>
                    <a:lnTo>
                      <a:pt x="26" y="52"/>
                    </a:lnTo>
                    <a:lnTo>
                      <a:pt x="19" y="45"/>
                    </a:lnTo>
                    <a:lnTo>
                      <a:pt x="24" y="38"/>
                    </a:lnTo>
                    <a:lnTo>
                      <a:pt x="31" y="34"/>
                    </a:lnTo>
                    <a:lnTo>
                      <a:pt x="40" y="33"/>
                    </a:lnTo>
                    <a:lnTo>
                      <a:pt x="49" y="29"/>
                    </a:lnTo>
                    <a:lnTo>
                      <a:pt x="68" y="20"/>
                    </a:lnTo>
                    <a:lnTo>
                      <a:pt x="85" y="10"/>
                    </a:lnTo>
                    <a:lnTo>
                      <a:pt x="103" y="1"/>
                    </a:lnTo>
                    <a:lnTo>
                      <a:pt x="115" y="0"/>
                    </a:lnTo>
                    <a:lnTo>
                      <a:pt x="129" y="3"/>
                    </a:lnTo>
                    <a:lnTo>
                      <a:pt x="143" y="10"/>
                    </a:lnTo>
                    <a:lnTo>
                      <a:pt x="150" y="22"/>
                    </a:lnTo>
                    <a:lnTo>
                      <a:pt x="152" y="38"/>
                    </a:lnTo>
                    <a:lnTo>
                      <a:pt x="145" y="50"/>
                    </a:lnTo>
                    <a:lnTo>
                      <a:pt x="136" y="61"/>
                    </a:lnTo>
                    <a:lnTo>
                      <a:pt x="125" y="71"/>
                    </a:lnTo>
                    <a:lnTo>
                      <a:pt x="106" y="92"/>
                    </a:lnTo>
                    <a:lnTo>
                      <a:pt x="89" y="111"/>
                    </a:lnTo>
                    <a:lnTo>
                      <a:pt x="68" y="134"/>
                    </a:lnTo>
                    <a:lnTo>
                      <a:pt x="57" y="146"/>
                    </a:lnTo>
                    <a:lnTo>
                      <a:pt x="49" y="158"/>
                    </a:lnTo>
                    <a:lnTo>
                      <a:pt x="45" y="171"/>
                    </a:lnTo>
                    <a:lnTo>
                      <a:pt x="50" y="181"/>
                    </a:lnTo>
                    <a:lnTo>
                      <a:pt x="61" y="190"/>
                    </a:lnTo>
                    <a:lnTo>
                      <a:pt x="73" y="197"/>
                    </a:lnTo>
                    <a:lnTo>
                      <a:pt x="84" y="206"/>
                    </a:lnTo>
                    <a:lnTo>
                      <a:pt x="89" y="214"/>
                    </a:lnTo>
                    <a:lnTo>
                      <a:pt x="87" y="228"/>
                    </a:lnTo>
                    <a:lnTo>
                      <a:pt x="82" y="239"/>
                    </a:lnTo>
                    <a:lnTo>
                      <a:pt x="70" y="246"/>
                    </a:lnTo>
                    <a:lnTo>
                      <a:pt x="57" y="247"/>
                    </a:lnTo>
                    <a:lnTo>
                      <a:pt x="43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0" y="239"/>
                    </a:lnTo>
                    <a:lnTo>
                      <a:pt x="38" y="235"/>
                    </a:lnTo>
                    <a:lnTo>
                      <a:pt x="35" y="233"/>
                    </a:lnTo>
                    <a:lnTo>
                      <a:pt x="31" y="233"/>
                    </a:lnTo>
                    <a:lnTo>
                      <a:pt x="28" y="232"/>
                    </a:lnTo>
                    <a:lnTo>
                      <a:pt x="15" y="220"/>
                    </a:lnTo>
                    <a:lnTo>
                      <a:pt x="5" y="206"/>
                    </a:lnTo>
                    <a:lnTo>
                      <a:pt x="0" y="190"/>
                    </a:lnTo>
                    <a:lnTo>
                      <a:pt x="3" y="167"/>
                    </a:lnTo>
                    <a:lnTo>
                      <a:pt x="10" y="148"/>
                    </a:lnTo>
                    <a:lnTo>
                      <a:pt x="22" y="130"/>
                    </a:lnTo>
                    <a:lnTo>
                      <a:pt x="35" y="115"/>
                    </a:lnTo>
                    <a:lnTo>
                      <a:pt x="45" y="99"/>
                    </a:lnTo>
                    <a:lnTo>
                      <a:pt x="57" y="83"/>
                    </a:lnTo>
                    <a:lnTo>
                      <a:pt x="64" y="76"/>
                    </a:lnTo>
                    <a:lnTo>
                      <a:pt x="71" y="69"/>
                    </a:lnTo>
                    <a:lnTo>
                      <a:pt x="77" y="62"/>
                    </a:lnTo>
                    <a:lnTo>
                      <a:pt x="80" y="5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31">
                <a:extLst>
                  <a:ext uri="{FF2B5EF4-FFF2-40B4-BE49-F238E27FC236}">
                    <a16:creationId xmlns:a16="http://schemas.microsoft.com/office/drawing/2014/main" xmlns="" id="{250A58F0-DC27-479D-9EA9-BBC554F0A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949326"/>
                <a:ext cx="573088" cy="520700"/>
              </a:xfrm>
              <a:custGeom>
                <a:avLst/>
                <a:gdLst>
                  <a:gd name="T0" fmla="*/ 75 w 361"/>
                  <a:gd name="T1" fmla="*/ 7 h 328"/>
                  <a:gd name="T2" fmla="*/ 77 w 361"/>
                  <a:gd name="T3" fmla="*/ 22 h 328"/>
                  <a:gd name="T4" fmla="*/ 77 w 361"/>
                  <a:gd name="T5" fmla="*/ 75 h 328"/>
                  <a:gd name="T6" fmla="*/ 80 w 361"/>
                  <a:gd name="T7" fmla="*/ 141 h 328"/>
                  <a:gd name="T8" fmla="*/ 79 w 361"/>
                  <a:gd name="T9" fmla="*/ 188 h 328"/>
                  <a:gd name="T10" fmla="*/ 68 w 361"/>
                  <a:gd name="T11" fmla="*/ 235 h 328"/>
                  <a:gd name="T12" fmla="*/ 79 w 361"/>
                  <a:gd name="T13" fmla="*/ 267 h 328"/>
                  <a:gd name="T14" fmla="*/ 106 w 361"/>
                  <a:gd name="T15" fmla="*/ 270 h 328"/>
                  <a:gd name="T16" fmla="*/ 181 w 361"/>
                  <a:gd name="T17" fmla="*/ 263 h 328"/>
                  <a:gd name="T18" fmla="*/ 251 w 361"/>
                  <a:gd name="T19" fmla="*/ 256 h 328"/>
                  <a:gd name="T20" fmla="*/ 281 w 361"/>
                  <a:gd name="T21" fmla="*/ 251 h 328"/>
                  <a:gd name="T22" fmla="*/ 297 w 361"/>
                  <a:gd name="T23" fmla="*/ 235 h 328"/>
                  <a:gd name="T24" fmla="*/ 300 w 361"/>
                  <a:gd name="T25" fmla="*/ 201 h 328"/>
                  <a:gd name="T26" fmla="*/ 298 w 361"/>
                  <a:gd name="T27" fmla="*/ 159 h 328"/>
                  <a:gd name="T28" fmla="*/ 291 w 361"/>
                  <a:gd name="T29" fmla="*/ 120 h 328"/>
                  <a:gd name="T30" fmla="*/ 277 w 361"/>
                  <a:gd name="T31" fmla="*/ 78 h 328"/>
                  <a:gd name="T32" fmla="*/ 279 w 361"/>
                  <a:gd name="T33" fmla="*/ 54 h 328"/>
                  <a:gd name="T34" fmla="*/ 284 w 361"/>
                  <a:gd name="T35" fmla="*/ 59 h 328"/>
                  <a:gd name="T36" fmla="*/ 291 w 361"/>
                  <a:gd name="T37" fmla="*/ 66 h 328"/>
                  <a:gd name="T38" fmla="*/ 309 w 361"/>
                  <a:gd name="T39" fmla="*/ 91 h 328"/>
                  <a:gd name="T40" fmla="*/ 332 w 361"/>
                  <a:gd name="T41" fmla="*/ 150 h 328"/>
                  <a:gd name="T42" fmla="*/ 339 w 361"/>
                  <a:gd name="T43" fmla="*/ 190 h 328"/>
                  <a:gd name="T44" fmla="*/ 349 w 361"/>
                  <a:gd name="T45" fmla="*/ 225 h 328"/>
                  <a:gd name="T46" fmla="*/ 361 w 361"/>
                  <a:gd name="T47" fmla="*/ 262 h 328"/>
                  <a:gd name="T48" fmla="*/ 354 w 361"/>
                  <a:gd name="T49" fmla="*/ 298 h 328"/>
                  <a:gd name="T50" fmla="*/ 328 w 361"/>
                  <a:gd name="T51" fmla="*/ 312 h 328"/>
                  <a:gd name="T52" fmla="*/ 293 w 361"/>
                  <a:gd name="T53" fmla="*/ 319 h 328"/>
                  <a:gd name="T54" fmla="*/ 244 w 361"/>
                  <a:gd name="T55" fmla="*/ 323 h 328"/>
                  <a:gd name="T56" fmla="*/ 194 w 361"/>
                  <a:gd name="T57" fmla="*/ 326 h 328"/>
                  <a:gd name="T58" fmla="*/ 127 w 361"/>
                  <a:gd name="T59" fmla="*/ 328 h 328"/>
                  <a:gd name="T60" fmla="*/ 75 w 361"/>
                  <a:gd name="T61" fmla="*/ 323 h 328"/>
                  <a:gd name="T62" fmla="*/ 31 w 361"/>
                  <a:gd name="T63" fmla="*/ 312 h 328"/>
                  <a:gd name="T64" fmla="*/ 9 w 361"/>
                  <a:gd name="T65" fmla="*/ 283 h 328"/>
                  <a:gd name="T66" fmla="*/ 0 w 361"/>
                  <a:gd name="T67" fmla="*/ 232 h 328"/>
                  <a:gd name="T68" fmla="*/ 5 w 361"/>
                  <a:gd name="T69" fmla="*/ 176 h 328"/>
                  <a:gd name="T70" fmla="*/ 14 w 361"/>
                  <a:gd name="T71" fmla="*/ 111 h 328"/>
                  <a:gd name="T72" fmla="*/ 38 w 361"/>
                  <a:gd name="T73" fmla="*/ 57 h 328"/>
                  <a:gd name="T74" fmla="*/ 65 w 361"/>
                  <a:gd name="T75" fmla="*/ 7 h 328"/>
                  <a:gd name="T76" fmla="*/ 66 w 361"/>
                  <a:gd name="T77" fmla="*/ 3 h 328"/>
                  <a:gd name="T78" fmla="*/ 68 w 361"/>
                  <a:gd name="T7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1" h="328">
                    <a:moveTo>
                      <a:pt x="72" y="0"/>
                    </a:moveTo>
                    <a:lnTo>
                      <a:pt x="75" y="7"/>
                    </a:lnTo>
                    <a:lnTo>
                      <a:pt x="77" y="14"/>
                    </a:lnTo>
                    <a:lnTo>
                      <a:pt x="77" y="22"/>
                    </a:lnTo>
                    <a:lnTo>
                      <a:pt x="77" y="29"/>
                    </a:lnTo>
                    <a:lnTo>
                      <a:pt x="77" y="75"/>
                    </a:lnTo>
                    <a:lnTo>
                      <a:pt x="77" y="118"/>
                    </a:lnTo>
                    <a:lnTo>
                      <a:pt x="80" y="141"/>
                    </a:lnTo>
                    <a:lnTo>
                      <a:pt x="82" y="166"/>
                    </a:lnTo>
                    <a:lnTo>
                      <a:pt x="79" y="188"/>
                    </a:lnTo>
                    <a:lnTo>
                      <a:pt x="72" y="211"/>
                    </a:lnTo>
                    <a:lnTo>
                      <a:pt x="68" y="235"/>
                    </a:lnTo>
                    <a:lnTo>
                      <a:pt x="70" y="260"/>
                    </a:lnTo>
                    <a:lnTo>
                      <a:pt x="79" y="267"/>
                    </a:lnTo>
                    <a:lnTo>
                      <a:pt x="92" y="270"/>
                    </a:lnTo>
                    <a:lnTo>
                      <a:pt x="106" y="270"/>
                    </a:lnTo>
                    <a:lnTo>
                      <a:pt x="122" y="269"/>
                    </a:lnTo>
                    <a:lnTo>
                      <a:pt x="181" y="263"/>
                    </a:lnTo>
                    <a:lnTo>
                      <a:pt x="239" y="258"/>
                    </a:lnTo>
                    <a:lnTo>
                      <a:pt x="251" y="256"/>
                    </a:lnTo>
                    <a:lnTo>
                      <a:pt x="267" y="255"/>
                    </a:lnTo>
                    <a:lnTo>
                      <a:pt x="281" y="251"/>
                    </a:lnTo>
                    <a:lnTo>
                      <a:pt x="291" y="246"/>
                    </a:lnTo>
                    <a:lnTo>
                      <a:pt x="297" y="235"/>
                    </a:lnTo>
                    <a:lnTo>
                      <a:pt x="300" y="220"/>
                    </a:lnTo>
                    <a:lnTo>
                      <a:pt x="300" y="201"/>
                    </a:lnTo>
                    <a:lnTo>
                      <a:pt x="300" y="180"/>
                    </a:lnTo>
                    <a:lnTo>
                      <a:pt x="298" y="159"/>
                    </a:lnTo>
                    <a:lnTo>
                      <a:pt x="297" y="145"/>
                    </a:lnTo>
                    <a:lnTo>
                      <a:pt x="291" y="120"/>
                    </a:lnTo>
                    <a:lnTo>
                      <a:pt x="284" y="99"/>
                    </a:lnTo>
                    <a:lnTo>
                      <a:pt x="277" y="78"/>
                    </a:lnTo>
                    <a:lnTo>
                      <a:pt x="274" y="56"/>
                    </a:lnTo>
                    <a:lnTo>
                      <a:pt x="279" y="54"/>
                    </a:lnTo>
                    <a:lnTo>
                      <a:pt x="283" y="56"/>
                    </a:lnTo>
                    <a:lnTo>
                      <a:pt x="284" y="59"/>
                    </a:lnTo>
                    <a:lnTo>
                      <a:pt x="288" y="61"/>
                    </a:lnTo>
                    <a:lnTo>
                      <a:pt x="291" y="66"/>
                    </a:lnTo>
                    <a:lnTo>
                      <a:pt x="293" y="68"/>
                    </a:lnTo>
                    <a:lnTo>
                      <a:pt x="309" y="91"/>
                    </a:lnTo>
                    <a:lnTo>
                      <a:pt x="321" y="120"/>
                    </a:lnTo>
                    <a:lnTo>
                      <a:pt x="332" y="150"/>
                    </a:lnTo>
                    <a:lnTo>
                      <a:pt x="335" y="169"/>
                    </a:lnTo>
                    <a:lnTo>
                      <a:pt x="339" y="190"/>
                    </a:lnTo>
                    <a:lnTo>
                      <a:pt x="342" y="208"/>
                    </a:lnTo>
                    <a:lnTo>
                      <a:pt x="349" y="225"/>
                    </a:lnTo>
                    <a:lnTo>
                      <a:pt x="356" y="242"/>
                    </a:lnTo>
                    <a:lnTo>
                      <a:pt x="361" y="262"/>
                    </a:lnTo>
                    <a:lnTo>
                      <a:pt x="361" y="281"/>
                    </a:lnTo>
                    <a:lnTo>
                      <a:pt x="354" y="298"/>
                    </a:lnTo>
                    <a:lnTo>
                      <a:pt x="344" y="307"/>
                    </a:lnTo>
                    <a:lnTo>
                      <a:pt x="328" y="312"/>
                    </a:lnTo>
                    <a:lnTo>
                      <a:pt x="311" y="318"/>
                    </a:lnTo>
                    <a:lnTo>
                      <a:pt x="293" y="319"/>
                    </a:lnTo>
                    <a:lnTo>
                      <a:pt x="269" y="321"/>
                    </a:lnTo>
                    <a:lnTo>
                      <a:pt x="244" y="323"/>
                    </a:lnTo>
                    <a:lnTo>
                      <a:pt x="220" y="323"/>
                    </a:lnTo>
                    <a:lnTo>
                      <a:pt x="194" y="326"/>
                    </a:lnTo>
                    <a:lnTo>
                      <a:pt x="162" y="328"/>
                    </a:lnTo>
                    <a:lnTo>
                      <a:pt x="127" y="328"/>
                    </a:lnTo>
                    <a:lnTo>
                      <a:pt x="101" y="326"/>
                    </a:lnTo>
                    <a:lnTo>
                      <a:pt x="75" y="323"/>
                    </a:lnTo>
                    <a:lnTo>
                      <a:pt x="52" y="319"/>
                    </a:lnTo>
                    <a:lnTo>
                      <a:pt x="31" y="312"/>
                    </a:lnTo>
                    <a:lnTo>
                      <a:pt x="17" y="300"/>
                    </a:lnTo>
                    <a:lnTo>
                      <a:pt x="9" y="283"/>
                    </a:lnTo>
                    <a:lnTo>
                      <a:pt x="2" y="258"/>
                    </a:lnTo>
                    <a:lnTo>
                      <a:pt x="0" y="232"/>
                    </a:lnTo>
                    <a:lnTo>
                      <a:pt x="2" y="204"/>
                    </a:lnTo>
                    <a:lnTo>
                      <a:pt x="5" y="176"/>
                    </a:lnTo>
                    <a:lnTo>
                      <a:pt x="9" y="143"/>
                    </a:lnTo>
                    <a:lnTo>
                      <a:pt x="14" y="111"/>
                    </a:lnTo>
                    <a:lnTo>
                      <a:pt x="24" y="84"/>
                    </a:lnTo>
                    <a:lnTo>
                      <a:pt x="38" y="57"/>
                    </a:lnTo>
                    <a:lnTo>
                      <a:pt x="52" y="33"/>
                    </a:lnTo>
                    <a:lnTo>
                      <a:pt x="65" y="7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32">
                <a:extLst>
                  <a:ext uri="{FF2B5EF4-FFF2-40B4-BE49-F238E27FC236}">
                    <a16:creationId xmlns:a16="http://schemas.microsoft.com/office/drawing/2014/main" xmlns="" id="{63A0BA15-CCC4-4391-B2AD-B38A290B5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463" y="422276"/>
                <a:ext cx="406400" cy="598488"/>
              </a:xfrm>
              <a:custGeom>
                <a:avLst/>
                <a:gdLst>
                  <a:gd name="T0" fmla="*/ 8 w 256"/>
                  <a:gd name="T1" fmla="*/ 377 h 377"/>
                  <a:gd name="T2" fmla="*/ 2 w 256"/>
                  <a:gd name="T3" fmla="*/ 370 h 377"/>
                  <a:gd name="T4" fmla="*/ 0 w 256"/>
                  <a:gd name="T5" fmla="*/ 361 h 377"/>
                  <a:gd name="T6" fmla="*/ 3 w 256"/>
                  <a:gd name="T7" fmla="*/ 354 h 377"/>
                  <a:gd name="T8" fmla="*/ 8 w 256"/>
                  <a:gd name="T9" fmla="*/ 346 h 377"/>
                  <a:gd name="T10" fmla="*/ 14 w 256"/>
                  <a:gd name="T11" fmla="*/ 340 h 377"/>
                  <a:gd name="T12" fmla="*/ 54 w 256"/>
                  <a:gd name="T13" fmla="*/ 285 h 377"/>
                  <a:gd name="T14" fmla="*/ 94 w 256"/>
                  <a:gd name="T15" fmla="*/ 227 h 377"/>
                  <a:gd name="T16" fmla="*/ 131 w 256"/>
                  <a:gd name="T17" fmla="*/ 164 h 377"/>
                  <a:gd name="T18" fmla="*/ 152 w 256"/>
                  <a:gd name="T19" fmla="*/ 124 h 377"/>
                  <a:gd name="T20" fmla="*/ 171 w 256"/>
                  <a:gd name="T21" fmla="*/ 87 h 377"/>
                  <a:gd name="T22" fmla="*/ 174 w 256"/>
                  <a:gd name="T23" fmla="*/ 77 h 377"/>
                  <a:gd name="T24" fmla="*/ 180 w 256"/>
                  <a:gd name="T25" fmla="*/ 63 h 377"/>
                  <a:gd name="T26" fmla="*/ 181 w 256"/>
                  <a:gd name="T27" fmla="*/ 49 h 377"/>
                  <a:gd name="T28" fmla="*/ 181 w 256"/>
                  <a:gd name="T29" fmla="*/ 37 h 377"/>
                  <a:gd name="T30" fmla="*/ 178 w 256"/>
                  <a:gd name="T31" fmla="*/ 26 h 377"/>
                  <a:gd name="T32" fmla="*/ 171 w 256"/>
                  <a:gd name="T33" fmla="*/ 21 h 377"/>
                  <a:gd name="T34" fmla="*/ 162 w 256"/>
                  <a:gd name="T35" fmla="*/ 16 h 377"/>
                  <a:gd name="T36" fmla="*/ 155 w 256"/>
                  <a:gd name="T37" fmla="*/ 7 h 377"/>
                  <a:gd name="T38" fmla="*/ 155 w 256"/>
                  <a:gd name="T39" fmla="*/ 5 h 377"/>
                  <a:gd name="T40" fmla="*/ 157 w 256"/>
                  <a:gd name="T41" fmla="*/ 2 h 377"/>
                  <a:gd name="T42" fmla="*/ 159 w 256"/>
                  <a:gd name="T43" fmla="*/ 2 h 377"/>
                  <a:gd name="T44" fmla="*/ 162 w 256"/>
                  <a:gd name="T45" fmla="*/ 0 h 377"/>
                  <a:gd name="T46" fmla="*/ 174 w 256"/>
                  <a:gd name="T47" fmla="*/ 2 h 377"/>
                  <a:gd name="T48" fmla="*/ 194 w 256"/>
                  <a:gd name="T49" fmla="*/ 7 h 377"/>
                  <a:gd name="T50" fmla="*/ 214 w 256"/>
                  <a:gd name="T51" fmla="*/ 14 h 377"/>
                  <a:gd name="T52" fmla="*/ 232 w 256"/>
                  <a:gd name="T53" fmla="*/ 23 h 377"/>
                  <a:gd name="T54" fmla="*/ 244 w 256"/>
                  <a:gd name="T55" fmla="*/ 30 h 377"/>
                  <a:gd name="T56" fmla="*/ 251 w 256"/>
                  <a:gd name="T57" fmla="*/ 38 h 377"/>
                  <a:gd name="T58" fmla="*/ 255 w 256"/>
                  <a:gd name="T59" fmla="*/ 51 h 377"/>
                  <a:gd name="T60" fmla="*/ 256 w 256"/>
                  <a:gd name="T61" fmla="*/ 65 h 377"/>
                  <a:gd name="T62" fmla="*/ 249 w 256"/>
                  <a:gd name="T63" fmla="*/ 77 h 377"/>
                  <a:gd name="T64" fmla="*/ 239 w 256"/>
                  <a:gd name="T65" fmla="*/ 93 h 377"/>
                  <a:gd name="T66" fmla="*/ 223 w 256"/>
                  <a:gd name="T67" fmla="*/ 107 h 377"/>
                  <a:gd name="T68" fmla="*/ 209 w 256"/>
                  <a:gd name="T69" fmla="*/ 120 h 377"/>
                  <a:gd name="T70" fmla="*/ 199 w 256"/>
                  <a:gd name="T71" fmla="*/ 133 h 377"/>
                  <a:gd name="T72" fmla="*/ 159 w 256"/>
                  <a:gd name="T73" fmla="*/ 185 h 377"/>
                  <a:gd name="T74" fmla="*/ 118 w 256"/>
                  <a:gd name="T75" fmla="*/ 241 h 377"/>
                  <a:gd name="T76" fmla="*/ 80 w 256"/>
                  <a:gd name="T77" fmla="*/ 295 h 377"/>
                  <a:gd name="T78" fmla="*/ 43 w 256"/>
                  <a:gd name="T79" fmla="*/ 347 h 377"/>
                  <a:gd name="T80" fmla="*/ 38 w 256"/>
                  <a:gd name="T81" fmla="*/ 354 h 377"/>
                  <a:gd name="T82" fmla="*/ 33 w 256"/>
                  <a:gd name="T83" fmla="*/ 363 h 377"/>
                  <a:gd name="T84" fmla="*/ 26 w 256"/>
                  <a:gd name="T85" fmla="*/ 372 h 377"/>
                  <a:gd name="T86" fmla="*/ 19 w 256"/>
                  <a:gd name="T87" fmla="*/ 377 h 377"/>
                  <a:gd name="T88" fmla="*/ 8 w 256"/>
                  <a:gd name="T8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6" h="377">
                    <a:moveTo>
                      <a:pt x="8" y="377"/>
                    </a:moveTo>
                    <a:lnTo>
                      <a:pt x="2" y="370"/>
                    </a:lnTo>
                    <a:lnTo>
                      <a:pt x="0" y="361"/>
                    </a:lnTo>
                    <a:lnTo>
                      <a:pt x="3" y="354"/>
                    </a:lnTo>
                    <a:lnTo>
                      <a:pt x="8" y="346"/>
                    </a:lnTo>
                    <a:lnTo>
                      <a:pt x="14" y="340"/>
                    </a:lnTo>
                    <a:lnTo>
                      <a:pt x="54" y="285"/>
                    </a:lnTo>
                    <a:lnTo>
                      <a:pt x="94" y="227"/>
                    </a:lnTo>
                    <a:lnTo>
                      <a:pt x="131" y="164"/>
                    </a:lnTo>
                    <a:lnTo>
                      <a:pt x="152" y="124"/>
                    </a:lnTo>
                    <a:lnTo>
                      <a:pt x="171" y="87"/>
                    </a:lnTo>
                    <a:lnTo>
                      <a:pt x="174" y="77"/>
                    </a:lnTo>
                    <a:lnTo>
                      <a:pt x="180" y="63"/>
                    </a:lnTo>
                    <a:lnTo>
                      <a:pt x="181" y="49"/>
                    </a:lnTo>
                    <a:lnTo>
                      <a:pt x="181" y="37"/>
                    </a:lnTo>
                    <a:lnTo>
                      <a:pt x="178" y="26"/>
                    </a:lnTo>
                    <a:lnTo>
                      <a:pt x="171" y="21"/>
                    </a:lnTo>
                    <a:lnTo>
                      <a:pt x="162" y="16"/>
                    </a:lnTo>
                    <a:lnTo>
                      <a:pt x="155" y="7"/>
                    </a:lnTo>
                    <a:lnTo>
                      <a:pt x="155" y="5"/>
                    </a:lnTo>
                    <a:lnTo>
                      <a:pt x="157" y="2"/>
                    </a:lnTo>
                    <a:lnTo>
                      <a:pt x="159" y="2"/>
                    </a:lnTo>
                    <a:lnTo>
                      <a:pt x="162" y="0"/>
                    </a:lnTo>
                    <a:lnTo>
                      <a:pt x="174" y="2"/>
                    </a:lnTo>
                    <a:lnTo>
                      <a:pt x="194" y="7"/>
                    </a:lnTo>
                    <a:lnTo>
                      <a:pt x="214" y="14"/>
                    </a:lnTo>
                    <a:lnTo>
                      <a:pt x="232" y="23"/>
                    </a:lnTo>
                    <a:lnTo>
                      <a:pt x="244" y="30"/>
                    </a:lnTo>
                    <a:lnTo>
                      <a:pt x="251" y="38"/>
                    </a:lnTo>
                    <a:lnTo>
                      <a:pt x="255" y="51"/>
                    </a:lnTo>
                    <a:lnTo>
                      <a:pt x="256" y="65"/>
                    </a:lnTo>
                    <a:lnTo>
                      <a:pt x="249" y="77"/>
                    </a:lnTo>
                    <a:lnTo>
                      <a:pt x="239" y="93"/>
                    </a:lnTo>
                    <a:lnTo>
                      <a:pt x="223" y="107"/>
                    </a:lnTo>
                    <a:lnTo>
                      <a:pt x="209" y="120"/>
                    </a:lnTo>
                    <a:lnTo>
                      <a:pt x="199" y="133"/>
                    </a:lnTo>
                    <a:lnTo>
                      <a:pt x="159" y="185"/>
                    </a:lnTo>
                    <a:lnTo>
                      <a:pt x="118" y="241"/>
                    </a:lnTo>
                    <a:lnTo>
                      <a:pt x="80" y="295"/>
                    </a:lnTo>
                    <a:lnTo>
                      <a:pt x="43" y="347"/>
                    </a:lnTo>
                    <a:lnTo>
                      <a:pt x="38" y="354"/>
                    </a:lnTo>
                    <a:lnTo>
                      <a:pt x="33" y="363"/>
                    </a:lnTo>
                    <a:lnTo>
                      <a:pt x="26" y="372"/>
                    </a:lnTo>
                    <a:lnTo>
                      <a:pt x="19" y="377"/>
                    </a:lnTo>
                    <a:lnTo>
                      <a:pt x="8" y="37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33">
                <a:extLst>
                  <a:ext uri="{FF2B5EF4-FFF2-40B4-BE49-F238E27FC236}">
                    <a16:creationId xmlns:a16="http://schemas.microsoft.com/office/drawing/2014/main" xmlns="" id="{3B08B8EA-3171-43CD-AFD9-B482A27DC7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976" y="666751"/>
                <a:ext cx="449263" cy="1004888"/>
              </a:xfrm>
              <a:custGeom>
                <a:avLst/>
                <a:gdLst>
                  <a:gd name="T0" fmla="*/ 142 w 283"/>
                  <a:gd name="T1" fmla="*/ 293 h 633"/>
                  <a:gd name="T2" fmla="*/ 159 w 283"/>
                  <a:gd name="T3" fmla="*/ 293 h 633"/>
                  <a:gd name="T4" fmla="*/ 215 w 283"/>
                  <a:gd name="T5" fmla="*/ 225 h 633"/>
                  <a:gd name="T6" fmla="*/ 213 w 283"/>
                  <a:gd name="T7" fmla="*/ 183 h 633"/>
                  <a:gd name="T8" fmla="*/ 157 w 283"/>
                  <a:gd name="T9" fmla="*/ 209 h 633"/>
                  <a:gd name="T10" fmla="*/ 133 w 283"/>
                  <a:gd name="T11" fmla="*/ 270 h 633"/>
                  <a:gd name="T12" fmla="*/ 281 w 283"/>
                  <a:gd name="T13" fmla="*/ 195 h 633"/>
                  <a:gd name="T14" fmla="*/ 250 w 283"/>
                  <a:gd name="T15" fmla="*/ 242 h 633"/>
                  <a:gd name="T16" fmla="*/ 192 w 283"/>
                  <a:gd name="T17" fmla="*/ 309 h 633"/>
                  <a:gd name="T18" fmla="*/ 168 w 283"/>
                  <a:gd name="T19" fmla="*/ 337 h 633"/>
                  <a:gd name="T20" fmla="*/ 138 w 283"/>
                  <a:gd name="T21" fmla="*/ 337 h 633"/>
                  <a:gd name="T22" fmla="*/ 126 w 283"/>
                  <a:gd name="T23" fmla="*/ 359 h 633"/>
                  <a:gd name="T24" fmla="*/ 126 w 283"/>
                  <a:gd name="T25" fmla="*/ 482 h 633"/>
                  <a:gd name="T26" fmla="*/ 123 w 283"/>
                  <a:gd name="T27" fmla="*/ 578 h 633"/>
                  <a:gd name="T28" fmla="*/ 112 w 283"/>
                  <a:gd name="T29" fmla="*/ 616 h 633"/>
                  <a:gd name="T30" fmla="*/ 82 w 283"/>
                  <a:gd name="T31" fmla="*/ 632 h 633"/>
                  <a:gd name="T32" fmla="*/ 58 w 283"/>
                  <a:gd name="T33" fmla="*/ 600 h 633"/>
                  <a:gd name="T34" fmla="*/ 65 w 283"/>
                  <a:gd name="T35" fmla="*/ 523 h 633"/>
                  <a:gd name="T36" fmla="*/ 77 w 283"/>
                  <a:gd name="T37" fmla="*/ 333 h 633"/>
                  <a:gd name="T38" fmla="*/ 56 w 283"/>
                  <a:gd name="T39" fmla="*/ 298 h 633"/>
                  <a:gd name="T40" fmla="*/ 25 w 283"/>
                  <a:gd name="T41" fmla="*/ 331 h 633"/>
                  <a:gd name="T42" fmla="*/ 13 w 283"/>
                  <a:gd name="T43" fmla="*/ 314 h 633"/>
                  <a:gd name="T44" fmla="*/ 67 w 283"/>
                  <a:gd name="T45" fmla="*/ 267 h 633"/>
                  <a:gd name="T46" fmla="*/ 93 w 283"/>
                  <a:gd name="T47" fmla="*/ 221 h 633"/>
                  <a:gd name="T48" fmla="*/ 96 w 283"/>
                  <a:gd name="T49" fmla="*/ 204 h 633"/>
                  <a:gd name="T50" fmla="*/ 88 w 283"/>
                  <a:gd name="T51" fmla="*/ 180 h 633"/>
                  <a:gd name="T52" fmla="*/ 88 w 283"/>
                  <a:gd name="T53" fmla="*/ 157 h 633"/>
                  <a:gd name="T54" fmla="*/ 98 w 283"/>
                  <a:gd name="T55" fmla="*/ 143 h 633"/>
                  <a:gd name="T56" fmla="*/ 110 w 283"/>
                  <a:gd name="T57" fmla="*/ 132 h 633"/>
                  <a:gd name="T58" fmla="*/ 117 w 283"/>
                  <a:gd name="T59" fmla="*/ 122 h 633"/>
                  <a:gd name="T60" fmla="*/ 91 w 283"/>
                  <a:gd name="T61" fmla="*/ 106 h 633"/>
                  <a:gd name="T62" fmla="*/ 58 w 283"/>
                  <a:gd name="T63" fmla="*/ 99 h 633"/>
                  <a:gd name="T64" fmla="*/ 89 w 283"/>
                  <a:gd name="T65" fmla="*/ 66 h 633"/>
                  <a:gd name="T66" fmla="*/ 136 w 283"/>
                  <a:gd name="T67" fmla="*/ 40 h 633"/>
                  <a:gd name="T68" fmla="*/ 189 w 283"/>
                  <a:gd name="T69" fmla="*/ 12 h 633"/>
                  <a:gd name="T70" fmla="*/ 234 w 283"/>
                  <a:gd name="T71" fmla="*/ 3 h 633"/>
                  <a:gd name="T72" fmla="*/ 267 w 283"/>
                  <a:gd name="T73" fmla="*/ 1 h 633"/>
                  <a:gd name="T74" fmla="*/ 283 w 283"/>
                  <a:gd name="T75" fmla="*/ 26 h 633"/>
                  <a:gd name="T76" fmla="*/ 253 w 283"/>
                  <a:gd name="T77" fmla="*/ 56 h 633"/>
                  <a:gd name="T78" fmla="*/ 168 w 283"/>
                  <a:gd name="T79" fmla="*/ 118 h 633"/>
                  <a:gd name="T80" fmla="*/ 131 w 283"/>
                  <a:gd name="T81" fmla="*/ 141 h 633"/>
                  <a:gd name="T82" fmla="*/ 136 w 283"/>
                  <a:gd name="T83" fmla="*/ 167 h 633"/>
                  <a:gd name="T84" fmla="*/ 171 w 283"/>
                  <a:gd name="T85" fmla="*/ 176 h 633"/>
                  <a:gd name="T86" fmla="*/ 215 w 283"/>
                  <a:gd name="T87" fmla="*/ 159 h 633"/>
                  <a:gd name="T88" fmla="*/ 271 w 283"/>
                  <a:gd name="T89" fmla="*/ 164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3" h="633">
                    <a:moveTo>
                      <a:pt x="133" y="291"/>
                    </a:moveTo>
                    <a:lnTo>
                      <a:pt x="136" y="293"/>
                    </a:lnTo>
                    <a:lnTo>
                      <a:pt x="142" y="293"/>
                    </a:lnTo>
                    <a:lnTo>
                      <a:pt x="147" y="293"/>
                    </a:lnTo>
                    <a:lnTo>
                      <a:pt x="154" y="293"/>
                    </a:lnTo>
                    <a:lnTo>
                      <a:pt x="159" y="293"/>
                    </a:lnTo>
                    <a:lnTo>
                      <a:pt x="180" y="272"/>
                    </a:lnTo>
                    <a:lnTo>
                      <a:pt x="198" y="249"/>
                    </a:lnTo>
                    <a:lnTo>
                      <a:pt x="215" y="225"/>
                    </a:lnTo>
                    <a:lnTo>
                      <a:pt x="227" y="209"/>
                    </a:lnTo>
                    <a:lnTo>
                      <a:pt x="238" y="190"/>
                    </a:lnTo>
                    <a:lnTo>
                      <a:pt x="213" y="183"/>
                    </a:lnTo>
                    <a:lnTo>
                      <a:pt x="191" y="186"/>
                    </a:lnTo>
                    <a:lnTo>
                      <a:pt x="173" y="195"/>
                    </a:lnTo>
                    <a:lnTo>
                      <a:pt x="157" y="209"/>
                    </a:lnTo>
                    <a:lnTo>
                      <a:pt x="145" y="228"/>
                    </a:lnTo>
                    <a:lnTo>
                      <a:pt x="136" y="249"/>
                    </a:lnTo>
                    <a:lnTo>
                      <a:pt x="133" y="270"/>
                    </a:lnTo>
                    <a:lnTo>
                      <a:pt x="133" y="291"/>
                    </a:lnTo>
                    <a:close/>
                    <a:moveTo>
                      <a:pt x="283" y="174"/>
                    </a:moveTo>
                    <a:lnTo>
                      <a:pt x="281" y="195"/>
                    </a:lnTo>
                    <a:lnTo>
                      <a:pt x="274" y="213"/>
                    </a:lnTo>
                    <a:lnTo>
                      <a:pt x="262" y="228"/>
                    </a:lnTo>
                    <a:lnTo>
                      <a:pt x="250" y="242"/>
                    </a:lnTo>
                    <a:lnTo>
                      <a:pt x="236" y="256"/>
                    </a:lnTo>
                    <a:lnTo>
                      <a:pt x="215" y="283"/>
                    </a:lnTo>
                    <a:lnTo>
                      <a:pt x="192" y="309"/>
                    </a:lnTo>
                    <a:lnTo>
                      <a:pt x="185" y="317"/>
                    </a:lnTo>
                    <a:lnTo>
                      <a:pt x="177" y="328"/>
                    </a:lnTo>
                    <a:lnTo>
                      <a:pt x="168" y="337"/>
                    </a:lnTo>
                    <a:lnTo>
                      <a:pt x="161" y="340"/>
                    </a:lnTo>
                    <a:lnTo>
                      <a:pt x="149" y="340"/>
                    </a:lnTo>
                    <a:lnTo>
                      <a:pt x="138" y="337"/>
                    </a:lnTo>
                    <a:lnTo>
                      <a:pt x="128" y="333"/>
                    </a:lnTo>
                    <a:lnTo>
                      <a:pt x="124" y="345"/>
                    </a:lnTo>
                    <a:lnTo>
                      <a:pt x="126" y="359"/>
                    </a:lnTo>
                    <a:lnTo>
                      <a:pt x="126" y="372"/>
                    </a:lnTo>
                    <a:lnTo>
                      <a:pt x="128" y="427"/>
                    </a:lnTo>
                    <a:lnTo>
                      <a:pt x="126" y="482"/>
                    </a:lnTo>
                    <a:lnTo>
                      <a:pt x="123" y="537"/>
                    </a:lnTo>
                    <a:lnTo>
                      <a:pt x="123" y="557"/>
                    </a:lnTo>
                    <a:lnTo>
                      <a:pt x="123" y="578"/>
                    </a:lnTo>
                    <a:lnTo>
                      <a:pt x="121" y="588"/>
                    </a:lnTo>
                    <a:lnTo>
                      <a:pt x="117" y="602"/>
                    </a:lnTo>
                    <a:lnTo>
                      <a:pt x="112" y="616"/>
                    </a:lnTo>
                    <a:lnTo>
                      <a:pt x="105" y="628"/>
                    </a:lnTo>
                    <a:lnTo>
                      <a:pt x="95" y="633"/>
                    </a:lnTo>
                    <a:lnTo>
                      <a:pt x="82" y="632"/>
                    </a:lnTo>
                    <a:lnTo>
                      <a:pt x="72" y="623"/>
                    </a:lnTo>
                    <a:lnTo>
                      <a:pt x="63" y="611"/>
                    </a:lnTo>
                    <a:lnTo>
                      <a:pt x="58" y="600"/>
                    </a:lnTo>
                    <a:lnTo>
                      <a:pt x="58" y="576"/>
                    </a:lnTo>
                    <a:lnTo>
                      <a:pt x="61" y="550"/>
                    </a:lnTo>
                    <a:lnTo>
                      <a:pt x="65" y="523"/>
                    </a:lnTo>
                    <a:lnTo>
                      <a:pt x="68" y="462"/>
                    </a:lnTo>
                    <a:lnTo>
                      <a:pt x="74" y="398"/>
                    </a:lnTo>
                    <a:lnTo>
                      <a:pt x="77" y="333"/>
                    </a:lnTo>
                    <a:lnTo>
                      <a:pt x="79" y="277"/>
                    </a:lnTo>
                    <a:lnTo>
                      <a:pt x="68" y="284"/>
                    </a:lnTo>
                    <a:lnTo>
                      <a:pt x="56" y="298"/>
                    </a:lnTo>
                    <a:lnTo>
                      <a:pt x="44" y="312"/>
                    </a:lnTo>
                    <a:lnTo>
                      <a:pt x="35" y="323"/>
                    </a:lnTo>
                    <a:lnTo>
                      <a:pt x="25" y="331"/>
                    </a:lnTo>
                    <a:lnTo>
                      <a:pt x="13" y="335"/>
                    </a:lnTo>
                    <a:lnTo>
                      <a:pt x="0" y="331"/>
                    </a:lnTo>
                    <a:lnTo>
                      <a:pt x="13" y="314"/>
                    </a:lnTo>
                    <a:lnTo>
                      <a:pt x="30" y="298"/>
                    </a:lnTo>
                    <a:lnTo>
                      <a:pt x="49" y="283"/>
                    </a:lnTo>
                    <a:lnTo>
                      <a:pt x="67" y="267"/>
                    </a:lnTo>
                    <a:lnTo>
                      <a:pt x="79" y="255"/>
                    </a:lnTo>
                    <a:lnTo>
                      <a:pt x="88" y="241"/>
                    </a:lnTo>
                    <a:lnTo>
                      <a:pt x="93" y="221"/>
                    </a:lnTo>
                    <a:lnTo>
                      <a:pt x="95" y="216"/>
                    </a:lnTo>
                    <a:lnTo>
                      <a:pt x="95" y="209"/>
                    </a:lnTo>
                    <a:lnTo>
                      <a:pt x="96" y="204"/>
                    </a:lnTo>
                    <a:lnTo>
                      <a:pt x="96" y="199"/>
                    </a:lnTo>
                    <a:lnTo>
                      <a:pt x="93" y="188"/>
                    </a:lnTo>
                    <a:lnTo>
                      <a:pt x="88" y="180"/>
                    </a:lnTo>
                    <a:lnTo>
                      <a:pt x="86" y="169"/>
                    </a:lnTo>
                    <a:lnTo>
                      <a:pt x="86" y="162"/>
                    </a:lnTo>
                    <a:lnTo>
                      <a:pt x="88" y="157"/>
                    </a:lnTo>
                    <a:lnTo>
                      <a:pt x="91" y="152"/>
                    </a:lnTo>
                    <a:lnTo>
                      <a:pt x="95" y="146"/>
                    </a:lnTo>
                    <a:lnTo>
                      <a:pt x="98" y="143"/>
                    </a:lnTo>
                    <a:lnTo>
                      <a:pt x="102" y="139"/>
                    </a:lnTo>
                    <a:lnTo>
                      <a:pt x="107" y="136"/>
                    </a:lnTo>
                    <a:lnTo>
                      <a:pt x="110" y="132"/>
                    </a:lnTo>
                    <a:lnTo>
                      <a:pt x="114" y="129"/>
                    </a:lnTo>
                    <a:lnTo>
                      <a:pt x="117" y="125"/>
                    </a:lnTo>
                    <a:lnTo>
                      <a:pt x="117" y="122"/>
                    </a:lnTo>
                    <a:lnTo>
                      <a:pt x="114" y="113"/>
                    </a:lnTo>
                    <a:lnTo>
                      <a:pt x="103" y="108"/>
                    </a:lnTo>
                    <a:lnTo>
                      <a:pt x="91" y="106"/>
                    </a:lnTo>
                    <a:lnTo>
                      <a:pt x="79" y="104"/>
                    </a:lnTo>
                    <a:lnTo>
                      <a:pt x="67" y="103"/>
                    </a:lnTo>
                    <a:lnTo>
                      <a:pt x="58" y="99"/>
                    </a:lnTo>
                    <a:lnTo>
                      <a:pt x="65" y="85"/>
                    </a:lnTo>
                    <a:lnTo>
                      <a:pt x="75" y="75"/>
                    </a:lnTo>
                    <a:lnTo>
                      <a:pt x="89" y="66"/>
                    </a:lnTo>
                    <a:lnTo>
                      <a:pt x="105" y="57"/>
                    </a:lnTo>
                    <a:lnTo>
                      <a:pt x="119" y="50"/>
                    </a:lnTo>
                    <a:lnTo>
                      <a:pt x="136" y="40"/>
                    </a:lnTo>
                    <a:lnTo>
                      <a:pt x="156" y="31"/>
                    </a:lnTo>
                    <a:lnTo>
                      <a:pt x="173" y="21"/>
                    </a:lnTo>
                    <a:lnTo>
                      <a:pt x="189" y="12"/>
                    </a:lnTo>
                    <a:lnTo>
                      <a:pt x="205" y="8"/>
                    </a:lnTo>
                    <a:lnTo>
                      <a:pt x="220" y="7"/>
                    </a:lnTo>
                    <a:lnTo>
                      <a:pt x="234" y="3"/>
                    </a:lnTo>
                    <a:lnTo>
                      <a:pt x="245" y="0"/>
                    </a:lnTo>
                    <a:lnTo>
                      <a:pt x="257" y="0"/>
                    </a:lnTo>
                    <a:lnTo>
                      <a:pt x="267" y="1"/>
                    </a:lnTo>
                    <a:lnTo>
                      <a:pt x="278" y="5"/>
                    </a:lnTo>
                    <a:lnTo>
                      <a:pt x="283" y="12"/>
                    </a:lnTo>
                    <a:lnTo>
                      <a:pt x="283" y="26"/>
                    </a:lnTo>
                    <a:lnTo>
                      <a:pt x="276" y="36"/>
                    </a:lnTo>
                    <a:lnTo>
                      <a:pt x="264" y="47"/>
                    </a:lnTo>
                    <a:lnTo>
                      <a:pt x="253" y="56"/>
                    </a:lnTo>
                    <a:lnTo>
                      <a:pt x="224" y="78"/>
                    </a:lnTo>
                    <a:lnTo>
                      <a:pt x="198" y="97"/>
                    </a:lnTo>
                    <a:lnTo>
                      <a:pt x="168" y="118"/>
                    </a:lnTo>
                    <a:lnTo>
                      <a:pt x="157" y="124"/>
                    </a:lnTo>
                    <a:lnTo>
                      <a:pt x="143" y="132"/>
                    </a:lnTo>
                    <a:lnTo>
                      <a:pt x="131" y="141"/>
                    </a:lnTo>
                    <a:lnTo>
                      <a:pt x="124" y="148"/>
                    </a:lnTo>
                    <a:lnTo>
                      <a:pt x="128" y="157"/>
                    </a:lnTo>
                    <a:lnTo>
                      <a:pt x="136" y="167"/>
                    </a:lnTo>
                    <a:lnTo>
                      <a:pt x="149" y="174"/>
                    </a:lnTo>
                    <a:lnTo>
                      <a:pt x="159" y="178"/>
                    </a:lnTo>
                    <a:lnTo>
                      <a:pt x="171" y="176"/>
                    </a:lnTo>
                    <a:lnTo>
                      <a:pt x="184" y="169"/>
                    </a:lnTo>
                    <a:lnTo>
                      <a:pt x="196" y="164"/>
                    </a:lnTo>
                    <a:lnTo>
                      <a:pt x="215" y="159"/>
                    </a:lnTo>
                    <a:lnTo>
                      <a:pt x="236" y="155"/>
                    </a:lnTo>
                    <a:lnTo>
                      <a:pt x="255" y="157"/>
                    </a:lnTo>
                    <a:lnTo>
                      <a:pt x="271" y="164"/>
                    </a:lnTo>
                    <a:lnTo>
                      <a:pt x="283" y="17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34">
                <a:extLst>
                  <a:ext uri="{FF2B5EF4-FFF2-40B4-BE49-F238E27FC236}">
                    <a16:creationId xmlns:a16="http://schemas.microsoft.com/office/drawing/2014/main" xmlns="" id="{97708F36-8709-47C3-83F3-E15B2ADBF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812801"/>
                <a:ext cx="282575" cy="266700"/>
              </a:xfrm>
              <a:custGeom>
                <a:avLst/>
                <a:gdLst>
                  <a:gd name="T0" fmla="*/ 169 w 178"/>
                  <a:gd name="T1" fmla="*/ 4 h 168"/>
                  <a:gd name="T2" fmla="*/ 178 w 178"/>
                  <a:gd name="T3" fmla="*/ 19 h 168"/>
                  <a:gd name="T4" fmla="*/ 178 w 178"/>
                  <a:gd name="T5" fmla="*/ 35 h 168"/>
                  <a:gd name="T6" fmla="*/ 171 w 178"/>
                  <a:gd name="T7" fmla="*/ 53 h 168"/>
                  <a:gd name="T8" fmla="*/ 161 w 178"/>
                  <a:gd name="T9" fmla="*/ 68 h 168"/>
                  <a:gd name="T10" fmla="*/ 147 w 178"/>
                  <a:gd name="T11" fmla="*/ 84 h 168"/>
                  <a:gd name="T12" fmla="*/ 134 w 178"/>
                  <a:gd name="T13" fmla="*/ 98 h 168"/>
                  <a:gd name="T14" fmla="*/ 126 w 178"/>
                  <a:gd name="T15" fmla="*/ 110 h 168"/>
                  <a:gd name="T16" fmla="*/ 136 w 178"/>
                  <a:gd name="T17" fmla="*/ 115 h 168"/>
                  <a:gd name="T18" fmla="*/ 145 w 178"/>
                  <a:gd name="T19" fmla="*/ 122 h 168"/>
                  <a:gd name="T20" fmla="*/ 152 w 178"/>
                  <a:gd name="T21" fmla="*/ 129 h 168"/>
                  <a:gd name="T22" fmla="*/ 155 w 178"/>
                  <a:gd name="T23" fmla="*/ 140 h 168"/>
                  <a:gd name="T24" fmla="*/ 154 w 178"/>
                  <a:gd name="T25" fmla="*/ 154 h 168"/>
                  <a:gd name="T26" fmla="*/ 138 w 178"/>
                  <a:gd name="T27" fmla="*/ 163 h 168"/>
                  <a:gd name="T28" fmla="*/ 117 w 178"/>
                  <a:gd name="T29" fmla="*/ 168 h 168"/>
                  <a:gd name="T30" fmla="*/ 94 w 178"/>
                  <a:gd name="T31" fmla="*/ 166 h 168"/>
                  <a:gd name="T32" fmla="*/ 91 w 178"/>
                  <a:gd name="T33" fmla="*/ 163 h 168"/>
                  <a:gd name="T34" fmla="*/ 89 w 178"/>
                  <a:gd name="T35" fmla="*/ 157 h 168"/>
                  <a:gd name="T36" fmla="*/ 86 w 178"/>
                  <a:gd name="T37" fmla="*/ 152 h 168"/>
                  <a:gd name="T38" fmla="*/ 84 w 178"/>
                  <a:gd name="T39" fmla="*/ 147 h 168"/>
                  <a:gd name="T40" fmla="*/ 75 w 178"/>
                  <a:gd name="T41" fmla="*/ 140 h 168"/>
                  <a:gd name="T42" fmla="*/ 70 w 178"/>
                  <a:gd name="T43" fmla="*/ 129 h 168"/>
                  <a:gd name="T44" fmla="*/ 72 w 178"/>
                  <a:gd name="T45" fmla="*/ 117 h 168"/>
                  <a:gd name="T46" fmla="*/ 77 w 178"/>
                  <a:gd name="T47" fmla="*/ 107 h 168"/>
                  <a:gd name="T48" fmla="*/ 65 w 178"/>
                  <a:gd name="T49" fmla="*/ 107 h 168"/>
                  <a:gd name="T50" fmla="*/ 51 w 178"/>
                  <a:gd name="T51" fmla="*/ 112 h 168"/>
                  <a:gd name="T52" fmla="*/ 38 w 178"/>
                  <a:gd name="T53" fmla="*/ 119 h 168"/>
                  <a:gd name="T54" fmla="*/ 25 w 178"/>
                  <a:gd name="T55" fmla="*/ 122 h 168"/>
                  <a:gd name="T56" fmla="*/ 12 w 178"/>
                  <a:gd name="T57" fmla="*/ 124 h 168"/>
                  <a:gd name="T58" fmla="*/ 0 w 178"/>
                  <a:gd name="T59" fmla="*/ 117 h 168"/>
                  <a:gd name="T60" fmla="*/ 7 w 178"/>
                  <a:gd name="T61" fmla="*/ 100 h 168"/>
                  <a:gd name="T62" fmla="*/ 21 w 178"/>
                  <a:gd name="T63" fmla="*/ 86 h 168"/>
                  <a:gd name="T64" fmla="*/ 38 w 178"/>
                  <a:gd name="T65" fmla="*/ 74 h 168"/>
                  <a:gd name="T66" fmla="*/ 56 w 178"/>
                  <a:gd name="T67" fmla="*/ 61 h 168"/>
                  <a:gd name="T68" fmla="*/ 63 w 178"/>
                  <a:gd name="T69" fmla="*/ 56 h 168"/>
                  <a:gd name="T70" fmla="*/ 72 w 178"/>
                  <a:gd name="T71" fmla="*/ 49 h 168"/>
                  <a:gd name="T72" fmla="*/ 77 w 178"/>
                  <a:gd name="T73" fmla="*/ 46 h 168"/>
                  <a:gd name="T74" fmla="*/ 82 w 178"/>
                  <a:gd name="T75" fmla="*/ 40 h 168"/>
                  <a:gd name="T76" fmla="*/ 89 w 178"/>
                  <a:gd name="T77" fmla="*/ 37 h 168"/>
                  <a:gd name="T78" fmla="*/ 98 w 178"/>
                  <a:gd name="T79" fmla="*/ 28 h 168"/>
                  <a:gd name="T80" fmla="*/ 108 w 178"/>
                  <a:gd name="T81" fmla="*/ 19 h 168"/>
                  <a:gd name="T82" fmla="*/ 121 w 178"/>
                  <a:gd name="T83" fmla="*/ 11 h 168"/>
                  <a:gd name="T84" fmla="*/ 134 w 178"/>
                  <a:gd name="T85" fmla="*/ 4 h 168"/>
                  <a:gd name="T86" fmla="*/ 150 w 178"/>
                  <a:gd name="T87" fmla="*/ 0 h 168"/>
                  <a:gd name="T88" fmla="*/ 169 w 178"/>
                  <a:gd name="T89" fmla="*/ 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" h="168">
                    <a:moveTo>
                      <a:pt x="169" y="4"/>
                    </a:moveTo>
                    <a:lnTo>
                      <a:pt x="178" y="19"/>
                    </a:lnTo>
                    <a:lnTo>
                      <a:pt x="178" y="35"/>
                    </a:lnTo>
                    <a:lnTo>
                      <a:pt x="171" y="53"/>
                    </a:lnTo>
                    <a:lnTo>
                      <a:pt x="161" y="68"/>
                    </a:lnTo>
                    <a:lnTo>
                      <a:pt x="147" y="84"/>
                    </a:lnTo>
                    <a:lnTo>
                      <a:pt x="134" y="98"/>
                    </a:lnTo>
                    <a:lnTo>
                      <a:pt x="126" y="110"/>
                    </a:lnTo>
                    <a:lnTo>
                      <a:pt x="136" y="115"/>
                    </a:lnTo>
                    <a:lnTo>
                      <a:pt x="145" y="122"/>
                    </a:lnTo>
                    <a:lnTo>
                      <a:pt x="152" y="129"/>
                    </a:lnTo>
                    <a:lnTo>
                      <a:pt x="155" y="140"/>
                    </a:lnTo>
                    <a:lnTo>
                      <a:pt x="154" y="154"/>
                    </a:lnTo>
                    <a:lnTo>
                      <a:pt x="138" y="163"/>
                    </a:lnTo>
                    <a:lnTo>
                      <a:pt x="117" y="168"/>
                    </a:lnTo>
                    <a:lnTo>
                      <a:pt x="94" y="166"/>
                    </a:lnTo>
                    <a:lnTo>
                      <a:pt x="91" y="163"/>
                    </a:lnTo>
                    <a:lnTo>
                      <a:pt x="89" y="157"/>
                    </a:lnTo>
                    <a:lnTo>
                      <a:pt x="86" y="152"/>
                    </a:lnTo>
                    <a:lnTo>
                      <a:pt x="84" y="147"/>
                    </a:lnTo>
                    <a:lnTo>
                      <a:pt x="75" y="140"/>
                    </a:lnTo>
                    <a:lnTo>
                      <a:pt x="70" y="129"/>
                    </a:lnTo>
                    <a:lnTo>
                      <a:pt x="72" y="117"/>
                    </a:lnTo>
                    <a:lnTo>
                      <a:pt x="77" y="107"/>
                    </a:lnTo>
                    <a:lnTo>
                      <a:pt x="65" y="107"/>
                    </a:lnTo>
                    <a:lnTo>
                      <a:pt x="51" y="112"/>
                    </a:lnTo>
                    <a:lnTo>
                      <a:pt x="38" y="119"/>
                    </a:lnTo>
                    <a:lnTo>
                      <a:pt x="25" y="122"/>
                    </a:lnTo>
                    <a:lnTo>
                      <a:pt x="12" y="124"/>
                    </a:lnTo>
                    <a:lnTo>
                      <a:pt x="0" y="117"/>
                    </a:lnTo>
                    <a:lnTo>
                      <a:pt x="7" y="100"/>
                    </a:lnTo>
                    <a:lnTo>
                      <a:pt x="21" y="86"/>
                    </a:lnTo>
                    <a:lnTo>
                      <a:pt x="38" y="74"/>
                    </a:lnTo>
                    <a:lnTo>
                      <a:pt x="56" y="61"/>
                    </a:lnTo>
                    <a:lnTo>
                      <a:pt x="63" y="56"/>
                    </a:lnTo>
                    <a:lnTo>
                      <a:pt x="72" y="49"/>
                    </a:lnTo>
                    <a:lnTo>
                      <a:pt x="77" y="46"/>
                    </a:lnTo>
                    <a:lnTo>
                      <a:pt x="82" y="40"/>
                    </a:lnTo>
                    <a:lnTo>
                      <a:pt x="89" y="37"/>
                    </a:lnTo>
                    <a:lnTo>
                      <a:pt x="98" y="28"/>
                    </a:lnTo>
                    <a:lnTo>
                      <a:pt x="108" y="19"/>
                    </a:lnTo>
                    <a:lnTo>
                      <a:pt x="121" y="11"/>
                    </a:lnTo>
                    <a:lnTo>
                      <a:pt x="134" y="4"/>
                    </a:lnTo>
                    <a:lnTo>
                      <a:pt x="15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5">
                <a:extLst>
                  <a:ext uri="{FF2B5EF4-FFF2-40B4-BE49-F238E27FC236}">
                    <a16:creationId xmlns:a16="http://schemas.microsoft.com/office/drawing/2014/main" xmlns="" id="{0C646236-6FAB-4156-90B3-711ED696E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738" y="1093788"/>
                <a:ext cx="122238" cy="309563"/>
              </a:xfrm>
              <a:custGeom>
                <a:avLst/>
                <a:gdLst>
                  <a:gd name="T0" fmla="*/ 31 w 77"/>
                  <a:gd name="T1" fmla="*/ 0 h 195"/>
                  <a:gd name="T2" fmla="*/ 40 w 77"/>
                  <a:gd name="T3" fmla="*/ 3 h 195"/>
                  <a:gd name="T4" fmla="*/ 44 w 77"/>
                  <a:gd name="T5" fmla="*/ 10 h 195"/>
                  <a:gd name="T6" fmla="*/ 45 w 77"/>
                  <a:gd name="T7" fmla="*/ 19 h 195"/>
                  <a:gd name="T8" fmla="*/ 47 w 77"/>
                  <a:gd name="T9" fmla="*/ 27 h 195"/>
                  <a:gd name="T10" fmla="*/ 49 w 77"/>
                  <a:gd name="T11" fmla="*/ 38 h 195"/>
                  <a:gd name="T12" fmla="*/ 54 w 77"/>
                  <a:gd name="T13" fmla="*/ 52 h 195"/>
                  <a:gd name="T14" fmla="*/ 63 w 77"/>
                  <a:gd name="T15" fmla="*/ 71 h 195"/>
                  <a:gd name="T16" fmla="*/ 72 w 77"/>
                  <a:gd name="T17" fmla="*/ 90 h 195"/>
                  <a:gd name="T18" fmla="*/ 77 w 77"/>
                  <a:gd name="T19" fmla="*/ 113 h 195"/>
                  <a:gd name="T20" fmla="*/ 77 w 77"/>
                  <a:gd name="T21" fmla="*/ 130 h 195"/>
                  <a:gd name="T22" fmla="*/ 75 w 77"/>
                  <a:gd name="T23" fmla="*/ 148 h 195"/>
                  <a:gd name="T24" fmla="*/ 72 w 77"/>
                  <a:gd name="T25" fmla="*/ 164 h 195"/>
                  <a:gd name="T26" fmla="*/ 65 w 77"/>
                  <a:gd name="T27" fmla="*/ 179 h 195"/>
                  <a:gd name="T28" fmla="*/ 56 w 77"/>
                  <a:gd name="T29" fmla="*/ 190 h 195"/>
                  <a:gd name="T30" fmla="*/ 45 w 77"/>
                  <a:gd name="T31" fmla="*/ 195 h 195"/>
                  <a:gd name="T32" fmla="*/ 30 w 77"/>
                  <a:gd name="T33" fmla="*/ 192 h 195"/>
                  <a:gd name="T34" fmla="*/ 17 w 77"/>
                  <a:gd name="T35" fmla="*/ 179 h 195"/>
                  <a:gd name="T36" fmla="*/ 7 w 77"/>
                  <a:gd name="T37" fmla="*/ 162 h 195"/>
                  <a:gd name="T38" fmla="*/ 2 w 77"/>
                  <a:gd name="T39" fmla="*/ 143 h 195"/>
                  <a:gd name="T40" fmla="*/ 0 w 77"/>
                  <a:gd name="T41" fmla="*/ 125 h 195"/>
                  <a:gd name="T42" fmla="*/ 3 w 77"/>
                  <a:gd name="T43" fmla="*/ 104 h 195"/>
                  <a:gd name="T44" fmla="*/ 12 w 77"/>
                  <a:gd name="T45" fmla="*/ 89 h 195"/>
                  <a:gd name="T46" fmla="*/ 21 w 77"/>
                  <a:gd name="T47" fmla="*/ 75 h 195"/>
                  <a:gd name="T48" fmla="*/ 30 w 77"/>
                  <a:gd name="T49" fmla="*/ 61 h 195"/>
                  <a:gd name="T50" fmla="*/ 28 w 77"/>
                  <a:gd name="T51" fmla="*/ 29 h 195"/>
                  <a:gd name="T52" fmla="*/ 28 w 77"/>
                  <a:gd name="T53" fmla="*/ 0 h 195"/>
                  <a:gd name="T54" fmla="*/ 31 w 77"/>
                  <a:gd name="T5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195">
                    <a:moveTo>
                      <a:pt x="31" y="0"/>
                    </a:moveTo>
                    <a:lnTo>
                      <a:pt x="40" y="3"/>
                    </a:lnTo>
                    <a:lnTo>
                      <a:pt x="44" y="10"/>
                    </a:lnTo>
                    <a:lnTo>
                      <a:pt x="45" y="19"/>
                    </a:lnTo>
                    <a:lnTo>
                      <a:pt x="47" y="27"/>
                    </a:lnTo>
                    <a:lnTo>
                      <a:pt x="49" y="38"/>
                    </a:lnTo>
                    <a:lnTo>
                      <a:pt x="54" y="52"/>
                    </a:lnTo>
                    <a:lnTo>
                      <a:pt x="63" y="71"/>
                    </a:lnTo>
                    <a:lnTo>
                      <a:pt x="72" y="90"/>
                    </a:lnTo>
                    <a:lnTo>
                      <a:pt x="77" y="113"/>
                    </a:lnTo>
                    <a:lnTo>
                      <a:pt x="77" y="130"/>
                    </a:lnTo>
                    <a:lnTo>
                      <a:pt x="75" y="148"/>
                    </a:lnTo>
                    <a:lnTo>
                      <a:pt x="72" y="164"/>
                    </a:lnTo>
                    <a:lnTo>
                      <a:pt x="65" y="179"/>
                    </a:lnTo>
                    <a:lnTo>
                      <a:pt x="56" y="190"/>
                    </a:lnTo>
                    <a:lnTo>
                      <a:pt x="45" y="195"/>
                    </a:lnTo>
                    <a:lnTo>
                      <a:pt x="30" y="192"/>
                    </a:lnTo>
                    <a:lnTo>
                      <a:pt x="17" y="179"/>
                    </a:lnTo>
                    <a:lnTo>
                      <a:pt x="7" y="162"/>
                    </a:lnTo>
                    <a:lnTo>
                      <a:pt x="2" y="143"/>
                    </a:lnTo>
                    <a:lnTo>
                      <a:pt x="0" y="125"/>
                    </a:lnTo>
                    <a:lnTo>
                      <a:pt x="3" y="104"/>
                    </a:lnTo>
                    <a:lnTo>
                      <a:pt x="12" y="89"/>
                    </a:lnTo>
                    <a:lnTo>
                      <a:pt x="21" y="75"/>
                    </a:lnTo>
                    <a:lnTo>
                      <a:pt x="30" y="61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36">
                <a:extLst>
                  <a:ext uri="{FF2B5EF4-FFF2-40B4-BE49-F238E27FC236}">
                    <a16:creationId xmlns:a16="http://schemas.microsoft.com/office/drawing/2014/main" xmlns="" id="{3C1E4B50-C1E8-4FA9-9852-CC24850FA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251" y="1104901"/>
                <a:ext cx="185738" cy="239713"/>
              </a:xfrm>
              <a:custGeom>
                <a:avLst/>
                <a:gdLst>
                  <a:gd name="T0" fmla="*/ 115 w 117"/>
                  <a:gd name="T1" fmla="*/ 3 h 151"/>
                  <a:gd name="T2" fmla="*/ 117 w 117"/>
                  <a:gd name="T3" fmla="*/ 20 h 151"/>
                  <a:gd name="T4" fmla="*/ 112 w 117"/>
                  <a:gd name="T5" fmla="*/ 40 h 151"/>
                  <a:gd name="T6" fmla="*/ 106 w 117"/>
                  <a:gd name="T7" fmla="*/ 57 h 151"/>
                  <a:gd name="T8" fmla="*/ 96 w 117"/>
                  <a:gd name="T9" fmla="*/ 83 h 151"/>
                  <a:gd name="T10" fmla="*/ 85 w 117"/>
                  <a:gd name="T11" fmla="*/ 106 h 151"/>
                  <a:gd name="T12" fmla="*/ 87 w 117"/>
                  <a:gd name="T13" fmla="*/ 113 h 151"/>
                  <a:gd name="T14" fmla="*/ 87 w 117"/>
                  <a:gd name="T15" fmla="*/ 120 h 151"/>
                  <a:gd name="T16" fmla="*/ 85 w 117"/>
                  <a:gd name="T17" fmla="*/ 125 h 151"/>
                  <a:gd name="T18" fmla="*/ 84 w 117"/>
                  <a:gd name="T19" fmla="*/ 130 h 151"/>
                  <a:gd name="T20" fmla="*/ 77 w 117"/>
                  <a:gd name="T21" fmla="*/ 139 h 151"/>
                  <a:gd name="T22" fmla="*/ 66 w 117"/>
                  <a:gd name="T23" fmla="*/ 148 h 151"/>
                  <a:gd name="T24" fmla="*/ 52 w 117"/>
                  <a:gd name="T25" fmla="*/ 151 h 151"/>
                  <a:gd name="T26" fmla="*/ 37 w 117"/>
                  <a:gd name="T27" fmla="*/ 150 h 151"/>
                  <a:gd name="T28" fmla="*/ 26 w 117"/>
                  <a:gd name="T29" fmla="*/ 141 h 151"/>
                  <a:gd name="T30" fmla="*/ 17 w 117"/>
                  <a:gd name="T31" fmla="*/ 129 h 151"/>
                  <a:gd name="T32" fmla="*/ 16 w 117"/>
                  <a:gd name="T33" fmla="*/ 113 h 151"/>
                  <a:gd name="T34" fmla="*/ 19 w 117"/>
                  <a:gd name="T35" fmla="*/ 96 h 151"/>
                  <a:gd name="T36" fmla="*/ 24 w 117"/>
                  <a:gd name="T37" fmla="*/ 87 h 151"/>
                  <a:gd name="T38" fmla="*/ 33 w 117"/>
                  <a:gd name="T39" fmla="*/ 78 h 151"/>
                  <a:gd name="T40" fmla="*/ 38 w 117"/>
                  <a:gd name="T41" fmla="*/ 68 h 151"/>
                  <a:gd name="T42" fmla="*/ 40 w 117"/>
                  <a:gd name="T43" fmla="*/ 59 h 151"/>
                  <a:gd name="T44" fmla="*/ 35 w 117"/>
                  <a:gd name="T45" fmla="*/ 52 h 151"/>
                  <a:gd name="T46" fmla="*/ 24 w 117"/>
                  <a:gd name="T47" fmla="*/ 50 h 151"/>
                  <a:gd name="T48" fmla="*/ 14 w 117"/>
                  <a:gd name="T49" fmla="*/ 50 h 151"/>
                  <a:gd name="T50" fmla="*/ 5 w 117"/>
                  <a:gd name="T51" fmla="*/ 47 h 151"/>
                  <a:gd name="T52" fmla="*/ 0 w 117"/>
                  <a:gd name="T53" fmla="*/ 41 h 151"/>
                  <a:gd name="T54" fmla="*/ 2 w 117"/>
                  <a:gd name="T55" fmla="*/ 38 h 151"/>
                  <a:gd name="T56" fmla="*/ 5 w 117"/>
                  <a:gd name="T57" fmla="*/ 34 h 151"/>
                  <a:gd name="T58" fmla="*/ 9 w 117"/>
                  <a:gd name="T59" fmla="*/ 31 h 151"/>
                  <a:gd name="T60" fmla="*/ 14 w 117"/>
                  <a:gd name="T61" fmla="*/ 27 h 151"/>
                  <a:gd name="T62" fmla="*/ 17 w 117"/>
                  <a:gd name="T63" fmla="*/ 26 h 151"/>
                  <a:gd name="T64" fmla="*/ 23 w 117"/>
                  <a:gd name="T65" fmla="*/ 24 h 151"/>
                  <a:gd name="T66" fmla="*/ 38 w 117"/>
                  <a:gd name="T67" fmla="*/ 15 h 151"/>
                  <a:gd name="T68" fmla="*/ 54 w 117"/>
                  <a:gd name="T69" fmla="*/ 7 h 151"/>
                  <a:gd name="T70" fmla="*/ 73 w 117"/>
                  <a:gd name="T71" fmla="*/ 1 h 151"/>
                  <a:gd name="T72" fmla="*/ 92 w 117"/>
                  <a:gd name="T73" fmla="*/ 0 h 151"/>
                  <a:gd name="T74" fmla="*/ 115 w 117"/>
                  <a:gd name="T75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51">
                    <a:moveTo>
                      <a:pt x="115" y="3"/>
                    </a:moveTo>
                    <a:lnTo>
                      <a:pt x="117" y="20"/>
                    </a:lnTo>
                    <a:lnTo>
                      <a:pt x="112" y="40"/>
                    </a:lnTo>
                    <a:lnTo>
                      <a:pt x="106" y="57"/>
                    </a:lnTo>
                    <a:lnTo>
                      <a:pt x="96" y="83"/>
                    </a:lnTo>
                    <a:lnTo>
                      <a:pt x="85" y="106"/>
                    </a:lnTo>
                    <a:lnTo>
                      <a:pt x="87" y="113"/>
                    </a:lnTo>
                    <a:lnTo>
                      <a:pt x="87" y="120"/>
                    </a:lnTo>
                    <a:lnTo>
                      <a:pt x="85" y="125"/>
                    </a:lnTo>
                    <a:lnTo>
                      <a:pt x="84" y="130"/>
                    </a:lnTo>
                    <a:lnTo>
                      <a:pt x="77" y="139"/>
                    </a:lnTo>
                    <a:lnTo>
                      <a:pt x="66" y="148"/>
                    </a:lnTo>
                    <a:lnTo>
                      <a:pt x="52" y="151"/>
                    </a:lnTo>
                    <a:lnTo>
                      <a:pt x="37" y="150"/>
                    </a:lnTo>
                    <a:lnTo>
                      <a:pt x="26" y="141"/>
                    </a:lnTo>
                    <a:lnTo>
                      <a:pt x="17" y="129"/>
                    </a:lnTo>
                    <a:lnTo>
                      <a:pt x="16" y="113"/>
                    </a:lnTo>
                    <a:lnTo>
                      <a:pt x="19" y="96"/>
                    </a:lnTo>
                    <a:lnTo>
                      <a:pt x="24" y="87"/>
                    </a:lnTo>
                    <a:lnTo>
                      <a:pt x="33" y="78"/>
                    </a:lnTo>
                    <a:lnTo>
                      <a:pt x="38" y="68"/>
                    </a:lnTo>
                    <a:lnTo>
                      <a:pt x="40" y="59"/>
                    </a:lnTo>
                    <a:lnTo>
                      <a:pt x="35" y="52"/>
                    </a:lnTo>
                    <a:lnTo>
                      <a:pt x="24" y="50"/>
                    </a:lnTo>
                    <a:lnTo>
                      <a:pt x="14" y="50"/>
                    </a:lnTo>
                    <a:lnTo>
                      <a:pt x="5" y="47"/>
                    </a:lnTo>
                    <a:lnTo>
                      <a:pt x="0" y="41"/>
                    </a:lnTo>
                    <a:lnTo>
                      <a:pt x="2" y="38"/>
                    </a:lnTo>
                    <a:lnTo>
                      <a:pt x="5" y="34"/>
                    </a:lnTo>
                    <a:lnTo>
                      <a:pt x="9" y="31"/>
                    </a:lnTo>
                    <a:lnTo>
                      <a:pt x="14" y="27"/>
                    </a:lnTo>
                    <a:lnTo>
                      <a:pt x="17" y="26"/>
                    </a:lnTo>
                    <a:lnTo>
                      <a:pt x="23" y="24"/>
                    </a:lnTo>
                    <a:lnTo>
                      <a:pt x="38" y="15"/>
                    </a:lnTo>
                    <a:lnTo>
                      <a:pt x="54" y="7"/>
                    </a:lnTo>
                    <a:lnTo>
                      <a:pt x="73" y="1"/>
                    </a:lnTo>
                    <a:lnTo>
                      <a:pt x="92" y="0"/>
                    </a:lnTo>
                    <a:lnTo>
                      <a:pt x="115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37">
                <a:extLst>
                  <a:ext uri="{FF2B5EF4-FFF2-40B4-BE49-F238E27FC236}">
                    <a16:creationId xmlns:a16="http://schemas.microsoft.com/office/drawing/2014/main" xmlns="" id="{BFD2617A-B682-41D5-BAEF-CC5D7EAE2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396876"/>
                <a:ext cx="808038" cy="1162050"/>
              </a:xfrm>
              <a:custGeom>
                <a:avLst/>
                <a:gdLst>
                  <a:gd name="T0" fmla="*/ 295 w 509"/>
                  <a:gd name="T1" fmla="*/ 7 h 732"/>
                  <a:gd name="T2" fmla="*/ 324 w 509"/>
                  <a:gd name="T3" fmla="*/ 25 h 732"/>
                  <a:gd name="T4" fmla="*/ 352 w 509"/>
                  <a:gd name="T5" fmla="*/ 49 h 732"/>
                  <a:gd name="T6" fmla="*/ 366 w 509"/>
                  <a:gd name="T7" fmla="*/ 84 h 732"/>
                  <a:gd name="T8" fmla="*/ 363 w 509"/>
                  <a:gd name="T9" fmla="*/ 142 h 732"/>
                  <a:gd name="T10" fmla="*/ 347 w 509"/>
                  <a:gd name="T11" fmla="*/ 219 h 732"/>
                  <a:gd name="T12" fmla="*/ 326 w 509"/>
                  <a:gd name="T13" fmla="*/ 316 h 732"/>
                  <a:gd name="T14" fmla="*/ 309 w 509"/>
                  <a:gd name="T15" fmla="*/ 404 h 732"/>
                  <a:gd name="T16" fmla="*/ 338 w 509"/>
                  <a:gd name="T17" fmla="*/ 393 h 732"/>
                  <a:gd name="T18" fmla="*/ 384 w 509"/>
                  <a:gd name="T19" fmla="*/ 372 h 732"/>
                  <a:gd name="T20" fmla="*/ 417 w 509"/>
                  <a:gd name="T21" fmla="*/ 353 h 732"/>
                  <a:gd name="T22" fmla="*/ 431 w 509"/>
                  <a:gd name="T23" fmla="*/ 334 h 732"/>
                  <a:gd name="T24" fmla="*/ 426 w 509"/>
                  <a:gd name="T25" fmla="*/ 308 h 732"/>
                  <a:gd name="T26" fmla="*/ 415 w 509"/>
                  <a:gd name="T27" fmla="*/ 281 h 732"/>
                  <a:gd name="T28" fmla="*/ 429 w 509"/>
                  <a:gd name="T29" fmla="*/ 285 h 732"/>
                  <a:gd name="T30" fmla="*/ 443 w 509"/>
                  <a:gd name="T31" fmla="*/ 294 h 732"/>
                  <a:gd name="T32" fmla="*/ 457 w 509"/>
                  <a:gd name="T33" fmla="*/ 306 h 732"/>
                  <a:gd name="T34" fmla="*/ 474 w 509"/>
                  <a:gd name="T35" fmla="*/ 315 h 732"/>
                  <a:gd name="T36" fmla="*/ 497 w 509"/>
                  <a:gd name="T37" fmla="*/ 323 h 732"/>
                  <a:gd name="T38" fmla="*/ 509 w 509"/>
                  <a:gd name="T39" fmla="*/ 337 h 732"/>
                  <a:gd name="T40" fmla="*/ 501 w 509"/>
                  <a:gd name="T41" fmla="*/ 362 h 732"/>
                  <a:gd name="T42" fmla="*/ 478 w 509"/>
                  <a:gd name="T43" fmla="*/ 386 h 732"/>
                  <a:gd name="T44" fmla="*/ 420 w 509"/>
                  <a:gd name="T45" fmla="*/ 402 h 732"/>
                  <a:gd name="T46" fmla="*/ 340 w 509"/>
                  <a:gd name="T47" fmla="*/ 428 h 732"/>
                  <a:gd name="T48" fmla="*/ 289 w 509"/>
                  <a:gd name="T49" fmla="*/ 479 h 732"/>
                  <a:gd name="T50" fmla="*/ 265 w 509"/>
                  <a:gd name="T51" fmla="*/ 552 h 732"/>
                  <a:gd name="T52" fmla="*/ 237 w 509"/>
                  <a:gd name="T53" fmla="*/ 622 h 732"/>
                  <a:gd name="T54" fmla="*/ 199 w 509"/>
                  <a:gd name="T55" fmla="*/ 679 h 732"/>
                  <a:gd name="T56" fmla="*/ 159 w 509"/>
                  <a:gd name="T57" fmla="*/ 711 h 732"/>
                  <a:gd name="T58" fmla="*/ 115 w 509"/>
                  <a:gd name="T59" fmla="*/ 723 h 732"/>
                  <a:gd name="T60" fmla="*/ 63 w 509"/>
                  <a:gd name="T61" fmla="*/ 732 h 732"/>
                  <a:gd name="T62" fmla="*/ 26 w 509"/>
                  <a:gd name="T63" fmla="*/ 727 h 732"/>
                  <a:gd name="T64" fmla="*/ 5 w 509"/>
                  <a:gd name="T65" fmla="*/ 709 h 732"/>
                  <a:gd name="T66" fmla="*/ 15 w 509"/>
                  <a:gd name="T67" fmla="*/ 699 h 732"/>
                  <a:gd name="T68" fmla="*/ 54 w 509"/>
                  <a:gd name="T69" fmla="*/ 702 h 732"/>
                  <a:gd name="T70" fmla="*/ 103 w 509"/>
                  <a:gd name="T71" fmla="*/ 683 h 732"/>
                  <a:gd name="T72" fmla="*/ 143 w 509"/>
                  <a:gd name="T73" fmla="*/ 650 h 732"/>
                  <a:gd name="T74" fmla="*/ 185 w 509"/>
                  <a:gd name="T75" fmla="*/ 599 h 732"/>
                  <a:gd name="T76" fmla="*/ 227 w 509"/>
                  <a:gd name="T77" fmla="*/ 515 h 732"/>
                  <a:gd name="T78" fmla="*/ 211 w 509"/>
                  <a:gd name="T79" fmla="*/ 484 h 732"/>
                  <a:gd name="T80" fmla="*/ 139 w 509"/>
                  <a:gd name="T81" fmla="*/ 512 h 732"/>
                  <a:gd name="T82" fmla="*/ 92 w 509"/>
                  <a:gd name="T83" fmla="*/ 535 h 732"/>
                  <a:gd name="T84" fmla="*/ 68 w 509"/>
                  <a:gd name="T85" fmla="*/ 549 h 732"/>
                  <a:gd name="T86" fmla="*/ 38 w 509"/>
                  <a:gd name="T87" fmla="*/ 552 h 732"/>
                  <a:gd name="T88" fmla="*/ 12 w 509"/>
                  <a:gd name="T89" fmla="*/ 533 h 732"/>
                  <a:gd name="T90" fmla="*/ 8 w 509"/>
                  <a:gd name="T91" fmla="*/ 498 h 732"/>
                  <a:gd name="T92" fmla="*/ 22 w 509"/>
                  <a:gd name="T93" fmla="*/ 498 h 732"/>
                  <a:gd name="T94" fmla="*/ 36 w 509"/>
                  <a:gd name="T95" fmla="*/ 503 h 732"/>
                  <a:gd name="T96" fmla="*/ 77 w 509"/>
                  <a:gd name="T97" fmla="*/ 496 h 732"/>
                  <a:gd name="T98" fmla="*/ 150 w 509"/>
                  <a:gd name="T99" fmla="*/ 468 h 732"/>
                  <a:gd name="T100" fmla="*/ 255 w 509"/>
                  <a:gd name="T101" fmla="*/ 425 h 732"/>
                  <a:gd name="T102" fmla="*/ 277 w 509"/>
                  <a:gd name="T103" fmla="*/ 288 h 732"/>
                  <a:gd name="T104" fmla="*/ 284 w 509"/>
                  <a:gd name="T105" fmla="*/ 142 h 732"/>
                  <a:gd name="T106" fmla="*/ 277 w 509"/>
                  <a:gd name="T107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9" h="732">
                    <a:moveTo>
                      <a:pt x="277" y="0"/>
                    </a:moveTo>
                    <a:lnTo>
                      <a:pt x="295" y="7"/>
                    </a:lnTo>
                    <a:lnTo>
                      <a:pt x="310" y="16"/>
                    </a:lnTo>
                    <a:lnTo>
                      <a:pt x="324" y="25"/>
                    </a:lnTo>
                    <a:lnTo>
                      <a:pt x="340" y="37"/>
                    </a:lnTo>
                    <a:lnTo>
                      <a:pt x="352" y="49"/>
                    </a:lnTo>
                    <a:lnTo>
                      <a:pt x="361" y="65"/>
                    </a:lnTo>
                    <a:lnTo>
                      <a:pt x="366" y="84"/>
                    </a:lnTo>
                    <a:lnTo>
                      <a:pt x="366" y="109"/>
                    </a:lnTo>
                    <a:lnTo>
                      <a:pt x="363" y="142"/>
                    </a:lnTo>
                    <a:lnTo>
                      <a:pt x="356" y="177"/>
                    </a:lnTo>
                    <a:lnTo>
                      <a:pt x="347" y="219"/>
                    </a:lnTo>
                    <a:lnTo>
                      <a:pt x="337" y="267"/>
                    </a:lnTo>
                    <a:lnTo>
                      <a:pt x="326" y="316"/>
                    </a:lnTo>
                    <a:lnTo>
                      <a:pt x="316" y="363"/>
                    </a:lnTo>
                    <a:lnTo>
                      <a:pt x="309" y="404"/>
                    </a:lnTo>
                    <a:lnTo>
                      <a:pt x="323" y="400"/>
                    </a:lnTo>
                    <a:lnTo>
                      <a:pt x="338" y="393"/>
                    </a:lnTo>
                    <a:lnTo>
                      <a:pt x="358" y="384"/>
                    </a:lnTo>
                    <a:lnTo>
                      <a:pt x="384" y="372"/>
                    </a:lnTo>
                    <a:lnTo>
                      <a:pt x="406" y="362"/>
                    </a:lnTo>
                    <a:lnTo>
                      <a:pt x="417" y="353"/>
                    </a:lnTo>
                    <a:lnTo>
                      <a:pt x="426" y="344"/>
                    </a:lnTo>
                    <a:lnTo>
                      <a:pt x="431" y="334"/>
                    </a:lnTo>
                    <a:lnTo>
                      <a:pt x="429" y="320"/>
                    </a:lnTo>
                    <a:lnTo>
                      <a:pt x="426" y="308"/>
                    </a:lnTo>
                    <a:lnTo>
                      <a:pt x="419" y="297"/>
                    </a:lnTo>
                    <a:lnTo>
                      <a:pt x="415" y="281"/>
                    </a:lnTo>
                    <a:lnTo>
                      <a:pt x="422" y="283"/>
                    </a:lnTo>
                    <a:lnTo>
                      <a:pt x="429" y="285"/>
                    </a:lnTo>
                    <a:lnTo>
                      <a:pt x="436" y="288"/>
                    </a:lnTo>
                    <a:lnTo>
                      <a:pt x="443" y="294"/>
                    </a:lnTo>
                    <a:lnTo>
                      <a:pt x="450" y="299"/>
                    </a:lnTo>
                    <a:lnTo>
                      <a:pt x="457" y="306"/>
                    </a:lnTo>
                    <a:lnTo>
                      <a:pt x="466" y="311"/>
                    </a:lnTo>
                    <a:lnTo>
                      <a:pt x="474" y="315"/>
                    </a:lnTo>
                    <a:lnTo>
                      <a:pt x="487" y="318"/>
                    </a:lnTo>
                    <a:lnTo>
                      <a:pt x="497" y="323"/>
                    </a:lnTo>
                    <a:lnTo>
                      <a:pt x="506" y="329"/>
                    </a:lnTo>
                    <a:lnTo>
                      <a:pt x="509" y="337"/>
                    </a:lnTo>
                    <a:lnTo>
                      <a:pt x="508" y="350"/>
                    </a:lnTo>
                    <a:lnTo>
                      <a:pt x="501" y="362"/>
                    </a:lnTo>
                    <a:lnTo>
                      <a:pt x="490" y="374"/>
                    </a:lnTo>
                    <a:lnTo>
                      <a:pt x="478" y="386"/>
                    </a:lnTo>
                    <a:lnTo>
                      <a:pt x="467" y="393"/>
                    </a:lnTo>
                    <a:lnTo>
                      <a:pt x="420" y="402"/>
                    </a:lnTo>
                    <a:lnTo>
                      <a:pt x="378" y="412"/>
                    </a:lnTo>
                    <a:lnTo>
                      <a:pt x="340" y="428"/>
                    </a:lnTo>
                    <a:lnTo>
                      <a:pt x="302" y="444"/>
                    </a:lnTo>
                    <a:lnTo>
                      <a:pt x="289" y="479"/>
                    </a:lnTo>
                    <a:lnTo>
                      <a:pt x="277" y="515"/>
                    </a:lnTo>
                    <a:lnTo>
                      <a:pt x="265" y="552"/>
                    </a:lnTo>
                    <a:lnTo>
                      <a:pt x="253" y="587"/>
                    </a:lnTo>
                    <a:lnTo>
                      <a:pt x="237" y="622"/>
                    </a:lnTo>
                    <a:lnTo>
                      <a:pt x="220" y="652"/>
                    </a:lnTo>
                    <a:lnTo>
                      <a:pt x="199" y="679"/>
                    </a:lnTo>
                    <a:lnTo>
                      <a:pt x="179" y="695"/>
                    </a:lnTo>
                    <a:lnTo>
                      <a:pt x="159" y="711"/>
                    </a:lnTo>
                    <a:lnTo>
                      <a:pt x="139" y="718"/>
                    </a:lnTo>
                    <a:lnTo>
                      <a:pt x="115" y="723"/>
                    </a:lnTo>
                    <a:lnTo>
                      <a:pt x="89" y="728"/>
                    </a:lnTo>
                    <a:lnTo>
                      <a:pt x="63" y="732"/>
                    </a:lnTo>
                    <a:lnTo>
                      <a:pt x="38" y="730"/>
                    </a:lnTo>
                    <a:lnTo>
                      <a:pt x="26" y="727"/>
                    </a:lnTo>
                    <a:lnTo>
                      <a:pt x="14" y="720"/>
                    </a:lnTo>
                    <a:lnTo>
                      <a:pt x="5" y="709"/>
                    </a:lnTo>
                    <a:lnTo>
                      <a:pt x="0" y="695"/>
                    </a:lnTo>
                    <a:lnTo>
                      <a:pt x="15" y="699"/>
                    </a:lnTo>
                    <a:lnTo>
                      <a:pt x="33" y="700"/>
                    </a:lnTo>
                    <a:lnTo>
                      <a:pt x="54" y="702"/>
                    </a:lnTo>
                    <a:lnTo>
                      <a:pt x="80" y="695"/>
                    </a:lnTo>
                    <a:lnTo>
                      <a:pt x="103" y="683"/>
                    </a:lnTo>
                    <a:lnTo>
                      <a:pt x="124" y="667"/>
                    </a:lnTo>
                    <a:lnTo>
                      <a:pt x="143" y="650"/>
                    </a:lnTo>
                    <a:lnTo>
                      <a:pt x="159" y="632"/>
                    </a:lnTo>
                    <a:lnTo>
                      <a:pt x="185" y="599"/>
                    </a:lnTo>
                    <a:lnTo>
                      <a:pt x="207" y="559"/>
                    </a:lnTo>
                    <a:lnTo>
                      <a:pt x="227" y="515"/>
                    </a:lnTo>
                    <a:lnTo>
                      <a:pt x="242" y="473"/>
                    </a:lnTo>
                    <a:lnTo>
                      <a:pt x="211" y="484"/>
                    </a:lnTo>
                    <a:lnTo>
                      <a:pt x="176" y="496"/>
                    </a:lnTo>
                    <a:lnTo>
                      <a:pt x="139" y="512"/>
                    </a:lnTo>
                    <a:lnTo>
                      <a:pt x="104" y="528"/>
                    </a:lnTo>
                    <a:lnTo>
                      <a:pt x="92" y="535"/>
                    </a:lnTo>
                    <a:lnTo>
                      <a:pt x="80" y="542"/>
                    </a:lnTo>
                    <a:lnTo>
                      <a:pt x="68" y="549"/>
                    </a:lnTo>
                    <a:lnTo>
                      <a:pt x="54" y="552"/>
                    </a:lnTo>
                    <a:lnTo>
                      <a:pt x="38" y="552"/>
                    </a:lnTo>
                    <a:lnTo>
                      <a:pt x="22" y="545"/>
                    </a:lnTo>
                    <a:lnTo>
                      <a:pt x="12" y="533"/>
                    </a:lnTo>
                    <a:lnTo>
                      <a:pt x="5" y="517"/>
                    </a:lnTo>
                    <a:lnTo>
                      <a:pt x="8" y="498"/>
                    </a:lnTo>
                    <a:lnTo>
                      <a:pt x="15" y="496"/>
                    </a:lnTo>
                    <a:lnTo>
                      <a:pt x="22" y="498"/>
                    </a:lnTo>
                    <a:lnTo>
                      <a:pt x="29" y="501"/>
                    </a:lnTo>
                    <a:lnTo>
                      <a:pt x="36" y="503"/>
                    </a:lnTo>
                    <a:lnTo>
                      <a:pt x="56" y="501"/>
                    </a:lnTo>
                    <a:lnTo>
                      <a:pt x="77" y="496"/>
                    </a:lnTo>
                    <a:lnTo>
                      <a:pt x="97" y="487"/>
                    </a:lnTo>
                    <a:lnTo>
                      <a:pt x="150" y="468"/>
                    </a:lnTo>
                    <a:lnTo>
                      <a:pt x="206" y="446"/>
                    </a:lnTo>
                    <a:lnTo>
                      <a:pt x="255" y="425"/>
                    </a:lnTo>
                    <a:lnTo>
                      <a:pt x="267" y="358"/>
                    </a:lnTo>
                    <a:lnTo>
                      <a:pt x="277" y="288"/>
                    </a:lnTo>
                    <a:lnTo>
                      <a:pt x="282" y="215"/>
                    </a:lnTo>
                    <a:lnTo>
                      <a:pt x="284" y="142"/>
                    </a:lnTo>
                    <a:lnTo>
                      <a:pt x="282" y="68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38">
                <a:extLst>
                  <a:ext uri="{FF2B5EF4-FFF2-40B4-BE49-F238E27FC236}">
                    <a16:creationId xmlns:a16="http://schemas.microsoft.com/office/drawing/2014/main" xmlns="" id="{1CD2FD4F-272A-4DD2-86E6-227720E3E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6" y="1201738"/>
                <a:ext cx="417513" cy="404813"/>
              </a:xfrm>
              <a:custGeom>
                <a:avLst/>
                <a:gdLst>
                  <a:gd name="T0" fmla="*/ 0 w 263"/>
                  <a:gd name="T1" fmla="*/ 0 h 255"/>
                  <a:gd name="T2" fmla="*/ 2 w 263"/>
                  <a:gd name="T3" fmla="*/ 0 h 255"/>
                  <a:gd name="T4" fmla="*/ 2 w 263"/>
                  <a:gd name="T5" fmla="*/ 1 h 255"/>
                  <a:gd name="T6" fmla="*/ 2 w 263"/>
                  <a:gd name="T7" fmla="*/ 1 h 255"/>
                  <a:gd name="T8" fmla="*/ 5 w 263"/>
                  <a:gd name="T9" fmla="*/ 1 h 255"/>
                  <a:gd name="T10" fmla="*/ 30 w 263"/>
                  <a:gd name="T11" fmla="*/ 26 h 255"/>
                  <a:gd name="T12" fmla="*/ 54 w 263"/>
                  <a:gd name="T13" fmla="*/ 50 h 255"/>
                  <a:gd name="T14" fmla="*/ 78 w 263"/>
                  <a:gd name="T15" fmla="*/ 73 h 255"/>
                  <a:gd name="T16" fmla="*/ 82 w 263"/>
                  <a:gd name="T17" fmla="*/ 75 h 255"/>
                  <a:gd name="T18" fmla="*/ 85 w 263"/>
                  <a:gd name="T19" fmla="*/ 76 h 255"/>
                  <a:gd name="T20" fmla="*/ 89 w 263"/>
                  <a:gd name="T21" fmla="*/ 76 h 255"/>
                  <a:gd name="T22" fmla="*/ 101 w 263"/>
                  <a:gd name="T23" fmla="*/ 92 h 255"/>
                  <a:gd name="T24" fmla="*/ 113 w 263"/>
                  <a:gd name="T25" fmla="*/ 106 h 255"/>
                  <a:gd name="T26" fmla="*/ 143 w 263"/>
                  <a:gd name="T27" fmla="*/ 129 h 255"/>
                  <a:gd name="T28" fmla="*/ 176 w 263"/>
                  <a:gd name="T29" fmla="*/ 148 h 255"/>
                  <a:gd name="T30" fmla="*/ 216 w 263"/>
                  <a:gd name="T31" fmla="*/ 162 h 255"/>
                  <a:gd name="T32" fmla="*/ 260 w 263"/>
                  <a:gd name="T33" fmla="*/ 169 h 255"/>
                  <a:gd name="T34" fmla="*/ 263 w 263"/>
                  <a:gd name="T35" fmla="*/ 171 h 255"/>
                  <a:gd name="T36" fmla="*/ 263 w 263"/>
                  <a:gd name="T37" fmla="*/ 172 h 255"/>
                  <a:gd name="T38" fmla="*/ 262 w 263"/>
                  <a:gd name="T39" fmla="*/ 174 h 255"/>
                  <a:gd name="T40" fmla="*/ 262 w 263"/>
                  <a:gd name="T41" fmla="*/ 178 h 255"/>
                  <a:gd name="T42" fmla="*/ 260 w 263"/>
                  <a:gd name="T43" fmla="*/ 179 h 255"/>
                  <a:gd name="T44" fmla="*/ 258 w 263"/>
                  <a:gd name="T45" fmla="*/ 179 h 255"/>
                  <a:gd name="T46" fmla="*/ 256 w 263"/>
                  <a:gd name="T47" fmla="*/ 181 h 255"/>
                  <a:gd name="T48" fmla="*/ 241 w 263"/>
                  <a:gd name="T49" fmla="*/ 197 h 255"/>
                  <a:gd name="T50" fmla="*/ 223 w 263"/>
                  <a:gd name="T51" fmla="*/ 213 h 255"/>
                  <a:gd name="T52" fmla="*/ 209 w 263"/>
                  <a:gd name="T53" fmla="*/ 227 h 255"/>
                  <a:gd name="T54" fmla="*/ 194 w 263"/>
                  <a:gd name="T55" fmla="*/ 239 h 255"/>
                  <a:gd name="T56" fmla="*/ 176 w 263"/>
                  <a:gd name="T57" fmla="*/ 249 h 255"/>
                  <a:gd name="T58" fmla="*/ 157 w 263"/>
                  <a:gd name="T59" fmla="*/ 255 h 255"/>
                  <a:gd name="T60" fmla="*/ 133 w 263"/>
                  <a:gd name="T61" fmla="*/ 253 h 255"/>
                  <a:gd name="T62" fmla="*/ 112 w 263"/>
                  <a:gd name="T63" fmla="*/ 244 h 255"/>
                  <a:gd name="T64" fmla="*/ 96 w 263"/>
                  <a:gd name="T65" fmla="*/ 230 h 255"/>
                  <a:gd name="T66" fmla="*/ 85 w 263"/>
                  <a:gd name="T67" fmla="*/ 213 h 255"/>
                  <a:gd name="T68" fmla="*/ 75 w 263"/>
                  <a:gd name="T69" fmla="*/ 190 h 255"/>
                  <a:gd name="T70" fmla="*/ 66 w 263"/>
                  <a:gd name="T71" fmla="*/ 167 h 255"/>
                  <a:gd name="T72" fmla="*/ 51 w 263"/>
                  <a:gd name="T73" fmla="*/ 127 h 255"/>
                  <a:gd name="T74" fmla="*/ 33 w 263"/>
                  <a:gd name="T75" fmla="*/ 83 h 255"/>
                  <a:gd name="T76" fmla="*/ 16 w 263"/>
                  <a:gd name="T77" fmla="*/ 43 h 255"/>
                  <a:gd name="T78" fmla="*/ 0 w 263"/>
                  <a:gd name="T79" fmla="*/ 5 h 255"/>
                  <a:gd name="T80" fmla="*/ 0 w 263"/>
                  <a:gd name="T8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3" h="255"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30" y="26"/>
                    </a:lnTo>
                    <a:lnTo>
                      <a:pt x="54" y="50"/>
                    </a:lnTo>
                    <a:lnTo>
                      <a:pt x="78" y="73"/>
                    </a:lnTo>
                    <a:lnTo>
                      <a:pt x="82" y="75"/>
                    </a:lnTo>
                    <a:lnTo>
                      <a:pt x="85" y="76"/>
                    </a:lnTo>
                    <a:lnTo>
                      <a:pt x="89" y="76"/>
                    </a:lnTo>
                    <a:lnTo>
                      <a:pt x="101" y="92"/>
                    </a:lnTo>
                    <a:lnTo>
                      <a:pt x="113" y="106"/>
                    </a:lnTo>
                    <a:lnTo>
                      <a:pt x="143" y="129"/>
                    </a:lnTo>
                    <a:lnTo>
                      <a:pt x="176" y="148"/>
                    </a:lnTo>
                    <a:lnTo>
                      <a:pt x="216" y="162"/>
                    </a:lnTo>
                    <a:lnTo>
                      <a:pt x="260" y="169"/>
                    </a:lnTo>
                    <a:lnTo>
                      <a:pt x="263" y="171"/>
                    </a:lnTo>
                    <a:lnTo>
                      <a:pt x="263" y="172"/>
                    </a:lnTo>
                    <a:lnTo>
                      <a:pt x="262" y="174"/>
                    </a:lnTo>
                    <a:lnTo>
                      <a:pt x="262" y="178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6" y="181"/>
                    </a:lnTo>
                    <a:lnTo>
                      <a:pt x="241" y="197"/>
                    </a:lnTo>
                    <a:lnTo>
                      <a:pt x="223" y="213"/>
                    </a:lnTo>
                    <a:lnTo>
                      <a:pt x="209" y="227"/>
                    </a:lnTo>
                    <a:lnTo>
                      <a:pt x="194" y="239"/>
                    </a:lnTo>
                    <a:lnTo>
                      <a:pt x="176" y="249"/>
                    </a:lnTo>
                    <a:lnTo>
                      <a:pt x="157" y="255"/>
                    </a:lnTo>
                    <a:lnTo>
                      <a:pt x="133" y="253"/>
                    </a:lnTo>
                    <a:lnTo>
                      <a:pt x="112" y="244"/>
                    </a:lnTo>
                    <a:lnTo>
                      <a:pt x="96" y="230"/>
                    </a:lnTo>
                    <a:lnTo>
                      <a:pt x="85" y="213"/>
                    </a:lnTo>
                    <a:lnTo>
                      <a:pt x="75" y="190"/>
                    </a:lnTo>
                    <a:lnTo>
                      <a:pt x="66" y="167"/>
                    </a:lnTo>
                    <a:lnTo>
                      <a:pt x="51" y="127"/>
                    </a:lnTo>
                    <a:lnTo>
                      <a:pt x="33" y="83"/>
                    </a:lnTo>
                    <a:lnTo>
                      <a:pt x="16" y="4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39">
                <a:extLst>
                  <a:ext uri="{FF2B5EF4-FFF2-40B4-BE49-F238E27FC236}">
                    <a16:creationId xmlns:a16="http://schemas.microsoft.com/office/drawing/2014/main" xmlns="" id="{510649C0-3F31-4909-81CE-80FAA2FA32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851" y="406401"/>
                <a:ext cx="227013" cy="198438"/>
              </a:xfrm>
              <a:custGeom>
                <a:avLst/>
                <a:gdLst>
                  <a:gd name="T0" fmla="*/ 40 w 143"/>
                  <a:gd name="T1" fmla="*/ 124 h 125"/>
                  <a:gd name="T2" fmla="*/ 39 w 143"/>
                  <a:gd name="T3" fmla="*/ 113 h 125"/>
                  <a:gd name="T4" fmla="*/ 42 w 143"/>
                  <a:gd name="T5" fmla="*/ 106 h 125"/>
                  <a:gd name="T6" fmla="*/ 47 w 143"/>
                  <a:gd name="T7" fmla="*/ 99 h 125"/>
                  <a:gd name="T8" fmla="*/ 51 w 143"/>
                  <a:gd name="T9" fmla="*/ 92 h 125"/>
                  <a:gd name="T10" fmla="*/ 53 w 143"/>
                  <a:gd name="T11" fmla="*/ 75 h 125"/>
                  <a:gd name="T12" fmla="*/ 47 w 143"/>
                  <a:gd name="T13" fmla="*/ 61 h 125"/>
                  <a:gd name="T14" fmla="*/ 39 w 143"/>
                  <a:gd name="T15" fmla="*/ 48 h 125"/>
                  <a:gd name="T16" fmla="*/ 28 w 143"/>
                  <a:gd name="T17" fmla="*/ 40 h 125"/>
                  <a:gd name="T18" fmla="*/ 18 w 143"/>
                  <a:gd name="T19" fmla="*/ 29 h 125"/>
                  <a:gd name="T20" fmla="*/ 7 w 143"/>
                  <a:gd name="T21" fmla="*/ 19 h 125"/>
                  <a:gd name="T22" fmla="*/ 0 w 143"/>
                  <a:gd name="T23" fmla="*/ 8 h 125"/>
                  <a:gd name="T24" fmla="*/ 9 w 143"/>
                  <a:gd name="T25" fmla="*/ 1 h 125"/>
                  <a:gd name="T26" fmla="*/ 23 w 143"/>
                  <a:gd name="T27" fmla="*/ 0 h 125"/>
                  <a:gd name="T28" fmla="*/ 40 w 143"/>
                  <a:gd name="T29" fmla="*/ 1 h 125"/>
                  <a:gd name="T30" fmla="*/ 58 w 143"/>
                  <a:gd name="T31" fmla="*/ 3 h 125"/>
                  <a:gd name="T32" fmla="*/ 72 w 143"/>
                  <a:gd name="T33" fmla="*/ 7 h 125"/>
                  <a:gd name="T34" fmla="*/ 91 w 143"/>
                  <a:gd name="T35" fmla="*/ 14 h 125"/>
                  <a:gd name="T36" fmla="*/ 110 w 143"/>
                  <a:gd name="T37" fmla="*/ 24 h 125"/>
                  <a:gd name="T38" fmla="*/ 122 w 143"/>
                  <a:gd name="T39" fmla="*/ 33 h 125"/>
                  <a:gd name="T40" fmla="*/ 133 w 143"/>
                  <a:gd name="T41" fmla="*/ 43 h 125"/>
                  <a:gd name="T42" fmla="*/ 142 w 143"/>
                  <a:gd name="T43" fmla="*/ 57 h 125"/>
                  <a:gd name="T44" fmla="*/ 143 w 143"/>
                  <a:gd name="T45" fmla="*/ 73 h 125"/>
                  <a:gd name="T46" fmla="*/ 138 w 143"/>
                  <a:gd name="T47" fmla="*/ 89 h 125"/>
                  <a:gd name="T48" fmla="*/ 126 w 143"/>
                  <a:gd name="T49" fmla="*/ 97 h 125"/>
                  <a:gd name="T50" fmla="*/ 107 w 143"/>
                  <a:gd name="T51" fmla="*/ 104 h 125"/>
                  <a:gd name="T52" fmla="*/ 86 w 143"/>
                  <a:gd name="T53" fmla="*/ 108 h 125"/>
                  <a:gd name="T54" fmla="*/ 67 w 143"/>
                  <a:gd name="T55" fmla="*/ 115 h 125"/>
                  <a:gd name="T56" fmla="*/ 61 w 143"/>
                  <a:gd name="T57" fmla="*/ 117 h 125"/>
                  <a:gd name="T58" fmla="*/ 58 w 143"/>
                  <a:gd name="T59" fmla="*/ 120 h 125"/>
                  <a:gd name="T60" fmla="*/ 53 w 143"/>
                  <a:gd name="T61" fmla="*/ 122 h 125"/>
                  <a:gd name="T62" fmla="*/ 49 w 143"/>
                  <a:gd name="T63" fmla="*/ 124 h 125"/>
                  <a:gd name="T64" fmla="*/ 44 w 143"/>
                  <a:gd name="T65" fmla="*/ 125 h 125"/>
                  <a:gd name="T66" fmla="*/ 40 w 143"/>
                  <a:gd name="T67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125">
                    <a:moveTo>
                      <a:pt x="40" y="124"/>
                    </a:moveTo>
                    <a:lnTo>
                      <a:pt x="39" y="113"/>
                    </a:lnTo>
                    <a:lnTo>
                      <a:pt x="42" y="106"/>
                    </a:lnTo>
                    <a:lnTo>
                      <a:pt x="47" y="99"/>
                    </a:lnTo>
                    <a:lnTo>
                      <a:pt x="51" y="92"/>
                    </a:lnTo>
                    <a:lnTo>
                      <a:pt x="53" y="75"/>
                    </a:lnTo>
                    <a:lnTo>
                      <a:pt x="47" y="61"/>
                    </a:lnTo>
                    <a:lnTo>
                      <a:pt x="39" y="48"/>
                    </a:lnTo>
                    <a:lnTo>
                      <a:pt x="28" y="40"/>
                    </a:lnTo>
                    <a:lnTo>
                      <a:pt x="18" y="29"/>
                    </a:lnTo>
                    <a:lnTo>
                      <a:pt x="7" y="19"/>
                    </a:lnTo>
                    <a:lnTo>
                      <a:pt x="0" y="8"/>
                    </a:lnTo>
                    <a:lnTo>
                      <a:pt x="9" y="1"/>
                    </a:lnTo>
                    <a:lnTo>
                      <a:pt x="23" y="0"/>
                    </a:lnTo>
                    <a:lnTo>
                      <a:pt x="40" y="1"/>
                    </a:lnTo>
                    <a:lnTo>
                      <a:pt x="58" y="3"/>
                    </a:lnTo>
                    <a:lnTo>
                      <a:pt x="72" y="7"/>
                    </a:lnTo>
                    <a:lnTo>
                      <a:pt x="91" y="14"/>
                    </a:lnTo>
                    <a:lnTo>
                      <a:pt x="110" y="24"/>
                    </a:lnTo>
                    <a:lnTo>
                      <a:pt x="122" y="33"/>
                    </a:lnTo>
                    <a:lnTo>
                      <a:pt x="133" y="43"/>
                    </a:lnTo>
                    <a:lnTo>
                      <a:pt x="142" y="57"/>
                    </a:lnTo>
                    <a:lnTo>
                      <a:pt x="143" y="73"/>
                    </a:lnTo>
                    <a:lnTo>
                      <a:pt x="138" y="89"/>
                    </a:lnTo>
                    <a:lnTo>
                      <a:pt x="126" y="97"/>
                    </a:lnTo>
                    <a:lnTo>
                      <a:pt x="107" y="104"/>
                    </a:lnTo>
                    <a:lnTo>
                      <a:pt x="86" y="108"/>
                    </a:lnTo>
                    <a:lnTo>
                      <a:pt x="67" y="115"/>
                    </a:lnTo>
                    <a:lnTo>
                      <a:pt x="61" y="117"/>
                    </a:lnTo>
                    <a:lnTo>
                      <a:pt x="58" y="120"/>
                    </a:lnTo>
                    <a:lnTo>
                      <a:pt x="53" y="122"/>
                    </a:lnTo>
                    <a:lnTo>
                      <a:pt x="49" y="124"/>
                    </a:lnTo>
                    <a:lnTo>
                      <a:pt x="44" y="125"/>
                    </a:lnTo>
                    <a:lnTo>
                      <a:pt x="40" y="1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40">
                <a:extLst>
                  <a:ext uri="{FF2B5EF4-FFF2-40B4-BE49-F238E27FC236}">
                    <a16:creationId xmlns:a16="http://schemas.microsoft.com/office/drawing/2014/main" xmlns="" id="{CD6B208F-C802-4577-9AC3-1A06F6411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592138"/>
                <a:ext cx="784225" cy="514350"/>
              </a:xfrm>
              <a:custGeom>
                <a:avLst/>
                <a:gdLst>
                  <a:gd name="T0" fmla="*/ 275 w 494"/>
                  <a:gd name="T1" fmla="*/ 137 h 324"/>
                  <a:gd name="T2" fmla="*/ 216 w 494"/>
                  <a:gd name="T3" fmla="*/ 181 h 324"/>
                  <a:gd name="T4" fmla="*/ 158 w 494"/>
                  <a:gd name="T5" fmla="*/ 218 h 324"/>
                  <a:gd name="T6" fmla="*/ 108 w 494"/>
                  <a:gd name="T7" fmla="*/ 261 h 324"/>
                  <a:gd name="T8" fmla="*/ 85 w 494"/>
                  <a:gd name="T9" fmla="*/ 296 h 324"/>
                  <a:gd name="T10" fmla="*/ 80 w 494"/>
                  <a:gd name="T11" fmla="*/ 309 h 324"/>
                  <a:gd name="T12" fmla="*/ 57 w 494"/>
                  <a:gd name="T13" fmla="*/ 323 h 324"/>
                  <a:gd name="T14" fmla="*/ 29 w 494"/>
                  <a:gd name="T15" fmla="*/ 323 h 324"/>
                  <a:gd name="T16" fmla="*/ 17 w 494"/>
                  <a:gd name="T17" fmla="*/ 309 h 324"/>
                  <a:gd name="T18" fmla="*/ 14 w 494"/>
                  <a:gd name="T19" fmla="*/ 282 h 324"/>
                  <a:gd name="T20" fmla="*/ 3 w 494"/>
                  <a:gd name="T21" fmla="*/ 258 h 324"/>
                  <a:gd name="T22" fmla="*/ 0 w 494"/>
                  <a:gd name="T23" fmla="*/ 235 h 324"/>
                  <a:gd name="T24" fmla="*/ 8 w 494"/>
                  <a:gd name="T25" fmla="*/ 209 h 324"/>
                  <a:gd name="T26" fmla="*/ 36 w 494"/>
                  <a:gd name="T27" fmla="*/ 197 h 324"/>
                  <a:gd name="T28" fmla="*/ 41 w 494"/>
                  <a:gd name="T29" fmla="*/ 216 h 324"/>
                  <a:gd name="T30" fmla="*/ 47 w 494"/>
                  <a:gd name="T31" fmla="*/ 235 h 324"/>
                  <a:gd name="T32" fmla="*/ 96 w 494"/>
                  <a:gd name="T33" fmla="*/ 220 h 324"/>
                  <a:gd name="T34" fmla="*/ 139 w 494"/>
                  <a:gd name="T35" fmla="*/ 192 h 324"/>
                  <a:gd name="T36" fmla="*/ 282 w 494"/>
                  <a:gd name="T37" fmla="*/ 108 h 324"/>
                  <a:gd name="T38" fmla="*/ 370 w 494"/>
                  <a:gd name="T39" fmla="*/ 57 h 324"/>
                  <a:gd name="T40" fmla="*/ 394 w 494"/>
                  <a:gd name="T41" fmla="*/ 38 h 324"/>
                  <a:gd name="T42" fmla="*/ 406 w 494"/>
                  <a:gd name="T43" fmla="*/ 20 h 324"/>
                  <a:gd name="T44" fmla="*/ 418 w 494"/>
                  <a:gd name="T45" fmla="*/ 3 h 324"/>
                  <a:gd name="T46" fmla="*/ 441 w 494"/>
                  <a:gd name="T47" fmla="*/ 1 h 324"/>
                  <a:gd name="T48" fmla="*/ 466 w 494"/>
                  <a:gd name="T49" fmla="*/ 15 h 324"/>
                  <a:gd name="T50" fmla="*/ 485 w 494"/>
                  <a:gd name="T51" fmla="*/ 27 h 324"/>
                  <a:gd name="T52" fmla="*/ 494 w 494"/>
                  <a:gd name="T53" fmla="*/ 45 h 324"/>
                  <a:gd name="T54" fmla="*/ 480 w 494"/>
                  <a:gd name="T55" fmla="*/ 59 h 324"/>
                  <a:gd name="T56" fmla="*/ 459 w 494"/>
                  <a:gd name="T57" fmla="*/ 66 h 324"/>
                  <a:gd name="T58" fmla="*/ 389 w 494"/>
                  <a:gd name="T59" fmla="*/ 101 h 324"/>
                  <a:gd name="T60" fmla="*/ 326 w 494"/>
                  <a:gd name="T61" fmla="*/ 136 h 324"/>
                  <a:gd name="T62" fmla="*/ 284 w 494"/>
                  <a:gd name="T63" fmla="*/ 160 h 324"/>
                  <a:gd name="T64" fmla="*/ 247 w 494"/>
                  <a:gd name="T65" fmla="*/ 174 h 324"/>
                  <a:gd name="T66" fmla="*/ 249 w 494"/>
                  <a:gd name="T67" fmla="*/ 165 h 324"/>
                  <a:gd name="T68" fmla="*/ 256 w 494"/>
                  <a:gd name="T69" fmla="*/ 158 h 324"/>
                  <a:gd name="T70" fmla="*/ 265 w 494"/>
                  <a:gd name="T71" fmla="*/ 151 h 324"/>
                  <a:gd name="T72" fmla="*/ 286 w 494"/>
                  <a:gd name="T73" fmla="*/ 136 h 324"/>
                  <a:gd name="T74" fmla="*/ 302 w 494"/>
                  <a:gd name="T75" fmla="*/ 122 h 324"/>
                  <a:gd name="T76" fmla="*/ 303 w 494"/>
                  <a:gd name="T77" fmla="*/ 122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4" h="324">
                    <a:moveTo>
                      <a:pt x="303" y="120"/>
                    </a:moveTo>
                    <a:lnTo>
                      <a:pt x="275" y="137"/>
                    </a:lnTo>
                    <a:lnTo>
                      <a:pt x="246" y="158"/>
                    </a:lnTo>
                    <a:lnTo>
                      <a:pt x="216" y="181"/>
                    </a:lnTo>
                    <a:lnTo>
                      <a:pt x="188" y="199"/>
                    </a:lnTo>
                    <a:lnTo>
                      <a:pt x="158" y="218"/>
                    </a:lnTo>
                    <a:lnTo>
                      <a:pt x="132" y="239"/>
                    </a:lnTo>
                    <a:lnTo>
                      <a:pt x="108" y="261"/>
                    </a:lnTo>
                    <a:lnTo>
                      <a:pt x="89" y="289"/>
                    </a:lnTo>
                    <a:lnTo>
                      <a:pt x="85" y="296"/>
                    </a:lnTo>
                    <a:lnTo>
                      <a:pt x="83" y="303"/>
                    </a:lnTo>
                    <a:lnTo>
                      <a:pt x="80" y="309"/>
                    </a:lnTo>
                    <a:lnTo>
                      <a:pt x="69" y="317"/>
                    </a:lnTo>
                    <a:lnTo>
                      <a:pt x="57" y="323"/>
                    </a:lnTo>
                    <a:lnTo>
                      <a:pt x="43" y="324"/>
                    </a:lnTo>
                    <a:lnTo>
                      <a:pt x="29" y="323"/>
                    </a:lnTo>
                    <a:lnTo>
                      <a:pt x="21" y="316"/>
                    </a:lnTo>
                    <a:lnTo>
                      <a:pt x="17" y="309"/>
                    </a:lnTo>
                    <a:lnTo>
                      <a:pt x="15" y="296"/>
                    </a:lnTo>
                    <a:lnTo>
                      <a:pt x="14" y="282"/>
                    </a:lnTo>
                    <a:lnTo>
                      <a:pt x="8" y="270"/>
                    </a:lnTo>
                    <a:lnTo>
                      <a:pt x="3" y="258"/>
                    </a:lnTo>
                    <a:lnTo>
                      <a:pt x="0" y="247"/>
                    </a:lnTo>
                    <a:lnTo>
                      <a:pt x="0" y="235"/>
                    </a:lnTo>
                    <a:lnTo>
                      <a:pt x="1" y="220"/>
                    </a:lnTo>
                    <a:lnTo>
                      <a:pt x="8" y="209"/>
                    </a:lnTo>
                    <a:lnTo>
                      <a:pt x="21" y="202"/>
                    </a:lnTo>
                    <a:lnTo>
                      <a:pt x="36" y="197"/>
                    </a:lnTo>
                    <a:lnTo>
                      <a:pt x="40" y="206"/>
                    </a:lnTo>
                    <a:lnTo>
                      <a:pt x="41" y="216"/>
                    </a:lnTo>
                    <a:lnTo>
                      <a:pt x="43" y="227"/>
                    </a:lnTo>
                    <a:lnTo>
                      <a:pt x="47" y="235"/>
                    </a:lnTo>
                    <a:lnTo>
                      <a:pt x="73" y="230"/>
                    </a:lnTo>
                    <a:lnTo>
                      <a:pt x="96" y="220"/>
                    </a:lnTo>
                    <a:lnTo>
                      <a:pt x="118" y="206"/>
                    </a:lnTo>
                    <a:lnTo>
                      <a:pt x="139" y="192"/>
                    </a:lnTo>
                    <a:lnTo>
                      <a:pt x="209" y="150"/>
                    </a:lnTo>
                    <a:lnTo>
                      <a:pt x="282" y="108"/>
                    </a:lnTo>
                    <a:lnTo>
                      <a:pt x="356" y="68"/>
                    </a:lnTo>
                    <a:lnTo>
                      <a:pt x="370" y="57"/>
                    </a:lnTo>
                    <a:lnTo>
                      <a:pt x="384" y="48"/>
                    </a:lnTo>
                    <a:lnTo>
                      <a:pt x="394" y="38"/>
                    </a:lnTo>
                    <a:lnTo>
                      <a:pt x="401" y="29"/>
                    </a:lnTo>
                    <a:lnTo>
                      <a:pt x="406" y="20"/>
                    </a:lnTo>
                    <a:lnTo>
                      <a:pt x="411" y="10"/>
                    </a:lnTo>
                    <a:lnTo>
                      <a:pt x="418" y="3"/>
                    </a:lnTo>
                    <a:lnTo>
                      <a:pt x="429" y="0"/>
                    </a:lnTo>
                    <a:lnTo>
                      <a:pt x="441" y="1"/>
                    </a:lnTo>
                    <a:lnTo>
                      <a:pt x="453" y="8"/>
                    </a:lnTo>
                    <a:lnTo>
                      <a:pt x="466" y="15"/>
                    </a:lnTo>
                    <a:lnTo>
                      <a:pt x="476" y="22"/>
                    </a:lnTo>
                    <a:lnTo>
                      <a:pt x="485" y="27"/>
                    </a:lnTo>
                    <a:lnTo>
                      <a:pt x="492" y="34"/>
                    </a:lnTo>
                    <a:lnTo>
                      <a:pt x="494" y="45"/>
                    </a:lnTo>
                    <a:lnTo>
                      <a:pt x="488" y="54"/>
                    </a:lnTo>
                    <a:lnTo>
                      <a:pt x="480" y="59"/>
                    </a:lnTo>
                    <a:lnTo>
                      <a:pt x="469" y="62"/>
                    </a:lnTo>
                    <a:lnTo>
                      <a:pt x="459" y="66"/>
                    </a:lnTo>
                    <a:lnTo>
                      <a:pt x="424" y="82"/>
                    </a:lnTo>
                    <a:lnTo>
                      <a:pt x="389" y="101"/>
                    </a:lnTo>
                    <a:lnTo>
                      <a:pt x="352" y="122"/>
                    </a:lnTo>
                    <a:lnTo>
                      <a:pt x="326" y="136"/>
                    </a:lnTo>
                    <a:lnTo>
                      <a:pt x="300" y="150"/>
                    </a:lnTo>
                    <a:lnTo>
                      <a:pt x="284" y="160"/>
                    </a:lnTo>
                    <a:lnTo>
                      <a:pt x="267" y="171"/>
                    </a:lnTo>
                    <a:lnTo>
                      <a:pt x="247" y="174"/>
                    </a:lnTo>
                    <a:lnTo>
                      <a:pt x="247" y="169"/>
                    </a:lnTo>
                    <a:lnTo>
                      <a:pt x="249" y="165"/>
                    </a:lnTo>
                    <a:lnTo>
                      <a:pt x="253" y="162"/>
                    </a:lnTo>
                    <a:lnTo>
                      <a:pt x="256" y="158"/>
                    </a:lnTo>
                    <a:lnTo>
                      <a:pt x="261" y="155"/>
                    </a:lnTo>
                    <a:lnTo>
                      <a:pt x="265" y="151"/>
                    </a:lnTo>
                    <a:lnTo>
                      <a:pt x="270" y="148"/>
                    </a:lnTo>
                    <a:lnTo>
                      <a:pt x="286" y="136"/>
                    </a:lnTo>
                    <a:lnTo>
                      <a:pt x="302" y="123"/>
                    </a:lnTo>
                    <a:lnTo>
                      <a:pt x="302" y="122"/>
                    </a:lnTo>
                    <a:lnTo>
                      <a:pt x="303" y="122"/>
                    </a:lnTo>
                    <a:lnTo>
                      <a:pt x="303" y="122"/>
                    </a:lnTo>
                    <a:lnTo>
                      <a:pt x="303" y="12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1">
                <a:extLst>
                  <a:ext uri="{FF2B5EF4-FFF2-40B4-BE49-F238E27FC236}">
                    <a16:creationId xmlns:a16="http://schemas.microsoft.com/office/drawing/2014/main" xmlns="" id="{E7EF07AA-AD9D-4BEB-9A31-F7B29E3A4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676" y="876301"/>
                <a:ext cx="379413" cy="338138"/>
              </a:xfrm>
              <a:custGeom>
                <a:avLst/>
                <a:gdLst>
                  <a:gd name="T0" fmla="*/ 224 w 239"/>
                  <a:gd name="T1" fmla="*/ 34 h 213"/>
                  <a:gd name="T2" fmla="*/ 189 w 239"/>
                  <a:gd name="T3" fmla="*/ 74 h 213"/>
                  <a:gd name="T4" fmla="*/ 157 w 239"/>
                  <a:gd name="T5" fmla="*/ 119 h 213"/>
                  <a:gd name="T6" fmla="*/ 173 w 239"/>
                  <a:gd name="T7" fmla="*/ 121 h 213"/>
                  <a:gd name="T8" fmla="*/ 190 w 239"/>
                  <a:gd name="T9" fmla="*/ 119 h 213"/>
                  <a:gd name="T10" fmla="*/ 194 w 239"/>
                  <a:gd name="T11" fmla="*/ 138 h 213"/>
                  <a:gd name="T12" fmla="*/ 173 w 239"/>
                  <a:gd name="T13" fmla="*/ 157 h 213"/>
                  <a:gd name="T14" fmla="*/ 149 w 239"/>
                  <a:gd name="T15" fmla="*/ 170 h 213"/>
                  <a:gd name="T16" fmla="*/ 126 w 239"/>
                  <a:gd name="T17" fmla="*/ 178 h 213"/>
                  <a:gd name="T18" fmla="*/ 105 w 239"/>
                  <a:gd name="T19" fmla="*/ 184 h 213"/>
                  <a:gd name="T20" fmla="*/ 91 w 239"/>
                  <a:gd name="T21" fmla="*/ 163 h 213"/>
                  <a:gd name="T22" fmla="*/ 105 w 239"/>
                  <a:gd name="T23" fmla="*/ 135 h 213"/>
                  <a:gd name="T24" fmla="*/ 126 w 239"/>
                  <a:gd name="T25" fmla="*/ 112 h 213"/>
                  <a:gd name="T26" fmla="*/ 150 w 239"/>
                  <a:gd name="T27" fmla="*/ 84 h 213"/>
                  <a:gd name="T28" fmla="*/ 169 w 239"/>
                  <a:gd name="T29" fmla="*/ 51 h 213"/>
                  <a:gd name="T30" fmla="*/ 129 w 239"/>
                  <a:gd name="T31" fmla="*/ 74 h 213"/>
                  <a:gd name="T32" fmla="*/ 96 w 239"/>
                  <a:gd name="T33" fmla="*/ 102 h 213"/>
                  <a:gd name="T34" fmla="*/ 70 w 239"/>
                  <a:gd name="T35" fmla="*/ 128 h 213"/>
                  <a:gd name="T36" fmla="*/ 58 w 239"/>
                  <a:gd name="T37" fmla="*/ 154 h 213"/>
                  <a:gd name="T38" fmla="*/ 58 w 239"/>
                  <a:gd name="T39" fmla="*/ 185 h 213"/>
                  <a:gd name="T40" fmla="*/ 53 w 239"/>
                  <a:gd name="T41" fmla="*/ 210 h 213"/>
                  <a:gd name="T42" fmla="*/ 30 w 239"/>
                  <a:gd name="T43" fmla="*/ 210 h 213"/>
                  <a:gd name="T44" fmla="*/ 11 w 239"/>
                  <a:gd name="T45" fmla="*/ 185 h 213"/>
                  <a:gd name="T46" fmla="*/ 0 w 239"/>
                  <a:gd name="T47" fmla="*/ 147 h 213"/>
                  <a:gd name="T48" fmla="*/ 4 w 239"/>
                  <a:gd name="T49" fmla="*/ 112 h 213"/>
                  <a:gd name="T50" fmla="*/ 19 w 239"/>
                  <a:gd name="T51" fmla="*/ 103 h 213"/>
                  <a:gd name="T52" fmla="*/ 33 w 239"/>
                  <a:gd name="T53" fmla="*/ 116 h 213"/>
                  <a:gd name="T54" fmla="*/ 51 w 239"/>
                  <a:gd name="T55" fmla="*/ 116 h 213"/>
                  <a:gd name="T56" fmla="*/ 70 w 239"/>
                  <a:gd name="T57" fmla="*/ 95 h 213"/>
                  <a:gd name="T58" fmla="*/ 108 w 239"/>
                  <a:gd name="T59" fmla="*/ 58 h 213"/>
                  <a:gd name="T60" fmla="*/ 150 w 239"/>
                  <a:gd name="T61" fmla="*/ 25 h 213"/>
                  <a:gd name="T62" fmla="*/ 185 w 239"/>
                  <a:gd name="T63" fmla="*/ 6 h 213"/>
                  <a:gd name="T64" fmla="*/ 222 w 239"/>
                  <a:gd name="T65" fmla="*/ 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9" h="213">
                    <a:moveTo>
                      <a:pt x="239" y="11"/>
                    </a:moveTo>
                    <a:lnTo>
                      <a:pt x="224" y="34"/>
                    </a:lnTo>
                    <a:lnTo>
                      <a:pt x="206" y="54"/>
                    </a:lnTo>
                    <a:lnTo>
                      <a:pt x="189" y="74"/>
                    </a:lnTo>
                    <a:lnTo>
                      <a:pt x="171" y="95"/>
                    </a:lnTo>
                    <a:lnTo>
                      <a:pt x="157" y="119"/>
                    </a:lnTo>
                    <a:lnTo>
                      <a:pt x="164" y="121"/>
                    </a:lnTo>
                    <a:lnTo>
                      <a:pt x="173" y="121"/>
                    </a:lnTo>
                    <a:lnTo>
                      <a:pt x="182" y="119"/>
                    </a:lnTo>
                    <a:lnTo>
                      <a:pt x="190" y="119"/>
                    </a:lnTo>
                    <a:lnTo>
                      <a:pt x="197" y="124"/>
                    </a:lnTo>
                    <a:lnTo>
                      <a:pt x="194" y="138"/>
                    </a:lnTo>
                    <a:lnTo>
                      <a:pt x="185" y="149"/>
                    </a:lnTo>
                    <a:lnTo>
                      <a:pt x="173" y="157"/>
                    </a:lnTo>
                    <a:lnTo>
                      <a:pt x="161" y="163"/>
                    </a:lnTo>
                    <a:lnTo>
                      <a:pt x="149" y="170"/>
                    </a:lnTo>
                    <a:lnTo>
                      <a:pt x="136" y="177"/>
                    </a:lnTo>
                    <a:lnTo>
                      <a:pt x="126" y="178"/>
                    </a:lnTo>
                    <a:lnTo>
                      <a:pt x="115" y="182"/>
                    </a:lnTo>
                    <a:lnTo>
                      <a:pt x="105" y="184"/>
                    </a:lnTo>
                    <a:lnTo>
                      <a:pt x="94" y="180"/>
                    </a:lnTo>
                    <a:lnTo>
                      <a:pt x="91" y="163"/>
                    </a:lnTo>
                    <a:lnTo>
                      <a:pt x="96" y="149"/>
                    </a:lnTo>
                    <a:lnTo>
                      <a:pt x="105" y="135"/>
                    </a:lnTo>
                    <a:lnTo>
                      <a:pt x="115" y="124"/>
                    </a:lnTo>
                    <a:lnTo>
                      <a:pt x="126" y="112"/>
                    </a:lnTo>
                    <a:lnTo>
                      <a:pt x="138" y="98"/>
                    </a:lnTo>
                    <a:lnTo>
                      <a:pt x="150" y="84"/>
                    </a:lnTo>
                    <a:lnTo>
                      <a:pt x="163" y="68"/>
                    </a:lnTo>
                    <a:lnTo>
                      <a:pt x="169" y="51"/>
                    </a:lnTo>
                    <a:lnTo>
                      <a:pt x="149" y="60"/>
                    </a:lnTo>
                    <a:lnTo>
                      <a:pt x="129" y="74"/>
                    </a:lnTo>
                    <a:lnTo>
                      <a:pt x="110" y="89"/>
                    </a:lnTo>
                    <a:lnTo>
                      <a:pt x="96" y="102"/>
                    </a:lnTo>
                    <a:lnTo>
                      <a:pt x="82" y="114"/>
                    </a:lnTo>
                    <a:lnTo>
                      <a:pt x="70" y="128"/>
                    </a:lnTo>
                    <a:lnTo>
                      <a:pt x="61" y="140"/>
                    </a:lnTo>
                    <a:lnTo>
                      <a:pt x="58" y="154"/>
                    </a:lnTo>
                    <a:lnTo>
                      <a:pt x="58" y="170"/>
                    </a:lnTo>
                    <a:lnTo>
                      <a:pt x="58" y="185"/>
                    </a:lnTo>
                    <a:lnTo>
                      <a:pt x="58" y="199"/>
                    </a:lnTo>
                    <a:lnTo>
                      <a:pt x="53" y="210"/>
                    </a:lnTo>
                    <a:lnTo>
                      <a:pt x="40" y="213"/>
                    </a:lnTo>
                    <a:lnTo>
                      <a:pt x="30" y="210"/>
                    </a:lnTo>
                    <a:lnTo>
                      <a:pt x="19" y="201"/>
                    </a:lnTo>
                    <a:lnTo>
                      <a:pt x="11" y="185"/>
                    </a:lnTo>
                    <a:lnTo>
                      <a:pt x="4" y="166"/>
                    </a:lnTo>
                    <a:lnTo>
                      <a:pt x="0" y="147"/>
                    </a:lnTo>
                    <a:lnTo>
                      <a:pt x="0" y="128"/>
                    </a:lnTo>
                    <a:lnTo>
                      <a:pt x="4" y="112"/>
                    </a:lnTo>
                    <a:lnTo>
                      <a:pt x="12" y="100"/>
                    </a:lnTo>
                    <a:lnTo>
                      <a:pt x="19" y="103"/>
                    </a:lnTo>
                    <a:lnTo>
                      <a:pt x="26" y="109"/>
                    </a:lnTo>
                    <a:lnTo>
                      <a:pt x="33" y="116"/>
                    </a:lnTo>
                    <a:lnTo>
                      <a:pt x="40" y="119"/>
                    </a:lnTo>
                    <a:lnTo>
                      <a:pt x="51" y="116"/>
                    </a:lnTo>
                    <a:lnTo>
                      <a:pt x="60" y="107"/>
                    </a:lnTo>
                    <a:lnTo>
                      <a:pt x="70" y="95"/>
                    </a:lnTo>
                    <a:lnTo>
                      <a:pt x="79" y="84"/>
                    </a:lnTo>
                    <a:lnTo>
                      <a:pt x="108" y="58"/>
                    </a:lnTo>
                    <a:lnTo>
                      <a:pt x="136" y="35"/>
                    </a:lnTo>
                    <a:lnTo>
                      <a:pt x="150" y="25"/>
                    </a:lnTo>
                    <a:lnTo>
                      <a:pt x="166" y="14"/>
                    </a:lnTo>
                    <a:lnTo>
                      <a:pt x="185" y="6"/>
                    </a:lnTo>
                    <a:lnTo>
                      <a:pt x="203" y="0"/>
                    </a:lnTo>
                    <a:lnTo>
                      <a:pt x="222" y="2"/>
                    </a:lnTo>
                    <a:lnTo>
                      <a:pt x="239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42">
                <a:extLst>
                  <a:ext uri="{FF2B5EF4-FFF2-40B4-BE49-F238E27FC236}">
                    <a16:creationId xmlns:a16="http://schemas.microsoft.com/office/drawing/2014/main" xmlns="" id="{5AE98F6A-1B10-4584-8AFF-2EE50B3867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8888" y="1176338"/>
                <a:ext cx="595313" cy="473075"/>
              </a:xfrm>
              <a:custGeom>
                <a:avLst/>
                <a:gdLst>
                  <a:gd name="T0" fmla="*/ 168 w 375"/>
                  <a:gd name="T1" fmla="*/ 119 h 298"/>
                  <a:gd name="T2" fmla="*/ 127 w 375"/>
                  <a:gd name="T3" fmla="*/ 161 h 298"/>
                  <a:gd name="T4" fmla="*/ 101 w 375"/>
                  <a:gd name="T5" fmla="*/ 194 h 298"/>
                  <a:gd name="T6" fmla="*/ 141 w 375"/>
                  <a:gd name="T7" fmla="*/ 204 h 298"/>
                  <a:gd name="T8" fmla="*/ 189 w 375"/>
                  <a:gd name="T9" fmla="*/ 206 h 298"/>
                  <a:gd name="T10" fmla="*/ 196 w 375"/>
                  <a:gd name="T11" fmla="*/ 154 h 298"/>
                  <a:gd name="T12" fmla="*/ 199 w 375"/>
                  <a:gd name="T13" fmla="*/ 98 h 298"/>
                  <a:gd name="T14" fmla="*/ 211 w 375"/>
                  <a:gd name="T15" fmla="*/ 0 h 298"/>
                  <a:gd name="T16" fmla="*/ 225 w 375"/>
                  <a:gd name="T17" fmla="*/ 14 h 298"/>
                  <a:gd name="T18" fmla="*/ 230 w 375"/>
                  <a:gd name="T19" fmla="*/ 37 h 298"/>
                  <a:gd name="T20" fmla="*/ 248 w 375"/>
                  <a:gd name="T21" fmla="*/ 49 h 298"/>
                  <a:gd name="T22" fmla="*/ 279 w 375"/>
                  <a:gd name="T23" fmla="*/ 51 h 298"/>
                  <a:gd name="T24" fmla="*/ 305 w 375"/>
                  <a:gd name="T25" fmla="*/ 68 h 298"/>
                  <a:gd name="T26" fmla="*/ 332 w 375"/>
                  <a:gd name="T27" fmla="*/ 94 h 298"/>
                  <a:gd name="T28" fmla="*/ 356 w 375"/>
                  <a:gd name="T29" fmla="*/ 119 h 298"/>
                  <a:gd name="T30" fmla="*/ 372 w 375"/>
                  <a:gd name="T31" fmla="*/ 138 h 298"/>
                  <a:gd name="T32" fmla="*/ 375 w 375"/>
                  <a:gd name="T33" fmla="*/ 164 h 298"/>
                  <a:gd name="T34" fmla="*/ 353 w 375"/>
                  <a:gd name="T35" fmla="*/ 187 h 298"/>
                  <a:gd name="T36" fmla="*/ 319 w 375"/>
                  <a:gd name="T37" fmla="*/ 190 h 298"/>
                  <a:gd name="T38" fmla="*/ 286 w 375"/>
                  <a:gd name="T39" fmla="*/ 175 h 298"/>
                  <a:gd name="T40" fmla="*/ 286 w 375"/>
                  <a:gd name="T41" fmla="*/ 140 h 298"/>
                  <a:gd name="T42" fmla="*/ 286 w 375"/>
                  <a:gd name="T43" fmla="*/ 103 h 298"/>
                  <a:gd name="T44" fmla="*/ 278 w 375"/>
                  <a:gd name="T45" fmla="*/ 75 h 298"/>
                  <a:gd name="T46" fmla="*/ 260 w 375"/>
                  <a:gd name="T47" fmla="*/ 65 h 298"/>
                  <a:gd name="T48" fmla="*/ 248 w 375"/>
                  <a:gd name="T49" fmla="*/ 66 h 298"/>
                  <a:gd name="T50" fmla="*/ 239 w 375"/>
                  <a:gd name="T51" fmla="*/ 113 h 298"/>
                  <a:gd name="T52" fmla="*/ 241 w 375"/>
                  <a:gd name="T53" fmla="*/ 206 h 298"/>
                  <a:gd name="T54" fmla="*/ 244 w 375"/>
                  <a:gd name="T55" fmla="*/ 255 h 298"/>
                  <a:gd name="T56" fmla="*/ 236 w 375"/>
                  <a:gd name="T57" fmla="*/ 298 h 298"/>
                  <a:gd name="T58" fmla="*/ 209 w 375"/>
                  <a:gd name="T59" fmla="*/ 295 h 298"/>
                  <a:gd name="T60" fmla="*/ 189 w 375"/>
                  <a:gd name="T61" fmla="*/ 283 h 298"/>
                  <a:gd name="T62" fmla="*/ 169 w 375"/>
                  <a:gd name="T63" fmla="*/ 260 h 298"/>
                  <a:gd name="T64" fmla="*/ 117 w 375"/>
                  <a:gd name="T65" fmla="*/ 227 h 298"/>
                  <a:gd name="T66" fmla="*/ 94 w 375"/>
                  <a:gd name="T67" fmla="*/ 216 h 298"/>
                  <a:gd name="T68" fmla="*/ 77 w 375"/>
                  <a:gd name="T69" fmla="*/ 222 h 298"/>
                  <a:gd name="T70" fmla="*/ 72 w 375"/>
                  <a:gd name="T71" fmla="*/ 243 h 298"/>
                  <a:gd name="T72" fmla="*/ 52 w 375"/>
                  <a:gd name="T73" fmla="*/ 262 h 298"/>
                  <a:gd name="T74" fmla="*/ 24 w 375"/>
                  <a:gd name="T75" fmla="*/ 255 h 298"/>
                  <a:gd name="T76" fmla="*/ 5 w 375"/>
                  <a:gd name="T77" fmla="*/ 232 h 298"/>
                  <a:gd name="T78" fmla="*/ 2 w 375"/>
                  <a:gd name="T79" fmla="*/ 206 h 298"/>
                  <a:gd name="T80" fmla="*/ 19 w 375"/>
                  <a:gd name="T81" fmla="*/ 185 h 298"/>
                  <a:gd name="T82" fmla="*/ 24 w 375"/>
                  <a:gd name="T83" fmla="*/ 188 h 298"/>
                  <a:gd name="T84" fmla="*/ 31 w 375"/>
                  <a:gd name="T85" fmla="*/ 197 h 298"/>
                  <a:gd name="T86" fmla="*/ 40 w 375"/>
                  <a:gd name="T87" fmla="*/ 201 h 298"/>
                  <a:gd name="T88" fmla="*/ 63 w 375"/>
                  <a:gd name="T89" fmla="*/ 194 h 298"/>
                  <a:gd name="T90" fmla="*/ 86 w 375"/>
                  <a:gd name="T91" fmla="*/ 173 h 298"/>
                  <a:gd name="T92" fmla="*/ 147 w 375"/>
                  <a:gd name="T93" fmla="*/ 115 h 298"/>
                  <a:gd name="T94" fmla="*/ 189 w 375"/>
                  <a:gd name="T95" fmla="*/ 82 h 298"/>
                  <a:gd name="T96" fmla="*/ 199 w 375"/>
                  <a:gd name="T97" fmla="*/ 73 h 298"/>
                  <a:gd name="T98" fmla="*/ 204 w 375"/>
                  <a:gd name="T99" fmla="*/ 58 h 298"/>
                  <a:gd name="T100" fmla="*/ 202 w 375"/>
                  <a:gd name="T101" fmla="*/ 30 h 298"/>
                  <a:gd name="T102" fmla="*/ 204 w 375"/>
                  <a:gd name="T103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5" h="298">
                    <a:moveTo>
                      <a:pt x="194" y="98"/>
                    </a:moveTo>
                    <a:lnTo>
                      <a:pt x="168" y="119"/>
                    </a:lnTo>
                    <a:lnTo>
                      <a:pt x="143" y="145"/>
                    </a:lnTo>
                    <a:lnTo>
                      <a:pt x="127" y="161"/>
                    </a:lnTo>
                    <a:lnTo>
                      <a:pt x="113" y="176"/>
                    </a:lnTo>
                    <a:lnTo>
                      <a:pt x="101" y="194"/>
                    </a:lnTo>
                    <a:lnTo>
                      <a:pt x="120" y="201"/>
                    </a:lnTo>
                    <a:lnTo>
                      <a:pt x="141" y="204"/>
                    </a:lnTo>
                    <a:lnTo>
                      <a:pt x="164" y="206"/>
                    </a:lnTo>
                    <a:lnTo>
                      <a:pt x="189" y="206"/>
                    </a:lnTo>
                    <a:lnTo>
                      <a:pt x="194" y="181"/>
                    </a:lnTo>
                    <a:lnTo>
                      <a:pt x="196" y="154"/>
                    </a:lnTo>
                    <a:lnTo>
                      <a:pt x="197" y="126"/>
                    </a:lnTo>
                    <a:lnTo>
                      <a:pt x="199" y="98"/>
                    </a:lnTo>
                    <a:lnTo>
                      <a:pt x="194" y="98"/>
                    </a:lnTo>
                    <a:close/>
                    <a:moveTo>
                      <a:pt x="211" y="0"/>
                    </a:moveTo>
                    <a:lnTo>
                      <a:pt x="220" y="3"/>
                    </a:lnTo>
                    <a:lnTo>
                      <a:pt x="225" y="14"/>
                    </a:lnTo>
                    <a:lnTo>
                      <a:pt x="227" y="24"/>
                    </a:lnTo>
                    <a:lnTo>
                      <a:pt x="230" y="37"/>
                    </a:lnTo>
                    <a:lnTo>
                      <a:pt x="234" y="47"/>
                    </a:lnTo>
                    <a:lnTo>
                      <a:pt x="248" y="49"/>
                    </a:lnTo>
                    <a:lnTo>
                      <a:pt x="262" y="47"/>
                    </a:lnTo>
                    <a:lnTo>
                      <a:pt x="279" y="51"/>
                    </a:lnTo>
                    <a:lnTo>
                      <a:pt x="292" y="58"/>
                    </a:lnTo>
                    <a:lnTo>
                      <a:pt x="305" y="68"/>
                    </a:lnTo>
                    <a:lnTo>
                      <a:pt x="319" y="82"/>
                    </a:lnTo>
                    <a:lnTo>
                      <a:pt x="332" y="94"/>
                    </a:lnTo>
                    <a:lnTo>
                      <a:pt x="344" y="106"/>
                    </a:lnTo>
                    <a:lnTo>
                      <a:pt x="356" y="119"/>
                    </a:lnTo>
                    <a:lnTo>
                      <a:pt x="365" y="127"/>
                    </a:lnTo>
                    <a:lnTo>
                      <a:pt x="372" y="138"/>
                    </a:lnTo>
                    <a:lnTo>
                      <a:pt x="375" y="147"/>
                    </a:lnTo>
                    <a:lnTo>
                      <a:pt x="375" y="164"/>
                    </a:lnTo>
                    <a:lnTo>
                      <a:pt x="367" y="178"/>
                    </a:lnTo>
                    <a:lnTo>
                      <a:pt x="353" y="187"/>
                    </a:lnTo>
                    <a:lnTo>
                      <a:pt x="337" y="190"/>
                    </a:lnTo>
                    <a:lnTo>
                      <a:pt x="319" y="190"/>
                    </a:lnTo>
                    <a:lnTo>
                      <a:pt x="302" y="185"/>
                    </a:lnTo>
                    <a:lnTo>
                      <a:pt x="286" y="175"/>
                    </a:lnTo>
                    <a:lnTo>
                      <a:pt x="286" y="159"/>
                    </a:lnTo>
                    <a:lnTo>
                      <a:pt x="286" y="140"/>
                    </a:lnTo>
                    <a:lnTo>
                      <a:pt x="286" y="122"/>
                    </a:lnTo>
                    <a:lnTo>
                      <a:pt x="286" y="103"/>
                    </a:lnTo>
                    <a:lnTo>
                      <a:pt x="285" y="87"/>
                    </a:lnTo>
                    <a:lnTo>
                      <a:pt x="278" y="75"/>
                    </a:lnTo>
                    <a:lnTo>
                      <a:pt x="269" y="65"/>
                    </a:lnTo>
                    <a:lnTo>
                      <a:pt x="260" y="65"/>
                    </a:lnTo>
                    <a:lnTo>
                      <a:pt x="253" y="65"/>
                    </a:lnTo>
                    <a:lnTo>
                      <a:pt x="248" y="66"/>
                    </a:lnTo>
                    <a:lnTo>
                      <a:pt x="241" y="68"/>
                    </a:lnTo>
                    <a:lnTo>
                      <a:pt x="239" y="113"/>
                    </a:lnTo>
                    <a:lnTo>
                      <a:pt x="241" y="162"/>
                    </a:lnTo>
                    <a:lnTo>
                      <a:pt x="241" y="206"/>
                    </a:lnTo>
                    <a:lnTo>
                      <a:pt x="243" y="230"/>
                    </a:lnTo>
                    <a:lnTo>
                      <a:pt x="244" y="255"/>
                    </a:lnTo>
                    <a:lnTo>
                      <a:pt x="243" y="278"/>
                    </a:lnTo>
                    <a:lnTo>
                      <a:pt x="236" y="298"/>
                    </a:lnTo>
                    <a:lnTo>
                      <a:pt x="223" y="298"/>
                    </a:lnTo>
                    <a:lnTo>
                      <a:pt x="209" y="295"/>
                    </a:lnTo>
                    <a:lnTo>
                      <a:pt x="196" y="290"/>
                    </a:lnTo>
                    <a:lnTo>
                      <a:pt x="189" y="283"/>
                    </a:lnTo>
                    <a:lnTo>
                      <a:pt x="180" y="271"/>
                    </a:lnTo>
                    <a:lnTo>
                      <a:pt x="169" y="260"/>
                    </a:lnTo>
                    <a:lnTo>
                      <a:pt x="147" y="243"/>
                    </a:lnTo>
                    <a:lnTo>
                      <a:pt x="117" y="227"/>
                    </a:lnTo>
                    <a:lnTo>
                      <a:pt x="105" y="222"/>
                    </a:lnTo>
                    <a:lnTo>
                      <a:pt x="94" y="216"/>
                    </a:lnTo>
                    <a:lnTo>
                      <a:pt x="86" y="216"/>
                    </a:lnTo>
                    <a:lnTo>
                      <a:pt x="77" y="222"/>
                    </a:lnTo>
                    <a:lnTo>
                      <a:pt x="73" y="230"/>
                    </a:lnTo>
                    <a:lnTo>
                      <a:pt x="72" y="243"/>
                    </a:lnTo>
                    <a:lnTo>
                      <a:pt x="68" y="255"/>
                    </a:lnTo>
                    <a:lnTo>
                      <a:pt x="52" y="262"/>
                    </a:lnTo>
                    <a:lnTo>
                      <a:pt x="38" y="260"/>
                    </a:lnTo>
                    <a:lnTo>
                      <a:pt x="24" y="255"/>
                    </a:lnTo>
                    <a:lnTo>
                      <a:pt x="14" y="244"/>
                    </a:lnTo>
                    <a:lnTo>
                      <a:pt x="5" y="232"/>
                    </a:lnTo>
                    <a:lnTo>
                      <a:pt x="0" y="218"/>
                    </a:lnTo>
                    <a:lnTo>
                      <a:pt x="2" y="206"/>
                    </a:lnTo>
                    <a:lnTo>
                      <a:pt x="7" y="194"/>
                    </a:lnTo>
                    <a:lnTo>
                      <a:pt x="19" y="185"/>
                    </a:lnTo>
                    <a:lnTo>
                      <a:pt x="23" y="187"/>
                    </a:lnTo>
                    <a:lnTo>
                      <a:pt x="24" y="188"/>
                    </a:lnTo>
                    <a:lnTo>
                      <a:pt x="28" y="194"/>
                    </a:lnTo>
                    <a:lnTo>
                      <a:pt x="31" y="197"/>
                    </a:lnTo>
                    <a:lnTo>
                      <a:pt x="35" y="199"/>
                    </a:lnTo>
                    <a:lnTo>
                      <a:pt x="40" y="201"/>
                    </a:lnTo>
                    <a:lnTo>
                      <a:pt x="51" y="199"/>
                    </a:lnTo>
                    <a:lnTo>
                      <a:pt x="63" y="194"/>
                    </a:lnTo>
                    <a:lnTo>
                      <a:pt x="75" y="183"/>
                    </a:lnTo>
                    <a:lnTo>
                      <a:pt x="86" y="173"/>
                    </a:lnTo>
                    <a:lnTo>
                      <a:pt x="115" y="143"/>
                    </a:lnTo>
                    <a:lnTo>
                      <a:pt x="147" y="115"/>
                    </a:lnTo>
                    <a:lnTo>
                      <a:pt x="183" y="85"/>
                    </a:lnTo>
                    <a:lnTo>
                      <a:pt x="189" y="82"/>
                    </a:lnTo>
                    <a:lnTo>
                      <a:pt x="196" y="77"/>
                    </a:lnTo>
                    <a:lnTo>
                      <a:pt x="199" y="73"/>
                    </a:lnTo>
                    <a:lnTo>
                      <a:pt x="202" y="70"/>
                    </a:lnTo>
                    <a:lnTo>
                      <a:pt x="204" y="58"/>
                    </a:lnTo>
                    <a:lnTo>
                      <a:pt x="204" y="44"/>
                    </a:lnTo>
                    <a:lnTo>
                      <a:pt x="202" y="30"/>
                    </a:lnTo>
                    <a:lnTo>
                      <a:pt x="202" y="17"/>
                    </a:lnTo>
                    <a:lnTo>
                      <a:pt x="204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43">
                <a:extLst>
                  <a:ext uri="{FF2B5EF4-FFF2-40B4-BE49-F238E27FC236}">
                    <a16:creationId xmlns:a16="http://schemas.microsoft.com/office/drawing/2014/main" xmlns="" id="{A582765F-A2CD-4E24-8B9E-680BCF1E9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1413" y="644526"/>
                <a:ext cx="6350" cy="30163"/>
              </a:xfrm>
              <a:custGeom>
                <a:avLst/>
                <a:gdLst>
                  <a:gd name="T0" fmla="*/ 0 w 4"/>
                  <a:gd name="T1" fmla="*/ 0 h 19"/>
                  <a:gd name="T2" fmla="*/ 2 w 4"/>
                  <a:gd name="T3" fmla="*/ 0 h 19"/>
                  <a:gd name="T4" fmla="*/ 4 w 4"/>
                  <a:gd name="T5" fmla="*/ 3 h 19"/>
                  <a:gd name="T6" fmla="*/ 4 w 4"/>
                  <a:gd name="T7" fmla="*/ 7 h 19"/>
                  <a:gd name="T8" fmla="*/ 4 w 4"/>
                  <a:gd name="T9" fmla="*/ 10 h 19"/>
                  <a:gd name="T10" fmla="*/ 4 w 4"/>
                  <a:gd name="T11" fmla="*/ 14 h 19"/>
                  <a:gd name="T12" fmla="*/ 2 w 4"/>
                  <a:gd name="T13" fmla="*/ 15 h 19"/>
                  <a:gd name="T14" fmla="*/ 2 w 4"/>
                  <a:gd name="T15" fmla="*/ 19 h 19"/>
                  <a:gd name="T16" fmla="*/ 0 w 4"/>
                  <a:gd name="T17" fmla="*/ 14 h 19"/>
                  <a:gd name="T18" fmla="*/ 0 w 4"/>
                  <a:gd name="T19" fmla="*/ 12 h 19"/>
                  <a:gd name="T20" fmla="*/ 0 w 4"/>
                  <a:gd name="T21" fmla="*/ 8 h 19"/>
                  <a:gd name="T22" fmla="*/ 0 w 4"/>
                  <a:gd name="T23" fmla="*/ 3 h 19"/>
                  <a:gd name="T24" fmla="*/ 0 w 4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lnTo>
                      <a:pt x="2" y="0"/>
                    </a:lnTo>
                    <a:lnTo>
                      <a:pt x="4" y="3"/>
                    </a:lnTo>
                    <a:lnTo>
                      <a:pt x="4" y="7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4">
                <a:extLst>
                  <a:ext uri="{FF2B5EF4-FFF2-40B4-BE49-F238E27FC236}">
                    <a16:creationId xmlns:a16="http://schemas.microsoft.com/office/drawing/2014/main" xmlns="" id="{AAC50C0D-9574-40EB-8B67-B08A632632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8476" y="307976"/>
                <a:ext cx="947738" cy="1411288"/>
              </a:xfrm>
              <a:custGeom>
                <a:avLst/>
                <a:gdLst>
                  <a:gd name="T0" fmla="*/ 129 w 597"/>
                  <a:gd name="T1" fmla="*/ 723 h 889"/>
                  <a:gd name="T2" fmla="*/ 143 w 597"/>
                  <a:gd name="T3" fmla="*/ 779 h 889"/>
                  <a:gd name="T4" fmla="*/ 318 w 597"/>
                  <a:gd name="T5" fmla="*/ 795 h 889"/>
                  <a:gd name="T6" fmla="*/ 321 w 597"/>
                  <a:gd name="T7" fmla="*/ 716 h 889"/>
                  <a:gd name="T8" fmla="*/ 309 w 597"/>
                  <a:gd name="T9" fmla="*/ 657 h 889"/>
                  <a:gd name="T10" fmla="*/ 304 w 597"/>
                  <a:gd name="T11" fmla="*/ 392 h 889"/>
                  <a:gd name="T12" fmla="*/ 360 w 597"/>
                  <a:gd name="T13" fmla="*/ 343 h 889"/>
                  <a:gd name="T14" fmla="*/ 206 w 597"/>
                  <a:gd name="T15" fmla="*/ 386 h 889"/>
                  <a:gd name="T16" fmla="*/ 80 w 597"/>
                  <a:gd name="T17" fmla="*/ 503 h 889"/>
                  <a:gd name="T18" fmla="*/ 349 w 597"/>
                  <a:gd name="T19" fmla="*/ 257 h 889"/>
                  <a:gd name="T20" fmla="*/ 348 w 597"/>
                  <a:gd name="T21" fmla="*/ 308 h 889"/>
                  <a:gd name="T22" fmla="*/ 267 w 597"/>
                  <a:gd name="T23" fmla="*/ 343 h 889"/>
                  <a:gd name="T24" fmla="*/ 375 w 597"/>
                  <a:gd name="T25" fmla="*/ 243 h 889"/>
                  <a:gd name="T26" fmla="*/ 349 w 597"/>
                  <a:gd name="T27" fmla="*/ 248 h 889"/>
                  <a:gd name="T28" fmla="*/ 409 w 597"/>
                  <a:gd name="T29" fmla="*/ 215 h 889"/>
                  <a:gd name="T30" fmla="*/ 407 w 597"/>
                  <a:gd name="T31" fmla="*/ 231 h 889"/>
                  <a:gd name="T32" fmla="*/ 307 w 597"/>
                  <a:gd name="T33" fmla="*/ 236 h 889"/>
                  <a:gd name="T34" fmla="*/ 318 w 597"/>
                  <a:gd name="T35" fmla="*/ 213 h 889"/>
                  <a:gd name="T36" fmla="*/ 290 w 597"/>
                  <a:gd name="T37" fmla="*/ 236 h 889"/>
                  <a:gd name="T38" fmla="*/ 262 w 597"/>
                  <a:gd name="T39" fmla="*/ 206 h 889"/>
                  <a:gd name="T40" fmla="*/ 257 w 597"/>
                  <a:gd name="T41" fmla="*/ 182 h 889"/>
                  <a:gd name="T42" fmla="*/ 512 w 597"/>
                  <a:gd name="T43" fmla="*/ 83 h 889"/>
                  <a:gd name="T44" fmla="*/ 423 w 597"/>
                  <a:gd name="T45" fmla="*/ 168 h 889"/>
                  <a:gd name="T46" fmla="*/ 444 w 597"/>
                  <a:gd name="T47" fmla="*/ 278 h 889"/>
                  <a:gd name="T48" fmla="*/ 519 w 597"/>
                  <a:gd name="T49" fmla="*/ 163 h 889"/>
                  <a:gd name="T50" fmla="*/ 519 w 597"/>
                  <a:gd name="T51" fmla="*/ 51 h 889"/>
                  <a:gd name="T52" fmla="*/ 583 w 597"/>
                  <a:gd name="T53" fmla="*/ 28 h 889"/>
                  <a:gd name="T54" fmla="*/ 505 w 597"/>
                  <a:gd name="T55" fmla="*/ 308 h 889"/>
                  <a:gd name="T56" fmla="*/ 597 w 597"/>
                  <a:gd name="T57" fmla="*/ 336 h 889"/>
                  <a:gd name="T58" fmla="*/ 433 w 597"/>
                  <a:gd name="T59" fmla="*/ 463 h 889"/>
                  <a:gd name="T60" fmla="*/ 375 w 597"/>
                  <a:gd name="T61" fmla="*/ 482 h 889"/>
                  <a:gd name="T62" fmla="*/ 393 w 597"/>
                  <a:gd name="T63" fmla="*/ 533 h 889"/>
                  <a:gd name="T64" fmla="*/ 431 w 597"/>
                  <a:gd name="T65" fmla="*/ 578 h 889"/>
                  <a:gd name="T66" fmla="*/ 506 w 597"/>
                  <a:gd name="T67" fmla="*/ 606 h 889"/>
                  <a:gd name="T68" fmla="*/ 367 w 597"/>
                  <a:gd name="T69" fmla="*/ 690 h 889"/>
                  <a:gd name="T70" fmla="*/ 316 w 597"/>
                  <a:gd name="T71" fmla="*/ 889 h 889"/>
                  <a:gd name="T72" fmla="*/ 149 w 597"/>
                  <a:gd name="T73" fmla="*/ 805 h 889"/>
                  <a:gd name="T74" fmla="*/ 40 w 597"/>
                  <a:gd name="T75" fmla="*/ 730 h 889"/>
                  <a:gd name="T76" fmla="*/ 93 w 597"/>
                  <a:gd name="T77" fmla="*/ 662 h 889"/>
                  <a:gd name="T78" fmla="*/ 332 w 597"/>
                  <a:gd name="T79" fmla="*/ 528 h 889"/>
                  <a:gd name="T80" fmla="*/ 304 w 597"/>
                  <a:gd name="T81" fmla="*/ 481 h 889"/>
                  <a:gd name="T82" fmla="*/ 464 w 597"/>
                  <a:gd name="T83" fmla="*/ 411 h 889"/>
                  <a:gd name="T84" fmla="*/ 533 w 597"/>
                  <a:gd name="T85" fmla="*/ 336 h 889"/>
                  <a:gd name="T86" fmla="*/ 424 w 597"/>
                  <a:gd name="T87" fmla="*/ 376 h 889"/>
                  <a:gd name="T88" fmla="*/ 281 w 597"/>
                  <a:gd name="T89" fmla="*/ 435 h 889"/>
                  <a:gd name="T90" fmla="*/ 75 w 597"/>
                  <a:gd name="T91" fmla="*/ 592 h 889"/>
                  <a:gd name="T92" fmla="*/ 2 w 597"/>
                  <a:gd name="T93" fmla="*/ 577 h 889"/>
                  <a:gd name="T94" fmla="*/ 93 w 597"/>
                  <a:gd name="T95" fmla="*/ 453 h 889"/>
                  <a:gd name="T96" fmla="*/ 210 w 597"/>
                  <a:gd name="T97" fmla="*/ 360 h 889"/>
                  <a:gd name="T98" fmla="*/ 285 w 597"/>
                  <a:gd name="T99" fmla="*/ 278 h 889"/>
                  <a:gd name="T100" fmla="*/ 246 w 597"/>
                  <a:gd name="T101" fmla="*/ 271 h 889"/>
                  <a:gd name="T102" fmla="*/ 136 w 597"/>
                  <a:gd name="T103" fmla="*/ 378 h 889"/>
                  <a:gd name="T104" fmla="*/ 112 w 597"/>
                  <a:gd name="T105" fmla="*/ 264 h 889"/>
                  <a:gd name="T106" fmla="*/ 152 w 597"/>
                  <a:gd name="T107" fmla="*/ 252 h 889"/>
                  <a:gd name="T108" fmla="*/ 206 w 597"/>
                  <a:gd name="T109" fmla="*/ 273 h 889"/>
                  <a:gd name="T110" fmla="*/ 180 w 597"/>
                  <a:gd name="T111" fmla="*/ 74 h 889"/>
                  <a:gd name="T112" fmla="*/ 245 w 597"/>
                  <a:gd name="T113" fmla="*/ 76 h 889"/>
                  <a:gd name="T114" fmla="*/ 320 w 597"/>
                  <a:gd name="T115" fmla="*/ 107 h 889"/>
                  <a:gd name="T116" fmla="*/ 365 w 597"/>
                  <a:gd name="T117" fmla="*/ 14 h 889"/>
                  <a:gd name="T118" fmla="*/ 367 w 597"/>
                  <a:gd name="T119" fmla="*/ 2 h 889"/>
                  <a:gd name="T120" fmla="*/ 438 w 597"/>
                  <a:gd name="T121" fmla="*/ 53 h 889"/>
                  <a:gd name="T122" fmla="*/ 409 w 597"/>
                  <a:gd name="T123" fmla="*/ 8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7" h="889">
                    <a:moveTo>
                      <a:pt x="299" y="659"/>
                    </a:moveTo>
                    <a:lnTo>
                      <a:pt x="252" y="669"/>
                    </a:lnTo>
                    <a:lnTo>
                      <a:pt x="204" y="685"/>
                    </a:lnTo>
                    <a:lnTo>
                      <a:pt x="161" y="702"/>
                    </a:lnTo>
                    <a:lnTo>
                      <a:pt x="154" y="711"/>
                    </a:lnTo>
                    <a:lnTo>
                      <a:pt x="142" y="716"/>
                    </a:lnTo>
                    <a:lnTo>
                      <a:pt x="129" y="723"/>
                    </a:lnTo>
                    <a:lnTo>
                      <a:pt x="117" y="728"/>
                    </a:lnTo>
                    <a:lnTo>
                      <a:pt x="108" y="737"/>
                    </a:lnTo>
                    <a:lnTo>
                      <a:pt x="105" y="746"/>
                    </a:lnTo>
                    <a:lnTo>
                      <a:pt x="108" y="755"/>
                    </a:lnTo>
                    <a:lnTo>
                      <a:pt x="119" y="763"/>
                    </a:lnTo>
                    <a:lnTo>
                      <a:pt x="131" y="772"/>
                    </a:lnTo>
                    <a:lnTo>
                      <a:pt x="143" y="779"/>
                    </a:lnTo>
                    <a:lnTo>
                      <a:pt x="178" y="795"/>
                    </a:lnTo>
                    <a:lnTo>
                      <a:pt x="213" y="805"/>
                    </a:lnTo>
                    <a:lnTo>
                      <a:pt x="252" y="814"/>
                    </a:lnTo>
                    <a:lnTo>
                      <a:pt x="271" y="819"/>
                    </a:lnTo>
                    <a:lnTo>
                      <a:pt x="292" y="825"/>
                    </a:lnTo>
                    <a:lnTo>
                      <a:pt x="311" y="823"/>
                    </a:lnTo>
                    <a:lnTo>
                      <a:pt x="318" y="795"/>
                    </a:lnTo>
                    <a:lnTo>
                      <a:pt x="321" y="767"/>
                    </a:lnTo>
                    <a:lnTo>
                      <a:pt x="323" y="737"/>
                    </a:lnTo>
                    <a:lnTo>
                      <a:pt x="321" y="732"/>
                    </a:lnTo>
                    <a:lnTo>
                      <a:pt x="320" y="728"/>
                    </a:lnTo>
                    <a:lnTo>
                      <a:pt x="320" y="723"/>
                    </a:lnTo>
                    <a:lnTo>
                      <a:pt x="320" y="720"/>
                    </a:lnTo>
                    <a:lnTo>
                      <a:pt x="321" y="716"/>
                    </a:lnTo>
                    <a:lnTo>
                      <a:pt x="321" y="713"/>
                    </a:lnTo>
                    <a:lnTo>
                      <a:pt x="323" y="709"/>
                    </a:lnTo>
                    <a:lnTo>
                      <a:pt x="323" y="685"/>
                    </a:lnTo>
                    <a:lnTo>
                      <a:pt x="323" y="660"/>
                    </a:lnTo>
                    <a:lnTo>
                      <a:pt x="320" y="659"/>
                    </a:lnTo>
                    <a:lnTo>
                      <a:pt x="314" y="657"/>
                    </a:lnTo>
                    <a:lnTo>
                      <a:pt x="309" y="657"/>
                    </a:lnTo>
                    <a:lnTo>
                      <a:pt x="304" y="657"/>
                    </a:lnTo>
                    <a:lnTo>
                      <a:pt x="299" y="659"/>
                    </a:lnTo>
                    <a:close/>
                    <a:moveTo>
                      <a:pt x="103" y="517"/>
                    </a:moveTo>
                    <a:lnTo>
                      <a:pt x="166" y="475"/>
                    </a:lnTo>
                    <a:lnTo>
                      <a:pt x="229" y="435"/>
                    </a:lnTo>
                    <a:lnTo>
                      <a:pt x="293" y="397"/>
                    </a:lnTo>
                    <a:lnTo>
                      <a:pt x="304" y="392"/>
                    </a:lnTo>
                    <a:lnTo>
                      <a:pt x="318" y="386"/>
                    </a:lnTo>
                    <a:lnTo>
                      <a:pt x="335" y="379"/>
                    </a:lnTo>
                    <a:lnTo>
                      <a:pt x="351" y="371"/>
                    </a:lnTo>
                    <a:lnTo>
                      <a:pt x="361" y="362"/>
                    </a:lnTo>
                    <a:lnTo>
                      <a:pt x="367" y="353"/>
                    </a:lnTo>
                    <a:lnTo>
                      <a:pt x="363" y="343"/>
                    </a:lnTo>
                    <a:lnTo>
                      <a:pt x="360" y="343"/>
                    </a:lnTo>
                    <a:lnTo>
                      <a:pt x="327" y="357"/>
                    </a:lnTo>
                    <a:lnTo>
                      <a:pt x="293" y="367"/>
                    </a:lnTo>
                    <a:lnTo>
                      <a:pt x="257" y="376"/>
                    </a:lnTo>
                    <a:lnTo>
                      <a:pt x="243" y="378"/>
                    </a:lnTo>
                    <a:lnTo>
                      <a:pt x="227" y="379"/>
                    </a:lnTo>
                    <a:lnTo>
                      <a:pt x="213" y="383"/>
                    </a:lnTo>
                    <a:lnTo>
                      <a:pt x="206" y="386"/>
                    </a:lnTo>
                    <a:lnTo>
                      <a:pt x="199" y="392"/>
                    </a:lnTo>
                    <a:lnTo>
                      <a:pt x="192" y="399"/>
                    </a:lnTo>
                    <a:lnTo>
                      <a:pt x="185" y="404"/>
                    </a:lnTo>
                    <a:lnTo>
                      <a:pt x="154" y="432"/>
                    </a:lnTo>
                    <a:lnTo>
                      <a:pt x="126" y="460"/>
                    </a:lnTo>
                    <a:lnTo>
                      <a:pt x="98" y="489"/>
                    </a:lnTo>
                    <a:lnTo>
                      <a:pt x="80" y="503"/>
                    </a:lnTo>
                    <a:lnTo>
                      <a:pt x="65" y="519"/>
                    </a:lnTo>
                    <a:lnTo>
                      <a:pt x="49" y="536"/>
                    </a:lnTo>
                    <a:lnTo>
                      <a:pt x="39" y="554"/>
                    </a:lnTo>
                    <a:lnTo>
                      <a:pt x="61" y="545"/>
                    </a:lnTo>
                    <a:lnTo>
                      <a:pt x="82" y="531"/>
                    </a:lnTo>
                    <a:lnTo>
                      <a:pt x="103" y="517"/>
                    </a:lnTo>
                    <a:close/>
                    <a:moveTo>
                      <a:pt x="349" y="257"/>
                    </a:moveTo>
                    <a:lnTo>
                      <a:pt x="353" y="268"/>
                    </a:lnTo>
                    <a:lnTo>
                      <a:pt x="360" y="275"/>
                    </a:lnTo>
                    <a:lnTo>
                      <a:pt x="367" y="280"/>
                    </a:lnTo>
                    <a:lnTo>
                      <a:pt x="370" y="289"/>
                    </a:lnTo>
                    <a:lnTo>
                      <a:pt x="367" y="299"/>
                    </a:lnTo>
                    <a:lnTo>
                      <a:pt x="358" y="306"/>
                    </a:lnTo>
                    <a:lnTo>
                      <a:pt x="348" y="308"/>
                    </a:lnTo>
                    <a:lnTo>
                      <a:pt x="335" y="308"/>
                    </a:lnTo>
                    <a:lnTo>
                      <a:pt x="321" y="304"/>
                    </a:lnTo>
                    <a:lnTo>
                      <a:pt x="309" y="299"/>
                    </a:lnTo>
                    <a:lnTo>
                      <a:pt x="299" y="309"/>
                    </a:lnTo>
                    <a:lnTo>
                      <a:pt x="286" y="318"/>
                    </a:lnTo>
                    <a:lnTo>
                      <a:pt x="274" y="329"/>
                    </a:lnTo>
                    <a:lnTo>
                      <a:pt x="267" y="343"/>
                    </a:lnTo>
                    <a:lnTo>
                      <a:pt x="299" y="336"/>
                    </a:lnTo>
                    <a:lnTo>
                      <a:pt x="327" y="325"/>
                    </a:lnTo>
                    <a:lnTo>
                      <a:pt x="351" y="311"/>
                    </a:lnTo>
                    <a:lnTo>
                      <a:pt x="375" y="299"/>
                    </a:lnTo>
                    <a:lnTo>
                      <a:pt x="375" y="280"/>
                    </a:lnTo>
                    <a:lnTo>
                      <a:pt x="375" y="261"/>
                    </a:lnTo>
                    <a:lnTo>
                      <a:pt x="375" y="243"/>
                    </a:lnTo>
                    <a:lnTo>
                      <a:pt x="374" y="240"/>
                    </a:lnTo>
                    <a:lnTo>
                      <a:pt x="372" y="234"/>
                    </a:lnTo>
                    <a:lnTo>
                      <a:pt x="370" y="231"/>
                    </a:lnTo>
                    <a:lnTo>
                      <a:pt x="367" y="227"/>
                    </a:lnTo>
                    <a:lnTo>
                      <a:pt x="360" y="233"/>
                    </a:lnTo>
                    <a:lnTo>
                      <a:pt x="355" y="240"/>
                    </a:lnTo>
                    <a:lnTo>
                      <a:pt x="349" y="248"/>
                    </a:lnTo>
                    <a:lnTo>
                      <a:pt x="349" y="257"/>
                    </a:lnTo>
                    <a:close/>
                    <a:moveTo>
                      <a:pt x="407" y="231"/>
                    </a:moveTo>
                    <a:lnTo>
                      <a:pt x="407" y="227"/>
                    </a:lnTo>
                    <a:lnTo>
                      <a:pt x="409" y="226"/>
                    </a:lnTo>
                    <a:lnTo>
                      <a:pt x="409" y="222"/>
                    </a:lnTo>
                    <a:lnTo>
                      <a:pt x="409" y="219"/>
                    </a:lnTo>
                    <a:lnTo>
                      <a:pt x="409" y="215"/>
                    </a:lnTo>
                    <a:lnTo>
                      <a:pt x="407" y="212"/>
                    </a:lnTo>
                    <a:lnTo>
                      <a:pt x="405" y="212"/>
                    </a:lnTo>
                    <a:lnTo>
                      <a:pt x="405" y="215"/>
                    </a:lnTo>
                    <a:lnTo>
                      <a:pt x="405" y="220"/>
                    </a:lnTo>
                    <a:lnTo>
                      <a:pt x="405" y="224"/>
                    </a:lnTo>
                    <a:lnTo>
                      <a:pt x="405" y="226"/>
                    </a:lnTo>
                    <a:lnTo>
                      <a:pt x="407" y="231"/>
                    </a:lnTo>
                    <a:close/>
                    <a:moveTo>
                      <a:pt x="290" y="236"/>
                    </a:moveTo>
                    <a:lnTo>
                      <a:pt x="292" y="234"/>
                    </a:lnTo>
                    <a:lnTo>
                      <a:pt x="295" y="234"/>
                    </a:lnTo>
                    <a:lnTo>
                      <a:pt x="299" y="234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7" y="236"/>
                    </a:lnTo>
                    <a:lnTo>
                      <a:pt x="309" y="233"/>
                    </a:lnTo>
                    <a:lnTo>
                      <a:pt x="311" y="229"/>
                    </a:lnTo>
                    <a:lnTo>
                      <a:pt x="313" y="226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6" y="215"/>
                    </a:lnTo>
                    <a:lnTo>
                      <a:pt x="318" y="213"/>
                    </a:lnTo>
                    <a:lnTo>
                      <a:pt x="318" y="212"/>
                    </a:lnTo>
                    <a:lnTo>
                      <a:pt x="320" y="210"/>
                    </a:lnTo>
                    <a:lnTo>
                      <a:pt x="318" y="208"/>
                    </a:lnTo>
                    <a:lnTo>
                      <a:pt x="316" y="206"/>
                    </a:lnTo>
                    <a:lnTo>
                      <a:pt x="306" y="215"/>
                    </a:lnTo>
                    <a:lnTo>
                      <a:pt x="295" y="226"/>
                    </a:lnTo>
                    <a:lnTo>
                      <a:pt x="290" y="236"/>
                    </a:lnTo>
                    <a:close/>
                    <a:moveTo>
                      <a:pt x="243" y="231"/>
                    </a:moveTo>
                    <a:lnTo>
                      <a:pt x="248" y="229"/>
                    </a:lnTo>
                    <a:lnTo>
                      <a:pt x="252" y="226"/>
                    </a:lnTo>
                    <a:lnTo>
                      <a:pt x="255" y="220"/>
                    </a:lnTo>
                    <a:lnTo>
                      <a:pt x="257" y="215"/>
                    </a:lnTo>
                    <a:lnTo>
                      <a:pt x="260" y="212"/>
                    </a:lnTo>
                    <a:lnTo>
                      <a:pt x="262" y="206"/>
                    </a:lnTo>
                    <a:lnTo>
                      <a:pt x="269" y="201"/>
                    </a:lnTo>
                    <a:lnTo>
                      <a:pt x="276" y="196"/>
                    </a:lnTo>
                    <a:lnTo>
                      <a:pt x="281" y="191"/>
                    </a:lnTo>
                    <a:lnTo>
                      <a:pt x="286" y="186"/>
                    </a:lnTo>
                    <a:lnTo>
                      <a:pt x="276" y="184"/>
                    </a:lnTo>
                    <a:lnTo>
                      <a:pt x="265" y="184"/>
                    </a:lnTo>
                    <a:lnTo>
                      <a:pt x="257" y="182"/>
                    </a:lnTo>
                    <a:lnTo>
                      <a:pt x="252" y="175"/>
                    </a:lnTo>
                    <a:lnTo>
                      <a:pt x="243" y="184"/>
                    </a:lnTo>
                    <a:lnTo>
                      <a:pt x="239" y="198"/>
                    </a:lnTo>
                    <a:lnTo>
                      <a:pt x="239" y="215"/>
                    </a:lnTo>
                    <a:lnTo>
                      <a:pt x="243" y="231"/>
                    </a:lnTo>
                    <a:close/>
                    <a:moveTo>
                      <a:pt x="552" y="60"/>
                    </a:moveTo>
                    <a:lnTo>
                      <a:pt x="512" y="83"/>
                    </a:lnTo>
                    <a:lnTo>
                      <a:pt x="475" y="109"/>
                    </a:lnTo>
                    <a:lnTo>
                      <a:pt x="435" y="131"/>
                    </a:lnTo>
                    <a:lnTo>
                      <a:pt x="421" y="138"/>
                    </a:lnTo>
                    <a:lnTo>
                      <a:pt x="409" y="147"/>
                    </a:lnTo>
                    <a:lnTo>
                      <a:pt x="400" y="159"/>
                    </a:lnTo>
                    <a:lnTo>
                      <a:pt x="412" y="165"/>
                    </a:lnTo>
                    <a:lnTo>
                      <a:pt x="423" y="168"/>
                    </a:lnTo>
                    <a:lnTo>
                      <a:pt x="435" y="172"/>
                    </a:lnTo>
                    <a:lnTo>
                      <a:pt x="444" y="179"/>
                    </a:lnTo>
                    <a:lnTo>
                      <a:pt x="452" y="194"/>
                    </a:lnTo>
                    <a:lnTo>
                      <a:pt x="454" y="213"/>
                    </a:lnTo>
                    <a:lnTo>
                      <a:pt x="454" y="234"/>
                    </a:lnTo>
                    <a:lnTo>
                      <a:pt x="449" y="257"/>
                    </a:lnTo>
                    <a:lnTo>
                      <a:pt x="444" y="278"/>
                    </a:lnTo>
                    <a:lnTo>
                      <a:pt x="438" y="297"/>
                    </a:lnTo>
                    <a:lnTo>
                      <a:pt x="435" y="315"/>
                    </a:lnTo>
                    <a:lnTo>
                      <a:pt x="451" y="297"/>
                    </a:lnTo>
                    <a:lnTo>
                      <a:pt x="461" y="278"/>
                    </a:lnTo>
                    <a:lnTo>
                      <a:pt x="471" y="257"/>
                    </a:lnTo>
                    <a:lnTo>
                      <a:pt x="496" y="210"/>
                    </a:lnTo>
                    <a:lnTo>
                      <a:pt x="519" y="163"/>
                    </a:lnTo>
                    <a:lnTo>
                      <a:pt x="538" y="112"/>
                    </a:lnTo>
                    <a:lnTo>
                      <a:pt x="555" y="60"/>
                    </a:lnTo>
                    <a:lnTo>
                      <a:pt x="552" y="60"/>
                    </a:lnTo>
                    <a:close/>
                    <a:moveTo>
                      <a:pt x="381" y="123"/>
                    </a:moveTo>
                    <a:lnTo>
                      <a:pt x="426" y="102"/>
                    </a:lnTo>
                    <a:lnTo>
                      <a:pt x="471" y="76"/>
                    </a:lnTo>
                    <a:lnTo>
                      <a:pt x="519" y="51"/>
                    </a:lnTo>
                    <a:lnTo>
                      <a:pt x="526" y="48"/>
                    </a:lnTo>
                    <a:lnTo>
                      <a:pt x="534" y="42"/>
                    </a:lnTo>
                    <a:lnTo>
                      <a:pt x="543" y="39"/>
                    </a:lnTo>
                    <a:lnTo>
                      <a:pt x="552" y="34"/>
                    </a:lnTo>
                    <a:lnTo>
                      <a:pt x="560" y="30"/>
                    </a:lnTo>
                    <a:lnTo>
                      <a:pt x="569" y="27"/>
                    </a:lnTo>
                    <a:lnTo>
                      <a:pt x="583" y="28"/>
                    </a:lnTo>
                    <a:lnTo>
                      <a:pt x="588" y="55"/>
                    </a:lnTo>
                    <a:lnTo>
                      <a:pt x="587" y="79"/>
                    </a:lnTo>
                    <a:lnTo>
                      <a:pt x="580" y="105"/>
                    </a:lnTo>
                    <a:lnTo>
                      <a:pt x="571" y="130"/>
                    </a:lnTo>
                    <a:lnTo>
                      <a:pt x="562" y="152"/>
                    </a:lnTo>
                    <a:lnTo>
                      <a:pt x="534" y="231"/>
                    </a:lnTo>
                    <a:lnTo>
                      <a:pt x="505" y="308"/>
                    </a:lnTo>
                    <a:lnTo>
                      <a:pt x="520" y="308"/>
                    </a:lnTo>
                    <a:lnTo>
                      <a:pt x="538" y="308"/>
                    </a:lnTo>
                    <a:lnTo>
                      <a:pt x="555" y="308"/>
                    </a:lnTo>
                    <a:lnTo>
                      <a:pt x="571" y="311"/>
                    </a:lnTo>
                    <a:lnTo>
                      <a:pt x="583" y="316"/>
                    </a:lnTo>
                    <a:lnTo>
                      <a:pt x="594" y="323"/>
                    </a:lnTo>
                    <a:lnTo>
                      <a:pt x="597" y="336"/>
                    </a:lnTo>
                    <a:lnTo>
                      <a:pt x="595" y="350"/>
                    </a:lnTo>
                    <a:lnTo>
                      <a:pt x="587" y="362"/>
                    </a:lnTo>
                    <a:lnTo>
                      <a:pt x="574" y="372"/>
                    </a:lnTo>
                    <a:lnTo>
                      <a:pt x="560" y="383"/>
                    </a:lnTo>
                    <a:lnTo>
                      <a:pt x="519" y="411"/>
                    </a:lnTo>
                    <a:lnTo>
                      <a:pt x="477" y="437"/>
                    </a:lnTo>
                    <a:lnTo>
                      <a:pt x="433" y="463"/>
                    </a:lnTo>
                    <a:lnTo>
                      <a:pt x="426" y="468"/>
                    </a:lnTo>
                    <a:lnTo>
                      <a:pt x="419" y="472"/>
                    </a:lnTo>
                    <a:lnTo>
                      <a:pt x="414" y="475"/>
                    </a:lnTo>
                    <a:lnTo>
                      <a:pt x="407" y="477"/>
                    </a:lnTo>
                    <a:lnTo>
                      <a:pt x="396" y="479"/>
                    </a:lnTo>
                    <a:lnTo>
                      <a:pt x="384" y="481"/>
                    </a:lnTo>
                    <a:lnTo>
                      <a:pt x="375" y="482"/>
                    </a:lnTo>
                    <a:lnTo>
                      <a:pt x="370" y="486"/>
                    </a:lnTo>
                    <a:lnTo>
                      <a:pt x="379" y="491"/>
                    </a:lnTo>
                    <a:lnTo>
                      <a:pt x="389" y="496"/>
                    </a:lnTo>
                    <a:lnTo>
                      <a:pt x="398" y="502"/>
                    </a:lnTo>
                    <a:lnTo>
                      <a:pt x="402" y="510"/>
                    </a:lnTo>
                    <a:lnTo>
                      <a:pt x="400" y="521"/>
                    </a:lnTo>
                    <a:lnTo>
                      <a:pt x="393" y="533"/>
                    </a:lnTo>
                    <a:lnTo>
                      <a:pt x="384" y="547"/>
                    </a:lnTo>
                    <a:lnTo>
                      <a:pt x="379" y="561"/>
                    </a:lnTo>
                    <a:lnTo>
                      <a:pt x="379" y="577"/>
                    </a:lnTo>
                    <a:lnTo>
                      <a:pt x="393" y="582"/>
                    </a:lnTo>
                    <a:lnTo>
                      <a:pt x="409" y="584"/>
                    </a:lnTo>
                    <a:lnTo>
                      <a:pt x="424" y="582"/>
                    </a:lnTo>
                    <a:lnTo>
                      <a:pt x="431" y="578"/>
                    </a:lnTo>
                    <a:lnTo>
                      <a:pt x="437" y="575"/>
                    </a:lnTo>
                    <a:lnTo>
                      <a:pt x="442" y="571"/>
                    </a:lnTo>
                    <a:lnTo>
                      <a:pt x="449" y="570"/>
                    </a:lnTo>
                    <a:lnTo>
                      <a:pt x="466" y="571"/>
                    </a:lnTo>
                    <a:lnTo>
                      <a:pt x="484" y="578"/>
                    </a:lnTo>
                    <a:lnTo>
                      <a:pt x="496" y="591"/>
                    </a:lnTo>
                    <a:lnTo>
                      <a:pt x="506" y="606"/>
                    </a:lnTo>
                    <a:lnTo>
                      <a:pt x="510" y="622"/>
                    </a:lnTo>
                    <a:lnTo>
                      <a:pt x="508" y="641"/>
                    </a:lnTo>
                    <a:lnTo>
                      <a:pt x="498" y="657"/>
                    </a:lnTo>
                    <a:lnTo>
                      <a:pt x="456" y="659"/>
                    </a:lnTo>
                    <a:lnTo>
                      <a:pt x="412" y="657"/>
                    </a:lnTo>
                    <a:lnTo>
                      <a:pt x="370" y="653"/>
                    </a:lnTo>
                    <a:lnTo>
                      <a:pt x="367" y="690"/>
                    </a:lnTo>
                    <a:lnTo>
                      <a:pt x="365" y="730"/>
                    </a:lnTo>
                    <a:lnTo>
                      <a:pt x="365" y="770"/>
                    </a:lnTo>
                    <a:lnTo>
                      <a:pt x="365" y="811"/>
                    </a:lnTo>
                    <a:lnTo>
                      <a:pt x="365" y="849"/>
                    </a:lnTo>
                    <a:lnTo>
                      <a:pt x="361" y="882"/>
                    </a:lnTo>
                    <a:lnTo>
                      <a:pt x="339" y="889"/>
                    </a:lnTo>
                    <a:lnTo>
                      <a:pt x="316" y="889"/>
                    </a:lnTo>
                    <a:lnTo>
                      <a:pt x="295" y="882"/>
                    </a:lnTo>
                    <a:lnTo>
                      <a:pt x="274" y="872"/>
                    </a:lnTo>
                    <a:lnTo>
                      <a:pt x="253" y="861"/>
                    </a:lnTo>
                    <a:lnTo>
                      <a:pt x="232" y="849"/>
                    </a:lnTo>
                    <a:lnTo>
                      <a:pt x="192" y="828"/>
                    </a:lnTo>
                    <a:lnTo>
                      <a:pt x="169" y="818"/>
                    </a:lnTo>
                    <a:lnTo>
                      <a:pt x="149" y="805"/>
                    </a:lnTo>
                    <a:lnTo>
                      <a:pt x="126" y="791"/>
                    </a:lnTo>
                    <a:lnTo>
                      <a:pt x="112" y="783"/>
                    </a:lnTo>
                    <a:lnTo>
                      <a:pt x="100" y="774"/>
                    </a:lnTo>
                    <a:lnTo>
                      <a:pt x="80" y="762"/>
                    </a:lnTo>
                    <a:lnTo>
                      <a:pt x="60" y="751"/>
                    </a:lnTo>
                    <a:lnTo>
                      <a:pt x="46" y="739"/>
                    </a:lnTo>
                    <a:lnTo>
                      <a:pt x="40" y="730"/>
                    </a:lnTo>
                    <a:lnTo>
                      <a:pt x="35" y="720"/>
                    </a:lnTo>
                    <a:lnTo>
                      <a:pt x="33" y="711"/>
                    </a:lnTo>
                    <a:lnTo>
                      <a:pt x="39" y="699"/>
                    </a:lnTo>
                    <a:lnTo>
                      <a:pt x="51" y="688"/>
                    </a:lnTo>
                    <a:lnTo>
                      <a:pt x="65" y="678"/>
                    </a:lnTo>
                    <a:lnTo>
                      <a:pt x="80" y="669"/>
                    </a:lnTo>
                    <a:lnTo>
                      <a:pt x="93" y="662"/>
                    </a:lnTo>
                    <a:lnTo>
                      <a:pt x="169" y="629"/>
                    </a:lnTo>
                    <a:lnTo>
                      <a:pt x="250" y="603"/>
                    </a:lnTo>
                    <a:lnTo>
                      <a:pt x="337" y="582"/>
                    </a:lnTo>
                    <a:lnTo>
                      <a:pt x="341" y="566"/>
                    </a:lnTo>
                    <a:lnTo>
                      <a:pt x="342" y="549"/>
                    </a:lnTo>
                    <a:lnTo>
                      <a:pt x="342" y="529"/>
                    </a:lnTo>
                    <a:lnTo>
                      <a:pt x="332" y="528"/>
                    </a:lnTo>
                    <a:lnTo>
                      <a:pt x="320" y="524"/>
                    </a:lnTo>
                    <a:lnTo>
                      <a:pt x="309" y="522"/>
                    </a:lnTo>
                    <a:lnTo>
                      <a:pt x="299" y="517"/>
                    </a:lnTo>
                    <a:lnTo>
                      <a:pt x="292" y="510"/>
                    </a:lnTo>
                    <a:lnTo>
                      <a:pt x="290" y="498"/>
                    </a:lnTo>
                    <a:lnTo>
                      <a:pt x="295" y="488"/>
                    </a:lnTo>
                    <a:lnTo>
                      <a:pt x="304" y="481"/>
                    </a:lnTo>
                    <a:lnTo>
                      <a:pt x="318" y="475"/>
                    </a:lnTo>
                    <a:lnTo>
                      <a:pt x="332" y="472"/>
                    </a:lnTo>
                    <a:lnTo>
                      <a:pt x="348" y="468"/>
                    </a:lnTo>
                    <a:lnTo>
                      <a:pt x="377" y="458"/>
                    </a:lnTo>
                    <a:lnTo>
                      <a:pt x="407" y="442"/>
                    </a:lnTo>
                    <a:lnTo>
                      <a:pt x="435" y="425"/>
                    </a:lnTo>
                    <a:lnTo>
                      <a:pt x="464" y="411"/>
                    </a:lnTo>
                    <a:lnTo>
                      <a:pt x="491" y="400"/>
                    </a:lnTo>
                    <a:lnTo>
                      <a:pt x="515" y="390"/>
                    </a:lnTo>
                    <a:lnTo>
                      <a:pt x="536" y="378"/>
                    </a:lnTo>
                    <a:lnTo>
                      <a:pt x="555" y="362"/>
                    </a:lnTo>
                    <a:lnTo>
                      <a:pt x="569" y="343"/>
                    </a:lnTo>
                    <a:lnTo>
                      <a:pt x="552" y="336"/>
                    </a:lnTo>
                    <a:lnTo>
                      <a:pt x="533" y="336"/>
                    </a:lnTo>
                    <a:lnTo>
                      <a:pt x="513" y="337"/>
                    </a:lnTo>
                    <a:lnTo>
                      <a:pt x="498" y="343"/>
                    </a:lnTo>
                    <a:lnTo>
                      <a:pt x="484" y="350"/>
                    </a:lnTo>
                    <a:lnTo>
                      <a:pt x="471" y="358"/>
                    </a:lnTo>
                    <a:lnTo>
                      <a:pt x="459" y="367"/>
                    </a:lnTo>
                    <a:lnTo>
                      <a:pt x="445" y="372"/>
                    </a:lnTo>
                    <a:lnTo>
                      <a:pt x="424" y="376"/>
                    </a:lnTo>
                    <a:lnTo>
                      <a:pt x="403" y="378"/>
                    </a:lnTo>
                    <a:lnTo>
                      <a:pt x="370" y="392"/>
                    </a:lnTo>
                    <a:lnTo>
                      <a:pt x="339" y="407"/>
                    </a:lnTo>
                    <a:lnTo>
                      <a:pt x="307" y="425"/>
                    </a:lnTo>
                    <a:lnTo>
                      <a:pt x="299" y="428"/>
                    </a:lnTo>
                    <a:lnTo>
                      <a:pt x="290" y="432"/>
                    </a:lnTo>
                    <a:lnTo>
                      <a:pt x="281" y="435"/>
                    </a:lnTo>
                    <a:lnTo>
                      <a:pt x="229" y="463"/>
                    </a:lnTo>
                    <a:lnTo>
                      <a:pt x="182" y="496"/>
                    </a:lnTo>
                    <a:lnTo>
                      <a:pt x="136" y="536"/>
                    </a:lnTo>
                    <a:lnTo>
                      <a:pt x="119" y="552"/>
                    </a:lnTo>
                    <a:lnTo>
                      <a:pt x="100" y="570"/>
                    </a:lnTo>
                    <a:lnTo>
                      <a:pt x="87" y="582"/>
                    </a:lnTo>
                    <a:lnTo>
                      <a:pt x="75" y="592"/>
                    </a:lnTo>
                    <a:lnTo>
                      <a:pt x="63" y="601"/>
                    </a:lnTo>
                    <a:lnTo>
                      <a:pt x="47" y="606"/>
                    </a:lnTo>
                    <a:lnTo>
                      <a:pt x="26" y="605"/>
                    </a:lnTo>
                    <a:lnTo>
                      <a:pt x="19" y="598"/>
                    </a:lnTo>
                    <a:lnTo>
                      <a:pt x="11" y="592"/>
                    </a:lnTo>
                    <a:lnTo>
                      <a:pt x="5" y="585"/>
                    </a:lnTo>
                    <a:lnTo>
                      <a:pt x="2" y="577"/>
                    </a:lnTo>
                    <a:lnTo>
                      <a:pt x="0" y="563"/>
                    </a:lnTo>
                    <a:lnTo>
                      <a:pt x="7" y="547"/>
                    </a:lnTo>
                    <a:lnTo>
                      <a:pt x="19" y="531"/>
                    </a:lnTo>
                    <a:lnTo>
                      <a:pt x="33" y="515"/>
                    </a:lnTo>
                    <a:lnTo>
                      <a:pt x="46" y="505"/>
                    </a:lnTo>
                    <a:lnTo>
                      <a:pt x="70" y="477"/>
                    </a:lnTo>
                    <a:lnTo>
                      <a:pt x="93" y="453"/>
                    </a:lnTo>
                    <a:lnTo>
                      <a:pt x="122" y="430"/>
                    </a:lnTo>
                    <a:lnTo>
                      <a:pt x="154" y="407"/>
                    </a:lnTo>
                    <a:lnTo>
                      <a:pt x="185" y="383"/>
                    </a:lnTo>
                    <a:lnTo>
                      <a:pt x="189" y="379"/>
                    </a:lnTo>
                    <a:lnTo>
                      <a:pt x="194" y="376"/>
                    </a:lnTo>
                    <a:lnTo>
                      <a:pt x="203" y="369"/>
                    </a:lnTo>
                    <a:lnTo>
                      <a:pt x="210" y="360"/>
                    </a:lnTo>
                    <a:lnTo>
                      <a:pt x="218" y="353"/>
                    </a:lnTo>
                    <a:lnTo>
                      <a:pt x="224" y="348"/>
                    </a:lnTo>
                    <a:lnTo>
                      <a:pt x="231" y="344"/>
                    </a:lnTo>
                    <a:lnTo>
                      <a:pt x="238" y="341"/>
                    </a:lnTo>
                    <a:lnTo>
                      <a:pt x="257" y="322"/>
                    </a:lnTo>
                    <a:lnTo>
                      <a:pt x="272" y="299"/>
                    </a:lnTo>
                    <a:lnTo>
                      <a:pt x="285" y="278"/>
                    </a:lnTo>
                    <a:lnTo>
                      <a:pt x="283" y="268"/>
                    </a:lnTo>
                    <a:lnTo>
                      <a:pt x="281" y="257"/>
                    </a:lnTo>
                    <a:lnTo>
                      <a:pt x="281" y="247"/>
                    </a:lnTo>
                    <a:lnTo>
                      <a:pt x="285" y="238"/>
                    </a:lnTo>
                    <a:lnTo>
                      <a:pt x="269" y="247"/>
                    </a:lnTo>
                    <a:lnTo>
                      <a:pt x="259" y="259"/>
                    </a:lnTo>
                    <a:lnTo>
                      <a:pt x="246" y="271"/>
                    </a:lnTo>
                    <a:lnTo>
                      <a:pt x="225" y="294"/>
                    </a:lnTo>
                    <a:lnTo>
                      <a:pt x="204" y="318"/>
                    </a:lnTo>
                    <a:lnTo>
                      <a:pt x="183" y="348"/>
                    </a:lnTo>
                    <a:lnTo>
                      <a:pt x="175" y="358"/>
                    </a:lnTo>
                    <a:lnTo>
                      <a:pt x="163" y="371"/>
                    </a:lnTo>
                    <a:lnTo>
                      <a:pt x="150" y="378"/>
                    </a:lnTo>
                    <a:lnTo>
                      <a:pt x="136" y="378"/>
                    </a:lnTo>
                    <a:lnTo>
                      <a:pt x="122" y="369"/>
                    </a:lnTo>
                    <a:lnTo>
                      <a:pt x="115" y="357"/>
                    </a:lnTo>
                    <a:lnTo>
                      <a:pt x="112" y="341"/>
                    </a:lnTo>
                    <a:lnTo>
                      <a:pt x="112" y="322"/>
                    </a:lnTo>
                    <a:lnTo>
                      <a:pt x="114" y="302"/>
                    </a:lnTo>
                    <a:lnTo>
                      <a:pt x="114" y="283"/>
                    </a:lnTo>
                    <a:lnTo>
                      <a:pt x="112" y="264"/>
                    </a:lnTo>
                    <a:lnTo>
                      <a:pt x="110" y="252"/>
                    </a:lnTo>
                    <a:lnTo>
                      <a:pt x="107" y="241"/>
                    </a:lnTo>
                    <a:lnTo>
                      <a:pt x="110" y="231"/>
                    </a:lnTo>
                    <a:lnTo>
                      <a:pt x="122" y="229"/>
                    </a:lnTo>
                    <a:lnTo>
                      <a:pt x="135" y="233"/>
                    </a:lnTo>
                    <a:lnTo>
                      <a:pt x="145" y="240"/>
                    </a:lnTo>
                    <a:lnTo>
                      <a:pt x="152" y="252"/>
                    </a:lnTo>
                    <a:lnTo>
                      <a:pt x="156" y="266"/>
                    </a:lnTo>
                    <a:lnTo>
                      <a:pt x="159" y="282"/>
                    </a:lnTo>
                    <a:lnTo>
                      <a:pt x="164" y="294"/>
                    </a:lnTo>
                    <a:lnTo>
                      <a:pt x="171" y="304"/>
                    </a:lnTo>
                    <a:lnTo>
                      <a:pt x="185" y="297"/>
                    </a:lnTo>
                    <a:lnTo>
                      <a:pt x="197" y="287"/>
                    </a:lnTo>
                    <a:lnTo>
                      <a:pt x="206" y="273"/>
                    </a:lnTo>
                    <a:lnTo>
                      <a:pt x="206" y="262"/>
                    </a:lnTo>
                    <a:lnTo>
                      <a:pt x="206" y="250"/>
                    </a:lnTo>
                    <a:lnTo>
                      <a:pt x="206" y="238"/>
                    </a:lnTo>
                    <a:lnTo>
                      <a:pt x="208" y="194"/>
                    </a:lnTo>
                    <a:lnTo>
                      <a:pt x="201" y="152"/>
                    </a:lnTo>
                    <a:lnTo>
                      <a:pt x="192" y="112"/>
                    </a:lnTo>
                    <a:lnTo>
                      <a:pt x="180" y="74"/>
                    </a:lnTo>
                    <a:lnTo>
                      <a:pt x="173" y="62"/>
                    </a:lnTo>
                    <a:lnTo>
                      <a:pt x="168" y="49"/>
                    </a:lnTo>
                    <a:lnTo>
                      <a:pt x="166" y="37"/>
                    </a:lnTo>
                    <a:lnTo>
                      <a:pt x="187" y="42"/>
                    </a:lnTo>
                    <a:lnTo>
                      <a:pt x="208" y="53"/>
                    </a:lnTo>
                    <a:lnTo>
                      <a:pt x="231" y="67"/>
                    </a:lnTo>
                    <a:lnTo>
                      <a:pt x="245" y="76"/>
                    </a:lnTo>
                    <a:lnTo>
                      <a:pt x="260" y="86"/>
                    </a:lnTo>
                    <a:lnTo>
                      <a:pt x="274" y="93"/>
                    </a:lnTo>
                    <a:lnTo>
                      <a:pt x="285" y="102"/>
                    </a:lnTo>
                    <a:lnTo>
                      <a:pt x="293" y="114"/>
                    </a:lnTo>
                    <a:lnTo>
                      <a:pt x="297" y="130"/>
                    </a:lnTo>
                    <a:lnTo>
                      <a:pt x="311" y="121"/>
                    </a:lnTo>
                    <a:lnTo>
                      <a:pt x="320" y="107"/>
                    </a:lnTo>
                    <a:lnTo>
                      <a:pt x="328" y="93"/>
                    </a:lnTo>
                    <a:lnTo>
                      <a:pt x="335" y="79"/>
                    </a:lnTo>
                    <a:lnTo>
                      <a:pt x="348" y="60"/>
                    </a:lnTo>
                    <a:lnTo>
                      <a:pt x="358" y="41"/>
                    </a:lnTo>
                    <a:lnTo>
                      <a:pt x="365" y="20"/>
                    </a:lnTo>
                    <a:lnTo>
                      <a:pt x="365" y="16"/>
                    </a:lnTo>
                    <a:lnTo>
                      <a:pt x="365" y="14"/>
                    </a:lnTo>
                    <a:lnTo>
                      <a:pt x="363" y="11"/>
                    </a:lnTo>
                    <a:lnTo>
                      <a:pt x="363" y="9"/>
                    </a:lnTo>
                    <a:lnTo>
                      <a:pt x="363" y="7"/>
                    </a:lnTo>
                    <a:lnTo>
                      <a:pt x="365" y="6"/>
                    </a:lnTo>
                    <a:lnTo>
                      <a:pt x="365" y="4"/>
                    </a:lnTo>
                    <a:lnTo>
                      <a:pt x="365" y="2"/>
                    </a:lnTo>
                    <a:lnTo>
                      <a:pt x="367" y="2"/>
                    </a:lnTo>
                    <a:lnTo>
                      <a:pt x="367" y="0"/>
                    </a:lnTo>
                    <a:lnTo>
                      <a:pt x="381" y="4"/>
                    </a:lnTo>
                    <a:lnTo>
                      <a:pt x="396" y="9"/>
                    </a:lnTo>
                    <a:lnTo>
                      <a:pt x="412" y="18"/>
                    </a:lnTo>
                    <a:lnTo>
                      <a:pt x="426" y="27"/>
                    </a:lnTo>
                    <a:lnTo>
                      <a:pt x="435" y="39"/>
                    </a:lnTo>
                    <a:lnTo>
                      <a:pt x="438" y="53"/>
                    </a:lnTo>
                    <a:lnTo>
                      <a:pt x="435" y="67"/>
                    </a:lnTo>
                    <a:lnTo>
                      <a:pt x="431" y="72"/>
                    </a:lnTo>
                    <a:lnTo>
                      <a:pt x="428" y="74"/>
                    </a:lnTo>
                    <a:lnTo>
                      <a:pt x="423" y="77"/>
                    </a:lnTo>
                    <a:lnTo>
                      <a:pt x="417" y="79"/>
                    </a:lnTo>
                    <a:lnTo>
                      <a:pt x="414" y="81"/>
                    </a:lnTo>
                    <a:lnTo>
                      <a:pt x="409" y="84"/>
                    </a:lnTo>
                    <a:lnTo>
                      <a:pt x="405" y="88"/>
                    </a:lnTo>
                    <a:lnTo>
                      <a:pt x="403" y="91"/>
                    </a:lnTo>
                    <a:lnTo>
                      <a:pt x="400" y="95"/>
                    </a:lnTo>
                    <a:lnTo>
                      <a:pt x="389" y="107"/>
                    </a:lnTo>
                    <a:lnTo>
                      <a:pt x="381" y="12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45">
                <a:extLst>
                  <a:ext uri="{FF2B5EF4-FFF2-40B4-BE49-F238E27FC236}">
                    <a16:creationId xmlns:a16="http://schemas.microsoft.com/office/drawing/2014/main" xmlns="" id="{0D8ECE8A-3E70-4BFF-B61B-8D47DA048C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8563" y="1882776"/>
                <a:ext cx="241300" cy="266700"/>
              </a:xfrm>
              <a:custGeom>
                <a:avLst/>
                <a:gdLst>
                  <a:gd name="T0" fmla="*/ 77 w 152"/>
                  <a:gd name="T1" fmla="*/ 131 h 168"/>
                  <a:gd name="T2" fmla="*/ 91 w 152"/>
                  <a:gd name="T3" fmla="*/ 129 h 168"/>
                  <a:gd name="T4" fmla="*/ 98 w 152"/>
                  <a:gd name="T5" fmla="*/ 122 h 168"/>
                  <a:gd name="T6" fmla="*/ 100 w 152"/>
                  <a:gd name="T7" fmla="*/ 114 h 168"/>
                  <a:gd name="T8" fmla="*/ 98 w 152"/>
                  <a:gd name="T9" fmla="*/ 105 h 168"/>
                  <a:gd name="T10" fmla="*/ 91 w 152"/>
                  <a:gd name="T11" fmla="*/ 100 h 168"/>
                  <a:gd name="T12" fmla="*/ 77 w 152"/>
                  <a:gd name="T13" fmla="*/ 98 h 168"/>
                  <a:gd name="T14" fmla="*/ 51 w 152"/>
                  <a:gd name="T15" fmla="*/ 131 h 168"/>
                  <a:gd name="T16" fmla="*/ 74 w 152"/>
                  <a:gd name="T17" fmla="*/ 66 h 168"/>
                  <a:gd name="T18" fmla="*/ 86 w 152"/>
                  <a:gd name="T19" fmla="*/ 65 h 168"/>
                  <a:gd name="T20" fmla="*/ 91 w 152"/>
                  <a:gd name="T21" fmla="*/ 59 h 168"/>
                  <a:gd name="T22" fmla="*/ 94 w 152"/>
                  <a:gd name="T23" fmla="*/ 49 h 168"/>
                  <a:gd name="T24" fmla="*/ 91 w 152"/>
                  <a:gd name="T25" fmla="*/ 42 h 168"/>
                  <a:gd name="T26" fmla="*/ 86 w 152"/>
                  <a:gd name="T27" fmla="*/ 37 h 168"/>
                  <a:gd name="T28" fmla="*/ 74 w 152"/>
                  <a:gd name="T29" fmla="*/ 35 h 168"/>
                  <a:gd name="T30" fmla="*/ 51 w 152"/>
                  <a:gd name="T31" fmla="*/ 66 h 168"/>
                  <a:gd name="T32" fmla="*/ 94 w 152"/>
                  <a:gd name="T33" fmla="*/ 0 h 168"/>
                  <a:gd name="T34" fmla="*/ 131 w 152"/>
                  <a:gd name="T35" fmla="*/ 12 h 168"/>
                  <a:gd name="T36" fmla="*/ 143 w 152"/>
                  <a:gd name="T37" fmla="*/ 42 h 168"/>
                  <a:gd name="T38" fmla="*/ 140 w 152"/>
                  <a:gd name="T39" fmla="*/ 59 h 168"/>
                  <a:gd name="T40" fmla="*/ 129 w 152"/>
                  <a:gd name="T41" fmla="*/ 72 h 168"/>
                  <a:gd name="T42" fmla="*/ 117 w 152"/>
                  <a:gd name="T43" fmla="*/ 79 h 168"/>
                  <a:gd name="T44" fmla="*/ 136 w 152"/>
                  <a:gd name="T45" fmla="*/ 87 h 168"/>
                  <a:gd name="T46" fmla="*/ 147 w 152"/>
                  <a:gd name="T47" fmla="*/ 101 h 168"/>
                  <a:gd name="T48" fmla="*/ 152 w 152"/>
                  <a:gd name="T49" fmla="*/ 119 h 168"/>
                  <a:gd name="T50" fmla="*/ 149 w 152"/>
                  <a:gd name="T51" fmla="*/ 136 h 168"/>
                  <a:gd name="T52" fmla="*/ 142 w 152"/>
                  <a:gd name="T53" fmla="*/ 149 h 168"/>
                  <a:gd name="T54" fmla="*/ 129 w 152"/>
                  <a:gd name="T55" fmla="*/ 159 h 168"/>
                  <a:gd name="T56" fmla="*/ 117 w 152"/>
                  <a:gd name="T57" fmla="*/ 163 h 168"/>
                  <a:gd name="T58" fmla="*/ 100 w 152"/>
                  <a:gd name="T59" fmla="*/ 166 h 168"/>
                  <a:gd name="T60" fmla="*/ 87 w 152"/>
                  <a:gd name="T61" fmla="*/ 168 h 168"/>
                  <a:gd name="T62" fmla="*/ 0 w 152"/>
                  <a:gd name="T6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2" h="168">
                    <a:moveTo>
                      <a:pt x="51" y="131"/>
                    </a:moveTo>
                    <a:lnTo>
                      <a:pt x="77" y="131"/>
                    </a:lnTo>
                    <a:lnTo>
                      <a:pt x="84" y="131"/>
                    </a:lnTo>
                    <a:lnTo>
                      <a:pt x="91" y="129"/>
                    </a:lnTo>
                    <a:lnTo>
                      <a:pt x="94" y="126"/>
                    </a:lnTo>
                    <a:lnTo>
                      <a:pt x="98" y="122"/>
                    </a:lnTo>
                    <a:lnTo>
                      <a:pt x="100" y="119"/>
                    </a:lnTo>
                    <a:lnTo>
                      <a:pt x="100" y="114"/>
                    </a:lnTo>
                    <a:lnTo>
                      <a:pt x="100" y="110"/>
                    </a:lnTo>
                    <a:lnTo>
                      <a:pt x="98" y="105"/>
                    </a:lnTo>
                    <a:lnTo>
                      <a:pt x="94" y="101"/>
                    </a:lnTo>
                    <a:lnTo>
                      <a:pt x="91" y="100"/>
                    </a:lnTo>
                    <a:lnTo>
                      <a:pt x="84" y="98"/>
                    </a:lnTo>
                    <a:lnTo>
                      <a:pt x="77" y="98"/>
                    </a:lnTo>
                    <a:lnTo>
                      <a:pt x="51" y="98"/>
                    </a:lnTo>
                    <a:lnTo>
                      <a:pt x="51" y="131"/>
                    </a:lnTo>
                    <a:close/>
                    <a:moveTo>
                      <a:pt x="51" y="66"/>
                    </a:moveTo>
                    <a:lnTo>
                      <a:pt x="74" y="66"/>
                    </a:lnTo>
                    <a:lnTo>
                      <a:pt x="80" y="65"/>
                    </a:lnTo>
                    <a:lnTo>
                      <a:pt x="86" y="65"/>
                    </a:lnTo>
                    <a:lnTo>
                      <a:pt x="89" y="61"/>
                    </a:lnTo>
                    <a:lnTo>
                      <a:pt x="91" y="59"/>
                    </a:lnTo>
                    <a:lnTo>
                      <a:pt x="93" y="54"/>
                    </a:lnTo>
                    <a:lnTo>
                      <a:pt x="94" y="49"/>
                    </a:lnTo>
                    <a:lnTo>
                      <a:pt x="93" y="46"/>
                    </a:lnTo>
                    <a:lnTo>
                      <a:pt x="91" y="42"/>
                    </a:lnTo>
                    <a:lnTo>
                      <a:pt x="89" y="39"/>
                    </a:lnTo>
                    <a:lnTo>
                      <a:pt x="86" y="37"/>
                    </a:lnTo>
                    <a:lnTo>
                      <a:pt x="80" y="35"/>
                    </a:lnTo>
                    <a:lnTo>
                      <a:pt x="74" y="35"/>
                    </a:lnTo>
                    <a:lnTo>
                      <a:pt x="51" y="35"/>
                    </a:lnTo>
                    <a:lnTo>
                      <a:pt x="51" y="66"/>
                    </a:lnTo>
                    <a:close/>
                    <a:moveTo>
                      <a:pt x="0" y="0"/>
                    </a:moveTo>
                    <a:lnTo>
                      <a:pt x="94" y="0"/>
                    </a:lnTo>
                    <a:lnTo>
                      <a:pt x="115" y="4"/>
                    </a:lnTo>
                    <a:lnTo>
                      <a:pt x="131" y="12"/>
                    </a:lnTo>
                    <a:lnTo>
                      <a:pt x="140" y="26"/>
                    </a:lnTo>
                    <a:lnTo>
                      <a:pt x="143" y="42"/>
                    </a:lnTo>
                    <a:lnTo>
                      <a:pt x="143" y="51"/>
                    </a:lnTo>
                    <a:lnTo>
                      <a:pt x="140" y="59"/>
                    </a:lnTo>
                    <a:lnTo>
                      <a:pt x="135" y="68"/>
                    </a:lnTo>
                    <a:lnTo>
                      <a:pt x="129" y="72"/>
                    </a:lnTo>
                    <a:lnTo>
                      <a:pt x="124" y="75"/>
                    </a:lnTo>
                    <a:lnTo>
                      <a:pt x="117" y="79"/>
                    </a:lnTo>
                    <a:lnTo>
                      <a:pt x="128" y="82"/>
                    </a:lnTo>
                    <a:lnTo>
                      <a:pt x="136" y="87"/>
                    </a:lnTo>
                    <a:lnTo>
                      <a:pt x="143" y="93"/>
                    </a:lnTo>
                    <a:lnTo>
                      <a:pt x="147" y="101"/>
                    </a:lnTo>
                    <a:lnTo>
                      <a:pt x="150" y="110"/>
                    </a:lnTo>
                    <a:lnTo>
                      <a:pt x="152" y="119"/>
                    </a:lnTo>
                    <a:lnTo>
                      <a:pt x="150" y="128"/>
                    </a:lnTo>
                    <a:lnTo>
                      <a:pt x="149" y="136"/>
                    </a:lnTo>
                    <a:lnTo>
                      <a:pt x="145" y="143"/>
                    </a:lnTo>
                    <a:lnTo>
                      <a:pt x="142" y="149"/>
                    </a:lnTo>
                    <a:lnTo>
                      <a:pt x="136" y="156"/>
                    </a:lnTo>
                    <a:lnTo>
                      <a:pt x="129" y="159"/>
                    </a:lnTo>
                    <a:lnTo>
                      <a:pt x="124" y="161"/>
                    </a:lnTo>
                    <a:lnTo>
                      <a:pt x="117" y="163"/>
                    </a:lnTo>
                    <a:lnTo>
                      <a:pt x="110" y="164"/>
                    </a:lnTo>
                    <a:lnTo>
                      <a:pt x="100" y="166"/>
                    </a:lnTo>
                    <a:lnTo>
                      <a:pt x="93" y="166"/>
                    </a:lnTo>
                    <a:lnTo>
                      <a:pt x="8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6">
                <a:extLst>
                  <a:ext uri="{FF2B5EF4-FFF2-40B4-BE49-F238E27FC236}">
                    <a16:creationId xmlns:a16="http://schemas.microsoft.com/office/drawing/2014/main" xmlns="" id="{82131026-0B74-4801-80FF-FBD805024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6" y="1882776"/>
                <a:ext cx="219075" cy="266700"/>
              </a:xfrm>
              <a:custGeom>
                <a:avLst/>
                <a:gdLst>
                  <a:gd name="T0" fmla="*/ 0 w 138"/>
                  <a:gd name="T1" fmla="*/ 0 h 168"/>
                  <a:gd name="T2" fmla="*/ 136 w 138"/>
                  <a:gd name="T3" fmla="*/ 0 h 168"/>
                  <a:gd name="T4" fmla="*/ 136 w 138"/>
                  <a:gd name="T5" fmla="*/ 37 h 168"/>
                  <a:gd name="T6" fmla="*/ 51 w 138"/>
                  <a:gd name="T7" fmla="*/ 37 h 168"/>
                  <a:gd name="T8" fmla="*/ 51 w 138"/>
                  <a:gd name="T9" fmla="*/ 63 h 168"/>
                  <a:gd name="T10" fmla="*/ 131 w 138"/>
                  <a:gd name="T11" fmla="*/ 63 h 168"/>
                  <a:gd name="T12" fmla="*/ 131 w 138"/>
                  <a:gd name="T13" fmla="*/ 96 h 168"/>
                  <a:gd name="T14" fmla="*/ 51 w 138"/>
                  <a:gd name="T15" fmla="*/ 96 h 168"/>
                  <a:gd name="T16" fmla="*/ 51 w 138"/>
                  <a:gd name="T17" fmla="*/ 129 h 168"/>
                  <a:gd name="T18" fmla="*/ 138 w 138"/>
                  <a:gd name="T19" fmla="*/ 129 h 168"/>
                  <a:gd name="T20" fmla="*/ 138 w 138"/>
                  <a:gd name="T21" fmla="*/ 168 h 168"/>
                  <a:gd name="T22" fmla="*/ 0 w 138"/>
                  <a:gd name="T23" fmla="*/ 168 h 168"/>
                  <a:gd name="T24" fmla="*/ 0 w 138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68">
                    <a:moveTo>
                      <a:pt x="0" y="0"/>
                    </a:moveTo>
                    <a:lnTo>
                      <a:pt x="136" y="0"/>
                    </a:lnTo>
                    <a:lnTo>
                      <a:pt x="136" y="37"/>
                    </a:lnTo>
                    <a:lnTo>
                      <a:pt x="51" y="37"/>
                    </a:lnTo>
                    <a:lnTo>
                      <a:pt x="51" y="63"/>
                    </a:lnTo>
                    <a:lnTo>
                      <a:pt x="131" y="63"/>
                    </a:lnTo>
                    <a:lnTo>
                      <a:pt x="131" y="96"/>
                    </a:lnTo>
                    <a:lnTo>
                      <a:pt x="51" y="96"/>
                    </a:lnTo>
                    <a:lnTo>
                      <a:pt x="51" y="129"/>
                    </a:lnTo>
                    <a:lnTo>
                      <a:pt x="138" y="129"/>
                    </a:lnTo>
                    <a:lnTo>
                      <a:pt x="138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47">
                <a:extLst>
                  <a:ext uri="{FF2B5EF4-FFF2-40B4-BE49-F238E27FC236}">
                    <a16:creationId xmlns:a16="http://schemas.microsoft.com/office/drawing/2014/main" xmlns="" id="{04AA4205-5B8E-42F0-800B-0F628BFBF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48">
                <a:extLst>
                  <a:ext uri="{FF2B5EF4-FFF2-40B4-BE49-F238E27FC236}">
                    <a16:creationId xmlns:a16="http://schemas.microsoft.com/office/drawing/2014/main" xmlns="" id="{0BB828A7-0305-4948-ADF9-71B098981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176" y="1882776"/>
                <a:ext cx="211138" cy="268288"/>
              </a:xfrm>
              <a:custGeom>
                <a:avLst/>
                <a:gdLst>
                  <a:gd name="T0" fmla="*/ 82 w 133"/>
                  <a:gd name="T1" fmla="*/ 0 h 169"/>
                  <a:gd name="T2" fmla="*/ 133 w 133"/>
                  <a:gd name="T3" fmla="*/ 0 h 169"/>
                  <a:gd name="T4" fmla="*/ 133 w 133"/>
                  <a:gd name="T5" fmla="*/ 91 h 169"/>
                  <a:gd name="T6" fmla="*/ 131 w 133"/>
                  <a:gd name="T7" fmla="*/ 115 h 169"/>
                  <a:gd name="T8" fmla="*/ 127 w 133"/>
                  <a:gd name="T9" fmla="*/ 135 h 169"/>
                  <a:gd name="T10" fmla="*/ 124 w 133"/>
                  <a:gd name="T11" fmla="*/ 143 h 169"/>
                  <a:gd name="T12" fmla="*/ 117 w 133"/>
                  <a:gd name="T13" fmla="*/ 152 h 169"/>
                  <a:gd name="T14" fmla="*/ 108 w 133"/>
                  <a:gd name="T15" fmla="*/ 159 h 169"/>
                  <a:gd name="T16" fmla="*/ 91 w 133"/>
                  <a:gd name="T17" fmla="*/ 168 h 169"/>
                  <a:gd name="T18" fmla="*/ 70 w 133"/>
                  <a:gd name="T19" fmla="*/ 169 h 169"/>
                  <a:gd name="T20" fmla="*/ 47 w 133"/>
                  <a:gd name="T21" fmla="*/ 168 h 169"/>
                  <a:gd name="T22" fmla="*/ 31 w 133"/>
                  <a:gd name="T23" fmla="*/ 163 h 169"/>
                  <a:gd name="T24" fmla="*/ 23 w 133"/>
                  <a:gd name="T25" fmla="*/ 157 h 169"/>
                  <a:gd name="T26" fmla="*/ 16 w 133"/>
                  <a:gd name="T27" fmla="*/ 150 h 169"/>
                  <a:gd name="T28" fmla="*/ 9 w 133"/>
                  <a:gd name="T29" fmla="*/ 143 h 169"/>
                  <a:gd name="T30" fmla="*/ 4 w 133"/>
                  <a:gd name="T31" fmla="*/ 128 h 169"/>
                  <a:gd name="T32" fmla="*/ 0 w 133"/>
                  <a:gd name="T33" fmla="*/ 110 h 169"/>
                  <a:gd name="T34" fmla="*/ 49 w 133"/>
                  <a:gd name="T35" fmla="*/ 105 h 169"/>
                  <a:gd name="T36" fmla="*/ 49 w 133"/>
                  <a:gd name="T37" fmla="*/ 110 h 169"/>
                  <a:gd name="T38" fmla="*/ 51 w 133"/>
                  <a:gd name="T39" fmla="*/ 115 h 169"/>
                  <a:gd name="T40" fmla="*/ 51 w 133"/>
                  <a:gd name="T41" fmla="*/ 121 h 169"/>
                  <a:gd name="T42" fmla="*/ 54 w 133"/>
                  <a:gd name="T43" fmla="*/ 126 h 169"/>
                  <a:gd name="T44" fmla="*/ 58 w 133"/>
                  <a:gd name="T45" fmla="*/ 129 h 169"/>
                  <a:gd name="T46" fmla="*/ 61 w 133"/>
                  <a:gd name="T47" fmla="*/ 131 h 169"/>
                  <a:gd name="T48" fmla="*/ 66 w 133"/>
                  <a:gd name="T49" fmla="*/ 131 h 169"/>
                  <a:gd name="T50" fmla="*/ 70 w 133"/>
                  <a:gd name="T51" fmla="*/ 131 h 169"/>
                  <a:gd name="T52" fmla="*/ 75 w 133"/>
                  <a:gd name="T53" fmla="*/ 128 h 169"/>
                  <a:gd name="T54" fmla="*/ 79 w 133"/>
                  <a:gd name="T55" fmla="*/ 124 h 169"/>
                  <a:gd name="T56" fmla="*/ 80 w 133"/>
                  <a:gd name="T57" fmla="*/ 119 h 169"/>
                  <a:gd name="T58" fmla="*/ 82 w 133"/>
                  <a:gd name="T59" fmla="*/ 112 h 169"/>
                  <a:gd name="T60" fmla="*/ 82 w 133"/>
                  <a:gd name="T61" fmla="*/ 103 h 169"/>
                  <a:gd name="T62" fmla="*/ 82 w 133"/>
                  <a:gd name="T63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3" h="169">
                    <a:moveTo>
                      <a:pt x="82" y="0"/>
                    </a:moveTo>
                    <a:lnTo>
                      <a:pt x="133" y="0"/>
                    </a:lnTo>
                    <a:lnTo>
                      <a:pt x="133" y="91"/>
                    </a:lnTo>
                    <a:lnTo>
                      <a:pt x="131" y="115"/>
                    </a:lnTo>
                    <a:lnTo>
                      <a:pt x="127" y="135"/>
                    </a:lnTo>
                    <a:lnTo>
                      <a:pt x="124" y="143"/>
                    </a:lnTo>
                    <a:lnTo>
                      <a:pt x="117" y="152"/>
                    </a:lnTo>
                    <a:lnTo>
                      <a:pt x="108" y="159"/>
                    </a:lnTo>
                    <a:lnTo>
                      <a:pt x="91" y="168"/>
                    </a:lnTo>
                    <a:lnTo>
                      <a:pt x="70" y="169"/>
                    </a:lnTo>
                    <a:lnTo>
                      <a:pt x="47" y="168"/>
                    </a:lnTo>
                    <a:lnTo>
                      <a:pt x="31" y="163"/>
                    </a:lnTo>
                    <a:lnTo>
                      <a:pt x="23" y="157"/>
                    </a:lnTo>
                    <a:lnTo>
                      <a:pt x="16" y="150"/>
                    </a:lnTo>
                    <a:lnTo>
                      <a:pt x="9" y="143"/>
                    </a:lnTo>
                    <a:lnTo>
                      <a:pt x="4" y="128"/>
                    </a:lnTo>
                    <a:lnTo>
                      <a:pt x="0" y="110"/>
                    </a:lnTo>
                    <a:lnTo>
                      <a:pt x="49" y="105"/>
                    </a:lnTo>
                    <a:lnTo>
                      <a:pt x="49" y="110"/>
                    </a:lnTo>
                    <a:lnTo>
                      <a:pt x="51" y="115"/>
                    </a:lnTo>
                    <a:lnTo>
                      <a:pt x="51" y="121"/>
                    </a:lnTo>
                    <a:lnTo>
                      <a:pt x="54" y="126"/>
                    </a:lnTo>
                    <a:lnTo>
                      <a:pt x="58" y="129"/>
                    </a:lnTo>
                    <a:lnTo>
                      <a:pt x="61" y="131"/>
                    </a:lnTo>
                    <a:lnTo>
                      <a:pt x="66" y="131"/>
                    </a:lnTo>
                    <a:lnTo>
                      <a:pt x="70" y="131"/>
                    </a:lnTo>
                    <a:lnTo>
                      <a:pt x="75" y="128"/>
                    </a:lnTo>
                    <a:lnTo>
                      <a:pt x="79" y="124"/>
                    </a:lnTo>
                    <a:lnTo>
                      <a:pt x="80" y="119"/>
                    </a:lnTo>
                    <a:lnTo>
                      <a:pt x="82" y="112"/>
                    </a:lnTo>
                    <a:lnTo>
                      <a:pt x="82" y="10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49">
                <a:extLst>
                  <a:ext uri="{FF2B5EF4-FFF2-40B4-BE49-F238E27FC236}">
                    <a16:creationId xmlns:a16="http://schemas.microsoft.com/office/drawing/2014/main" xmlns="" id="{D929B980-ACD5-4182-92D3-A416A5121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75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50">
                <a:extLst>
                  <a:ext uri="{FF2B5EF4-FFF2-40B4-BE49-F238E27FC236}">
                    <a16:creationId xmlns:a16="http://schemas.microsoft.com/office/drawing/2014/main" xmlns="" id="{8ECE50AE-686C-4666-BDD9-9B36A996D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326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51">
                <a:extLst>
                  <a:ext uri="{FF2B5EF4-FFF2-40B4-BE49-F238E27FC236}">
                    <a16:creationId xmlns:a16="http://schemas.microsoft.com/office/drawing/2014/main" xmlns="" id="{7E37F48C-030F-4523-85F1-F8AC878B7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1" y="1879601"/>
                <a:ext cx="265113" cy="271463"/>
              </a:xfrm>
              <a:custGeom>
                <a:avLst/>
                <a:gdLst>
                  <a:gd name="T0" fmla="*/ 89 w 167"/>
                  <a:gd name="T1" fmla="*/ 109 h 171"/>
                  <a:gd name="T2" fmla="*/ 89 w 167"/>
                  <a:gd name="T3" fmla="*/ 74 h 171"/>
                  <a:gd name="T4" fmla="*/ 167 w 167"/>
                  <a:gd name="T5" fmla="*/ 74 h 171"/>
                  <a:gd name="T6" fmla="*/ 167 w 167"/>
                  <a:gd name="T7" fmla="*/ 145 h 171"/>
                  <a:gd name="T8" fmla="*/ 144 w 167"/>
                  <a:gd name="T9" fmla="*/ 158 h 171"/>
                  <a:gd name="T10" fmla="*/ 127 w 167"/>
                  <a:gd name="T11" fmla="*/ 166 h 171"/>
                  <a:gd name="T12" fmla="*/ 108 w 167"/>
                  <a:gd name="T13" fmla="*/ 170 h 171"/>
                  <a:gd name="T14" fmla="*/ 85 w 167"/>
                  <a:gd name="T15" fmla="*/ 171 h 171"/>
                  <a:gd name="T16" fmla="*/ 59 w 167"/>
                  <a:gd name="T17" fmla="*/ 170 h 171"/>
                  <a:gd name="T18" fmla="*/ 38 w 167"/>
                  <a:gd name="T19" fmla="*/ 161 h 171"/>
                  <a:gd name="T20" fmla="*/ 21 w 167"/>
                  <a:gd name="T21" fmla="*/ 149 h 171"/>
                  <a:gd name="T22" fmla="*/ 8 w 167"/>
                  <a:gd name="T23" fmla="*/ 131 h 171"/>
                  <a:gd name="T24" fmla="*/ 1 w 167"/>
                  <a:gd name="T25" fmla="*/ 110 h 171"/>
                  <a:gd name="T26" fmla="*/ 0 w 167"/>
                  <a:gd name="T27" fmla="*/ 86 h 171"/>
                  <a:gd name="T28" fmla="*/ 1 w 167"/>
                  <a:gd name="T29" fmla="*/ 60 h 171"/>
                  <a:gd name="T30" fmla="*/ 10 w 167"/>
                  <a:gd name="T31" fmla="*/ 39 h 171"/>
                  <a:gd name="T32" fmla="*/ 24 w 167"/>
                  <a:gd name="T33" fmla="*/ 21 h 171"/>
                  <a:gd name="T34" fmla="*/ 43 w 167"/>
                  <a:gd name="T35" fmla="*/ 7 h 171"/>
                  <a:gd name="T36" fmla="*/ 62 w 167"/>
                  <a:gd name="T37" fmla="*/ 2 h 171"/>
                  <a:gd name="T38" fmla="*/ 87 w 167"/>
                  <a:gd name="T39" fmla="*/ 0 h 171"/>
                  <a:gd name="T40" fmla="*/ 111 w 167"/>
                  <a:gd name="T41" fmla="*/ 0 h 171"/>
                  <a:gd name="T42" fmla="*/ 129 w 167"/>
                  <a:gd name="T43" fmla="*/ 6 h 171"/>
                  <a:gd name="T44" fmla="*/ 137 w 167"/>
                  <a:gd name="T45" fmla="*/ 9 h 171"/>
                  <a:gd name="T46" fmla="*/ 144 w 167"/>
                  <a:gd name="T47" fmla="*/ 14 h 171"/>
                  <a:gd name="T48" fmla="*/ 151 w 167"/>
                  <a:gd name="T49" fmla="*/ 20 h 171"/>
                  <a:gd name="T50" fmla="*/ 157 w 167"/>
                  <a:gd name="T51" fmla="*/ 28 h 171"/>
                  <a:gd name="T52" fmla="*/ 160 w 167"/>
                  <a:gd name="T53" fmla="*/ 37 h 171"/>
                  <a:gd name="T54" fmla="*/ 164 w 167"/>
                  <a:gd name="T55" fmla="*/ 48 h 171"/>
                  <a:gd name="T56" fmla="*/ 115 w 167"/>
                  <a:gd name="T57" fmla="*/ 56 h 171"/>
                  <a:gd name="T58" fmla="*/ 113 w 167"/>
                  <a:gd name="T59" fmla="*/ 49 h 171"/>
                  <a:gd name="T60" fmla="*/ 110 w 167"/>
                  <a:gd name="T61" fmla="*/ 46 h 171"/>
                  <a:gd name="T62" fmla="*/ 104 w 167"/>
                  <a:gd name="T63" fmla="*/ 42 h 171"/>
                  <a:gd name="T64" fmla="*/ 99 w 167"/>
                  <a:gd name="T65" fmla="*/ 39 h 171"/>
                  <a:gd name="T66" fmla="*/ 94 w 167"/>
                  <a:gd name="T67" fmla="*/ 37 h 171"/>
                  <a:gd name="T68" fmla="*/ 87 w 167"/>
                  <a:gd name="T69" fmla="*/ 37 h 171"/>
                  <a:gd name="T70" fmla="*/ 78 w 167"/>
                  <a:gd name="T71" fmla="*/ 37 h 171"/>
                  <a:gd name="T72" fmla="*/ 71 w 167"/>
                  <a:gd name="T73" fmla="*/ 39 h 171"/>
                  <a:gd name="T74" fmla="*/ 66 w 167"/>
                  <a:gd name="T75" fmla="*/ 42 h 171"/>
                  <a:gd name="T76" fmla="*/ 59 w 167"/>
                  <a:gd name="T77" fmla="*/ 48 h 171"/>
                  <a:gd name="T78" fmla="*/ 52 w 167"/>
                  <a:gd name="T79" fmla="*/ 63 h 171"/>
                  <a:gd name="T80" fmla="*/ 50 w 167"/>
                  <a:gd name="T81" fmla="*/ 86 h 171"/>
                  <a:gd name="T82" fmla="*/ 52 w 167"/>
                  <a:gd name="T83" fmla="*/ 109 h 171"/>
                  <a:gd name="T84" fmla="*/ 61 w 167"/>
                  <a:gd name="T85" fmla="*/ 124 h 171"/>
                  <a:gd name="T86" fmla="*/ 71 w 167"/>
                  <a:gd name="T87" fmla="*/ 133 h 171"/>
                  <a:gd name="T88" fmla="*/ 89 w 167"/>
                  <a:gd name="T89" fmla="*/ 135 h 171"/>
                  <a:gd name="T90" fmla="*/ 96 w 167"/>
                  <a:gd name="T91" fmla="*/ 135 h 171"/>
                  <a:gd name="T92" fmla="*/ 104 w 167"/>
                  <a:gd name="T93" fmla="*/ 133 h 171"/>
                  <a:gd name="T94" fmla="*/ 113 w 167"/>
                  <a:gd name="T95" fmla="*/ 130 h 171"/>
                  <a:gd name="T96" fmla="*/ 122 w 167"/>
                  <a:gd name="T97" fmla="*/ 124 h 171"/>
                  <a:gd name="T98" fmla="*/ 122 w 167"/>
                  <a:gd name="T99" fmla="*/ 109 h 171"/>
                  <a:gd name="T100" fmla="*/ 89 w 167"/>
                  <a:gd name="T101" fmla="*/ 10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7" h="171">
                    <a:moveTo>
                      <a:pt x="89" y="109"/>
                    </a:moveTo>
                    <a:lnTo>
                      <a:pt x="89" y="74"/>
                    </a:lnTo>
                    <a:lnTo>
                      <a:pt x="167" y="74"/>
                    </a:lnTo>
                    <a:lnTo>
                      <a:pt x="167" y="145"/>
                    </a:lnTo>
                    <a:lnTo>
                      <a:pt x="144" y="158"/>
                    </a:lnTo>
                    <a:lnTo>
                      <a:pt x="127" y="166"/>
                    </a:lnTo>
                    <a:lnTo>
                      <a:pt x="108" y="170"/>
                    </a:lnTo>
                    <a:lnTo>
                      <a:pt x="85" y="171"/>
                    </a:lnTo>
                    <a:lnTo>
                      <a:pt x="59" y="170"/>
                    </a:lnTo>
                    <a:lnTo>
                      <a:pt x="38" y="161"/>
                    </a:lnTo>
                    <a:lnTo>
                      <a:pt x="21" y="149"/>
                    </a:lnTo>
                    <a:lnTo>
                      <a:pt x="8" y="131"/>
                    </a:lnTo>
                    <a:lnTo>
                      <a:pt x="1" y="110"/>
                    </a:lnTo>
                    <a:lnTo>
                      <a:pt x="0" y="86"/>
                    </a:lnTo>
                    <a:lnTo>
                      <a:pt x="1" y="60"/>
                    </a:lnTo>
                    <a:lnTo>
                      <a:pt x="10" y="39"/>
                    </a:lnTo>
                    <a:lnTo>
                      <a:pt x="24" y="21"/>
                    </a:lnTo>
                    <a:lnTo>
                      <a:pt x="43" y="7"/>
                    </a:lnTo>
                    <a:lnTo>
                      <a:pt x="62" y="2"/>
                    </a:lnTo>
                    <a:lnTo>
                      <a:pt x="87" y="0"/>
                    </a:lnTo>
                    <a:lnTo>
                      <a:pt x="111" y="0"/>
                    </a:lnTo>
                    <a:lnTo>
                      <a:pt x="129" y="6"/>
                    </a:lnTo>
                    <a:lnTo>
                      <a:pt x="137" y="9"/>
                    </a:lnTo>
                    <a:lnTo>
                      <a:pt x="144" y="14"/>
                    </a:lnTo>
                    <a:lnTo>
                      <a:pt x="151" y="20"/>
                    </a:lnTo>
                    <a:lnTo>
                      <a:pt x="157" y="28"/>
                    </a:lnTo>
                    <a:lnTo>
                      <a:pt x="160" y="37"/>
                    </a:lnTo>
                    <a:lnTo>
                      <a:pt x="164" y="48"/>
                    </a:lnTo>
                    <a:lnTo>
                      <a:pt x="115" y="56"/>
                    </a:lnTo>
                    <a:lnTo>
                      <a:pt x="113" y="49"/>
                    </a:lnTo>
                    <a:lnTo>
                      <a:pt x="110" y="46"/>
                    </a:lnTo>
                    <a:lnTo>
                      <a:pt x="104" y="42"/>
                    </a:lnTo>
                    <a:lnTo>
                      <a:pt x="99" y="39"/>
                    </a:lnTo>
                    <a:lnTo>
                      <a:pt x="94" y="37"/>
                    </a:lnTo>
                    <a:lnTo>
                      <a:pt x="87" y="37"/>
                    </a:lnTo>
                    <a:lnTo>
                      <a:pt x="78" y="37"/>
                    </a:lnTo>
                    <a:lnTo>
                      <a:pt x="71" y="39"/>
                    </a:lnTo>
                    <a:lnTo>
                      <a:pt x="66" y="42"/>
                    </a:lnTo>
                    <a:lnTo>
                      <a:pt x="59" y="48"/>
                    </a:lnTo>
                    <a:lnTo>
                      <a:pt x="52" y="63"/>
                    </a:lnTo>
                    <a:lnTo>
                      <a:pt x="50" y="86"/>
                    </a:lnTo>
                    <a:lnTo>
                      <a:pt x="52" y="109"/>
                    </a:lnTo>
                    <a:lnTo>
                      <a:pt x="61" y="124"/>
                    </a:lnTo>
                    <a:lnTo>
                      <a:pt x="71" y="133"/>
                    </a:lnTo>
                    <a:lnTo>
                      <a:pt x="89" y="135"/>
                    </a:lnTo>
                    <a:lnTo>
                      <a:pt x="96" y="135"/>
                    </a:lnTo>
                    <a:lnTo>
                      <a:pt x="104" y="133"/>
                    </a:lnTo>
                    <a:lnTo>
                      <a:pt x="113" y="130"/>
                    </a:lnTo>
                    <a:lnTo>
                      <a:pt x="122" y="124"/>
                    </a:lnTo>
                    <a:lnTo>
                      <a:pt x="122" y="109"/>
                    </a:lnTo>
                    <a:lnTo>
                      <a:pt x="89" y="10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2">
                <a:extLst>
                  <a:ext uri="{FF2B5EF4-FFF2-40B4-BE49-F238E27FC236}">
                    <a16:creationId xmlns:a16="http://schemas.microsoft.com/office/drawing/2014/main" xmlns="" id="{DF85FCC6-A380-4DCD-A937-7FA8D54CF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9 w 157"/>
                  <a:gd name="T3" fmla="*/ 0 h 168"/>
                  <a:gd name="T4" fmla="*/ 110 w 157"/>
                  <a:gd name="T5" fmla="*/ 93 h 168"/>
                  <a:gd name="T6" fmla="*/ 110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10 w 157"/>
                  <a:gd name="T13" fmla="*/ 168 h 168"/>
                  <a:gd name="T14" fmla="*/ 49 w 157"/>
                  <a:gd name="T15" fmla="*/ 75 h 168"/>
                  <a:gd name="T16" fmla="*/ 49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9" y="0"/>
                    </a:lnTo>
                    <a:lnTo>
                      <a:pt x="110" y="93"/>
                    </a:lnTo>
                    <a:lnTo>
                      <a:pt x="110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10" y="168"/>
                    </a:lnTo>
                    <a:lnTo>
                      <a:pt x="49" y="75"/>
                    </a:lnTo>
                    <a:lnTo>
                      <a:pt x="4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53">
                <a:extLst>
                  <a:ext uri="{FF2B5EF4-FFF2-40B4-BE49-F238E27FC236}">
                    <a16:creationId xmlns:a16="http://schemas.microsoft.com/office/drawing/2014/main" xmlns="" id="{3B3ED912-B652-4631-99CD-BBC73BD5AD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4238" y="1879601"/>
                <a:ext cx="271463" cy="271463"/>
              </a:xfrm>
              <a:custGeom>
                <a:avLst/>
                <a:gdLst>
                  <a:gd name="T0" fmla="*/ 52 w 171"/>
                  <a:gd name="T1" fmla="*/ 86 h 171"/>
                  <a:gd name="T2" fmla="*/ 54 w 171"/>
                  <a:gd name="T3" fmla="*/ 109 h 171"/>
                  <a:gd name="T4" fmla="*/ 61 w 171"/>
                  <a:gd name="T5" fmla="*/ 123 h 171"/>
                  <a:gd name="T6" fmla="*/ 66 w 171"/>
                  <a:gd name="T7" fmla="*/ 128 h 171"/>
                  <a:gd name="T8" fmla="*/ 71 w 171"/>
                  <a:gd name="T9" fmla="*/ 131 h 171"/>
                  <a:gd name="T10" fmla="*/ 78 w 171"/>
                  <a:gd name="T11" fmla="*/ 133 h 171"/>
                  <a:gd name="T12" fmla="*/ 85 w 171"/>
                  <a:gd name="T13" fmla="*/ 133 h 171"/>
                  <a:gd name="T14" fmla="*/ 94 w 171"/>
                  <a:gd name="T15" fmla="*/ 133 h 171"/>
                  <a:gd name="T16" fmla="*/ 101 w 171"/>
                  <a:gd name="T17" fmla="*/ 131 h 171"/>
                  <a:gd name="T18" fmla="*/ 106 w 171"/>
                  <a:gd name="T19" fmla="*/ 128 h 171"/>
                  <a:gd name="T20" fmla="*/ 112 w 171"/>
                  <a:gd name="T21" fmla="*/ 123 h 171"/>
                  <a:gd name="T22" fmla="*/ 118 w 171"/>
                  <a:gd name="T23" fmla="*/ 107 h 171"/>
                  <a:gd name="T24" fmla="*/ 120 w 171"/>
                  <a:gd name="T25" fmla="*/ 84 h 171"/>
                  <a:gd name="T26" fmla="*/ 118 w 171"/>
                  <a:gd name="T27" fmla="*/ 63 h 171"/>
                  <a:gd name="T28" fmla="*/ 112 w 171"/>
                  <a:gd name="T29" fmla="*/ 49 h 171"/>
                  <a:gd name="T30" fmla="*/ 106 w 171"/>
                  <a:gd name="T31" fmla="*/ 46 h 171"/>
                  <a:gd name="T32" fmla="*/ 99 w 171"/>
                  <a:gd name="T33" fmla="*/ 42 h 171"/>
                  <a:gd name="T34" fmla="*/ 92 w 171"/>
                  <a:gd name="T35" fmla="*/ 39 h 171"/>
                  <a:gd name="T36" fmla="*/ 85 w 171"/>
                  <a:gd name="T37" fmla="*/ 39 h 171"/>
                  <a:gd name="T38" fmla="*/ 78 w 171"/>
                  <a:gd name="T39" fmla="*/ 39 h 171"/>
                  <a:gd name="T40" fmla="*/ 71 w 171"/>
                  <a:gd name="T41" fmla="*/ 42 h 171"/>
                  <a:gd name="T42" fmla="*/ 66 w 171"/>
                  <a:gd name="T43" fmla="*/ 46 h 171"/>
                  <a:gd name="T44" fmla="*/ 61 w 171"/>
                  <a:gd name="T45" fmla="*/ 49 h 171"/>
                  <a:gd name="T46" fmla="*/ 54 w 171"/>
                  <a:gd name="T47" fmla="*/ 65 h 171"/>
                  <a:gd name="T48" fmla="*/ 52 w 171"/>
                  <a:gd name="T49" fmla="*/ 86 h 171"/>
                  <a:gd name="T50" fmla="*/ 0 w 171"/>
                  <a:gd name="T51" fmla="*/ 86 h 171"/>
                  <a:gd name="T52" fmla="*/ 3 w 171"/>
                  <a:gd name="T53" fmla="*/ 61 h 171"/>
                  <a:gd name="T54" fmla="*/ 10 w 171"/>
                  <a:gd name="T55" fmla="*/ 41 h 171"/>
                  <a:gd name="T56" fmla="*/ 22 w 171"/>
                  <a:gd name="T57" fmla="*/ 23 h 171"/>
                  <a:gd name="T58" fmla="*/ 40 w 171"/>
                  <a:gd name="T59" fmla="*/ 11 h 171"/>
                  <a:gd name="T60" fmla="*/ 61 w 171"/>
                  <a:gd name="T61" fmla="*/ 2 h 171"/>
                  <a:gd name="T62" fmla="*/ 85 w 171"/>
                  <a:gd name="T63" fmla="*/ 0 h 171"/>
                  <a:gd name="T64" fmla="*/ 112 w 171"/>
                  <a:gd name="T65" fmla="*/ 2 h 171"/>
                  <a:gd name="T66" fmla="*/ 132 w 171"/>
                  <a:gd name="T67" fmla="*/ 9 h 171"/>
                  <a:gd name="T68" fmla="*/ 148 w 171"/>
                  <a:gd name="T69" fmla="*/ 23 h 171"/>
                  <a:gd name="T70" fmla="*/ 160 w 171"/>
                  <a:gd name="T71" fmla="*/ 39 h 171"/>
                  <a:gd name="T72" fmla="*/ 169 w 171"/>
                  <a:gd name="T73" fmla="*/ 60 h 171"/>
                  <a:gd name="T74" fmla="*/ 171 w 171"/>
                  <a:gd name="T75" fmla="*/ 84 h 171"/>
                  <a:gd name="T76" fmla="*/ 169 w 171"/>
                  <a:gd name="T77" fmla="*/ 110 h 171"/>
                  <a:gd name="T78" fmla="*/ 160 w 171"/>
                  <a:gd name="T79" fmla="*/ 133 h 171"/>
                  <a:gd name="T80" fmla="*/ 150 w 171"/>
                  <a:gd name="T81" fmla="*/ 149 h 171"/>
                  <a:gd name="T82" fmla="*/ 132 w 171"/>
                  <a:gd name="T83" fmla="*/ 161 h 171"/>
                  <a:gd name="T84" fmla="*/ 113 w 171"/>
                  <a:gd name="T85" fmla="*/ 170 h 171"/>
                  <a:gd name="T86" fmla="*/ 87 w 171"/>
                  <a:gd name="T87" fmla="*/ 171 h 171"/>
                  <a:gd name="T88" fmla="*/ 63 w 171"/>
                  <a:gd name="T89" fmla="*/ 170 h 171"/>
                  <a:gd name="T90" fmla="*/ 42 w 171"/>
                  <a:gd name="T91" fmla="*/ 163 h 171"/>
                  <a:gd name="T92" fmla="*/ 24 w 171"/>
                  <a:gd name="T93" fmla="*/ 151 h 171"/>
                  <a:gd name="T94" fmla="*/ 12 w 171"/>
                  <a:gd name="T95" fmla="*/ 135 h 171"/>
                  <a:gd name="T96" fmla="*/ 3 w 171"/>
                  <a:gd name="T97" fmla="*/ 112 h 171"/>
                  <a:gd name="T98" fmla="*/ 0 w 171"/>
                  <a:gd name="T99" fmla="*/ 8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1" h="171">
                    <a:moveTo>
                      <a:pt x="52" y="86"/>
                    </a:moveTo>
                    <a:lnTo>
                      <a:pt x="54" y="109"/>
                    </a:lnTo>
                    <a:lnTo>
                      <a:pt x="61" y="123"/>
                    </a:lnTo>
                    <a:lnTo>
                      <a:pt x="66" y="128"/>
                    </a:lnTo>
                    <a:lnTo>
                      <a:pt x="71" y="131"/>
                    </a:lnTo>
                    <a:lnTo>
                      <a:pt x="78" y="133"/>
                    </a:lnTo>
                    <a:lnTo>
                      <a:pt x="85" y="133"/>
                    </a:lnTo>
                    <a:lnTo>
                      <a:pt x="94" y="133"/>
                    </a:lnTo>
                    <a:lnTo>
                      <a:pt x="101" y="131"/>
                    </a:lnTo>
                    <a:lnTo>
                      <a:pt x="106" y="128"/>
                    </a:lnTo>
                    <a:lnTo>
                      <a:pt x="112" y="123"/>
                    </a:lnTo>
                    <a:lnTo>
                      <a:pt x="118" y="107"/>
                    </a:lnTo>
                    <a:lnTo>
                      <a:pt x="120" y="84"/>
                    </a:lnTo>
                    <a:lnTo>
                      <a:pt x="118" y="63"/>
                    </a:lnTo>
                    <a:lnTo>
                      <a:pt x="112" y="49"/>
                    </a:lnTo>
                    <a:lnTo>
                      <a:pt x="106" y="46"/>
                    </a:lnTo>
                    <a:lnTo>
                      <a:pt x="99" y="42"/>
                    </a:lnTo>
                    <a:lnTo>
                      <a:pt x="92" y="39"/>
                    </a:lnTo>
                    <a:lnTo>
                      <a:pt x="85" y="39"/>
                    </a:lnTo>
                    <a:lnTo>
                      <a:pt x="78" y="39"/>
                    </a:lnTo>
                    <a:lnTo>
                      <a:pt x="71" y="42"/>
                    </a:lnTo>
                    <a:lnTo>
                      <a:pt x="66" y="46"/>
                    </a:lnTo>
                    <a:lnTo>
                      <a:pt x="61" y="49"/>
                    </a:lnTo>
                    <a:lnTo>
                      <a:pt x="54" y="65"/>
                    </a:lnTo>
                    <a:lnTo>
                      <a:pt x="52" y="86"/>
                    </a:lnTo>
                    <a:close/>
                    <a:moveTo>
                      <a:pt x="0" y="86"/>
                    </a:moveTo>
                    <a:lnTo>
                      <a:pt x="3" y="61"/>
                    </a:lnTo>
                    <a:lnTo>
                      <a:pt x="10" y="41"/>
                    </a:lnTo>
                    <a:lnTo>
                      <a:pt x="22" y="23"/>
                    </a:lnTo>
                    <a:lnTo>
                      <a:pt x="40" y="11"/>
                    </a:lnTo>
                    <a:lnTo>
                      <a:pt x="61" y="2"/>
                    </a:lnTo>
                    <a:lnTo>
                      <a:pt x="85" y="0"/>
                    </a:lnTo>
                    <a:lnTo>
                      <a:pt x="112" y="2"/>
                    </a:lnTo>
                    <a:lnTo>
                      <a:pt x="132" y="9"/>
                    </a:lnTo>
                    <a:lnTo>
                      <a:pt x="148" y="23"/>
                    </a:lnTo>
                    <a:lnTo>
                      <a:pt x="160" y="39"/>
                    </a:lnTo>
                    <a:lnTo>
                      <a:pt x="169" y="60"/>
                    </a:lnTo>
                    <a:lnTo>
                      <a:pt x="171" y="84"/>
                    </a:lnTo>
                    <a:lnTo>
                      <a:pt x="169" y="110"/>
                    </a:lnTo>
                    <a:lnTo>
                      <a:pt x="160" y="133"/>
                    </a:lnTo>
                    <a:lnTo>
                      <a:pt x="150" y="149"/>
                    </a:lnTo>
                    <a:lnTo>
                      <a:pt x="132" y="161"/>
                    </a:lnTo>
                    <a:lnTo>
                      <a:pt x="113" y="170"/>
                    </a:lnTo>
                    <a:lnTo>
                      <a:pt x="87" y="171"/>
                    </a:lnTo>
                    <a:lnTo>
                      <a:pt x="63" y="170"/>
                    </a:lnTo>
                    <a:lnTo>
                      <a:pt x="42" y="163"/>
                    </a:lnTo>
                    <a:lnTo>
                      <a:pt x="24" y="151"/>
                    </a:lnTo>
                    <a:lnTo>
                      <a:pt x="12" y="135"/>
                    </a:lnTo>
                    <a:lnTo>
                      <a:pt x="3" y="112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4">
                <a:extLst>
                  <a:ext uri="{FF2B5EF4-FFF2-40B4-BE49-F238E27FC236}">
                    <a16:creationId xmlns:a16="http://schemas.microsoft.com/office/drawing/2014/main" xmlns="" id="{E99F7D83-E76F-49EE-8D7A-38A411E03F0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4438" y="1882776"/>
                <a:ext cx="257175" cy="266700"/>
              </a:xfrm>
              <a:custGeom>
                <a:avLst/>
                <a:gdLst>
                  <a:gd name="T0" fmla="*/ 52 w 162"/>
                  <a:gd name="T1" fmla="*/ 68 h 168"/>
                  <a:gd name="T2" fmla="*/ 73 w 162"/>
                  <a:gd name="T3" fmla="*/ 68 h 168"/>
                  <a:gd name="T4" fmla="*/ 76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0 w 162"/>
                  <a:gd name="T11" fmla="*/ 65 h 168"/>
                  <a:gd name="T12" fmla="*/ 94 w 162"/>
                  <a:gd name="T13" fmla="*/ 61 h 168"/>
                  <a:gd name="T14" fmla="*/ 97 w 162"/>
                  <a:gd name="T15" fmla="*/ 56 h 168"/>
                  <a:gd name="T16" fmla="*/ 97 w 162"/>
                  <a:gd name="T17" fmla="*/ 51 h 168"/>
                  <a:gd name="T18" fmla="*/ 97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2 w 162"/>
                  <a:gd name="T31" fmla="*/ 35 h 168"/>
                  <a:gd name="T32" fmla="*/ 52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4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7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9 w 162"/>
                  <a:gd name="T71" fmla="*/ 94 h 168"/>
                  <a:gd name="T72" fmla="*/ 116 w 162"/>
                  <a:gd name="T73" fmla="*/ 96 h 168"/>
                  <a:gd name="T74" fmla="*/ 122 w 162"/>
                  <a:gd name="T75" fmla="*/ 100 h 168"/>
                  <a:gd name="T76" fmla="*/ 123 w 162"/>
                  <a:gd name="T77" fmla="*/ 101 h 168"/>
                  <a:gd name="T78" fmla="*/ 127 w 162"/>
                  <a:gd name="T79" fmla="*/ 105 h 168"/>
                  <a:gd name="T80" fmla="*/ 130 w 162"/>
                  <a:gd name="T81" fmla="*/ 108 h 168"/>
                  <a:gd name="T82" fmla="*/ 134 w 162"/>
                  <a:gd name="T83" fmla="*/ 114 h 168"/>
                  <a:gd name="T84" fmla="*/ 137 w 162"/>
                  <a:gd name="T85" fmla="*/ 119 h 168"/>
                  <a:gd name="T86" fmla="*/ 162 w 162"/>
                  <a:gd name="T87" fmla="*/ 168 h 168"/>
                  <a:gd name="T88" fmla="*/ 104 w 162"/>
                  <a:gd name="T89" fmla="*/ 168 h 168"/>
                  <a:gd name="T90" fmla="*/ 78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2 w 162"/>
                  <a:gd name="T99" fmla="*/ 100 h 168"/>
                  <a:gd name="T100" fmla="*/ 55 w 162"/>
                  <a:gd name="T101" fmla="*/ 100 h 168"/>
                  <a:gd name="T102" fmla="*/ 52 w 162"/>
                  <a:gd name="T103" fmla="*/ 100 h 168"/>
                  <a:gd name="T104" fmla="*/ 52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2" y="68"/>
                    </a:moveTo>
                    <a:lnTo>
                      <a:pt x="73" y="68"/>
                    </a:lnTo>
                    <a:lnTo>
                      <a:pt x="76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0" y="65"/>
                    </a:lnTo>
                    <a:lnTo>
                      <a:pt x="94" y="61"/>
                    </a:lnTo>
                    <a:lnTo>
                      <a:pt x="97" y="56"/>
                    </a:lnTo>
                    <a:lnTo>
                      <a:pt x="97" y="51"/>
                    </a:lnTo>
                    <a:lnTo>
                      <a:pt x="97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2" y="35"/>
                    </a:lnTo>
                    <a:lnTo>
                      <a:pt x="52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4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7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9" y="94"/>
                    </a:lnTo>
                    <a:lnTo>
                      <a:pt x="116" y="96"/>
                    </a:lnTo>
                    <a:lnTo>
                      <a:pt x="122" y="100"/>
                    </a:lnTo>
                    <a:lnTo>
                      <a:pt x="123" y="101"/>
                    </a:lnTo>
                    <a:lnTo>
                      <a:pt x="127" y="105"/>
                    </a:lnTo>
                    <a:lnTo>
                      <a:pt x="130" y="108"/>
                    </a:lnTo>
                    <a:lnTo>
                      <a:pt x="134" y="114"/>
                    </a:lnTo>
                    <a:lnTo>
                      <a:pt x="137" y="119"/>
                    </a:lnTo>
                    <a:lnTo>
                      <a:pt x="162" y="168"/>
                    </a:lnTo>
                    <a:lnTo>
                      <a:pt x="104" y="168"/>
                    </a:lnTo>
                    <a:lnTo>
                      <a:pt x="78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2" y="100"/>
                    </a:lnTo>
                    <a:lnTo>
                      <a:pt x="55" y="100"/>
                    </a:lnTo>
                    <a:lnTo>
                      <a:pt x="52" y="100"/>
                    </a:lnTo>
                    <a:lnTo>
                      <a:pt x="52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55">
                <a:extLst>
                  <a:ext uri="{FF2B5EF4-FFF2-40B4-BE49-F238E27FC236}">
                    <a16:creationId xmlns:a16="http://schemas.microsoft.com/office/drawing/2014/main" xmlns="" id="{20E4D92A-9DEE-4A47-9BD0-43C55E1F6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713" y="1882776"/>
                <a:ext cx="293688" cy="266700"/>
              </a:xfrm>
              <a:custGeom>
                <a:avLst/>
                <a:gdLst>
                  <a:gd name="T0" fmla="*/ 0 w 185"/>
                  <a:gd name="T1" fmla="*/ 0 h 168"/>
                  <a:gd name="T2" fmla="*/ 67 w 185"/>
                  <a:gd name="T3" fmla="*/ 0 h 168"/>
                  <a:gd name="T4" fmla="*/ 93 w 185"/>
                  <a:gd name="T5" fmla="*/ 101 h 168"/>
                  <a:gd name="T6" fmla="*/ 119 w 185"/>
                  <a:gd name="T7" fmla="*/ 0 h 168"/>
                  <a:gd name="T8" fmla="*/ 185 w 185"/>
                  <a:gd name="T9" fmla="*/ 0 h 168"/>
                  <a:gd name="T10" fmla="*/ 185 w 185"/>
                  <a:gd name="T11" fmla="*/ 168 h 168"/>
                  <a:gd name="T12" fmla="*/ 143 w 185"/>
                  <a:gd name="T13" fmla="*/ 168 h 168"/>
                  <a:gd name="T14" fmla="*/ 143 w 185"/>
                  <a:gd name="T15" fmla="*/ 40 h 168"/>
                  <a:gd name="T16" fmla="*/ 112 w 185"/>
                  <a:gd name="T17" fmla="*/ 168 h 168"/>
                  <a:gd name="T18" fmla="*/ 74 w 185"/>
                  <a:gd name="T19" fmla="*/ 168 h 168"/>
                  <a:gd name="T20" fmla="*/ 42 w 185"/>
                  <a:gd name="T21" fmla="*/ 40 h 168"/>
                  <a:gd name="T22" fmla="*/ 42 w 185"/>
                  <a:gd name="T23" fmla="*/ 168 h 168"/>
                  <a:gd name="T24" fmla="*/ 0 w 185"/>
                  <a:gd name="T25" fmla="*/ 168 h 168"/>
                  <a:gd name="T26" fmla="*/ 0 w 185"/>
                  <a:gd name="T2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68">
                    <a:moveTo>
                      <a:pt x="0" y="0"/>
                    </a:moveTo>
                    <a:lnTo>
                      <a:pt x="67" y="0"/>
                    </a:lnTo>
                    <a:lnTo>
                      <a:pt x="93" y="101"/>
                    </a:lnTo>
                    <a:lnTo>
                      <a:pt x="119" y="0"/>
                    </a:lnTo>
                    <a:lnTo>
                      <a:pt x="185" y="0"/>
                    </a:lnTo>
                    <a:lnTo>
                      <a:pt x="185" y="168"/>
                    </a:lnTo>
                    <a:lnTo>
                      <a:pt x="143" y="168"/>
                    </a:lnTo>
                    <a:lnTo>
                      <a:pt x="143" y="40"/>
                    </a:lnTo>
                    <a:lnTo>
                      <a:pt x="112" y="168"/>
                    </a:lnTo>
                    <a:lnTo>
                      <a:pt x="74" y="168"/>
                    </a:lnTo>
                    <a:lnTo>
                      <a:pt x="42" y="40"/>
                    </a:lnTo>
                    <a:lnTo>
                      <a:pt x="42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56">
                <a:extLst>
                  <a:ext uri="{FF2B5EF4-FFF2-40B4-BE49-F238E27FC236}">
                    <a16:creationId xmlns:a16="http://schemas.microsoft.com/office/drawing/2014/main" xmlns="" id="{95987A40-152C-471F-ACDE-3EA2ED4D5C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3088" y="1882776"/>
                <a:ext cx="285750" cy="266700"/>
              </a:xfrm>
              <a:custGeom>
                <a:avLst/>
                <a:gdLst>
                  <a:gd name="T0" fmla="*/ 108 w 180"/>
                  <a:gd name="T1" fmla="*/ 103 h 168"/>
                  <a:gd name="T2" fmla="*/ 89 w 180"/>
                  <a:gd name="T3" fmla="*/ 44 h 168"/>
                  <a:gd name="T4" fmla="*/ 71 w 180"/>
                  <a:gd name="T5" fmla="*/ 103 h 168"/>
                  <a:gd name="T6" fmla="*/ 108 w 180"/>
                  <a:gd name="T7" fmla="*/ 103 h 168"/>
                  <a:gd name="T8" fmla="*/ 118 w 180"/>
                  <a:gd name="T9" fmla="*/ 140 h 168"/>
                  <a:gd name="T10" fmla="*/ 61 w 180"/>
                  <a:gd name="T11" fmla="*/ 140 h 168"/>
                  <a:gd name="T12" fmla="*/ 52 w 180"/>
                  <a:gd name="T13" fmla="*/ 168 h 168"/>
                  <a:gd name="T14" fmla="*/ 0 w 180"/>
                  <a:gd name="T15" fmla="*/ 168 h 168"/>
                  <a:gd name="T16" fmla="*/ 63 w 180"/>
                  <a:gd name="T17" fmla="*/ 0 h 168"/>
                  <a:gd name="T18" fmla="*/ 118 w 180"/>
                  <a:gd name="T19" fmla="*/ 0 h 168"/>
                  <a:gd name="T20" fmla="*/ 180 w 180"/>
                  <a:gd name="T21" fmla="*/ 168 h 168"/>
                  <a:gd name="T22" fmla="*/ 127 w 180"/>
                  <a:gd name="T23" fmla="*/ 168 h 168"/>
                  <a:gd name="T24" fmla="*/ 118 w 180"/>
                  <a:gd name="T25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168">
                    <a:moveTo>
                      <a:pt x="108" y="103"/>
                    </a:moveTo>
                    <a:lnTo>
                      <a:pt x="89" y="44"/>
                    </a:lnTo>
                    <a:lnTo>
                      <a:pt x="71" y="103"/>
                    </a:lnTo>
                    <a:lnTo>
                      <a:pt x="108" y="103"/>
                    </a:lnTo>
                    <a:close/>
                    <a:moveTo>
                      <a:pt x="118" y="140"/>
                    </a:moveTo>
                    <a:lnTo>
                      <a:pt x="61" y="140"/>
                    </a:lnTo>
                    <a:lnTo>
                      <a:pt x="52" y="168"/>
                    </a:lnTo>
                    <a:lnTo>
                      <a:pt x="0" y="168"/>
                    </a:lnTo>
                    <a:lnTo>
                      <a:pt x="63" y="0"/>
                    </a:lnTo>
                    <a:lnTo>
                      <a:pt x="118" y="0"/>
                    </a:lnTo>
                    <a:lnTo>
                      <a:pt x="180" y="168"/>
                    </a:lnTo>
                    <a:lnTo>
                      <a:pt x="127" y="168"/>
                    </a:lnTo>
                    <a:lnTo>
                      <a:pt x="118" y="1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57">
                <a:extLst>
                  <a:ext uri="{FF2B5EF4-FFF2-40B4-BE49-F238E27FC236}">
                    <a16:creationId xmlns:a16="http://schemas.microsoft.com/office/drawing/2014/main" xmlns="" id="{95426361-F3D4-44D1-9BA1-A42807979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113" y="1882776"/>
                <a:ext cx="204788" cy="266700"/>
              </a:xfrm>
              <a:custGeom>
                <a:avLst/>
                <a:gdLst>
                  <a:gd name="T0" fmla="*/ 0 w 129"/>
                  <a:gd name="T1" fmla="*/ 0 h 168"/>
                  <a:gd name="T2" fmla="*/ 50 w 129"/>
                  <a:gd name="T3" fmla="*/ 0 h 168"/>
                  <a:gd name="T4" fmla="*/ 50 w 129"/>
                  <a:gd name="T5" fmla="*/ 126 h 168"/>
                  <a:gd name="T6" fmla="*/ 129 w 129"/>
                  <a:gd name="T7" fmla="*/ 126 h 168"/>
                  <a:gd name="T8" fmla="*/ 129 w 129"/>
                  <a:gd name="T9" fmla="*/ 168 h 168"/>
                  <a:gd name="T10" fmla="*/ 0 w 129"/>
                  <a:gd name="T11" fmla="*/ 168 h 168"/>
                  <a:gd name="T12" fmla="*/ 0 w 129"/>
                  <a:gd name="T1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68">
                    <a:moveTo>
                      <a:pt x="0" y="0"/>
                    </a:moveTo>
                    <a:lnTo>
                      <a:pt x="50" y="0"/>
                    </a:lnTo>
                    <a:lnTo>
                      <a:pt x="50" y="126"/>
                    </a:lnTo>
                    <a:lnTo>
                      <a:pt x="129" y="126"/>
                    </a:lnTo>
                    <a:lnTo>
                      <a:pt x="12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58">
                <a:extLst>
                  <a:ext uri="{FF2B5EF4-FFF2-40B4-BE49-F238E27FC236}">
                    <a16:creationId xmlns:a16="http://schemas.microsoft.com/office/drawing/2014/main" xmlns="" id="{246426BD-64C3-47D6-B62F-9BDC5AF59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1882776"/>
                <a:ext cx="249238" cy="268288"/>
              </a:xfrm>
              <a:custGeom>
                <a:avLst/>
                <a:gdLst>
                  <a:gd name="T0" fmla="*/ 106 w 157"/>
                  <a:gd name="T1" fmla="*/ 0 h 169"/>
                  <a:gd name="T2" fmla="*/ 157 w 157"/>
                  <a:gd name="T3" fmla="*/ 0 h 169"/>
                  <a:gd name="T4" fmla="*/ 157 w 157"/>
                  <a:gd name="T5" fmla="*/ 100 h 169"/>
                  <a:gd name="T6" fmla="*/ 155 w 157"/>
                  <a:gd name="T7" fmla="*/ 114 h 169"/>
                  <a:gd name="T8" fmla="*/ 153 w 157"/>
                  <a:gd name="T9" fmla="*/ 128 h 169"/>
                  <a:gd name="T10" fmla="*/ 148 w 157"/>
                  <a:gd name="T11" fmla="*/ 136 h 169"/>
                  <a:gd name="T12" fmla="*/ 144 w 157"/>
                  <a:gd name="T13" fmla="*/ 143 h 169"/>
                  <a:gd name="T14" fmla="*/ 137 w 157"/>
                  <a:gd name="T15" fmla="*/ 150 h 169"/>
                  <a:gd name="T16" fmla="*/ 129 w 157"/>
                  <a:gd name="T17" fmla="*/ 159 h 169"/>
                  <a:gd name="T18" fmla="*/ 118 w 157"/>
                  <a:gd name="T19" fmla="*/ 164 h 169"/>
                  <a:gd name="T20" fmla="*/ 101 w 157"/>
                  <a:gd name="T21" fmla="*/ 168 h 169"/>
                  <a:gd name="T22" fmla="*/ 82 w 157"/>
                  <a:gd name="T23" fmla="*/ 169 h 169"/>
                  <a:gd name="T24" fmla="*/ 69 w 157"/>
                  <a:gd name="T25" fmla="*/ 169 h 169"/>
                  <a:gd name="T26" fmla="*/ 55 w 157"/>
                  <a:gd name="T27" fmla="*/ 168 h 169"/>
                  <a:gd name="T28" fmla="*/ 47 w 157"/>
                  <a:gd name="T29" fmla="*/ 166 h 169"/>
                  <a:gd name="T30" fmla="*/ 40 w 157"/>
                  <a:gd name="T31" fmla="*/ 164 h 169"/>
                  <a:gd name="T32" fmla="*/ 33 w 157"/>
                  <a:gd name="T33" fmla="*/ 161 h 169"/>
                  <a:gd name="T34" fmla="*/ 24 w 157"/>
                  <a:gd name="T35" fmla="*/ 156 h 169"/>
                  <a:gd name="T36" fmla="*/ 15 w 157"/>
                  <a:gd name="T37" fmla="*/ 147 h 169"/>
                  <a:gd name="T38" fmla="*/ 8 w 157"/>
                  <a:gd name="T39" fmla="*/ 138 h 169"/>
                  <a:gd name="T40" fmla="*/ 5 w 157"/>
                  <a:gd name="T41" fmla="*/ 128 h 169"/>
                  <a:gd name="T42" fmla="*/ 1 w 157"/>
                  <a:gd name="T43" fmla="*/ 114 h 169"/>
                  <a:gd name="T44" fmla="*/ 0 w 157"/>
                  <a:gd name="T45" fmla="*/ 100 h 169"/>
                  <a:gd name="T46" fmla="*/ 0 w 157"/>
                  <a:gd name="T47" fmla="*/ 0 h 169"/>
                  <a:gd name="T48" fmla="*/ 50 w 157"/>
                  <a:gd name="T49" fmla="*/ 0 h 169"/>
                  <a:gd name="T50" fmla="*/ 50 w 157"/>
                  <a:gd name="T51" fmla="*/ 101 h 169"/>
                  <a:gd name="T52" fmla="*/ 50 w 157"/>
                  <a:gd name="T53" fmla="*/ 110 h 169"/>
                  <a:gd name="T54" fmla="*/ 54 w 157"/>
                  <a:gd name="T55" fmla="*/ 117 h 169"/>
                  <a:gd name="T56" fmla="*/ 57 w 157"/>
                  <a:gd name="T57" fmla="*/ 124 h 169"/>
                  <a:gd name="T58" fmla="*/ 62 w 157"/>
                  <a:gd name="T59" fmla="*/ 128 h 169"/>
                  <a:gd name="T60" fmla="*/ 69 w 157"/>
                  <a:gd name="T61" fmla="*/ 129 h 169"/>
                  <a:gd name="T62" fmla="*/ 78 w 157"/>
                  <a:gd name="T63" fmla="*/ 131 h 169"/>
                  <a:gd name="T64" fmla="*/ 87 w 157"/>
                  <a:gd name="T65" fmla="*/ 129 h 169"/>
                  <a:gd name="T66" fmla="*/ 94 w 157"/>
                  <a:gd name="T67" fmla="*/ 128 h 169"/>
                  <a:gd name="T68" fmla="*/ 99 w 157"/>
                  <a:gd name="T69" fmla="*/ 124 h 169"/>
                  <a:gd name="T70" fmla="*/ 103 w 157"/>
                  <a:gd name="T71" fmla="*/ 117 h 169"/>
                  <a:gd name="T72" fmla="*/ 106 w 157"/>
                  <a:gd name="T73" fmla="*/ 110 h 169"/>
                  <a:gd name="T74" fmla="*/ 106 w 157"/>
                  <a:gd name="T75" fmla="*/ 101 h 169"/>
                  <a:gd name="T76" fmla="*/ 106 w 157"/>
                  <a:gd name="T7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7" h="169">
                    <a:moveTo>
                      <a:pt x="106" y="0"/>
                    </a:moveTo>
                    <a:lnTo>
                      <a:pt x="157" y="0"/>
                    </a:lnTo>
                    <a:lnTo>
                      <a:pt x="157" y="100"/>
                    </a:lnTo>
                    <a:lnTo>
                      <a:pt x="155" y="114"/>
                    </a:lnTo>
                    <a:lnTo>
                      <a:pt x="153" y="128"/>
                    </a:lnTo>
                    <a:lnTo>
                      <a:pt x="148" y="136"/>
                    </a:lnTo>
                    <a:lnTo>
                      <a:pt x="144" y="143"/>
                    </a:lnTo>
                    <a:lnTo>
                      <a:pt x="137" y="150"/>
                    </a:lnTo>
                    <a:lnTo>
                      <a:pt x="129" y="159"/>
                    </a:lnTo>
                    <a:lnTo>
                      <a:pt x="118" y="164"/>
                    </a:lnTo>
                    <a:lnTo>
                      <a:pt x="101" y="168"/>
                    </a:lnTo>
                    <a:lnTo>
                      <a:pt x="82" y="169"/>
                    </a:lnTo>
                    <a:lnTo>
                      <a:pt x="69" y="169"/>
                    </a:lnTo>
                    <a:lnTo>
                      <a:pt x="55" y="168"/>
                    </a:lnTo>
                    <a:lnTo>
                      <a:pt x="47" y="166"/>
                    </a:lnTo>
                    <a:lnTo>
                      <a:pt x="40" y="164"/>
                    </a:lnTo>
                    <a:lnTo>
                      <a:pt x="33" y="161"/>
                    </a:lnTo>
                    <a:lnTo>
                      <a:pt x="24" y="156"/>
                    </a:lnTo>
                    <a:lnTo>
                      <a:pt x="15" y="147"/>
                    </a:lnTo>
                    <a:lnTo>
                      <a:pt x="8" y="138"/>
                    </a:lnTo>
                    <a:lnTo>
                      <a:pt x="5" y="128"/>
                    </a:lnTo>
                    <a:lnTo>
                      <a:pt x="1" y="114"/>
                    </a:lnTo>
                    <a:lnTo>
                      <a:pt x="0" y="100"/>
                    </a:lnTo>
                    <a:lnTo>
                      <a:pt x="0" y="0"/>
                    </a:lnTo>
                    <a:lnTo>
                      <a:pt x="50" y="0"/>
                    </a:lnTo>
                    <a:lnTo>
                      <a:pt x="50" y="101"/>
                    </a:lnTo>
                    <a:lnTo>
                      <a:pt x="50" y="110"/>
                    </a:lnTo>
                    <a:lnTo>
                      <a:pt x="54" y="117"/>
                    </a:lnTo>
                    <a:lnTo>
                      <a:pt x="57" y="124"/>
                    </a:lnTo>
                    <a:lnTo>
                      <a:pt x="62" y="128"/>
                    </a:lnTo>
                    <a:lnTo>
                      <a:pt x="69" y="129"/>
                    </a:lnTo>
                    <a:lnTo>
                      <a:pt x="78" y="131"/>
                    </a:lnTo>
                    <a:lnTo>
                      <a:pt x="87" y="129"/>
                    </a:lnTo>
                    <a:lnTo>
                      <a:pt x="94" y="128"/>
                    </a:lnTo>
                    <a:lnTo>
                      <a:pt x="99" y="124"/>
                    </a:lnTo>
                    <a:lnTo>
                      <a:pt x="103" y="117"/>
                    </a:lnTo>
                    <a:lnTo>
                      <a:pt x="106" y="110"/>
                    </a:lnTo>
                    <a:lnTo>
                      <a:pt x="106" y="101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59">
                <a:extLst>
                  <a:ext uri="{FF2B5EF4-FFF2-40B4-BE49-F238E27FC236}">
                    <a16:creationId xmlns:a16="http://schemas.microsoft.com/office/drawing/2014/main" xmlns="" id="{5F854782-60DF-4243-B360-BF8ABABBF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Rectangle 260">
                <a:extLst>
                  <a:ext uri="{FF2B5EF4-FFF2-40B4-BE49-F238E27FC236}">
                    <a16:creationId xmlns:a16="http://schemas.microsoft.com/office/drawing/2014/main" xmlns="" id="{A4DC4B7F-5A67-46BA-82EA-14F407C65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35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1">
                <a:extLst>
                  <a:ext uri="{FF2B5EF4-FFF2-40B4-BE49-F238E27FC236}">
                    <a16:creationId xmlns:a16="http://schemas.microsoft.com/office/drawing/2014/main" xmlns="" id="{E2F72FE5-0C4D-445A-AD89-0DD309A99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0576" y="1882776"/>
                <a:ext cx="282575" cy="266700"/>
              </a:xfrm>
              <a:custGeom>
                <a:avLst/>
                <a:gdLst>
                  <a:gd name="T0" fmla="*/ 0 w 178"/>
                  <a:gd name="T1" fmla="*/ 0 h 168"/>
                  <a:gd name="T2" fmla="*/ 52 w 178"/>
                  <a:gd name="T3" fmla="*/ 0 h 168"/>
                  <a:gd name="T4" fmla="*/ 89 w 178"/>
                  <a:gd name="T5" fmla="*/ 121 h 168"/>
                  <a:gd name="T6" fmla="*/ 126 w 178"/>
                  <a:gd name="T7" fmla="*/ 0 h 168"/>
                  <a:gd name="T8" fmla="*/ 178 w 178"/>
                  <a:gd name="T9" fmla="*/ 0 h 168"/>
                  <a:gd name="T10" fmla="*/ 117 w 178"/>
                  <a:gd name="T11" fmla="*/ 168 h 168"/>
                  <a:gd name="T12" fmla="*/ 61 w 178"/>
                  <a:gd name="T13" fmla="*/ 168 h 168"/>
                  <a:gd name="T14" fmla="*/ 0 w 178"/>
                  <a:gd name="T1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168">
                    <a:moveTo>
                      <a:pt x="0" y="0"/>
                    </a:moveTo>
                    <a:lnTo>
                      <a:pt x="52" y="0"/>
                    </a:lnTo>
                    <a:lnTo>
                      <a:pt x="89" y="121"/>
                    </a:lnTo>
                    <a:lnTo>
                      <a:pt x="126" y="0"/>
                    </a:lnTo>
                    <a:lnTo>
                      <a:pt x="178" y="0"/>
                    </a:lnTo>
                    <a:lnTo>
                      <a:pt x="117" y="168"/>
                    </a:lnTo>
                    <a:lnTo>
                      <a:pt x="61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2">
                <a:extLst>
                  <a:ext uri="{FF2B5EF4-FFF2-40B4-BE49-F238E27FC236}">
                    <a16:creationId xmlns:a16="http://schemas.microsoft.com/office/drawing/2014/main" xmlns="" id="{E6A65BF3-33FF-4B9E-96C5-C02883E7EB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2838" y="1882776"/>
                <a:ext cx="220663" cy="266700"/>
              </a:xfrm>
              <a:custGeom>
                <a:avLst/>
                <a:gdLst>
                  <a:gd name="T0" fmla="*/ 0 w 139"/>
                  <a:gd name="T1" fmla="*/ 0 h 168"/>
                  <a:gd name="T2" fmla="*/ 137 w 139"/>
                  <a:gd name="T3" fmla="*/ 0 h 168"/>
                  <a:gd name="T4" fmla="*/ 137 w 139"/>
                  <a:gd name="T5" fmla="*/ 37 h 168"/>
                  <a:gd name="T6" fmla="*/ 52 w 139"/>
                  <a:gd name="T7" fmla="*/ 37 h 168"/>
                  <a:gd name="T8" fmla="*/ 52 w 139"/>
                  <a:gd name="T9" fmla="*/ 63 h 168"/>
                  <a:gd name="T10" fmla="*/ 130 w 139"/>
                  <a:gd name="T11" fmla="*/ 63 h 168"/>
                  <a:gd name="T12" fmla="*/ 130 w 139"/>
                  <a:gd name="T13" fmla="*/ 96 h 168"/>
                  <a:gd name="T14" fmla="*/ 52 w 139"/>
                  <a:gd name="T15" fmla="*/ 96 h 168"/>
                  <a:gd name="T16" fmla="*/ 52 w 139"/>
                  <a:gd name="T17" fmla="*/ 129 h 168"/>
                  <a:gd name="T18" fmla="*/ 139 w 139"/>
                  <a:gd name="T19" fmla="*/ 129 h 168"/>
                  <a:gd name="T20" fmla="*/ 139 w 139"/>
                  <a:gd name="T21" fmla="*/ 168 h 168"/>
                  <a:gd name="T22" fmla="*/ 0 w 139"/>
                  <a:gd name="T23" fmla="*/ 168 h 168"/>
                  <a:gd name="T24" fmla="*/ 0 w 139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68">
                    <a:moveTo>
                      <a:pt x="0" y="0"/>
                    </a:moveTo>
                    <a:lnTo>
                      <a:pt x="137" y="0"/>
                    </a:lnTo>
                    <a:lnTo>
                      <a:pt x="137" y="37"/>
                    </a:lnTo>
                    <a:lnTo>
                      <a:pt x="52" y="37"/>
                    </a:lnTo>
                    <a:lnTo>
                      <a:pt x="52" y="63"/>
                    </a:lnTo>
                    <a:lnTo>
                      <a:pt x="130" y="63"/>
                    </a:lnTo>
                    <a:lnTo>
                      <a:pt x="130" y="96"/>
                    </a:lnTo>
                    <a:lnTo>
                      <a:pt x="52" y="96"/>
                    </a:lnTo>
                    <a:lnTo>
                      <a:pt x="52" y="129"/>
                    </a:lnTo>
                    <a:lnTo>
                      <a:pt x="139" y="129"/>
                    </a:lnTo>
                    <a:lnTo>
                      <a:pt x="13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3">
                <a:extLst>
                  <a:ext uri="{FF2B5EF4-FFF2-40B4-BE49-F238E27FC236}">
                    <a16:creationId xmlns:a16="http://schemas.microsoft.com/office/drawing/2014/main" xmlns="" id="{847AAAA3-B5A8-49FE-A303-495A026E08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2238" y="1882776"/>
                <a:ext cx="257175" cy="266700"/>
              </a:xfrm>
              <a:custGeom>
                <a:avLst/>
                <a:gdLst>
                  <a:gd name="T0" fmla="*/ 50 w 162"/>
                  <a:gd name="T1" fmla="*/ 68 h 168"/>
                  <a:gd name="T2" fmla="*/ 73 w 162"/>
                  <a:gd name="T3" fmla="*/ 68 h 168"/>
                  <a:gd name="T4" fmla="*/ 77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1 w 162"/>
                  <a:gd name="T11" fmla="*/ 65 h 168"/>
                  <a:gd name="T12" fmla="*/ 94 w 162"/>
                  <a:gd name="T13" fmla="*/ 61 h 168"/>
                  <a:gd name="T14" fmla="*/ 98 w 162"/>
                  <a:gd name="T15" fmla="*/ 56 h 168"/>
                  <a:gd name="T16" fmla="*/ 98 w 162"/>
                  <a:gd name="T17" fmla="*/ 51 h 168"/>
                  <a:gd name="T18" fmla="*/ 98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0 w 162"/>
                  <a:gd name="T31" fmla="*/ 35 h 168"/>
                  <a:gd name="T32" fmla="*/ 50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5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8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8 w 162"/>
                  <a:gd name="T71" fmla="*/ 94 h 168"/>
                  <a:gd name="T72" fmla="*/ 117 w 162"/>
                  <a:gd name="T73" fmla="*/ 96 h 168"/>
                  <a:gd name="T74" fmla="*/ 122 w 162"/>
                  <a:gd name="T75" fmla="*/ 100 h 168"/>
                  <a:gd name="T76" fmla="*/ 124 w 162"/>
                  <a:gd name="T77" fmla="*/ 101 h 168"/>
                  <a:gd name="T78" fmla="*/ 127 w 162"/>
                  <a:gd name="T79" fmla="*/ 105 h 168"/>
                  <a:gd name="T80" fmla="*/ 131 w 162"/>
                  <a:gd name="T81" fmla="*/ 108 h 168"/>
                  <a:gd name="T82" fmla="*/ 134 w 162"/>
                  <a:gd name="T83" fmla="*/ 114 h 168"/>
                  <a:gd name="T84" fmla="*/ 138 w 162"/>
                  <a:gd name="T85" fmla="*/ 119 h 168"/>
                  <a:gd name="T86" fmla="*/ 162 w 162"/>
                  <a:gd name="T87" fmla="*/ 168 h 168"/>
                  <a:gd name="T88" fmla="*/ 105 w 162"/>
                  <a:gd name="T89" fmla="*/ 168 h 168"/>
                  <a:gd name="T90" fmla="*/ 77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3 w 162"/>
                  <a:gd name="T99" fmla="*/ 100 h 168"/>
                  <a:gd name="T100" fmla="*/ 56 w 162"/>
                  <a:gd name="T101" fmla="*/ 100 h 168"/>
                  <a:gd name="T102" fmla="*/ 50 w 162"/>
                  <a:gd name="T103" fmla="*/ 100 h 168"/>
                  <a:gd name="T104" fmla="*/ 50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0" y="68"/>
                    </a:moveTo>
                    <a:lnTo>
                      <a:pt x="73" y="68"/>
                    </a:lnTo>
                    <a:lnTo>
                      <a:pt x="77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1" y="65"/>
                    </a:lnTo>
                    <a:lnTo>
                      <a:pt x="94" y="61"/>
                    </a:lnTo>
                    <a:lnTo>
                      <a:pt x="98" y="56"/>
                    </a:lnTo>
                    <a:lnTo>
                      <a:pt x="98" y="51"/>
                    </a:lnTo>
                    <a:lnTo>
                      <a:pt x="98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0" y="35"/>
                    </a:lnTo>
                    <a:lnTo>
                      <a:pt x="50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5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8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8" y="94"/>
                    </a:lnTo>
                    <a:lnTo>
                      <a:pt x="117" y="96"/>
                    </a:lnTo>
                    <a:lnTo>
                      <a:pt x="122" y="100"/>
                    </a:lnTo>
                    <a:lnTo>
                      <a:pt x="124" y="101"/>
                    </a:lnTo>
                    <a:lnTo>
                      <a:pt x="127" y="105"/>
                    </a:lnTo>
                    <a:lnTo>
                      <a:pt x="131" y="108"/>
                    </a:lnTo>
                    <a:lnTo>
                      <a:pt x="134" y="114"/>
                    </a:lnTo>
                    <a:lnTo>
                      <a:pt x="138" y="119"/>
                    </a:lnTo>
                    <a:lnTo>
                      <a:pt x="162" y="168"/>
                    </a:lnTo>
                    <a:lnTo>
                      <a:pt x="105" y="168"/>
                    </a:lnTo>
                    <a:lnTo>
                      <a:pt x="77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3" y="100"/>
                    </a:lnTo>
                    <a:lnTo>
                      <a:pt x="56" y="100"/>
                    </a:lnTo>
                    <a:lnTo>
                      <a:pt x="50" y="100"/>
                    </a:lnTo>
                    <a:lnTo>
                      <a:pt x="50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4">
                <a:extLst>
                  <a:ext uri="{FF2B5EF4-FFF2-40B4-BE49-F238E27FC236}">
                    <a16:creationId xmlns:a16="http://schemas.microsoft.com/office/drawing/2014/main" xmlns="" id="{F8FF51E5-8A01-4D7A-B480-F95298545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4813" y="1879601"/>
                <a:ext cx="238125" cy="271463"/>
              </a:xfrm>
              <a:custGeom>
                <a:avLst/>
                <a:gdLst>
                  <a:gd name="T0" fmla="*/ 49 w 150"/>
                  <a:gd name="T1" fmla="*/ 110 h 171"/>
                  <a:gd name="T2" fmla="*/ 52 w 150"/>
                  <a:gd name="T3" fmla="*/ 124 h 171"/>
                  <a:gd name="T4" fmla="*/ 59 w 150"/>
                  <a:gd name="T5" fmla="*/ 133 h 171"/>
                  <a:gd name="T6" fmla="*/ 71 w 150"/>
                  <a:gd name="T7" fmla="*/ 138 h 171"/>
                  <a:gd name="T8" fmla="*/ 84 w 150"/>
                  <a:gd name="T9" fmla="*/ 138 h 171"/>
                  <a:gd name="T10" fmla="*/ 94 w 150"/>
                  <a:gd name="T11" fmla="*/ 135 h 171"/>
                  <a:gd name="T12" fmla="*/ 99 w 150"/>
                  <a:gd name="T13" fmla="*/ 126 h 171"/>
                  <a:gd name="T14" fmla="*/ 99 w 150"/>
                  <a:gd name="T15" fmla="*/ 116 h 171"/>
                  <a:gd name="T16" fmla="*/ 89 w 150"/>
                  <a:gd name="T17" fmla="*/ 107 h 171"/>
                  <a:gd name="T18" fmla="*/ 68 w 150"/>
                  <a:gd name="T19" fmla="*/ 102 h 171"/>
                  <a:gd name="T20" fmla="*/ 21 w 150"/>
                  <a:gd name="T21" fmla="*/ 81 h 171"/>
                  <a:gd name="T22" fmla="*/ 7 w 150"/>
                  <a:gd name="T23" fmla="*/ 49 h 171"/>
                  <a:gd name="T24" fmla="*/ 10 w 150"/>
                  <a:gd name="T25" fmla="*/ 32 h 171"/>
                  <a:gd name="T26" fmla="*/ 19 w 150"/>
                  <a:gd name="T27" fmla="*/ 18 h 171"/>
                  <a:gd name="T28" fmla="*/ 36 w 150"/>
                  <a:gd name="T29" fmla="*/ 6 h 171"/>
                  <a:gd name="T30" fmla="*/ 77 w 150"/>
                  <a:gd name="T31" fmla="*/ 0 h 171"/>
                  <a:gd name="T32" fmla="*/ 124 w 150"/>
                  <a:gd name="T33" fmla="*/ 13 h 171"/>
                  <a:gd name="T34" fmla="*/ 145 w 150"/>
                  <a:gd name="T35" fmla="*/ 49 h 171"/>
                  <a:gd name="T36" fmla="*/ 94 w 150"/>
                  <a:gd name="T37" fmla="*/ 46 h 171"/>
                  <a:gd name="T38" fmla="*/ 89 w 150"/>
                  <a:gd name="T39" fmla="*/ 35 h 171"/>
                  <a:gd name="T40" fmla="*/ 78 w 150"/>
                  <a:gd name="T41" fmla="*/ 32 h 171"/>
                  <a:gd name="T42" fmla="*/ 66 w 150"/>
                  <a:gd name="T43" fmla="*/ 32 h 171"/>
                  <a:gd name="T44" fmla="*/ 57 w 150"/>
                  <a:gd name="T45" fmla="*/ 35 h 171"/>
                  <a:gd name="T46" fmla="*/ 54 w 150"/>
                  <a:gd name="T47" fmla="*/ 44 h 171"/>
                  <a:gd name="T48" fmla="*/ 57 w 150"/>
                  <a:gd name="T49" fmla="*/ 51 h 171"/>
                  <a:gd name="T50" fmla="*/ 66 w 150"/>
                  <a:gd name="T51" fmla="*/ 55 h 171"/>
                  <a:gd name="T52" fmla="*/ 103 w 150"/>
                  <a:gd name="T53" fmla="*/ 65 h 171"/>
                  <a:gd name="T54" fmla="*/ 131 w 150"/>
                  <a:gd name="T55" fmla="*/ 77 h 171"/>
                  <a:gd name="T56" fmla="*/ 143 w 150"/>
                  <a:gd name="T57" fmla="*/ 89 h 171"/>
                  <a:gd name="T58" fmla="*/ 148 w 150"/>
                  <a:gd name="T59" fmla="*/ 107 h 171"/>
                  <a:gd name="T60" fmla="*/ 148 w 150"/>
                  <a:gd name="T61" fmla="*/ 130 h 171"/>
                  <a:gd name="T62" fmla="*/ 134 w 150"/>
                  <a:gd name="T63" fmla="*/ 152 h 171"/>
                  <a:gd name="T64" fmla="*/ 117 w 150"/>
                  <a:gd name="T65" fmla="*/ 165 h 171"/>
                  <a:gd name="T66" fmla="*/ 77 w 150"/>
                  <a:gd name="T67" fmla="*/ 171 h 171"/>
                  <a:gd name="T68" fmla="*/ 33 w 150"/>
                  <a:gd name="T69" fmla="*/ 165 h 171"/>
                  <a:gd name="T70" fmla="*/ 7 w 150"/>
                  <a:gd name="T71" fmla="*/ 13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0" h="171">
                    <a:moveTo>
                      <a:pt x="0" y="114"/>
                    </a:moveTo>
                    <a:lnTo>
                      <a:pt x="49" y="110"/>
                    </a:lnTo>
                    <a:lnTo>
                      <a:pt x="50" y="119"/>
                    </a:lnTo>
                    <a:lnTo>
                      <a:pt x="52" y="124"/>
                    </a:lnTo>
                    <a:lnTo>
                      <a:pt x="56" y="130"/>
                    </a:lnTo>
                    <a:lnTo>
                      <a:pt x="59" y="133"/>
                    </a:lnTo>
                    <a:lnTo>
                      <a:pt x="64" y="137"/>
                    </a:lnTo>
                    <a:lnTo>
                      <a:pt x="71" y="138"/>
                    </a:lnTo>
                    <a:lnTo>
                      <a:pt x="78" y="138"/>
                    </a:lnTo>
                    <a:lnTo>
                      <a:pt x="84" y="138"/>
                    </a:lnTo>
                    <a:lnTo>
                      <a:pt x="91" y="137"/>
                    </a:lnTo>
                    <a:lnTo>
                      <a:pt x="94" y="135"/>
                    </a:lnTo>
                    <a:lnTo>
                      <a:pt x="98" y="130"/>
                    </a:lnTo>
                    <a:lnTo>
                      <a:pt x="99" y="126"/>
                    </a:lnTo>
                    <a:lnTo>
                      <a:pt x="101" y="123"/>
                    </a:lnTo>
                    <a:lnTo>
                      <a:pt x="99" y="116"/>
                    </a:lnTo>
                    <a:lnTo>
                      <a:pt x="94" y="110"/>
                    </a:lnTo>
                    <a:lnTo>
                      <a:pt x="89" y="107"/>
                    </a:lnTo>
                    <a:lnTo>
                      <a:pt x="80" y="103"/>
                    </a:lnTo>
                    <a:lnTo>
                      <a:pt x="68" y="102"/>
                    </a:lnTo>
                    <a:lnTo>
                      <a:pt x="40" y="91"/>
                    </a:lnTo>
                    <a:lnTo>
                      <a:pt x="21" y="81"/>
                    </a:lnTo>
                    <a:lnTo>
                      <a:pt x="10" y="67"/>
                    </a:lnTo>
                    <a:lnTo>
                      <a:pt x="7" y="49"/>
                    </a:lnTo>
                    <a:lnTo>
                      <a:pt x="7" y="41"/>
                    </a:lnTo>
                    <a:lnTo>
                      <a:pt x="10" y="32"/>
                    </a:lnTo>
                    <a:lnTo>
                      <a:pt x="14" y="25"/>
                    </a:lnTo>
                    <a:lnTo>
                      <a:pt x="19" y="18"/>
                    </a:lnTo>
                    <a:lnTo>
                      <a:pt x="28" y="11"/>
                    </a:lnTo>
                    <a:lnTo>
                      <a:pt x="36" y="6"/>
                    </a:lnTo>
                    <a:lnTo>
                      <a:pt x="54" y="2"/>
                    </a:lnTo>
                    <a:lnTo>
                      <a:pt x="77" y="0"/>
                    </a:lnTo>
                    <a:lnTo>
                      <a:pt x="105" y="2"/>
                    </a:lnTo>
                    <a:lnTo>
                      <a:pt x="124" y="13"/>
                    </a:lnTo>
                    <a:lnTo>
                      <a:pt x="138" y="27"/>
                    </a:lnTo>
                    <a:lnTo>
                      <a:pt x="145" y="49"/>
                    </a:lnTo>
                    <a:lnTo>
                      <a:pt x="96" y="53"/>
                    </a:lnTo>
                    <a:lnTo>
                      <a:pt x="94" y="46"/>
                    </a:lnTo>
                    <a:lnTo>
                      <a:pt x="92" y="41"/>
                    </a:lnTo>
                    <a:lnTo>
                      <a:pt x="89" y="35"/>
                    </a:lnTo>
                    <a:lnTo>
                      <a:pt x="84" y="34"/>
                    </a:lnTo>
                    <a:lnTo>
                      <a:pt x="78" y="32"/>
                    </a:lnTo>
                    <a:lnTo>
                      <a:pt x="71" y="30"/>
                    </a:lnTo>
                    <a:lnTo>
                      <a:pt x="66" y="32"/>
                    </a:lnTo>
                    <a:lnTo>
                      <a:pt x="61" y="32"/>
                    </a:lnTo>
                    <a:lnTo>
                      <a:pt x="57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4" y="48"/>
                    </a:lnTo>
                    <a:lnTo>
                      <a:pt x="57" y="51"/>
                    </a:lnTo>
                    <a:lnTo>
                      <a:pt x="61" y="53"/>
                    </a:lnTo>
                    <a:lnTo>
                      <a:pt x="66" y="55"/>
                    </a:lnTo>
                    <a:lnTo>
                      <a:pt x="75" y="58"/>
                    </a:lnTo>
                    <a:lnTo>
                      <a:pt x="103" y="65"/>
                    </a:lnTo>
                    <a:lnTo>
                      <a:pt x="122" y="72"/>
                    </a:lnTo>
                    <a:lnTo>
                      <a:pt x="131" y="77"/>
                    </a:lnTo>
                    <a:lnTo>
                      <a:pt x="138" y="82"/>
                    </a:lnTo>
                    <a:lnTo>
                      <a:pt x="143" y="89"/>
                    </a:lnTo>
                    <a:lnTo>
                      <a:pt x="146" y="98"/>
                    </a:lnTo>
                    <a:lnTo>
                      <a:pt x="148" y="107"/>
                    </a:lnTo>
                    <a:lnTo>
                      <a:pt x="150" y="116"/>
                    </a:lnTo>
                    <a:lnTo>
                      <a:pt x="148" y="130"/>
                    </a:lnTo>
                    <a:lnTo>
                      <a:pt x="141" y="144"/>
                    </a:lnTo>
                    <a:lnTo>
                      <a:pt x="134" y="152"/>
                    </a:lnTo>
                    <a:lnTo>
                      <a:pt x="126" y="159"/>
                    </a:lnTo>
                    <a:lnTo>
                      <a:pt x="117" y="165"/>
                    </a:lnTo>
                    <a:lnTo>
                      <a:pt x="99" y="170"/>
                    </a:lnTo>
                    <a:lnTo>
                      <a:pt x="77" y="171"/>
                    </a:lnTo>
                    <a:lnTo>
                      <a:pt x="52" y="170"/>
                    </a:lnTo>
                    <a:lnTo>
                      <a:pt x="33" y="165"/>
                    </a:lnTo>
                    <a:lnTo>
                      <a:pt x="19" y="156"/>
                    </a:lnTo>
                    <a:lnTo>
                      <a:pt x="7" y="13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Rectangle 265">
                <a:extLst>
                  <a:ext uri="{FF2B5EF4-FFF2-40B4-BE49-F238E27FC236}">
                    <a16:creationId xmlns:a16="http://schemas.microsoft.com/office/drawing/2014/main" xmlns="" id="{8854B69B-7C8A-4E62-992A-35E00665F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16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6">
                <a:extLst>
                  <a:ext uri="{FF2B5EF4-FFF2-40B4-BE49-F238E27FC236}">
                    <a16:creationId xmlns:a16="http://schemas.microsoft.com/office/drawing/2014/main" xmlns="" id="{4F9B10FA-DCC0-4091-BD0A-8E4FDD170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6613" y="1882776"/>
                <a:ext cx="244475" cy="266700"/>
              </a:xfrm>
              <a:custGeom>
                <a:avLst/>
                <a:gdLst>
                  <a:gd name="T0" fmla="*/ 0 w 154"/>
                  <a:gd name="T1" fmla="*/ 0 h 168"/>
                  <a:gd name="T2" fmla="*/ 154 w 154"/>
                  <a:gd name="T3" fmla="*/ 0 h 168"/>
                  <a:gd name="T4" fmla="*/ 154 w 154"/>
                  <a:gd name="T5" fmla="*/ 42 h 168"/>
                  <a:gd name="T6" fmla="*/ 101 w 154"/>
                  <a:gd name="T7" fmla="*/ 42 h 168"/>
                  <a:gd name="T8" fmla="*/ 101 w 154"/>
                  <a:gd name="T9" fmla="*/ 168 h 168"/>
                  <a:gd name="T10" fmla="*/ 51 w 154"/>
                  <a:gd name="T11" fmla="*/ 168 h 168"/>
                  <a:gd name="T12" fmla="*/ 51 w 154"/>
                  <a:gd name="T13" fmla="*/ 42 h 168"/>
                  <a:gd name="T14" fmla="*/ 0 w 154"/>
                  <a:gd name="T15" fmla="*/ 42 h 168"/>
                  <a:gd name="T16" fmla="*/ 0 w 154"/>
                  <a:gd name="T1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68">
                    <a:moveTo>
                      <a:pt x="0" y="0"/>
                    </a:moveTo>
                    <a:lnTo>
                      <a:pt x="154" y="0"/>
                    </a:lnTo>
                    <a:lnTo>
                      <a:pt x="154" y="42"/>
                    </a:lnTo>
                    <a:lnTo>
                      <a:pt x="101" y="42"/>
                    </a:lnTo>
                    <a:lnTo>
                      <a:pt x="101" y="168"/>
                    </a:lnTo>
                    <a:lnTo>
                      <a:pt x="51" y="168"/>
                    </a:lnTo>
                    <a:lnTo>
                      <a:pt x="51" y="42"/>
                    </a:lnTo>
                    <a:lnTo>
                      <a:pt x="0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67">
                <a:extLst>
                  <a:ext uri="{FF2B5EF4-FFF2-40B4-BE49-F238E27FC236}">
                    <a16:creationId xmlns:a16="http://schemas.microsoft.com/office/drawing/2014/main" xmlns="" id="{07ED2A90-83A0-419C-8637-3DFD65EB8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4901" y="1882776"/>
                <a:ext cx="285750" cy="266700"/>
              </a:xfrm>
              <a:custGeom>
                <a:avLst/>
                <a:gdLst>
                  <a:gd name="T0" fmla="*/ 0 w 180"/>
                  <a:gd name="T1" fmla="*/ 0 h 168"/>
                  <a:gd name="T2" fmla="*/ 56 w 180"/>
                  <a:gd name="T3" fmla="*/ 0 h 168"/>
                  <a:gd name="T4" fmla="*/ 89 w 180"/>
                  <a:gd name="T5" fmla="*/ 56 h 168"/>
                  <a:gd name="T6" fmla="*/ 123 w 180"/>
                  <a:gd name="T7" fmla="*/ 0 h 168"/>
                  <a:gd name="T8" fmla="*/ 180 w 180"/>
                  <a:gd name="T9" fmla="*/ 0 h 168"/>
                  <a:gd name="T10" fmla="*/ 116 w 180"/>
                  <a:gd name="T11" fmla="*/ 98 h 168"/>
                  <a:gd name="T12" fmla="*/ 116 w 180"/>
                  <a:gd name="T13" fmla="*/ 168 h 168"/>
                  <a:gd name="T14" fmla="*/ 65 w 180"/>
                  <a:gd name="T15" fmla="*/ 168 h 168"/>
                  <a:gd name="T16" fmla="*/ 65 w 180"/>
                  <a:gd name="T17" fmla="*/ 98 h 168"/>
                  <a:gd name="T18" fmla="*/ 0 w 180"/>
                  <a:gd name="T1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168">
                    <a:moveTo>
                      <a:pt x="0" y="0"/>
                    </a:moveTo>
                    <a:lnTo>
                      <a:pt x="56" y="0"/>
                    </a:lnTo>
                    <a:lnTo>
                      <a:pt x="89" y="56"/>
                    </a:lnTo>
                    <a:lnTo>
                      <a:pt x="123" y="0"/>
                    </a:lnTo>
                    <a:lnTo>
                      <a:pt x="180" y="0"/>
                    </a:lnTo>
                    <a:lnTo>
                      <a:pt x="116" y="98"/>
                    </a:lnTo>
                    <a:lnTo>
                      <a:pt x="116" y="168"/>
                    </a:lnTo>
                    <a:lnTo>
                      <a:pt x="65" y="168"/>
                    </a:lnTo>
                    <a:lnTo>
                      <a:pt x="65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1" name="组合 270">
            <a:extLst>
              <a:ext uri="{FF2B5EF4-FFF2-40B4-BE49-F238E27FC236}">
                <a16:creationId xmlns:a16="http://schemas.microsoft.com/office/drawing/2014/main" xmlns="" id="{C1AA92C4-CBF0-49C6-ACB0-210641FAD662}"/>
              </a:ext>
            </a:extLst>
          </p:cNvPr>
          <p:cNvGrpSpPr/>
          <p:nvPr userDrawn="1"/>
        </p:nvGrpSpPr>
        <p:grpSpPr>
          <a:xfrm>
            <a:off x="10304328" y="1659356"/>
            <a:ext cx="3888000" cy="3888000"/>
            <a:chOff x="11113" y="269875"/>
            <a:chExt cx="1981200" cy="1984375"/>
          </a:xfrm>
          <a:solidFill>
            <a:schemeClr val="accent1">
              <a:lumMod val="75000"/>
              <a:alpha val="20000"/>
            </a:schemeClr>
          </a:solidFill>
        </p:grpSpPr>
        <p:sp>
          <p:nvSpPr>
            <p:cNvPr id="272" name="Freeform 6">
              <a:extLst>
                <a:ext uri="{FF2B5EF4-FFF2-40B4-BE49-F238E27FC236}">
                  <a16:creationId xmlns:a16="http://schemas.microsoft.com/office/drawing/2014/main" xmlns="" id="{F5EEF2C2-17C7-42E4-8E40-94B886FAD8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88" y="1655763"/>
              <a:ext cx="155575" cy="152400"/>
            </a:xfrm>
            <a:custGeom>
              <a:avLst/>
              <a:gdLst>
                <a:gd name="T0" fmla="*/ 70 w 98"/>
                <a:gd name="T1" fmla="*/ 40 h 96"/>
                <a:gd name="T2" fmla="*/ 63 w 98"/>
                <a:gd name="T3" fmla="*/ 30 h 96"/>
                <a:gd name="T4" fmla="*/ 59 w 98"/>
                <a:gd name="T5" fmla="*/ 26 h 96"/>
                <a:gd name="T6" fmla="*/ 56 w 98"/>
                <a:gd name="T7" fmla="*/ 24 h 96"/>
                <a:gd name="T8" fmla="*/ 52 w 98"/>
                <a:gd name="T9" fmla="*/ 24 h 96"/>
                <a:gd name="T10" fmla="*/ 49 w 98"/>
                <a:gd name="T11" fmla="*/ 26 h 96"/>
                <a:gd name="T12" fmla="*/ 47 w 98"/>
                <a:gd name="T13" fmla="*/ 28 h 96"/>
                <a:gd name="T14" fmla="*/ 47 w 98"/>
                <a:gd name="T15" fmla="*/ 31 h 96"/>
                <a:gd name="T16" fmla="*/ 47 w 98"/>
                <a:gd name="T17" fmla="*/ 35 h 96"/>
                <a:gd name="T18" fmla="*/ 49 w 98"/>
                <a:gd name="T19" fmla="*/ 40 h 96"/>
                <a:gd name="T20" fmla="*/ 56 w 98"/>
                <a:gd name="T21" fmla="*/ 51 h 96"/>
                <a:gd name="T22" fmla="*/ 70 w 98"/>
                <a:gd name="T23" fmla="*/ 40 h 96"/>
                <a:gd name="T24" fmla="*/ 44 w 98"/>
                <a:gd name="T25" fmla="*/ 58 h 96"/>
                <a:gd name="T26" fmla="*/ 38 w 98"/>
                <a:gd name="T27" fmla="*/ 49 h 96"/>
                <a:gd name="T28" fmla="*/ 35 w 98"/>
                <a:gd name="T29" fmla="*/ 45 h 96"/>
                <a:gd name="T30" fmla="*/ 31 w 98"/>
                <a:gd name="T31" fmla="*/ 44 h 96"/>
                <a:gd name="T32" fmla="*/ 30 w 98"/>
                <a:gd name="T33" fmla="*/ 44 h 96"/>
                <a:gd name="T34" fmla="*/ 26 w 98"/>
                <a:gd name="T35" fmla="*/ 45 h 96"/>
                <a:gd name="T36" fmla="*/ 23 w 98"/>
                <a:gd name="T37" fmla="*/ 47 h 96"/>
                <a:gd name="T38" fmla="*/ 23 w 98"/>
                <a:gd name="T39" fmla="*/ 51 h 96"/>
                <a:gd name="T40" fmla="*/ 23 w 98"/>
                <a:gd name="T41" fmla="*/ 52 h 96"/>
                <a:gd name="T42" fmla="*/ 24 w 98"/>
                <a:gd name="T43" fmla="*/ 58 h 96"/>
                <a:gd name="T44" fmla="*/ 31 w 98"/>
                <a:gd name="T45" fmla="*/ 66 h 96"/>
                <a:gd name="T46" fmla="*/ 44 w 98"/>
                <a:gd name="T47" fmla="*/ 58 h 96"/>
                <a:gd name="T48" fmla="*/ 31 w 98"/>
                <a:gd name="T49" fmla="*/ 96 h 96"/>
                <a:gd name="T50" fmla="*/ 5 w 98"/>
                <a:gd name="T51" fmla="*/ 58 h 96"/>
                <a:gd name="T52" fmla="*/ 2 w 98"/>
                <a:gd name="T53" fmla="*/ 51 h 96"/>
                <a:gd name="T54" fmla="*/ 0 w 98"/>
                <a:gd name="T55" fmla="*/ 45 h 96"/>
                <a:gd name="T56" fmla="*/ 2 w 98"/>
                <a:gd name="T57" fmla="*/ 40 h 96"/>
                <a:gd name="T58" fmla="*/ 2 w 98"/>
                <a:gd name="T59" fmla="*/ 35 h 96"/>
                <a:gd name="T60" fmla="*/ 5 w 98"/>
                <a:gd name="T61" fmla="*/ 30 h 96"/>
                <a:gd name="T62" fmla="*/ 9 w 98"/>
                <a:gd name="T63" fmla="*/ 26 h 96"/>
                <a:gd name="T64" fmla="*/ 16 w 98"/>
                <a:gd name="T65" fmla="*/ 24 h 96"/>
                <a:gd name="T66" fmla="*/ 23 w 98"/>
                <a:gd name="T67" fmla="*/ 24 h 96"/>
                <a:gd name="T68" fmla="*/ 26 w 98"/>
                <a:gd name="T69" fmla="*/ 24 h 96"/>
                <a:gd name="T70" fmla="*/ 31 w 98"/>
                <a:gd name="T71" fmla="*/ 28 h 96"/>
                <a:gd name="T72" fmla="*/ 30 w 98"/>
                <a:gd name="T73" fmla="*/ 23 h 96"/>
                <a:gd name="T74" fmla="*/ 30 w 98"/>
                <a:gd name="T75" fmla="*/ 17 h 96"/>
                <a:gd name="T76" fmla="*/ 30 w 98"/>
                <a:gd name="T77" fmla="*/ 14 h 96"/>
                <a:gd name="T78" fmla="*/ 33 w 98"/>
                <a:gd name="T79" fmla="*/ 7 h 96"/>
                <a:gd name="T80" fmla="*/ 38 w 98"/>
                <a:gd name="T81" fmla="*/ 3 h 96"/>
                <a:gd name="T82" fmla="*/ 44 w 98"/>
                <a:gd name="T83" fmla="*/ 0 h 96"/>
                <a:gd name="T84" fmla="*/ 49 w 98"/>
                <a:gd name="T85" fmla="*/ 0 h 96"/>
                <a:gd name="T86" fmla="*/ 56 w 98"/>
                <a:gd name="T87" fmla="*/ 0 h 96"/>
                <a:gd name="T88" fmla="*/ 61 w 98"/>
                <a:gd name="T89" fmla="*/ 2 h 96"/>
                <a:gd name="T90" fmla="*/ 64 w 98"/>
                <a:gd name="T91" fmla="*/ 3 h 96"/>
                <a:gd name="T92" fmla="*/ 68 w 98"/>
                <a:gd name="T93" fmla="*/ 9 h 96"/>
                <a:gd name="T94" fmla="*/ 71 w 98"/>
                <a:gd name="T95" fmla="*/ 12 h 96"/>
                <a:gd name="T96" fmla="*/ 73 w 98"/>
                <a:gd name="T97" fmla="*/ 14 h 96"/>
                <a:gd name="T98" fmla="*/ 75 w 98"/>
                <a:gd name="T99" fmla="*/ 17 h 96"/>
                <a:gd name="T100" fmla="*/ 98 w 98"/>
                <a:gd name="T101" fmla="*/ 52 h 96"/>
                <a:gd name="T102" fmla="*/ 31 w 98"/>
                <a:gd name="T10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96">
                  <a:moveTo>
                    <a:pt x="70" y="40"/>
                  </a:moveTo>
                  <a:lnTo>
                    <a:pt x="63" y="30"/>
                  </a:lnTo>
                  <a:lnTo>
                    <a:pt x="59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49" y="26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7" y="35"/>
                  </a:lnTo>
                  <a:lnTo>
                    <a:pt x="49" y="40"/>
                  </a:lnTo>
                  <a:lnTo>
                    <a:pt x="56" y="51"/>
                  </a:lnTo>
                  <a:lnTo>
                    <a:pt x="70" y="40"/>
                  </a:lnTo>
                  <a:close/>
                  <a:moveTo>
                    <a:pt x="44" y="58"/>
                  </a:moveTo>
                  <a:lnTo>
                    <a:pt x="38" y="49"/>
                  </a:lnTo>
                  <a:lnTo>
                    <a:pt x="35" y="45"/>
                  </a:lnTo>
                  <a:lnTo>
                    <a:pt x="31" y="44"/>
                  </a:lnTo>
                  <a:lnTo>
                    <a:pt x="30" y="44"/>
                  </a:lnTo>
                  <a:lnTo>
                    <a:pt x="26" y="45"/>
                  </a:lnTo>
                  <a:lnTo>
                    <a:pt x="23" y="47"/>
                  </a:lnTo>
                  <a:lnTo>
                    <a:pt x="23" y="51"/>
                  </a:lnTo>
                  <a:lnTo>
                    <a:pt x="23" y="52"/>
                  </a:lnTo>
                  <a:lnTo>
                    <a:pt x="24" y="58"/>
                  </a:lnTo>
                  <a:lnTo>
                    <a:pt x="31" y="66"/>
                  </a:lnTo>
                  <a:lnTo>
                    <a:pt x="44" y="58"/>
                  </a:lnTo>
                  <a:close/>
                  <a:moveTo>
                    <a:pt x="31" y="96"/>
                  </a:moveTo>
                  <a:lnTo>
                    <a:pt x="5" y="58"/>
                  </a:lnTo>
                  <a:lnTo>
                    <a:pt x="2" y="51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2" y="35"/>
                  </a:lnTo>
                  <a:lnTo>
                    <a:pt x="5" y="30"/>
                  </a:lnTo>
                  <a:lnTo>
                    <a:pt x="9" y="26"/>
                  </a:lnTo>
                  <a:lnTo>
                    <a:pt x="16" y="24"/>
                  </a:lnTo>
                  <a:lnTo>
                    <a:pt x="23" y="24"/>
                  </a:lnTo>
                  <a:lnTo>
                    <a:pt x="26" y="24"/>
                  </a:lnTo>
                  <a:lnTo>
                    <a:pt x="31" y="28"/>
                  </a:lnTo>
                  <a:lnTo>
                    <a:pt x="30" y="23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3" y="7"/>
                  </a:lnTo>
                  <a:lnTo>
                    <a:pt x="38" y="3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1" y="2"/>
                  </a:lnTo>
                  <a:lnTo>
                    <a:pt x="64" y="3"/>
                  </a:lnTo>
                  <a:lnTo>
                    <a:pt x="68" y="9"/>
                  </a:lnTo>
                  <a:lnTo>
                    <a:pt x="71" y="12"/>
                  </a:lnTo>
                  <a:lnTo>
                    <a:pt x="73" y="14"/>
                  </a:lnTo>
                  <a:lnTo>
                    <a:pt x="75" y="17"/>
                  </a:lnTo>
                  <a:lnTo>
                    <a:pt x="98" y="52"/>
                  </a:lnTo>
                  <a:lnTo>
                    <a:pt x="31" y="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7">
              <a:extLst>
                <a:ext uri="{FF2B5EF4-FFF2-40B4-BE49-F238E27FC236}">
                  <a16:creationId xmlns:a16="http://schemas.microsoft.com/office/drawing/2014/main" xmlns="" id="{142CAACE-3706-4EA8-BA8F-7E24E02C4C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38" y="1506538"/>
              <a:ext cx="157163" cy="146050"/>
            </a:xfrm>
            <a:custGeom>
              <a:avLst/>
              <a:gdLst>
                <a:gd name="T0" fmla="*/ 24 w 99"/>
                <a:gd name="T1" fmla="*/ 92 h 92"/>
                <a:gd name="T2" fmla="*/ 0 w 99"/>
                <a:gd name="T3" fmla="*/ 31 h 92"/>
                <a:gd name="T4" fmla="*/ 15 w 99"/>
                <a:gd name="T5" fmla="*/ 26 h 92"/>
                <a:gd name="T6" fmla="*/ 31 w 99"/>
                <a:gd name="T7" fmla="*/ 64 h 92"/>
                <a:gd name="T8" fmla="*/ 43 w 99"/>
                <a:gd name="T9" fmla="*/ 59 h 92"/>
                <a:gd name="T10" fmla="*/ 29 w 99"/>
                <a:gd name="T11" fmla="*/ 22 h 92"/>
                <a:gd name="T12" fmla="*/ 43 w 99"/>
                <a:gd name="T13" fmla="*/ 17 h 92"/>
                <a:gd name="T14" fmla="*/ 57 w 99"/>
                <a:gd name="T15" fmla="*/ 52 h 92"/>
                <a:gd name="T16" fmla="*/ 73 w 99"/>
                <a:gd name="T17" fmla="*/ 47 h 92"/>
                <a:gd name="T18" fmla="*/ 57 w 99"/>
                <a:gd name="T19" fmla="*/ 7 h 92"/>
                <a:gd name="T20" fmla="*/ 73 w 99"/>
                <a:gd name="T21" fmla="*/ 0 h 92"/>
                <a:gd name="T22" fmla="*/ 99 w 99"/>
                <a:gd name="T23" fmla="*/ 63 h 92"/>
                <a:gd name="T24" fmla="*/ 24 w 99"/>
                <a:gd name="T2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2">
                  <a:moveTo>
                    <a:pt x="24" y="92"/>
                  </a:moveTo>
                  <a:lnTo>
                    <a:pt x="0" y="31"/>
                  </a:lnTo>
                  <a:lnTo>
                    <a:pt x="15" y="26"/>
                  </a:lnTo>
                  <a:lnTo>
                    <a:pt x="31" y="64"/>
                  </a:lnTo>
                  <a:lnTo>
                    <a:pt x="43" y="59"/>
                  </a:lnTo>
                  <a:lnTo>
                    <a:pt x="29" y="22"/>
                  </a:lnTo>
                  <a:lnTo>
                    <a:pt x="43" y="17"/>
                  </a:lnTo>
                  <a:lnTo>
                    <a:pt x="57" y="52"/>
                  </a:lnTo>
                  <a:lnTo>
                    <a:pt x="73" y="47"/>
                  </a:lnTo>
                  <a:lnTo>
                    <a:pt x="57" y="7"/>
                  </a:lnTo>
                  <a:lnTo>
                    <a:pt x="73" y="0"/>
                  </a:lnTo>
                  <a:lnTo>
                    <a:pt x="99" y="63"/>
                  </a:lnTo>
                  <a:lnTo>
                    <a:pt x="24" y="9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8">
              <a:extLst>
                <a:ext uri="{FF2B5EF4-FFF2-40B4-BE49-F238E27FC236}">
                  <a16:creationId xmlns:a16="http://schemas.microsoft.com/office/drawing/2014/main" xmlns="" id="{5E6EADFA-64C5-4E5B-A8B7-E1C8609B7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428750"/>
              <a:ext cx="133350" cy="68263"/>
            </a:xfrm>
            <a:custGeom>
              <a:avLst/>
              <a:gdLst>
                <a:gd name="T0" fmla="*/ 5 w 84"/>
                <a:gd name="T1" fmla="*/ 43 h 43"/>
                <a:gd name="T2" fmla="*/ 0 w 84"/>
                <a:gd name="T3" fmla="*/ 19 h 43"/>
                <a:gd name="T4" fmla="*/ 77 w 84"/>
                <a:gd name="T5" fmla="*/ 0 h 43"/>
                <a:gd name="T6" fmla="*/ 84 w 84"/>
                <a:gd name="T7" fmla="*/ 24 h 43"/>
                <a:gd name="T8" fmla="*/ 5 w 8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3">
                  <a:moveTo>
                    <a:pt x="5" y="43"/>
                  </a:moveTo>
                  <a:lnTo>
                    <a:pt x="0" y="19"/>
                  </a:lnTo>
                  <a:lnTo>
                    <a:pt x="77" y="0"/>
                  </a:lnTo>
                  <a:lnTo>
                    <a:pt x="84" y="24"/>
                  </a:lnTo>
                  <a:lnTo>
                    <a:pt x="5" y="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9">
              <a:extLst>
                <a:ext uri="{FF2B5EF4-FFF2-40B4-BE49-F238E27FC236}">
                  <a16:creationId xmlns:a16="http://schemas.microsoft.com/office/drawing/2014/main" xmlns="" id="{D3848AA2-F487-4BC5-8FC2-EF469E36B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3" y="1298575"/>
              <a:ext cx="134938" cy="100013"/>
            </a:xfrm>
            <a:custGeom>
              <a:avLst/>
              <a:gdLst>
                <a:gd name="T0" fmla="*/ 3 w 85"/>
                <a:gd name="T1" fmla="*/ 28 h 63"/>
                <a:gd name="T2" fmla="*/ 0 w 85"/>
                <a:gd name="T3" fmla="*/ 3 h 63"/>
                <a:gd name="T4" fmla="*/ 43 w 85"/>
                <a:gd name="T5" fmla="*/ 0 h 63"/>
                <a:gd name="T6" fmla="*/ 52 w 85"/>
                <a:gd name="T7" fmla="*/ 0 h 63"/>
                <a:gd name="T8" fmla="*/ 59 w 85"/>
                <a:gd name="T9" fmla="*/ 0 h 63"/>
                <a:gd name="T10" fmla="*/ 64 w 85"/>
                <a:gd name="T11" fmla="*/ 0 h 63"/>
                <a:gd name="T12" fmla="*/ 71 w 85"/>
                <a:gd name="T13" fmla="*/ 3 h 63"/>
                <a:gd name="T14" fmla="*/ 77 w 85"/>
                <a:gd name="T15" fmla="*/ 8 h 63"/>
                <a:gd name="T16" fmla="*/ 80 w 85"/>
                <a:gd name="T17" fmla="*/ 14 h 63"/>
                <a:gd name="T18" fmla="*/ 84 w 85"/>
                <a:gd name="T19" fmla="*/ 21 h 63"/>
                <a:gd name="T20" fmla="*/ 84 w 85"/>
                <a:gd name="T21" fmla="*/ 28 h 63"/>
                <a:gd name="T22" fmla="*/ 85 w 85"/>
                <a:gd name="T23" fmla="*/ 35 h 63"/>
                <a:gd name="T24" fmla="*/ 84 w 85"/>
                <a:gd name="T25" fmla="*/ 42 h 63"/>
                <a:gd name="T26" fmla="*/ 82 w 85"/>
                <a:gd name="T27" fmla="*/ 47 h 63"/>
                <a:gd name="T28" fmla="*/ 78 w 85"/>
                <a:gd name="T29" fmla="*/ 52 h 63"/>
                <a:gd name="T30" fmla="*/ 75 w 85"/>
                <a:gd name="T31" fmla="*/ 57 h 63"/>
                <a:gd name="T32" fmla="*/ 68 w 85"/>
                <a:gd name="T33" fmla="*/ 61 h 63"/>
                <a:gd name="T34" fmla="*/ 59 w 85"/>
                <a:gd name="T35" fmla="*/ 63 h 63"/>
                <a:gd name="T36" fmla="*/ 54 w 85"/>
                <a:gd name="T37" fmla="*/ 40 h 63"/>
                <a:gd name="T38" fmla="*/ 57 w 85"/>
                <a:gd name="T39" fmla="*/ 38 h 63"/>
                <a:gd name="T40" fmla="*/ 61 w 85"/>
                <a:gd name="T41" fmla="*/ 38 h 63"/>
                <a:gd name="T42" fmla="*/ 63 w 85"/>
                <a:gd name="T43" fmla="*/ 36 h 63"/>
                <a:gd name="T44" fmla="*/ 64 w 85"/>
                <a:gd name="T45" fmla="*/ 35 h 63"/>
                <a:gd name="T46" fmla="*/ 66 w 85"/>
                <a:gd name="T47" fmla="*/ 33 h 63"/>
                <a:gd name="T48" fmla="*/ 66 w 85"/>
                <a:gd name="T49" fmla="*/ 31 h 63"/>
                <a:gd name="T50" fmla="*/ 64 w 85"/>
                <a:gd name="T51" fmla="*/ 28 h 63"/>
                <a:gd name="T52" fmla="*/ 63 w 85"/>
                <a:gd name="T53" fmla="*/ 24 h 63"/>
                <a:gd name="T54" fmla="*/ 57 w 85"/>
                <a:gd name="T55" fmla="*/ 24 h 63"/>
                <a:gd name="T56" fmla="*/ 52 w 85"/>
                <a:gd name="T57" fmla="*/ 24 h 63"/>
                <a:gd name="T58" fmla="*/ 3 w 85"/>
                <a:gd name="T59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63">
                  <a:moveTo>
                    <a:pt x="3" y="28"/>
                  </a:moveTo>
                  <a:lnTo>
                    <a:pt x="0" y="3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71" y="3"/>
                  </a:lnTo>
                  <a:lnTo>
                    <a:pt x="77" y="8"/>
                  </a:lnTo>
                  <a:lnTo>
                    <a:pt x="80" y="14"/>
                  </a:lnTo>
                  <a:lnTo>
                    <a:pt x="84" y="21"/>
                  </a:lnTo>
                  <a:lnTo>
                    <a:pt x="84" y="28"/>
                  </a:lnTo>
                  <a:lnTo>
                    <a:pt x="85" y="35"/>
                  </a:lnTo>
                  <a:lnTo>
                    <a:pt x="84" y="42"/>
                  </a:lnTo>
                  <a:lnTo>
                    <a:pt x="82" y="47"/>
                  </a:lnTo>
                  <a:lnTo>
                    <a:pt x="78" y="52"/>
                  </a:lnTo>
                  <a:lnTo>
                    <a:pt x="75" y="57"/>
                  </a:lnTo>
                  <a:lnTo>
                    <a:pt x="68" y="61"/>
                  </a:lnTo>
                  <a:lnTo>
                    <a:pt x="59" y="63"/>
                  </a:lnTo>
                  <a:lnTo>
                    <a:pt x="54" y="40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3" y="36"/>
                  </a:lnTo>
                  <a:lnTo>
                    <a:pt x="64" y="35"/>
                  </a:lnTo>
                  <a:lnTo>
                    <a:pt x="66" y="33"/>
                  </a:lnTo>
                  <a:lnTo>
                    <a:pt x="66" y="31"/>
                  </a:lnTo>
                  <a:lnTo>
                    <a:pt x="64" y="28"/>
                  </a:lnTo>
                  <a:lnTo>
                    <a:pt x="63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0">
              <a:extLst>
                <a:ext uri="{FF2B5EF4-FFF2-40B4-BE49-F238E27FC236}">
                  <a16:creationId xmlns:a16="http://schemas.microsoft.com/office/drawing/2014/main" xmlns="" id="{9B5F00CB-4501-4D8A-9511-9EF6D0F88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3" y="1201738"/>
              <a:ext cx="130175" cy="46038"/>
            </a:xfrm>
            <a:custGeom>
              <a:avLst/>
              <a:gdLst>
                <a:gd name="T0" fmla="*/ 0 w 82"/>
                <a:gd name="T1" fmla="*/ 24 h 29"/>
                <a:gd name="T2" fmla="*/ 2 w 82"/>
                <a:gd name="T3" fmla="*/ 0 h 29"/>
                <a:gd name="T4" fmla="*/ 82 w 82"/>
                <a:gd name="T5" fmla="*/ 3 h 29"/>
                <a:gd name="T6" fmla="*/ 80 w 82"/>
                <a:gd name="T7" fmla="*/ 29 h 29"/>
                <a:gd name="T8" fmla="*/ 0 w 82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9">
                  <a:moveTo>
                    <a:pt x="0" y="24"/>
                  </a:moveTo>
                  <a:lnTo>
                    <a:pt x="2" y="0"/>
                  </a:lnTo>
                  <a:lnTo>
                    <a:pt x="82" y="3"/>
                  </a:lnTo>
                  <a:lnTo>
                    <a:pt x="80" y="29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1">
              <a:extLst>
                <a:ext uri="{FF2B5EF4-FFF2-40B4-BE49-F238E27FC236}">
                  <a16:creationId xmlns:a16="http://schemas.microsoft.com/office/drawing/2014/main" xmlns="" id="{D3F81006-18C0-4851-BCD3-B4FCD187D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1" y="1016000"/>
              <a:ext cx="149225" cy="146050"/>
            </a:xfrm>
            <a:custGeom>
              <a:avLst/>
              <a:gdLst>
                <a:gd name="T0" fmla="*/ 0 w 94"/>
                <a:gd name="T1" fmla="*/ 75 h 92"/>
                <a:gd name="T2" fmla="*/ 5 w 94"/>
                <a:gd name="T3" fmla="*/ 52 h 92"/>
                <a:gd name="T4" fmla="*/ 56 w 94"/>
                <a:gd name="T5" fmla="*/ 33 h 92"/>
                <a:gd name="T6" fmla="*/ 12 w 94"/>
                <a:gd name="T7" fmla="*/ 22 h 92"/>
                <a:gd name="T8" fmla="*/ 18 w 94"/>
                <a:gd name="T9" fmla="*/ 0 h 92"/>
                <a:gd name="T10" fmla="*/ 94 w 94"/>
                <a:gd name="T11" fmla="*/ 17 h 92"/>
                <a:gd name="T12" fmla="*/ 91 w 94"/>
                <a:gd name="T13" fmla="*/ 40 h 92"/>
                <a:gd name="T14" fmla="*/ 40 w 94"/>
                <a:gd name="T15" fmla="*/ 59 h 92"/>
                <a:gd name="T16" fmla="*/ 84 w 94"/>
                <a:gd name="T17" fmla="*/ 69 h 92"/>
                <a:gd name="T18" fmla="*/ 79 w 94"/>
                <a:gd name="T19" fmla="*/ 92 h 92"/>
                <a:gd name="T20" fmla="*/ 0 w 94"/>
                <a:gd name="T21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92">
                  <a:moveTo>
                    <a:pt x="0" y="75"/>
                  </a:moveTo>
                  <a:lnTo>
                    <a:pt x="5" y="52"/>
                  </a:lnTo>
                  <a:lnTo>
                    <a:pt x="56" y="33"/>
                  </a:lnTo>
                  <a:lnTo>
                    <a:pt x="12" y="22"/>
                  </a:lnTo>
                  <a:lnTo>
                    <a:pt x="18" y="0"/>
                  </a:lnTo>
                  <a:lnTo>
                    <a:pt x="94" y="17"/>
                  </a:lnTo>
                  <a:lnTo>
                    <a:pt x="91" y="40"/>
                  </a:lnTo>
                  <a:lnTo>
                    <a:pt x="40" y="59"/>
                  </a:lnTo>
                  <a:lnTo>
                    <a:pt x="84" y="69"/>
                  </a:lnTo>
                  <a:lnTo>
                    <a:pt x="79" y="92"/>
                  </a:lnTo>
                  <a:lnTo>
                    <a:pt x="0" y="7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">
              <a:extLst>
                <a:ext uri="{FF2B5EF4-FFF2-40B4-BE49-F238E27FC236}">
                  <a16:creationId xmlns:a16="http://schemas.microsoft.com/office/drawing/2014/main" xmlns="" id="{11962FDC-3DF3-4545-AC0E-426B66C8E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6" y="849313"/>
              <a:ext cx="134938" cy="138113"/>
            </a:xfrm>
            <a:custGeom>
              <a:avLst/>
              <a:gdLst>
                <a:gd name="T0" fmla="*/ 52 w 85"/>
                <a:gd name="T1" fmla="*/ 47 h 87"/>
                <a:gd name="T2" fmla="*/ 37 w 85"/>
                <a:gd name="T3" fmla="*/ 40 h 87"/>
                <a:gd name="T4" fmla="*/ 54 w 85"/>
                <a:gd name="T5" fmla="*/ 5 h 87"/>
                <a:gd name="T6" fmla="*/ 84 w 85"/>
                <a:gd name="T7" fmla="*/ 19 h 87"/>
                <a:gd name="T8" fmla="*/ 85 w 85"/>
                <a:gd name="T9" fmla="*/ 28 h 87"/>
                <a:gd name="T10" fmla="*/ 85 w 85"/>
                <a:gd name="T11" fmla="*/ 35 h 87"/>
                <a:gd name="T12" fmla="*/ 85 w 85"/>
                <a:gd name="T13" fmla="*/ 42 h 87"/>
                <a:gd name="T14" fmla="*/ 84 w 85"/>
                <a:gd name="T15" fmla="*/ 51 h 87"/>
                <a:gd name="T16" fmla="*/ 80 w 85"/>
                <a:gd name="T17" fmla="*/ 61 h 87"/>
                <a:gd name="T18" fmla="*/ 75 w 85"/>
                <a:gd name="T19" fmla="*/ 68 h 87"/>
                <a:gd name="T20" fmla="*/ 70 w 85"/>
                <a:gd name="T21" fmla="*/ 75 h 87"/>
                <a:gd name="T22" fmla="*/ 66 w 85"/>
                <a:gd name="T23" fmla="*/ 80 h 87"/>
                <a:gd name="T24" fmla="*/ 59 w 85"/>
                <a:gd name="T25" fmla="*/ 84 h 87"/>
                <a:gd name="T26" fmla="*/ 54 w 85"/>
                <a:gd name="T27" fmla="*/ 85 h 87"/>
                <a:gd name="T28" fmla="*/ 47 w 85"/>
                <a:gd name="T29" fmla="*/ 87 h 87"/>
                <a:gd name="T30" fmla="*/ 35 w 85"/>
                <a:gd name="T31" fmla="*/ 85 h 87"/>
                <a:gd name="T32" fmla="*/ 24 w 85"/>
                <a:gd name="T33" fmla="*/ 82 h 87"/>
                <a:gd name="T34" fmla="*/ 17 w 85"/>
                <a:gd name="T35" fmla="*/ 78 h 87"/>
                <a:gd name="T36" fmla="*/ 10 w 85"/>
                <a:gd name="T37" fmla="*/ 73 h 87"/>
                <a:gd name="T38" fmla="*/ 5 w 85"/>
                <a:gd name="T39" fmla="*/ 68 h 87"/>
                <a:gd name="T40" fmla="*/ 2 w 85"/>
                <a:gd name="T41" fmla="*/ 61 h 87"/>
                <a:gd name="T42" fmla="*/ 0 w 85"/>
                <a:gd name="T43" fmla="*/ 54 h 87"/>
                <a:gd name="T44" fmla="*/ 0 w 85"/>
                <a:gd name="T45" fmla="*/ 47 h 87"/>
                <a:gd name="T46" fmla="*/ 0 w 85"/>
                <a:gd name="T47" fmla="*/ 40 h 87"/>
                <a:gd name="T48" fmla="*/ 2 w 85"/>
                <a:gd name="T49" fmla="*/ 33 h 87"/>
                <a:gd name="T50" fmla="*/ 5 w 85"/>
                <a:gd name="T51" fmla="*/ 26 h 87"/>
                <a:gd name="T52" fmla="*/ 9 w 85"/>
                <a:gd name="T53" fmla="*/ 17 h 87"/>
                <a:gd name="T54" fmla="*/ 12 w 85"/>
                <a:gd name="T55" fmla="*/ 12 h 87"/>
                <a:gd name="T56" fmla="*/ 16 w 85"/>
                <a:gd name="T57" fmla="*/ 9 h 87"/>
                <a:gd name="T58" fmla="*/ 21 w 85"/>
                <a:gd name="T59" fmla="*/ 3 h 87"/>
                <a:gd name="T60" fmla="*/ 26 w 85"/>
                <a:gd name="T61" fmla="*/ 2 h 87"/>
                <a:gd name="T62" fmla="*/ 33 w 85"/>
                <a:gd name="T63" fmla="*/ 0 h 87"/>
                <a:gd name="T64" fmla="*/ 42 w 85"/>
                <a:gd name="T65" fmla="*/ 2 h 87"/>
                <a:gd name="T66" fmla="*/ 35 w 85"/>
                <a:gd name="T67" fmla="*/ 24 h 87"/>
                <a:gd name="T68" fmla="*/ 30 w 85"/>
                <a:gd name="T69" fmla="*/ 24 h 87"/>
                <a:gd name="T70" fmla="*/ 26 w 85"/>
                <a:gd name="T71" fmla="*/ 26 h 87"/>
                <a:gd name="T72" fmla="*/ 23 w 85"/>
                <a:gd name="T73" fmla="*/ 30 h 87"/>
                <a:gd name="T74" fmla="*/ 21 w 85"/>
                <a:gd name="T75" fmla="*/ 33 h 87"/>
                <a:gd name="T76" fmla="*/ 19 w 85"/>
                <a:gd name="T77" fmla="*/ 38 h 87"/>
                <a:gd name="T78" fmla="*/ 19 w 85"/>
                <a:gd name="T79" fmla="*/ 44 h 87"/>
                <a:gd name="T80" fmla="*/ 21 w 85"/>
                <a:gd name="T81" fmla="*/ 47 h 87"/>
                <a:gd name="T82" fmla="*/ 23 w 85"/>
                <a:gd name="T83" fmla="*/ 52 h 87"/>
                <a:gd name="T84" fmla="*/ 28 w 85"/>
                <a:gd name="T85" fmla="*/ 56 h 87"/>
                <a:gd name="T86" fmla="*/ 35 w 85"/>
                <a:gd name="T87" fmla="*/ 59 h 87"/>
                <a:gd name="T88" fmla="*/ 42 w 85"/>
                <a:gd name="T89" fmla="*/ 63 h 87"/>
                <a:gd name="T90" fmla="*/ 49 w 85"/>
                <a:gd name="T91" fmla="*/ 63 h 87"/>
                <a:gd name="T92" fmla="*/ 54 w 85"/>
                <a:gd name="T93" fmla="*/ 63 h 87"/>
                <a:gd name="T94" fmla="*/ 58 w 85"/>
                <a:gd name="T95" fmla="*/ 61 h 87"/>
                <a:gd name="T96" fmla="*/ 61 w 85"/>
                <a:gd name="T97" fmla="*/ 58 h 87"/>
                <a:gd name="T98" fmla="*/ 65 w 85"/>
                <a:gd name="T99" fmla="*/ 52 h 87"/>
                <a:gd name="T100" fmla="*/ 66 w 85"/>
                <a:gd name="T101" fmla="*/ 45 h 87"/>
                <a:gd name="T102" fmla="*/ 66 w 85"/>
                <a:gd name="T103" fmla="*/ 40 h 87"/>
                <a:gd name="T104" fmla="*/ 66 w 85"/>
                <a:gd name="T105" fmla="*/ 35 h 87"/>
                <a:gd name="T106" fmla="*/ 59 w 85"/>
                <a:gd name="T107" fmla="*/ 31 h 87"/>
                <a:gd name="T108" fmla="*/ 52 w 85"/>
                <a:gd name="T109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87">
                  <a:moveTo>
                    <a:pt x="52" y="47"/>
                  </a:moveTo>
                  <a:lnTo>
                    <a:pt x="37" y="40"/>
                  </a:lnTo>
                  <a:lnTo>
                    <a:pt x="54" y="5"/>
                  </a:lnTo>
                  <a:lnTo>
                    <a:pt x="84" y="19"/>
                  </a:lnTo>
                  <a:lnTo>
                    <a:pt x="85" y="28"/>
                  </a:lnTo>
                  <a:lnTo>
                    <a:pt x="85" y="35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0" y="61"/>
                  </a:lnTo>
                  <a:lnTo>
                    <a:pt x="75" y="68"/>
                  </a:lnTo>
                  <a:lnTo>
                    <a:pt x="70" y="75"/>
                  </a:lnTo>
                  <a:lnTo>
                    <a:pt x="66" y="80"/>
                  </a:lnTo>
                  <a:lnTo>
                    <a:pt x="59" y="84"/>
                  </a:lnTo>
                  <a:lnTo>
                    <a:pt x="54" y="85"/>
                  </a:lnTo>
                  <a:lnTo>
                    <a:pt x="47" y="87"/>
                  </a:lnTo>
                  <a:lnTo>
                    <a:pt x="35" y="85"/>
                  </a:lnTo>
                  <a:lnTo>
                    <a:pt x="24" y="82"/>
                  </a:lnTo>
                  <a:lnTo>
                    <a:pt x="17" y="78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2" y="61"/>
                  </a:lnTo>
                  <a:lnTo>
                    <a:pt x="0" y="54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2" y="33"/>
                  </a:lnTo>
                  <a:lnTo>
                    <a:pt x="5" y="26"/>
                  </a:lnTo>
                  <a:lnTo>
                    <a:pt x="9" y="17"/>
                  </a:lnTo>
                  <a:lnTo>
                    <a:pt x="12" y="12"/>
                  </a:lnTo>
                  <a:lnTo>
                    <a:pt x="16" y="9"/>
                  </a:lnTo>
                  <a:lnTo>
                    <a:pt x="21" y="3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42" y="2"/>
                  </a:lnTo>
                  <a:lnTo>
                    <a:pt x="35" y="24"/>
                  </a:lnTo>
                  <a:lnTo>
                    <a:pt x="30" y="24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3"/>
                  </a:lnTo>
                  <a:lnTo>
                    <a:pt x="19" y="38"/>
                  </a:lnTo>
                  <a:lnTo>
                    <a:pt x="19" y="44"/>
                  </a:lnTo>
                  <a:lnTo>
                    <a:pt x="21" y="47"/>
                  </a:lnTo>
                  <a:lnTo>
                    <a:pt x="23" y="52"/>
                  </a:lnTo>
                  <a:lnTo>
                    <a:pt x="28" y="56"/>
                  </a:lnTo>
                  <a:lnTo>
                    <a:pt x="35" y="59"/>
                  </a:lnTo>
                  <a:lnTo>
                    <a:pt x="42" y="63"/>
                  </a:lnTo>
                  <a:lnTo>
                    <a:pt x="49" y="63"/>
                  </a:lnTo>
                  <a:lnTo>
                    <a:pt x="54" y="63"/>
                  </a:lnTo>
                  <a:lnTo>
                    <a:pt x="58" y="61"/>
                  </a:lnTo>
                  <a:lnTo>
                    <a:pt x="61" y="58"/>
                  </a:lnTo>
                  <a:lnTo>
                    <a:pt x="65" y="52"/>
                  </a:lnTo>
                  <a:lnTo>
                    <a:pt x="66" y="45"/>
                  </a:lnTo>
                  <a:lnTo>
                    <a:pt x="66" y="40"/>
                  </a:lnTo>
                  <a:lnTo>
                    <a:pt x="66" y="35"/>
                  </a:lnTo>
                  <a:lnTo>
                    <a:pt x="59" y="31"/>
                  </a:lnTo>
                  <a:lnTo>
                    <a:pt x="52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3">
              <a:extLst>
                <a:ext uri="{FF2B5EF4-FFF2-40B4-BE49-F238E27FC236}">
                  <a16:creationId xmlns:a16="http://schemas.microsoft.com/office/drawing/2014/main" xmlns="" id="{3FCA9DC8-080D-45D8-BD03-25EBFA69B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612775"/>
              <a:ext cx="173038" cy="177800"/>
            </a:xfrm>
            <a:custGeom>
              <a:avLst/>
              <a:gdLst>
                <a:gd name="T0" fmla="*/ 0 w 109"/>
                <a:gd name="T1" fmla="*/ 58 h 112"/>
                <a:gd name="T2" fmla="*/ 13 w 109"/>
                <a:gd name="T3" fmla="*/ 41 h 112"/>
                <a:gd name="T4" fmla="*/ 68 w 109"/>
                <a:gd name="T5" fmla="*/ 48 h 112"/>
                <a:gd name="T6" fmla="*/ 34 w 109"/>
                <a:gd name="T7" fmla="*/ 18 h 112"/>
                <a:gd name="T8" fmla="*/ 50 w 109"/>
                <a:gd name="T9" fmla="*/ 0 h 112"/>
                <a:gd name="T10" fmla="*/ 109 w 109"/>
                <a:gd name="T11" fmla="*/ 55 h 112"/>
                <a:gd name="T12" fmla="*/ 94 w 109"/>
                <a:gd name="T13" fmla="*/ 72 h 112"/>
                <a:gd name="T14" fmla="*/ 41 w 109"/>
                <a:gd name="T15" fmla="*/ 65 h 112"/>
                <a:gd name="T16" fmla="*/ 73 w 109"/>
                <a:gd name="T17" fmla="*/ 95 h 112"/>
                <a:gd name="T18" fmla="*/ 57 w 109"/>
                <a:gd name="T19" fmla="*/ 112 h 112"/>
                <a:gd name="T20" fmla="*/ 0 w 109"/>
                <a:gd name="T21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2">
                  <a:moveTo>
                    <a:pt x="0" y="58"/>
                  </a:moveTo>
                  <a:lnTo>
                    <a:pt x="13" y="41"/>
                  </a:lnTo>
                  <a:lnTo>
                    <a:pt x="68" y="48"/>
                  </a:lnTo>
                  <a:lnTo>
                    <a:pt x="34" y="18"/>
                  </a:lnTo>
                  <a:lnTo>
                    <a:pt x="50" y="0"/>
                  </a:lnTo>
                  <a:lnTo>
                    <a:pt x="109" y="55"/>
                  </a:lnTo>
                  <a:lnTo>
                    <a:pt x="94" y="72"/>
                  </a:lnTo>
                  <a:lnTo>
                    <a:pt x="41" y="65"/>
                  </a:lnTo>
                  <a:lnTo>
                    <a:pt x="73" y="95"/>
                  </a:lnTo>
                  <a:lnTo>
                    <a:pt x="57" y="112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4">
              <a:extLst>
                <a:ext uri="{FF2B5EF4-FFF2-40B4-BE49-F238E27FC236}">
                  <a16:creationId xmlns:a16="http://schemas.microsoft.com/office/drawing/2014/main" xmlns="" id="{9EE5C63E-4802-4AA5-99F4-DEC1D5FEA8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8" y="515938"/>
              <a:ext cx="134938" cy="136525"/>
            </a:xfrm>
            <a:custGeom>
              <a:avLst/>
              <a:gdLst>
                <a:gd name="T0" fmla="*/ 29 w 85"/>
                <a:gd name="T1" fmla="*/ 53 h 86"/>
                <a:gd name="T2" fmla="*/ 34 w 85"/>
                <a:gd name="T3" fmla="*/ 58 h 86"/>
                <a:gd name="T4" fmla="*/ 38 w 85"/>
                <a:gd name="T5" fmla="*/ 63 h 86"/>
                <a:gd name="T6" fmla="*/ 43 w 85"/>
                <a:gd name="T7" fmla="*/ 65 h 86"/>
                <a:gd name="T8" fmla="*/ 50 w 85"/>
                <a:gd name="T9" fmla="*/ 65 h 86"/>
                <a:gd name="T10" fmla="*/ 55 w 85"/>
                <a:gd name="T11" fmla="*/ 61 h 86"/>
                <a:gd name="T12" fmla="*/ 59 w 85"/>
                <a:gd name="T13" fmla="*/ 58 h 86"/>
                <a:gd name="T14" fmla="*/ 62 w 85"/>
                <a:gd name="T15" fmla="*/ 55 h 86"/>
                <a:gd name="T16" fmla="*/ 62 w 85"/>
                <a:gd name="T17" fmla="*/ 51 h 86"/>
                <a:gd name="T18" fmla="*/ 62 w 85"/>
                <a:gd name="T19" fmla="*/ 46 h 86"/>
                <a:gd name="T20" fmla="*/ 61 w 85"/>
                <a:gd name="T21" fmla="*/ 41 h 86"/>
                <a:gd name="T22" fmla="*/ 55 w 85"/>
                <a:gd name="T23" fmla="*/ 34 h 86"/>
                <a:gd name="T24" fmla="*/ 52 w 85"/>
                <a:gd name="T25" fmla="*/ 28 h 86"/>
                <a:gd name="T26" fmla="*/ 47 w 85"/>
                <a:gd name="T27" fmla="*/ 23 h 86"/>
                <a:gd name="T28" fmla="*/ 43 w 85"/>
                <a:gd name="T29" fmla="*/ 21 h 86"/>
                <a:gd name="T30" fmla="*/ 36 w 85"/>
                <a:gd name="T31" fmla="*/ 21 h 86"/>
                <a:gd name="T32" fmla="*/ 29 w 85"/>
                <a:gd name="T33" fmla="*/ 25 h 86"/>
                <a:gd name="T34" fmla="*/ 26 w 85"/>
                <a:gd name="T35" fmla="*/ 28 h 86"/>
                <a:gd name="T36" fmla="*/ 24 w 85"/>
                <a:gd name="T37" fmla="*/ 32 h 86"/>
                <a:gd name="T38" fmla="*/ 22 w 85"/>
                <a:gd name="T39" fmla="*/ 35 h 86"/>
                <a:gd name="T40" fmla="*/ 24 w 85"/>
                <a:gd name="T41" fmla="*/ 41 h 86"/>
                <a:gd name="T42" fmla="*/ 26 w 85"/>
                <a:gd name="T43" fmla="*/ 46 h 86"/>
                <a:gd name="T44" fmla="*/ 29 w 85"/>
                <a:gd name="T45" fmla="*/ 53 h 86"/>
                <a:gd name="T46" fmla="*/ 8 w 85"/>
                <a:gd name="T47" fmla="*/ 67 h 86"/>
                <a:gd name="T48" fmla="*/ 1 w 85"/>
                <a:gd name="T49" fmla="*/ 51 h 86"/>
                <a:gd name="T50" fmla="*/ 0 w 85"/>
                <a:gd name="T51" fmla="*/ 35 h 86"/>
                <a:gd name="T52" fmla="*/ 3 w 85"/>
                <a:gd name="T53" fmla="*/ 28 h 86"/>
                <a:gd name="T54" fmla="*/ 6 w 85"/>
                <a:gd name="T55" fmla="*/ 21 h 86"/>
                <a:gd name="T56" fmla="*/ 12 w 85"/>
                <a:gd name="T57" fmla="*/ 16 h 86"/>
                <a:gd name="T58" fmla="*/ 19 w 85"/>
                <a:gd name="T59" fmla="*/ 9 h 86"/>
                <a:gd name="T60" fmla="*/ 34 w 85"/>
                <a:gd name="T61" fmla="*/ 2 h 86"/>
                <a:gd name="T62" fmla="*/ 50 w 85"/>
                <a:gd name="T63" fmla="*/ 0 h 86"/>
                <a:gd name="T64" fmla="*/ 57 w 85"/>
                <a:gd name="T65" fmla="*/ 2 h 86"/>
                <a:gd name="T66" fmla="*/ 64 w 85"/>
                <a:gd name="T67" fmla="*/ 7 h 86"/>
                <a:gd name="T68" fmla="*/ 71 w 85"/>
                <a:gd name="T69" fmla="*/ 13 h 86"/>
                <a:gd name="T70" fmla="*/ 76 w 85"/>
                <a:gd name="T71" fmla="*/ 20 h 86"/>
                <a:gd name="T72" fmla="*/ 82 w 85"/>
                <a:gd name="T73" fmla="*/ 27 h 86"/>
                <a:gd name="T74" fmla="*/ 83 w 85"/>
                <a:gd name="T75" fmla="*/ 34 h 86"/>
                <a:gd name="T76" fmla="*/ 85 w 85"/>
                <a:gd name="T77" fmla="*/ 41 h 86"/>
                <a:gd name="T78" fmla="*/ 85 w 85"/>
                <a:gd name="T79" fmla="*/ 51 h 86"/>
                <a:gd name="T80" fmla="*/ 82 w 85"/>
                <a:gd name="T81" fmla="*/ 60 h 86"/>
                <a:gd name="T82" fmla="*/ 78 w 85"/>
                <a:gd name="T83" fmla="*/ 65 h 86"/>
                <a:gd name="T84" fmla="*/ 73 w 85"/>
                <a:gd name="T85" fmla="*/ 72 h 86"/>
                <a:gd name="T86" fmla="*/ 68 w 85"/>
                <a:gd name="T87" fmla="*/ 77 h 86"/>
                <a:gd name="T88" fmla="*/ 61 w 85"/>
                <a:gd name="T89" fmla="*/ 81 h 86"/>
                <a:gd name="T90" fmla="*/ 54 w 85"/>
                <a:gd name="T91" fmla="*/ 84 h 86"/>
                <a:gd name="T92" fmla="*/ 47 w 85"/>
                <a:gd name="T93" fmla="*/ 86 h 86"/>
                <a:gd name="T94" fmla="*/ 36 w 85"/>
                <a:gd name="T95" fmla="*/ 86 h 86"/>
                <a:gd name="T96" fmla="*/ 27 w 85"/>
                <a:gd name="T97" fmla="*/ 82 h 86"/>
                <a:gd name="T98" fmla="*/ 20 w 85"/>
                <a:gd name="T99" fmla="*/ 79 h 86"/>
                <a:gd name="T100" fmla="*/ 13 w 85"/>
                <a:gd name="T101" fmla="*/ 74 h 86"/>
                <a:gd name="T102" fmla="*/ 8 w 85"/>
                <a:gd name="T10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" h="86">
                  <a:moveTo>
                    <a:pt x="29" y="53"/>
                  </a:moveTo>
                  <a:lnTo>
                    <a:pt x="34" y="58"/>
                  </a:lnTo>
                  <a:lnTo>
                    <a:pt x="38" y="63"/>
                  </a:lnTo>
                  <a:lnTo>
                    <a:pt x="43" y="65"/>
                  </a:lnTo>
                  <a:lnTo>
                    <a:pt x="50" y="65"/>
                  </a:lnTo>
                  <a:lnTo>
                    <a:pt x="55" y="61"/>
                  </a:lnTo>
                  <a:lnTo>
                    <a:pt x="59" y="58"/>
                  </a:lnTo>
                  <a:lnTo>
                    <a:pt x="62" y="55"/>
                  </a:lnTo>
                  <a:lnTo>
                    <a:pt x="62" y="51"/>
                  </a:lnTo>
                  <a:lnTo>
                    <a:pt x="62" y="46"/>
                  </a:lnTo>
                  <a:lnTo>
                    <a:pt x="61" y="41"/>
                  </a:lnTo>
                  <a:lnTo>
                    <a:pt x="55" y="34"/>
                  </a:lnTo>
                  <a:lnTo>
                    <a:pt x="52" y="28"/>
                  </a:lnTo>
                  <a:lnTo>
                    <a:pt x="47" y="23"/>
                  </a:lnTo>
                  <a:lnTo>
                    <a:pt x="43" y="21"/>
                  </a:lnTo>
                  <a:lnTo>
                    <a:pt x="36" y="21"/>
                  </a:lnTo>
                  <a:lnTo>
                    <a:pt x="29" y="25"/>
                  </a:lnTo>
                  <a:lnTo>
                    <a:pt x="26" y="28"/>
                  </a:lnTo>
                  <a:lnTo>
                    <a:pt x="24" y="32"/>
                  </a:lnTo>
                  <a:lnTo>
                    <a:pt x="22" y="35"/>
                  </a:lnTo>
                  <a:lnTo>
                    <a:pt x="24" y="41"/>
                  </a:lnTo>
                  <a:lnTo>
                    <a:pt x="26" y="46"/>
                  </a:lnTo>
                  <a:lnTo>
                    <a:pt x="29" y="53"/>
                  </a:lnTo>
                  <a:close/>
                  <a:moveTo>
                    <a:pt x="8" y="67"/>
                  </a:moveTo>
                  <a:lnTo>
                    <a:pt x="1" y="51"/>
                  </a:lnTo>
                  <a:lnTo>
                    <a:pt x="0" y="35"/>
                  </a:lnTo>
                  <a:lnTo>
                    <a:pt x="3" y="28"/>
                  </a:lnTo>
                  <a:lnTo>
                    <a:pt x="6" y="21"/>
                  </a:lnTo>
                  <a:lnTo>
                    <a:pt x="12" y="16"/>
                  </a:lnTo>
                  <a:lnTo>
                    <a:pt x="19" y="9"/>
                  </a:lnTo>
                  <a:lnTo>
                    <a:pt x="34" y="2"/>
                  </a:lnTo>
                  <a:lnTo>
                    <a:pt x="50" y="0"/>
                  </a:lnTo>
                  <a:lnTo>
                    <a:pt x="57" y="2"/>
                  </a:lnTo>
                  <a:lnTo>
                    <a:pt x="64" y="7"/>
                  </a:lnTo>
                  <a:lnTo>
                    <a:pt x="71" y="13"/>
                  </a:lnTo>
                  <a:lnTo>
                    <a:pt x="76" y="20"/>
                  </a:lnTo>
                  <a:lnTo>
                    <a:pt x="82" y="27"/>
                  </a:lnTo>
                  <a:lnTo>
                    <a:pt x="83" y="34"/>
                  </a:lnTo>
                  <a:lnTo>
                    <a:pt x="85" y="41"/>
                  </a:lnTo>
                  <a:lnTo>
                    <a:pt x="85" y="51"/>
                  </a:lnTo>
                  <a:lnTo>
                    <a:pt x="82" y="60"/>
                  </a:lnTo>
                  <a:lnTo>
                    <a:pt x="78" y="65"/>
                  </a:lnTo>
                  <a:lnTo>
                    <a:pt x="73" y="72"/>
                  </a:lnTo>
                  <a:lnTo>
                    <a:pt x="68" y="77"/>
                  </a:lnTo>
                  <a:lnTo>
                    <a:pt x="61" y="81"/>
                  </a:lnTo>
                  <a:lnTo>
                    <a:pt x="54" y="84"/>
                  </a:lnTo>
                  <a:lnTo>
                    <a:pt x="47" y="86"/>
                  </a:lnTo>
                  <a:lnTo>
                    <a:pt x="36" y="86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4"/>
                  </a:lnTo>
                  <a:lnTo>
                    <a:pt x="8" y="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5">
              <a:extLst>
                <a:ext uri="{FF2B5EF4-FFF2-40B4-BE49-F238E27FC236}">
                  <a16:creationId xmlns:a16="http://schemas.microsoft.com/office/drawing/2014/main" xmlns="" id="{34B9B363-CC7F-40B8-B861-B14108E197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313" y="430213"/>
              <a:ext cx="166688" cy="150813"/>
            </a:xfrm>
            <a:custGeom>
              <a:avLst/>
              <a:gdLst>
                <a:gd name="T0" fmla="*/ 35 w 105"/>
                <a:gd name="T1" fmla="*/ 40 h 95"/>
                <a:gd name="T2" fmla="*/ 46 w 105"/>
                <a:gd name="T3" fmla="*/ 37 h 95"/>
                <a:gd name="T4" fmla="*/ 47 w 105"/>
                <a:gd name="T5" fmla="*/ 35 h 95"/>
                <a:gd name="T6" fmla="*/ 51 w 105"/>
                <a:gd name="T7" fmla="*/ 33 h 95"/>
                <a:gd name="T8" fmla="*/ 53 w 105"/>
                <a:gd name="T9" fmla="*/ 32 h 95"/>
                <a:gd name="T10" fmla="*/ 54 w 105"/>
                <a:gd name="T11" fmla="*/ 30 h 95"/>
                <a:gd name="T12" fmla="*/ 54 w 105"/>
                <a:gd name="T13" fmla="*/ 25 h 95"/>
                <a:gd name="T14" fmla="*/ 51 w 105"/>
                <a:gd name="T15" fmla="*/ 21 h 95"/>
                <a:gd name="T16" fmla="*/ 49 w 105"/>
                <a:gd name="T17" fmla="*/ 21 h 95"/>
                <a:gd name="T18" fmla="*/ 46 w 105"/>
                <a:gd name="T19" fmla="*/ 19 h 95"/>
                <a:gd name="T20" fmla="*/ 40 w 105"/>
                <a:gd name="T21" fmla="*/ 21 h 95"/>
                <a:gd name="T22" fmla="*/ 30 w 105"/>
                <a:gd name="T23" fmla="*/ 26 h 95"/>
                <a:gd name="T24" fmla="*/ 35 w 105"/>
                <a:gd name="T25" fmla="*/ 40 h 95"/>
                <a:gd name="T26" fmla="*/ 32 w 105"/>
                <a:gd name="T27" fmla="*/ 95 h 95"/>
                <a:gd name="T28" fmla="*/ 0 w 105"/>
                <a:gd name="T29" fmla="*/ 21 h 95"/>
                <a:gd name="T30" fmla="*/ 39 w 105"/>
                <a:gd name="T31" fmla="*/ 6 h 95"/>
                <a:gd name="T32" fmla="*/ 46 w 105"/>
                <a:gd name="T33" fmla="*/ 2 h 95"/>
                <a:gd name="T34" fmla="*/ 51 w 105"/>
                <a:gd name="T35" fmla="*/ 0 h 95"/>
                <a:gd name="T36" fmla="*/ 56 w 105"/>
                <a:gd name="T37" fmla="*/ 0 h 95"/>
                <a:gd name="T38" fmla="*/ 61 w 105"/>
                <a:gd name="T39" fmla="*/ 0 h 95"/>
                <a:gd name="T40" fmla="*/ 67 w 105"/>
                <a:gd name="T41" fmla="*/ 4 h 95"/>
                <a:gd name="T42" fmla="*/ 72 w 105"/>
                <a:gd name="T43" fmla="*/ 7 h 95"/>
                <a:gd name="T44" fmla="*/ 75 w 105"/>
                <a:gd name="T45" fmla="*/ 14 h 95"/>
                <a:gd name="T46" fmla="*/ 77 w 105"/>
                <a:gd name="T47" fmla="*/ 19 h 95"/>
                <a:gd name="T48" fmla="*/ 77 w 105"/>
                <a:gd name="T49" fmla="*/ 25 h 95"/>
                <a:gd name="T50" fmla="*/ 75 w 105"/>
                <a:gd name="T51" fmla="*/ 30 h 95"/>
                <a:gd name="T52" fmla="*/ 74 w 105"/>
                <a:gd name="T53" fmla="*/ 35 h 95"/>
                <a:gd name="T54" fmla="*/ 70 w 105"/>
                <a:gd name="T55" fmla="*/ 39 h 95"/>
                <a:gd name="T56" fmla="*/ 67 w 105"/>
                <a:gd name="T57" fmla="*/ 42 h 95"/>
                <a:gd name="T58" fmla="*/ 70 w 105"/>
                <a:gd name="T59" fmla="*/ 42 h 95"/>
                <a:gd name="T60" fmla="*/ 74 w 105"/>
                <a:gd name="T61" fmla="*/ 42 h 95"/>
                <a:gd name="T62" fmla="*/ 75 w 105"/>
                <a:gd name="T63" fmla="*/ 42 h 95"/>
                <a:gd name="T64" fmla="*/ 79 w 105"/>
                <a:gd name="T65" fmla="*/ 44 h 95"/>
                <a:gd name="T66" fmla="*/ 82 w 105"/>
                <a:gd name="T67" fmla="*/ 46 h 95"/>
                <a:gd name="T68" fmla="*/ 84 w 105"/>
                <a:gd name="T69" fmla="*/ 47 h 95"/>
                <a:gd name="T70" fmla="*/ 105 w 105"/>
                <a:gd name="T71" fmla="*/ 65 h 95"/>
                <a:gd name="T72" fmla="*/ 79 w 105"/>
                <a:gd name="T73" fmla="*/ 75 h 95"/>
                <a:gd name="T74" fmla="*/ 56 w 105"/>
                <a:gd name="T75" fmla="*/ 58 h 95"/>
                <a:gd name="T76" fmla="*/ 53 w 105"/>
                <a:gd name="T77" fmla="*/ 54 h 95"/>
                <a:gd name="T78" fmla="*/ 51 w 105"/>
                <a:gd name="T79" fmla="*/ 54 h 95"/>
                <a:gd name="T80" fmla="*/ 47 w 105"/>
                <a:gd name="T81" fmla="*/ 53 h 95"/>
                <a:gd name="T82" fmla="*/ 44 w 105"/>
                <a:gd name="T83" fmla="*/ 54 h 95"/>
                <a:gd name="T84" fmla="*/ 42 w 105"/>
                <a:gd name="T85" fmla="*/ 54 h 95"/>
                <a:gd name="T86" fmla="*/ 54 w 105"/>
                <a:gd name="T87" fmla="*/ 86 h 95"/>
                <a:gd name="T88" fmla="*/ 32 w 105"/>
                <a:gd name="T8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5" h="95">
                  <a:moveTo>
                    <a:pt x="35" y="40"/>
                  </a:moveTo>
                  <a:lnTo>
                    <a:pt x="46" y="37"/>
                  </a:lnTo>
                  <a:lnTo>
                    <a:pt x="47" y="35"/>
                  </a:lnTo>
                  <a:lnTo>
                    <a:pt x="51" y="33"/>
                  </a:lnTo>
                  <a:lnTo>
                    <a:pt x="53" y="32"/>
                  </a:lnTo>
                  <a:lnTo>
                    <a:pt x="54" y="30"/>
                  </a:lnTo>
                  <a:lnTo>
                    <a:pt x="54" y="25"/>
                  </a:lnTo>
                  <a:lnTo>
                    <a:pt x="51" y="21"/>
                  </a:lnTo>
                  <a:lnTo>
                    <a:pt x="49" y="21"/>
                  </a:lnTo>
                  <a:lnTo>
                    <a:pt x="46" y="19"/>
                  </a:lnTo>
                  <a:lnTo>
                    <a:pt x="40" y="21"/>
                  </a:lnTo>
                  <a:lnTo>
                    <a:pt x="30" y="26"/>
                  </a:lnTo>
                  <a:lnTo>
                    <a:pt x="35" y="40"/>
                  </a:lnTo>
                  <a:close/>
                  <a:moveTo>
                    <a:pt x="32" y="95"/>
                  </a:moveTo>
                  <a:lnTo>
                    <a:pt x="0" y="21"/>
                  </a:lnTo>
                  <a:lnTo>
                    <a:pt x="39" y="6"/>
                  </a:lnTo>
                  <a:lnTo>
                    <a:pt x="46" y="2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7" y="4"/>
                  </a:lnTo>
                  <a:lnTo>
                    <a:pt x="72" y="7"/>
                  </a:lnTo>
                  <a:lnTo>
                    <a:pt x="75" y="14"/>
                  </a:lnTo>
                  <a:lnTo>
                    <a:pt x="77" y="19"/>
                  </a:lnTo>
                  <a:lnTo>
                    <a:pt x="77" y="25"/>
                  </a:lnTo>
                  <a:lnTo>
                    <a:pt x="75" y="30"/>
                  </a:lnTo>
                  <a:lnTo>
                    <a:pt x="74" y="35"/>
                  </a:lnTo>
                  <a:lnTo>
                    <a:pt x="70" y="39"/>
                  </a:lnTo>
                  <a:lnTo>
                    <a:pt x="67" y="42"/>
                  </a:lnTo>
                  <a:lnTo>
                    <a:pt x="70" y="42"/>
                  </a:lnTo>
                  <a:lnTo>
                    <a:pt x="74" y="42"/>
                  </a:lnTo>
                  <a:lnTo>
                    <a:pt x="75" y="42"/>
                  </a:lnTo>
                  <a:lnTo>
                    <a:pt x="79" y="44"/>
                  </a:lnTo>
                  <a:lnTo>
                    <a:pt x="82" y="46"/>
                  </a:lnTo>
                  <a:lnTo>
                    <a:pt x="84" y="47"/>
                  </a:lnTo>
                  <a:lnTo>
                    <a:pt x="105" y="65"/>
                  </a:lnTo>
                  <a:lnTo>
                    <a:pt x="79" y="75"/>
                  </a:lnTo>
                  <a:lnTo>
                    <a:pt x="56" y="58"/>
                  </a:lnTo>
                  <a:lnTo>
                    <a:pt x="53" y="54"/>
                  </a:lnTo>
                  <a:lnTo>
                    <a:pt x="51" y="54"/>
                  </a:lnTo>
                  <a:lnTo>
                    <a:pt x="47" y="53"/>
                  </a:lnTo>
                  <a:lnTo>
                    <a:pt x="44" y="54"/>
                  </a:lnTo>
                  <a:lnTo>
                    <a:pt x="42" y="54"/>
                  </a:lnTo>
                  <a:lnTo>
                    <a:pt x="54" y="86"/>
                  </a:lnTo>
                  <a:lnTo>
                    <a:pt x="32" y="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6">
              <a:extLst>
                <a:ext uri="{FF2B5EF4-FFF2-40B4-BE49-F238E27FC236}">
                  <a16:creationId xmlns:a16="http://schemas.microsoft.com/office/drawing/2014/main" xmlns="" id="{FE1E84F6-B05A-4E7E-B243-55F1D48BE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373063"/>
              <a:ext cx="163513" cy="149225"/>
            </a:xfrm>
            <a:custGeom>
              <a:avLst/>
              <a:gdLst>
                <a:gd name="T0" fmla="*/ 0 w 103"/>
                <a:gd name="T1" fmla="*/ 15 h 94"/>
                <a:gd name="T2" fmla="*/ 32 w 103"/>
                <a:gd name="T3" fmla="*/ 10 h 94"/>
                <a:gd name="T4" fmla="*/ 53 w 103"/>
                <a:gd name="T5" fmla="*/ 55 h 94"/>
                <a:gd name="T6" fmla="*/ 56 w 103"/>
                <a:gd name="T7" fmla="*/ 5 h 94"/>
                <a:gd name="T8" fmla="*/ 88 w 103"/>
                <a:gd name="T9" fmla="*/ 0 h 94"/>
                <a:gd name="T10" fmla="*/ 103 w 103"/>
                <a:gd name="T11" fmla="*/ 78 h 94"/>
                <a:gd name="T12" fmla="*/ 83 w 103"/>
                <a:gd name="T13" fmla="*/ 82 h 94"/>
                <a:gd name="T14" fmla="*/ 72 w 103"/>
                <a:gd name="T15" fmla="*/ 22 h 94"/>
                <a:gd name="T16" fmla="*/ 67 w 103"/>
                <a:gd name="T17" fmla="*/ 85 h 94"/>
                <a:gd name="T18" fmla="*/ 49 w 103"/>
                <a:gd name="T19" fmla="*/ 89 h 94"/>
                <a:gd name="T20" fmla="*/ 23 w 103"/>
                <a:gd name="T21" fmla="*/ 31 h 94"/>
                <a:gd name="T22" fmla="*/ 34 w 103"/>
                <a:gd name="T23" fmla="*/ 90 h 94"/>
                <a:gd name="T24" fmla="*/ 14 w 103"/>
                <a:gd name="T25" fmla="*/ 94 h 94"/>
                <a:gd name="T26" fmla="*/ 0 w 103"/>
                <a:gd name="T27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94">
                  <a:moveTo>
                    <a:pt x="0" y="15"/>
                  </a:moveTo>
                  <a:lnTo>
                    <a:pt x="32" y="10"/>
                  </a:lnTo>
                  <a:lnTo>
                    <a:pt x="53" y="55"/>
                  </a:lnTo>
                  <a:lnTo>
                    <a:pt x="56" y="5"/>
                  </a:lnTo>
                  <a:lnTo>
                    <a:pt x="88" y="0"/>
                  </a:lnTo>
                  <a:lnTo>
                    <a:pt x="103" y="78"/>
                  </a:lnTo>
                  <a:lnTo>
                    <a:pt x="83" y="82"/>
                  </a:lnTo>
                  <a:lnTo>
                    <a:pt x="72" y="22"/>
                  </a:lnTo>
                  <a:lnTo>
                    <a:pt x="67" y="85"/>
                  </a:lnTo>
                  <a:lnTo>
                    <a:pt x="49" y="89"/>
                  </a:lnTo>
                  <a:lnTo>
                    <a:pt x="23" y="31"/>
                  </a:lnTo>
                  <a:lnTo>
                    <a:pt x="34" y="90"/>
                  </a:lnTo>
                  <a:lnTo>
                    <a:pt x="14" y="94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7">
              <a:extLst>
                <a:ext uri="{FF2B5EF4-FFF2-40B4-BE49-F238E27FC236}">
                  <a16:creationId xmlns:a16="http://schemas.microsoft.com/office/drawing/2014/main" xmlns="" id="{51561A96-798B-47E0-B86E-5DD74D772D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6" y="369888"/>
              <a:ext cx="134938" cy="130175"/>
            </a:xfrm>
            <a:custGeom>
              <a:avLst/>
              <a:gdLst>
                <a:gd name="T0" fmla="*/ 52 w 85"/>
                <a:gd name="T1" fmla="*/ 50 h 82"/>
                <a:gd name="T2" fmla="*/ 45 w 85"/>
                <a:gd name="T3" fmla="*/ 21 h 82"/>
                <a:gd name="T4" fmla="*/ 35 w 85"/>
                <a:gd name="T5" fmla="*/ 50 h 82"/>
                <a:gd name="T6" fmla="*/ 52 w 85"/>
                <a:gd name="T7" fmla="*/ 50 h 82"/>
                <a:gd name="T8" fmla="*/ 57 w 85"/>
                <a:gd name="T9" fmla="*/ 68 h 82"/>
                <a:gd name="T10" fmla="*/ 29 w 85"/>
                <a:gd name="T11" fmla="*/ 66 h 82"/>
                <a:gd name="T12" fmla="*/ 24 w 85"/>
                <a:gd name="T13" fmla="*/ 80 h 82"/>
                <a:gd name="T14" fmla="*/ 0 w 85"/>
                <a:gd name="T15" fmla="*/ 78 h 82"/>
                <a:gd name="T16" fmla="*/ 33 w 85"/>
                <a:gd name="T17" fmla="*/ 0 h 82"/>
                <a:gd name="T18" fmla="*/ 59 w 85"/>
                <a:gd name="T19" fmla="*/ 2 h 82"/>
                <a:gd name="T20" fmla="*/ 85 w 85"/>
                <a:gd name="T21" fmla="*/ 82 h 82"/>
                <a:gd name="T22" fmla="*/ 61 w 85"/>
                <a:gd name="T23" fmla="*/ 82 h 82"/>
                <a:gd name="T24" fmla="*/ 57 w 85"/>
                <a:gd name="T25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82">
                  <a:moveTo>
                    <a:pt x="52" y="50"/>
                  </a:moveTo>
                  <a:lnTo>
                    <a:pt x="45" y="21"/>
                  </a:lnTo>
                  <a:lnTo>
                    <a:pt x="35" y="50"/>
                  </a:lnTo>
                  <a:lnTo>
                    <a:pt x="52" y="50"/>
                  </a:lnTo>
                  <a:close/>
                  <a:moveTo>
                    <a:pt x="57" y="68"/>
                  </a:moveTo>
                  <a:lnTo>
                    <a:pt x="29" y="66"/>
                  </a:lnTo>
                  <a:lnTo>
                    <a:pt x="24" y="80"/>
                  </a:lnTo>
                  <a:lnTo>
                    <a:pt x="0" y="78"/>
                  </a:lnTo>
                  <a:lnTo>
                    <a:pt x="33" y="0"/>
                  </a:lnTo>
                  <a:lnTo>
                    <a:pt x="59" y="2"/>
                  </a:lnTo>
                  <a:lnTo>
                    <a:pt x="85" y="82"/>
                  </a:lnTo>
                  <a:lnTo>
                    <a:pt x="61" y="82"/>
                  </a:lnTo>
                  <a:lnTo>
                    <a:pt x="57" y="6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8">
              <a:extLst>
                <a:ext uri="{FF2B5EF4-FFF2-40B4-BE49-F238E27FC236}">
                  <a16:creationId xmlns:a16="http://schemas.microsoft.com/office/drawing/2014/main" xmlns="" id="{A439EB68-BF73-4CDA-BE10-B827EA5CB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384175"/>
              <a:ext cx="106363" cy="146050"/>
            </a:xfrm>
            <a:custGeom>
              <a:avLst/>
              <a:gdLst>
                <a:gd name="T0" fmla="*/ 20 w 67"/>
                <a:gd name="T1" fmla="*/ 0 h 92"/>
                <a:gd name="T2" fmla="*/ 42 w 67"/>
                <a:gd name="T3" fmla="*/ 5 h 92"/>
                <a:gd name="T4" fmla="*/ 30 w 67"/>
                <a:gd name="T5" fmla="*/ 64 h 92"/>
                <a:gd name="T6" fmla="*/ 67 w 67"/>
                <a:gd name="T7" fmla="*/ 73 h 92"/>
                <a:gd name="T8" fmla="*/ 63 w 67"/>
                <a:gd name="T9" fmla="*/ 92 h 92"/>
                <a:gd name="T10" fmla="*/ 0 w 67"/>
                <a:gd name="T11" fmla="*/ 78 h 92"/>
                <a:gd name="T12" fmla="*/ 20 w 6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2">
                  <a:moveTo>
                    <a:pt x="20" y="0"/>
                  </a:moveTo>
                  <a:lnTo>
                    <a:pt x="42" y="5"/>
                  </a:lnTo>
                  <a:lnTo>
                    <a:pt x="30" y="64"/>
                  </a:lnTo>
                  <a:lnTo>
                    <a:pt x="67" y="73"/>
                  </a:lnTo>
                  <a:lnTo>
                    <a:pt x="63" y="92"/>
                  </a:lnTo>
                  <a:lnTo>
                    <a:pt x="0" y="78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9">
              <a:extLst>
                <a:ext uri="{FF2B5EF4-FFF2-40B4-BE49-F238E27FC236}">
                  <a16:creationId xmlns:a16="http://schemas.microsoft.com/office/drawing/2014/main" xmlns="" id="{168BA5AD-3E6D-471C-AC04-BFD494A2B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6" y="460375"/>
              <a:ext cx="149225" cy="155575"/>
            </a:xfrm>
            <a:custGeom>
              <a:avLst/>
              <a:gdLst>
                <a:gd name="T0" fmla="*/ 73 w 94"/>
                <a:gd name="T1" fmla="*/ 27 h 98"/>
                <a:gd name="T2" fmla="*/ 94 w 94"/>
                <a:gd name="T3" fmla="*/ 39 h 98"/>
                <a:gd name="T4" fmla="*/ 72 w 94"/>
                <a:gd name="T5" fmla="*/ 79 h 98"/>
                <a:gd name="T6" fmla="*/ 68 w 94"/>
                <a:gd name="T7" fmla="*/ 86 h 98"/>
                <a:gd name="T8" fmla="*/ 63 w 94"/>
                <a:gd name="T9" fmla="*/ 90 h 98"/>
                <a:gd name="T10" fmla="*/ 58 w 94"/>
                <a:gd name="T11" fmla="*/ 95 h 98"/>
                <a:gd name="T12" fmla="*/ 51 w 94"/>
                <a:gd name="T13" fmla="*/ 96 h 98"/>
                <a:gd name="T14" fmla="*/ 45 w 94"/>
                <a:gd name="T15" fmla="*/ 98 h 98"/>
                <a:gd name="T16" fmla="*/ 38 w 94"/>
                <a:gd name="T17" fmla="*/ 96 h 98"/>
                <a:gd name="T18" fmla="*/ 31 w 94"/>
                <a:gd name="T19" fmla="*/ 95 h 98"/>
                <a:gd name="T20" fmla="*/ 23 w 94"/>
                <a:gd name="T21" fmla="*/ 91 h 98"/>
                <a:gd name="T22" fmla="*/ 17 w 94"/>
                <a:gd name="T23" fmla="*/ 88 h 98"/>
                <a:gd name="T24" fmla="*/ 12 w 94"/>
                <a:gd name="T25" fmla="*/ 84 h 98"/>
                <a:gd name="T26" fmla="*/ 7 w 94"/>
                <a:gd name="T27" fmla="*/ 79 h 98"/>
                <a:gd name="T28" fmla="*/ 4 w 94"/>
                <a:gd name="T29" fmla="*/ 76 h 98"/>
                <a:gd name="T30" fmla="*/ 2 w 94"/>
                <a:gd name="T31" fmla="*/ 70 h 98"/>
                <a:gd name="T32" fmla="*/ 0 w 94"/>
                <a:gd name="T33" fmla="*/ 65 h 98"/>
                <a:gd name="T34" fmla="*/ 0 w 94"/>
                <a:gd name="T35" fmla="*/ 60 h 98"/>
                <a:gd name="T36" fmla="*/ 0 w 94"/>
                <a:gd name="T37" fmla="*/ 55 h 98"/>
                <a:gd name="T38" fmla="*/ 2 w 94"/>
                <a:gd name="T39" fmla="*/ 48 h 98"/>
                <a:gd name="T40" fmla="*/ 5 w 94"/>
                <a:gd name="T41" fmla="*/ 41 h 98"/>
                <a:gd name="T42" fmla="*/ 28 w 94"/>
                <a:gd name="T43" fmla="*/ 0 h 98"/>
                <a:gd name="T44" fmla="*/ 51 w 94"/>
                <a:gd name="T45" fmla="*/ 13 h 98"/>
                <a:gd name="T46" fmla="*/ 26 w 94"/>
                <a:gd name="T47" fmla="*/ 55 h 98"/>
                <a:gd name="T48" fmla="*/ 23 w 94"/>
                <a:gd name="T49" fmla="*/ 60 h 98"/>
                <a:gd name="T50" fmla="*/ 24 w 94"/>
                <a:gd name="T51" fmla="*/ 65 h 98"/>
                <a:gd name="T52" fmla="*/ 26 w 94"/>
                <a:gd name="T53" fmla="*/ 70 h 98"/>
                <a:gd name="T54" fmla="*/ 31 w 94"/>
                <a:gd name="T55" fmla="*/ 74 h 98"/>
                <a:gd name="T56" fmla="*/ 37 w 94"/>
                <a:gd name="T57" fmla="*/ 76 h 98"/>
                <a:gd name="T58" fmla="*/ 42 w 94"/>
                <a:gd name="T59" fmla="*/ 76 h 98"/>
                <a:gd name="T60" fmla="*/ 45 w 94"/>
                <a:gd name="T61" fmla="*/ 74 h 98"/>
                <a:gd name="T62" fmla="*/ 49 w 94"/>
                <a:gd name="T63" fmla="*/ 69 h 98"/>
                <a:gd name="T64" fmla="*/ 73 w 94"/>
                <a:gd name="T65" fmla="*/ 2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98">
                  <a:moveTo>
                    <a:pt x="73" y="27"/>
                  </a:moveTo>
                  <a:lnTo>
                    <a:pt x="94" y="39"/>
                  </a:lnTo>
                  <a:lnTo>
                    <a:pt x="72" y="79"/>
                  </a:lnTo>
                  <a:lnTo>
                    <a:pt x="68" y="86"/>
                  </a:lnTo>
                  <a:lnTo>
                    <a:pt x="63" y="90"/>
                  </a:lnTo>
                  <a:lnTo>
                    <a:pt x="58" y="95"/>
                  </a:lnTo>
                  <a:lnTo>
                    <a:pt x="51" y="96"/>
                  </a:lnTo>
                  <a:lnTo>
                    <a:pt x="45" y="98"/>
                  </a:lnTo>
                  <a:lnTo>
                    <a:pt x="38" y="96"/>
                  </a:lnTo>
                  <a:lnTo>
                    <a:pt x="31" y="95"/>
                  </a:lnTo>
                  <a:lnTo>
                    <a:pt x="23" y="91"/>
                  </a:lnTo>
                  <a:lnTo>
                    <a:pt x="17" y="88"/>
                  </a:lnTo>
                  <a:lnTo>
                    <a:pt x="12" y="84"/>
                  </a:lnTo>
                  <a:lnTo>
                    <a:pt x="7" y="79"/>
                  </a:lnTo>
                  <a:lnTo>
                    <a:pt x="4" y="76"/>
                  </a:lnTo>
                  <a:lnTo>
                    <a:pt x="2" y="70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2" y="48"/>
                  </a:lnTo>
                  <a:lnTo>
                    <a:pt x="5" y="41"/>
                  </a:lnTo>
                  <a:lnTo>
                    <a:pt x="28" y="0"/>
                  </a:lnTo>
                  <a:lnTo>
                    <a:pt x="51" y="13"/>
                  </a:lnTo>
                  <a:lnTo>
                    <a:pt x="26" y="55"/>
                  </a:lnTo>
                  <a:lnTo>
                    <a:pt x="23" y="60"/>
                  </a:lnTo>
                  <a:lnTo>
                    <a:pt x="24" y="65"/>
                  </a:lnTo>
                  <a:lnTo>
                    <a:pt x="26" y="70"/>
                  </a:lnTo>
                  <a:lnTo>
                    <a:pt x="31" y="74"/>
                  </a:lnTo>
                  <a:lnTo>
                    <a:pt x="37" y="76"/>
                  </a:lnTo>
                  <a:lnTo>
                    <a:pt x="42" y="76"/>
                  </a:lnTo>
                  <a:lnTo>
                    <a:pt x="45" y="74"/>
                  </a:lnTo>
                  <a:lnTo>
                    <a:pt x="49" y="69"/>
                  </a:lnTo>
                  <a:lnTo>
                    <a:pt x="73" y="2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0">
              <a:extLst>
                <a:ext uri="{FF2B5EF4-FFF2-40B4-BE49-F238E27FC236}">
                  <a16:creationId xmlns:a16="http://schemas.microsoft.com/office/drawing/2014/main" xmlns="" id="{193F7247-C50F-430A-A36D-A4F345D14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613" y="563563"/>
              <a:ext cx="177800" cy="174625"/>
            </a:xfrm>
            <a:custGeom>
              <a:avLst/>
              <a:gdLst>
                <a:gd name="T0" fmla="*/ 54 w 112"/>
                <a:gd name="T1" fmla="*/ 0 h 110"/>
                <a:gd name="T2" fmla="*/ 71 w 112"/>
                <a:gd name="T3" fmla="*/ 16 h 110"/>
                <a:gd name="T4" fmla="*/ 64 w 112"/>
                <a:gd name="T5" fmla="*/ 68 h 110"/>
                <a:gd name="T6" fmla="*/ 94 w 112"/>
                <a:gd name="T7" fmla="*/ 37 h 110"/>
                <a:gd name="T8" fmla="*/ 112 w 112"/>
                <a:gd name="T9" fmla="*/ 52 h 110"/>
                <a:gd name="T10" fmla="*/ 57 w 112"/>
                <a:gd name="T11" fmla="*/ 110 h 110"/>
                <a:gd name="T12" fmla="*/ 40 w 112"/>
                <a:gd name="T13" fmla="*/ 94 h 110"/>
                <a:gd name="T14" fmla="*/ 47 w 112"/>
                <a:gd name="T15" fmla="*/ 42 h 110"/>
                <a:gd name="T16" fmla="*/ 17 w 112"/>
                <a:gd name="T17" fmla="*/ 75 h 110"/>
                <a:gd name="T18" fmla="*/ 0 w 112"/>
                <a:gd name="T19" fmla="*/ 59 h 110"/>
                <a:gd name="T20" fmla="*/ 54 w 112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54" y="0"/>
                  </a:moveTo>
                  <a:lnTo>
                    <a:pt x="71" y="16"/>
                  </a:lnTo>
                  <a:lnTo>
                    <a:pt x="64" y="68"/>
                  </a:lnTo>
                  <a:lnTo>
                    <a:pt x="94" y="37"/>
                  </a:lnTo>
                  <a:lnTo>
                    <a:pt x="112" y="52"/>
                  </a:lnTo>
                  <a:lnTo>
                    <a:pt x="57" y="110"/>
                  </a:lnTo>
                  <a:lnTo>
                    <a:pt x="40" y="94"/>
                  </a:lnTo>
                  <a:lnTo>
                    <a:pt x="47" y="42"/>
                  </a:lnTo>
                  <a:lnTo>
                    <a:pt x="17" y="75"/>
                  </a:lnTo>
                  <a:lnTo>
                    <a:pt x="0" y="59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1">
              <a:extLst>
                <a:ext uri="{FF2B5EF4-FFF2-40B4-BE49-F238E27FC236}">
                  <a16:creationId xmlns:a16="http://schemas.microsoft.com/office/drawing/2014/main" xmlns="" id="{9E090F54-DD44-47AC-8738-1A9B864E25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676" y="696913"/>
              <a:ext cx="123825" cy="107950"/>
            </a:xfrm>
            <a:custGeom>
              <a:avLst/>
              <a:gdLst>
                <a:gd name="T0" fmla="*/ 63 w 78"/>
                <a:gd name="T1" fmla="*/ 0 h 68"/>
                <a:gd name="T2" fmla="*/ 78 w 78"/>
                <a:gd name="T3" fmla="*/ 19 h 68"/>
                <a:gd name="T4" fmla="*/ 16 w 78"/>
                <a:gd name="T5" fmla="*/ 68 h 68"/>
                <a:gd name="T6" fmla="*/ 0 w 78"/>
                <a:gd name="T7" fmla="*/ 49 h 68"/>
                <a:gd name="T8" fmla="*/ 63 w 7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68">
                  <a:moveTo>
                    <a:pt x="63" y="0"/>
                  </a:moveTo>
                  <a:lnTo>
                    <a:pt x="78" y="19"/>
                  </a:lnTo>
                  <a:lnTo>
                    <a:pt x="16" y="68"/>
                  </a:lnTo>
                  <a:lnTo>
                    <a:pt x="0" y="49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2">
              <a:extLst>
                <a:ext uri="{FF2B5EF4-FFF2-40B4-BE49-F238E27FC236}">
                  <a16:creationId xmlns:a16="http://schemas.microsoft.com/office/drawing/2014/main" xmlns="" id="{91D0FECE-F594-4B5D-95D3-339D38C27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526" y="768350"/>
              <a:ext cx="153988" cy="141288"/>
            </a:xfrm>
            <a:custGeom>
              <a:avLst/>
              <a:gdLst>
                <a:gd name="T0" fmla="*/ 55 w 97"/>
                <a:gd name="T1" fmla="*/ 0 h 89"/>
                <a:gd name="T2" fmla="*/ 68 w 97"/>
                <a:gd name="T3" fmla="*/ 23 h 89"/>
                <a:gd name="T4" fmla="*/ 26 w 97"/>
                <a:gd name="T5" fmla="*/ 67 h 89"/>
                <a:gd name="T6" fmla="*/ 85 w 97"/>
                <a:gd name="T7" fmla="*/ 54 h 89"/>
                <a:gd name="T8" fmla="*/ 97 w 97"/>
                <a:gd name="T9" fmla="*/ 77 h 89"/>
                <a:gd name="T10" fmla="*/ 13 w 97"/>
                <a:gd name="T11" fmla="*/ 89 h 89"/>
                <a:gd name="T12" fmla="*/ 0 w 97"/>
                <a:gd name="T13" fmla="*/ 67 h 89"/>
                <a:gd name="T14" fmla="*/ 55 w 97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89">
                  <a:moveTo>
                    <a:pt x="55" y="0"/>
                  </a:moveTo>
                  <a:lnTo>
                    <a:pt x="68" y="23"/>
                  </a:lnTo>
                  <a:lnTo>
                    <a:pt x="26" y="67"/>
                  </a:lnTo>
                  <a:lnTo>
                    <a:pt x="85" y="54"/>
                  </a:lnTo>
                  <a:lnTo>
                    <a:pt x="97" y="77"/>
                  </a:lnTo>
                  <a:lnTo>
                    <a:pt x="13" y="89"/>
                  </a:lnTo>
                  <a:lnTo>
                    <a:pt x="0" y="67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3">
              <a:extLst>
                <a:ext uri="{FF2B5EF4-FFF2-40B4-BE49-F238E27FC236}">
                  <a16:creationId xmlns:a16="http://schemas.microsoft.com/office/drawing/2014/main" xmlns="" id="{A1E7203B-CE0F-4555-B91E-72EB184F9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1" y="941388"/>
              <a:ext cx="152400" cy="141288"/>
            </a:xfrm>
            <a:custGeom>
              <a:avLst/>
              <a:gdLst>
                <a:gd name="T0" fmla="*/ 75 w 96"/>
                <a:gd name="T1" fmla="*/ 0 h 89"/>
                <a:gd name="T2" fmla="*/ 96 w 96"/>
                <a:gd name="T3" fmla="*/ 62 h 89"/>
                <a:gd name="T4" fmla="*/ 81 w 96"/>
                <a:gd name="T5" fmla="*/ 68 h 89"/>
                <a:gd name="T6" fmla="*/ 69 w 96"/>
                <a:gd name="T7" fmla="*/ 29 h 89"/>
                <a:gd name="T8" fmla="*/ 56 w 96"/>
                <a:gd name="T9" fmla="*/ 33 h 89"/>
                <a:gd name="T10" fmla="*/ 69 w 96"/>
                <a:gd name="T11" fmla="*/ 69 h 89"/>
                <a:gd name="T12" fmla="*/ 53 w 96"/>
                <a:gd name="T13" fmla="*/ 75 h 89"/>
                <a:gd name="T14" fmla="*/ 41 w 96"/>
                <a:gd name="T15" fmla="*/ 38 h 89"/>
                <a:gd name="T16" fmla="*/ 25 w 96"/>
                <a:gd name="T17" fmla="*/ 43 h 89"/>
                <a:gd name="T18" fmla="*/ 39 w 96"/>
                <a:gd name="T19" fmla="*/ 83 h 89"/>
                <a:gd name="T20" fmla="*/ 21 w 96"/>
                <a:gd name="T21" fmla="*/ 89 h 89"/>
                <a:gd name="T22" fmla="*/ 0 w 96"/>
                <a:gd name="T23" fmla="*/ 24 h 89"/>
                <a:gd name="T24" fmla="*/ 75 w 96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9">
                  <a:moveTo>
                    <a:pt x="75" y="0"/>
                  </a:moveTo>
                  <a:lnTo>
                    <a:pt x="96" y="62"/>
                  </a:lnTo>
                  <a:lnTo>
                    <a:pt x="81" y="68"/>
                  </a:lnTo>
                  <a:lnTo>
                    <a:pt x="69" y="29"/>
                  </a:lnTo>
                  <a:lnTo>
                    <a:pt x="56" y="33"/>
                  </a:lnTo>
                  <a:lnTo>
                    <a:pt x="69" y="69"/>
                  </a:lnTo>
                  <a:lnTo>
                    <a:pt x="53" y="75"/>
                  </a:lnTo>
                  <a:lnTo>
                    <a:pt x="41" y="38"/>
                  </a:lnTo>
                  <a:lnTo>
                    <a:pt x="25" y="43"/>
                  </a:lnTo>
                  <a:lnTo>
                    <a:pt x="39" y="83"/>
                  </a:lnTo>
                  <a:lnTo>
                    <a:pt x="21" y="89"/>
                  </a:lnTo>
                  <a:lnTo>
                    <a:pt x="0" y="2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4">
              <a:extLst>
                <a:ext uri="{FF2B5EF4-FFF2-40B4-BE49-F238E27FC236}">
                  <a16:creationId xmlns:a16="http://schemas.microsoft.com/office/drawing/2014/main" xmlns="" id="{EB97D09B-B392-46EE-91E8-56901B4044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7363" y="1106488"/>
              <a:ext cx="134938" cy="139700"/>
            </a:xfrm>
            <a:custGeom>
              <a:avLst/>
              <a:gdLst>
                <a:gd name="T0" fmla="*/ 50 w 85"/>
                <a:gd name="T1" fmla="*/ 28 h 88"/>
                <a:gd name="T2" fmla="*/ 50 w 85"/>
                <a:gd name="T3" fmla="*/ 39 h 88"/>
                <a:gd name="T4" fmla="*/ 52 w 85"/>
                <a:gd name="T5" fmla="*/ 40 h 88"/>
                <a:gd name="T6" fmla="*/ 54 w 85"/>
                <a:gd name="T7" fmla="*/ 44 h 88"/>
                <a:gd name="T8" fmla="*/ 54 w 85"/>
                <a:gd name="T9" fmla="*/ 47 h 88"/>
                <a:gd name="T10" fmla="*/ 55 w 85"/>
                <a:gd name="T11" fmla="*/ 49 h 88"/>
                <a:gd name="T12" fmla="*/ 59 w 85"/>
                <a:gd name="T13" fmla="*/ 49 h 88"/>
                <a:gd name="T14" fmla="*/ 61 w 85"/>
                <a:gd name="T15" fmla="*/ 49 h 88"/>
                <a:gd name="T16" fmla="*/ 64 w 85"/>
                <a:gd name="T17" fmla="*/ 49 h 88"/>
                <a:gd name="T18" fmla="*/ 66 w 85"/>
                <a:gd name="T19" fmla="*/ 46 h 88"/>
                <a:gd name="T20" fmla="*/ 68 w 85"/>
                <a:gd name="T21" fmla="*/ 42 h 88"/>
                <a:gd name="T22" fmla="*/ 68 w 85"/>
                <a:gd name="T23" fmla="*/ 37 h 88"/>
                <a:gd name="T24" fmla="*/ 66 w 85"/>
                <a:gd name="T25" fmla="*/ 26 h 88"/>
                <a:gd name="T26" fmla="*/ 50 w 85"/>
                <a:gd name="T27" fmla="*/ 28 h 88"/>
                <a:gd name="T28" fmla="*/ 0 w 85"/>
                <a:gd name="T29" fmla="*/ 9 h 88"/>
                <a:gd name="T30" fmla="*/ 78 w 85"/>
                <a:gd name="T31" fmla="*/ 0 h 88"/>
                <a:gd name="T32" fmla="*/ 83 w 85"/>
                <a:gd name="T33" fmla="*/ 40 h 88"/>
                <a:gd name="T34" fmla="*/ 85 w 85"/>
                <a:gd name="T35" fmla="*/ 47 h 88"/>
                <a:gd name="T36" fmla="*/ 85 w 85"/>
                <a:gd name="T37" fmla="*/ 53 h 88"/>
                <a:gd name="T38" fmla="*/ 83 w 85"/>
                <a:gd name="T39" fmla="*/ 58 h 88"/>
                <a:gd name="T40" fmla="*/ 82 w 85"/>
                <a:gd name="T41" fmla="*/ 63 h 88"/>
                <a:gd name="T42" fmla="*/ 78 w 85"/>
                <a:gd name="T43" fmla="*/ 68 h 88"/>
                <a:gd name="T44" fmla="*/ 73 w 85"/>
                <a:gd name="T45" fmla="*/ 72 h 88"/>
                <a:gd name="T46" fmla="*/ 66 w 85"/>
                <a:gd name="T47" fmla="*/ 74 h 88"/>
                <a:gd name="T48" fmla="*/ 59 w 85"/>
                <a:gd name="T49" fmla="*/ 74 h 88"/>
                <a:gd name="T50" fmla="*/ 54 w 85"/>
                <a:gd name="T51" fmla="*/ 72 h 88"/>
                <a:gd name="T52" fmla="*/ 48 w 85"/>
                <a:gd name="T53" fmla="*/ 70 h 88"/>
                <a:gd name="T54" fmla="*/ 45 w 85"/>
                <a:gd name="T55" fmla="*/ 65 h 88"/>
                <a:gd name="T56" fmla="*/ 43 w 85"/>
                <a:gd name="T57" fmla="*/ 61 h 88"/>
                <a:gd name="T58" fmla="*/ 42 w 85"/>
                <a:gd name="T59" fmla="*/ 58 h 88"/>
                <a:gd name="T60" fmla="*/ 40 w 85"/>
                <a:gd name="T61" fmla="*/ 61 h 88"/>
                <a:gd name="T62" fmla="*/ 38 w 85"/>
                <a:gd name="T63" fmla="*/ 65 h 88"/>
                <a:gd name="T64" fmla="*/ 38 w 85"/>
                <a:gd name="T65" fmla="*/ 67 h 88"/>
                <a:gd name="T66" fmla="*/ 35 w 85"/>
                <a:gd name="T67" fmla="*/ 68 h 88"/>
                <a:gd name="T68" fmla="*/ 33 w 85"/>
                <a:gd name="T69" fmla="*/ 72 h 88"/>
                <a:gd name="T70" fmla="*/ 31 w 85"/>
                <a:gd name="T71" fmla="*/ 72 h 88"/>
                <a:gd name="T72" fmla="*/ 8 w 85"/>
                <a:gd name="T73" fmla="*/ 88 h 88"/>
                <a:gd name="T74" fmla="*/ 7 w 85"/>
                <a:gd name="T75" fmla="*/ 60 h 88"/>
                <a:gd name="T76" fmla="*/ 29 w 85"/>
                <a:gd name="T77" fmla="*/ 44 h 88"/>
                <a:gd name="T78" fmla="*/ 33 w 85"/>
                <a:gd name="T79" fmla="*/ 40 h 88"/>
                <a:gd name="T80" fmla="*/ 35 w 85"/>
                <a:gd name="T81" fmla="*/ 39 h 88"/>
                <a:gd name="T82" fmla="*/ 35 w 85"/>
                <a:gd name="T83" fmla="*/ 35 h 88"/>
                <a:gd name="T84" fmla="*/ 35 w 85"/>
                <a:gd name="T85" fmla="*/ 32 h 88"/>
                <a:gd name="T86" fmla="*/ 35 w 85"/>
                <a:gd name="T87" fmla="*/ 30 h 88"/>
                <a:gd name="T88" fmla="*/ 3 w 85"/>
                <a:gd name="T89" fmla="*/ 33 h 88"/>
                <a:gd name="T90" fmla="*/ 0 w 85"/>
                <a:gd name="T91" fmla="*/ 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8">
                  <a:moveTo>
                    <a:pt x="50" y="28"/>
                  </a:moveTo>
                  <a:lnTo>
                    <a:pt x="50" y="39"/>
                  </a:lnTo>
                  <a:lnTo>
                    <a:pt x="52" y="40"/>
                  </a:lnTo>
                  <a:lnTo>
                    <a:pt x="54" y="44"/>
                  </a:lnTo>
                  <a:lnTo>
                    <a:pt x="54" y="47"/>
                  </a:lnTo>
                  <a:lnTo>
                    <a:pt x="55" y="49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4" y="49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68" y="37"/>
                  </a:lnTo>
                  <a:lnTo>
                    <a:pt x="66" y="26"/>
                  </a:lnTo>
                  <a:lnTo>
                    <a:pt x="50" y="28"/>
                  </a:lnTo>
                  <a:close/>
                  <a:moveTo>
                    <a:pt x="0" y="9"/>
                  </a:moveTo>
                  <a:lnTo>
                    <a:pt x="78" y="0"/>
                  </a:lnTo>
                  <a:lnTo>
                    <a:pt x="83" y="40"/>
                  </a:lnTo>
                  <a:lnTo>
                    <a:pt x="85" y="47"/>
                  </a:lnTo>
                  <a:lnTo>
                    <a:pt x="85" y="53"/>
                  </a:lnTo>
                  <a:lnTo>
                    <a:pt x="83" y="58"/>
                  </a:lnTo>
                  <a:lnTo>
                    <a:pt x="82" y="63"/>
                  </a:lnTo>
                  <a:lnTo>
                    <a:pt x="78" y="68"/>
                  </a:lnTo>
                  <a:lnTo>
                    <a:pt x="73" y="72"/>
                  </a:lnTo>
                  <a:lnTo>
                    <a:pt x="66" y="74"/>
                  </a:lnTo>
                  <a:lnTo>
                    <a:pt x="59" y="74"/>
                  </a:lnTo>
                  <a:lnTo>
                    <a:pt x="54" y="72"/>
                  </a:lnTo>
                  <a:lnTo>
                    <a:pt x="48" y="70"/>
                  </a:lnTo>
                  <a:lnTo>
                    <a:pt x="45" y="65"/>
                  </a:lnTo>
                  <a:lnTo>
                    <a:pt x="43" y="61"/>
                  </a:lnTo>
                  <a:lnTo>
                    <a:pt x="42" y="58"/>
                  </a:lnTo>
                  <a:lnTo>
                    <a:pt x="40" y="61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5" y="68"/>
                  </a:lnTo>
                  <a:lnTo>
                    <a:pt x="33" y="72"/>
                  </a:lnTo>
                  <a:lnTo>
                    <a:pt x="31" y="72"/>
                  </a:lnTo>
                  <a:lnTo>
                    <a:pt x="8" y="88"/>
                  </a:lnTo>
                  <a:lnTo>
                    <a:pt x="7" y="60"/>
                  </a:lnTo>
                  <a:lnTo>
                    <a:pt x="29" y="44"/>
                  </a:lnTo>
                  <a:lnTo>
                    <a:pt x="33" y="40"/>
                  </a:lnTo>
                  <a:lnTo>
                    <a:pt x="35" y="39"/>
                  </a:lnTo>
                  <a:lnTo>
                    <a:pt x="35" y="35"/>
                  </a:lnTo>
                  <a:lnTo>
                    <a:pt x="35" y="32"/>
                  </a:lnTo>
                  <a:lnTo>
                    <a:pt x="35" y="30"/>
                  </a:lnTo>
                  <a:lnTo>
                    <a:pt x="3" y="33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5">
              <a:extLst>
                <a:ext uri="{FF2B5EF4-FFF2-40B4-BE49-F238E27FC236}">
                  <a16:creationId xmlns:a16="http://schemas.microsoft.com/office/drawing/2014/main" xmlns="" id="{ED1EA1BB-5537-4D02-8585-3A9024239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301" y="1273175"/>
              <a:ext cx="130175" cy="114300"/>
            </a:xfrm>
            <a:custGeom>
              <a:avLst/>
              <a:gdLst>
                <a:gd name="T0" fmla="*/ 30 w 82"/>
                <a:gd name="T1" fmla="*/ 23 h 72"/>
                <a:gd name="T2" fmla="*/ 21 w 82"/>
                <a:gd name="T3" fmla="*/ 24 h 72"/>
                <a:gd name="T4" fmla="*/ 16 w 82"/>
                <a:gd name="T5" fmla="*/ 31 h 72"/>
                <a:gd name="T6" fmla="*/ 16 w 82"/>
                <a:gd name="T7" fmla="*/ 40 h 72"/>
                <a:gd name="T8" fmla="*/ 19 w 82"/>
                <a:gd name="T9" fmla="*/ 47 h 72"/>
                <a:gd name="T10" fmla="*/ 26 w 82"/>
                <a:gd name="T11" fmla="*/ 47 h 72"/>
                <a:gd name="T12" fmla="*/ 30 w 82"/>
                <a:gd name="T13" fmla="*/ 42 h 72"/>
                <a:gd name="T14" fmla="*/ 33 w 82"/>
                <a:gd name="T15" fmla="*/ 33 h 72"/>
                <a:gd name="T16" fmla="*/ 42 w 82"/>
                <a:gd name="T17" fmla="*/ 16 h 72"/>
                <a:gd name="T18" fmla="*/ 50 w 82"/>
                <a:gd name="T19" fmla="*/ 7 h 72"/>
                <a:gd name="T20" fmla="*/ 61 w 82"/>
                <a:gd name="T21" fmla="*/ 5 h 72"/>
                <a:gd name="T22" fmla="*/ 73 w 82"/>
                <a:gd name="T23" fmla="*/ 9 h 72"/>
                <a:gd name="T24" fmla="*/ 80 w 82"/>
                <a:gd name="T25" fmla="*/ 21 h 72"/>
                <a:gd name="T26" fmla="*/ 82 w 82"/>
                <a:gd name="T27" fmla="*/ 33 h 72"/>
                <a:gd name="T28" fmla="*/ 80 w 82"/>
                <a:gd name="T29" fmla="*/ 49 h 72"/>
                <a:gd name="T30" fmla="*/ 75 w 82"/>
                <a:gd name="T31" fmla="*/ 63 h 72"/>
                <a:gd name="T32" fmla="*/ 63 w 82"/>
                <a:gd name="T33" fmla="*/ 70 h 72"/>
                <a:gd name="T34" fmla="*/ 56 w 82"/>
                <a:gd name="T35" fmla="*/ 47 h 72"/>
                <a:gd name="T36" fmla="*/ 64 w 82"/>
                <a:gd name="T37" fmla="*/ 45 h 72"/>
                <a:gd name="T38" fmla="*/ 68 w 82"/>
                <a:gd name="T39" fmla="*/ 37 h 72"/>
                <a:gd name="T40" fmla="*/ 66 w 82"/>
                <a:gd name="T41" fmla="*/ 30 h 72"/>
                <a:gd name="T42" fmla="*/ 61 w 82"/>
                <a:gd name="T43" fmla="*/ 28 h 72"/>
                <a:gd name="T44" fmla="*/ 57 w 82"/>
                <a:gd name="T45" fmla="*/ 30 h 72"/>
                <a:gd name="T46" fmla="*/ 54 w 82"/>
                <a:gd name="T47" fmla="*/ 37 h 72"/>
                <a:gd name="T48" fmla="*/ 49 w 82"/>
                <a:gd name="T49" fmla="*/ 54 h 72"/>
                <a:gd name="T50" fmla="*/ 42 w 82"/>
                <a:gd name="T51" fmla="*/ 65 h 72"/>
                <a:gd name="T52" fmla="*/ 31 w 82"/>
                <a:gd name="T53" fmla="*/ 72 h 72"/>
                <a:gd name="T54" fmla="*/ 17 w 82"/>
                <a:gd name="T55" fmla="*/ 70 h 72"/>
                <a:gd name="T56" fmla="*/ 5 w 82"/>
                <a:gd name="T57" fmla="*/ 61 h 72"/>
                <a:gd name="T58" fmla="*/ 0 w 82"/>
                <a:gd name="T59" fmla="*/ 47 h 72"/>
                <a:gd name="T60" fmla="*/ 0 w 82"/>
                <a:gd name="T61" fmla="*/ 35 h 72"/>
                <a:gd name="T62" fmla="*/ 3 w 82"/>
                <a:gd name="T63" fmla="*/ 17 h 72"/>
                <a:gd name="T64" fmla="*/ 10 w 82"/>
                <a:gd name="T65" fmla="*/ 7 h 72"/>
                <a:gd name="T66" fmla="*/ 23 w 82"/>
                <a:gd name="T6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2">
                  <a:moveTo>
                    <a:pt x="30" y="0"/>
                  </a:moveTo>
                  <a:lnTo>
                    <a:pt x="30" y="23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6" y="31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7" y="44"/>
                  </a:lnTo>
                  <a:lnTo>
                    <a:pt x="19" y="47"/>
                  </a:lnTo>
                  <a:lnTo>
                    <a:pt x="23" y="47"/>
                  </a:lnTo>
                  <a:lnTo>
                    <a:pt x="26" y="47"/>
                  </a:lnTo>
                  <a:lnTo>
                    <a:pt x="28" y="45"/>
                  </a:lnTo>
                  <a:lnTo>
                    <a:pt x="30" y="42"/>
                  </a:lnTo>
                  <a:lnTo>
                    <a:pt x="31" y="38"/>
                  </a:lnTo>
                  <a:lnTo>
                    <a:pt x="33" y="33"/>
                  </a:lnTo>
                  <a:lnTo>
                    <a:pt x="37" y="23"/>
                  </a:lnTo>
                  <a:lnTo>
                    <a:pt x="42" y="16"/>
                  </a:lnTo>
                  <a:lnTo>
                    <a:pt x="45" y="11"/>
                  </a:lnTo>
                  <a:lnTo>
                    <a:pt x="50" y="7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8" y="5"/>
                  </a:lnTo>
                  <a:lnTo>
                    <a:pt x="73" y="9"/>
                  </a:lnTo>
                  <a:lnTo>
                    <a:pt x="77" y="14"/>
                  </a:lnTo>
                  <a:lnTo>
                    <a:pt x="80" y="21"/>
                  </a:lnTo>
                  <a:lnTo>
                    <a:pt x="82" y="26"/>
                  </a:lnTo>
                  <a:lnTo>
                    <a:pt x="82" y="33"/>
                  </a:lnTo>
                  <a:lnTo>
                    <a:pt x="82" y="40"/>
                  </a:lnTo>
                  <a:lnTo>
                    <a:pt x="80" y="49"/>
                  </a:lnTo>
                  <a:lnTo>
                    <a:pt x="78" y="58"/>
                  </a:lnTo>
                  <a:lnTo>
                    <a:pt x="75" y="63"/>
                  </a:lnTo>
                  <a:lnTo>
                    <a:pt x="70" y="68"/>
                  </a:lnTo>
                  <a:lnTo>
                    <a:pt x="63" y="70"/>
                  </a:lnTo>
                  <a:lnTo>
                    <a:pt x="56" y="72"/>
                  </a:lnTo>
                  <a:lnTo>
                    <a:pt x="56" y="47"/>
                  </a:lnTo>
                  <a:lnTo>
                    <a:pt x="61" y="47"/>
                  </a:lnTo>
                  <a:lnTo>
                    <a:pt x="64" y="45"/>
                  </a:lnTo>
                  <a:lnTo>
                    <a:pt x="66" y="42"/>
                  </a:lnTo>
                  <a:lnTo>
                    <a:pt x="68" y="37"/>
                  </a:lnTo>
                  <a:lnTo>
                    <a:pt x="68" y="33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1" y="28"/>
                  </a:lnTo>
                  <a:lnTo>
                    <a:pt x="59" y="28"/>
                  </a:lnTo>
                  <a:lnTo>
                    <a:pt x="57" y="30"/>
                  </a:lnTo>
                  <a:lnTo>
                    <a:pt x="56" y="31"/>
                  </a:lnTo>
                  <a:lnTo>
                    <a:pt x="54" y="37"/>
                  </a:lnTo>
                  <a:lnTo>
                    <a:pt x="52" y="47"/>
                  </a:lnTo>
                  <a:lnTo>
                    <a:pt x="49" y="54"/>
                  </a:lnTo>
                  <a:lnTo>
                    <a:pt x="45" y="59"/>
                  </a:lnTo>
                  <a:lnTo>
                    <a:pt x="42" y="65"/>
                  </a:lnTo>
                  <a:lnTo>
                    <a:pt x="37" y="70"/>
                  </a:lnTo>
                  <a:lnTo>
                    <a:pt x="31" y="72"/>
                  </a:lnTo>
                  <a:lnTo>
                    <a:pt x="24" y="72"/>
                  </a:lnTo>
                  <a:lnTo>
                    <a:pt x="17" y="70"/>
                  </a:lnTo>
                  <a:lnTo>
                    <a:pt x="10" y="66"/>
                  </a:lnTo>
                  <a:lnTo>
                    <a:pt x="5" y="61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2" y="24"/>
                  </a:lnTo>
                  <a:lnTo>
                    <a:pt x="3" y="17"/>
                  </a:lnTo>
                  <a:lnTo>
                    <a:pt x="5" y="11"/>
                  </a:lnTo>
                  <a:lnTo>
                    <a:pt x="10" y="7"/>
                  </a:lnTo>
                  <a:lnTo>
                    <a:pt x="16" y="2"/>
                  </a:lnTo>
                  <a:lnTo>
                    <a:pt x="23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">
              <a:extLst>
                <a:ext uri="{FF2B5EF4-FFF2-40B4-BE49-F238E27FC236}">
                  <a16:creationId xmlns:a16="http://schemas.microsoft.com/office/drawing/2014/main" xmlns="" id="{34FCA4D5-1565-44E1-84F1-7FA795329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1422400"/>
              <a:ext cx="131763" cy="66675"/>
            </a:xfrm>
            <a:custGeom>
              <a:avLst/>
              <a:gdLst>
                <a:gd name="T0" fmla="*/ 83 w 83"/>
                <a:gd name="T1" fmla="*/ 18 h 42"/>
                <a:gd name="T2" fmla="*/ 76 w 83"/>
                <a:gd name="T3" fmla="*/ 42 h 42"/>
                <a:gd name="T4" fmla="*/ 0 w 83"/>
                <a:gd name="T5" fmla="*/ 23 h 42"/>
                <a:gd name="T6" fmla="*/ 5 w 83"/>
                <a:gd name="T7" fmla="*/ 0 h 42"/>
                <a:gd name="T8" fmla="*/ 83 w 8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2">
                  <a:moveTo>
                    <a:pt x="83" y="18"/>
                  </a:moveTo>
                  <a:lnTo>
                    <a:pt x="76" y="42"/>
                  </a:lnTo>
                  <a:lnTo>
                    <a:pt x="0" y="23"/>
                  </a:lnTo>
                  <a:lnTo>
                    <a:pt x="5" y="0"/>
                  </a:lnTo>
                  <a:lnTo>
                    <a:pt x="83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7">
              <a:extLst>
                <a:ext uri="{FF2B5EF4-FFF2-40B4-BE49-F238E27FC236}">
                  <a16:creationId xmlns:a16="http://schemas.microsoft.com/office/drawing/2014/main" xmlns="" id="{536F32CC-4AD2-4DEC-9BB1-80B89310C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1530350"/>
              <a:ext cx="147638" cy="122238"/>
            </a:xfrm>
            <a:custGeom>
              <a:avLst/>
              <a:gdLst>
                <a:gd name="T0" fmla="*/ 93 w 93"/>
                <a:gd name="T1" fmla="*/ 7 h 77"/>
                <a:gd name="T2" fmla="*/ 65 w 93"/>
                <a:gd name="T3" fmla="*/ 77 h 77"/>
                <a:gd name="T4" fmla="*/ 47 w 93"/>
                <a:gd name="T5" fmla="*/ 70 h 77"/>
                <a:gd name="T6" fmla="*/ 56 w 93"/>
                <a:gd name="T7" fmla="*/ 48 h 77"/>
                <a:gd name="T8" fmla="*/ 0 w 93"/>
                <a:gd name="T9" fmla="*/ 25 h 77"/>
                <a:gd name="T10" fmla="*/ 9 w 93"/>
                <a:gd name="T11" fmla="*/ 2 h 77"/>
                <a:gd name="T12" fmla="*/ 67 w 93"/>
                <a:gd name="T13" fmla="*/ 25 h 77"/>
                <a:gd name="T14" fmla="*/ 75 w 93"/>
                <a:gd name="T15" fmla="*/ 0 h 77"/>
                <a:gd name="T16" fmla="*/ 93 w 93"/>
                <a:gd name="T17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77">
                  <a:moveTo>
                    <a:pt x="93" y="7"/>
                  </a:moveTo>
                  <a:lnTo>
                    <a:pt x="65" y="77"/>
                  </a:lnTo>
                  <a:lnTo>
                    <a:pt x="47" y="70"/>
                  </a:lnTo>
                  <a:lnTo>
                    <a:pt x="56" y="48"/>
                  </a:lnTo>
                  <a:lnTo>
                    <a:pt x="0" y="25"/>
                  </a:lnTo>
                  <a:lnTo>
                    <a:pt x="9" y="2"/>
                  </a:lnTo>
                  <a:lnTo>
                    <a:pt x="67" y="25"/>
                  </a:lnTo>
                  <a:lnTo>
                    <a:pt x="75" y="0"/>
                  </a:lnTo>
                  <a:lnTo>
                    <a:pt x="93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">
              <a:extLst>
                <a:ext uri="{FF2B5EF4-FFF2-40B4-BE49-F238E27FC236}">
                  <a16:creationId xmlns:a16="http://schemas.microsoft.com/office/drawing/2014/main" xmlns="" id="{C0A6ED81-74AF-4C96-916F-E6C005829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26" y="1670050"/>
              <a:ext cx="155575" cy="142875"/>
            </a:xfrm>
            <a:custGeom>
              <a:avLst/>
              <a:gdLst>
                <a:gd name="T0" fmla="*/ 98 w 98"/>
                <a:gd name="T1" fmla="*/ 17 h 90"/>
                <a:gd name="T2" fmla="*/ 82 w 98"/>
                <a:gd name="T3" fmla="*/ 40 h 90"/>
                <a:gd name="T4" fmla="*/ 50 w 98"/>
                <a:gd name="T5" fmla="*/ 38 h 90"/>
                <a:gd name="T6" fmla="*/ 64 w 98"/>
                <a:gd name="T7" fmla="*/ 68 h 90"/>
                <a:gd name="T8" fmla="*/ 50 w 98"/>
                <a:gd name="T9" fmla="*/ 90 h 90"/>
                <a:gd name="T10" fmla="*/ 28 w 98"/>
                <a:gd name="T11" fmla="*/ 38 h 90"/>
                <a:gd name="T12" fmla="*/ 0 w 98"/>
                <a:gd name="T13" fmla="*/ 21 h 90"/>
                <a:gd name="T14" fmla="*/ 14 w 98"/>
                <a:gd name="T15" fmla="*/ 0 h 90"/>
                <a:gd name="T16" fmla="*/ 42 w 98"/>
                <a:gd name="T17" fmla="*/ 17 h 90"/>
                <a:gd name="T18" fmla="*/ 98 w 98"/>
                <a:gd name="T19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0">
                  <a:moveTo>
                    <a:pt x="98" y="17"/>
                  </a:moveTo>
                  <a:lnTo>
                    <a:pt x="82" y="40"/>
                  </a:lnTo>
                  <a:lnTo>
                    <a:pt x="50" y="38"/>
                  </a:lnTo>
                  <a:lnTo>
                    <a:pt x="64" y="68"/>
                  </a:lnTo>
                  <a:lnTo>
                    <a:pt x="50" y="90"/>
                  </a:lnTo>
                  <a:lnTo>
                    <a:pt x="28" y="38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42" y="17"/>
                  </a:lnTo>
                  <a:lnTo>
                    <a:pt x="98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9">
              <a:extLst>
                <a:ext uri="{FF2B5EF4-FFF2-40B4-BE49-F238E27FC236}">
                  <a16:creationId xmlns:a16="http://schemas.microsoft.com/office/drawing/2014/main" xmlns="" id="{F2A1E9F1-DC1F-4F75-AA54-ACE3EBDC26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401" y="544513"/>
              <a:ext cx="1430338" cy="1427163"/>
            </a:xfrm>
            <a:custGeom>
              <a:avLst/>
              <a:gdLst>
                <a:gd name="T0" fmla="*/ 384 w 901"/>
                <a:gd name="T1" fmla="*/ 5 h 899"/>
                <a:gd name="T2" fmla="*/ 260 w 901"/>
                <a:gd name="T3" fmla="*/ 42 h 899"/>
                <a:gd name="T4" fmla="*/ 156 w 901"/>
                <a:gd name="T5" fmla="*/ 110 h 899"/>
                <a:gd name="T6" fmla="*/ 74 w 901"/>
                <a:gd name="T7" fmla="*/ 206 h 899"/>
                <a:gd name="T8" fmla="*/ 19 w 901"/>
                <a:gd name="T9" fmla="*/ 319 h 899"/>
                <a:gd name="T10" fmla="*/ 0 w 901"/>
                <a:gd name="T11" fmla="*/ 450 h 899"/>
                <a:gd name="T12" fmla="*/ 19 w 901"/>
                <a:gd name="T13" fmla="*/ 579 h 899"/>
                <a:gd name="T14" fmla="*/ 74 w 901"/>
                <a:gd name="T15" fmla="*/ 695 h 899"/>
                <a:gd name="T16" fmla="*/ 156 w 901"/>
                <a:gd name="T17" fmla="*/ 789 h 899"/>
                <a:gd name="T18" fmla="*/ 260 w 901"/>
                <a:gd name="T19" fmla="*/ 857 h 899"/>
                <a:gd name="T20" fmla="*/ 384 w 901"/>
                <a:gd name="T21" fmla="*/ 896 h 899"/>
                <a:gd name="T22" fmla="*/ 517 w 901"/>
                <a:gd name="T23" fmla="*/ 896 h 899"/>
                <a:gd name="T24" fmla="*/ 639 w 901"/>
                <a:gd name="T25" fmla="*/ 857 h 899"/>
                <a:gd name="T26" fmla="*/ 746 w 901"/>
                <a:gd name="T27" fmla="*/ 789 h 899"/>
                <a:gd name="T28" fmla="*/ 828 w 901"/>
                <a:gd name="T29" fmla="*/ 695 h 899"/>
                <a:gd name="T30" fmla="*/ 882 w 901"/>
                <a:gd name="T31" fmla="*/ 579 h 899"/>
                <a:gd name="T32" fmla="*/ 901 w 901"/>
                <a:gd name="T33" fmla="*/ 450 h 899"/>
                <a:gd name="T34" fmla="*/ 882 w 901"/>
                <a:gd name="T35" fmla="*/ 319 h 899"/>
                <a:gd name="T36" fmla="*/ 828 w 901"/>
                <a:gd name="T37" fmla="*/ 206 h 899"/>
                <a:gd name="T38" fmla="*/ 746 w 901"/>
                <a:gd name="T39" fmla="*/ 110 h 899"/>
                <a:gd name="T40" fmla="*/ 639 w 901"/>
                <a:gd name="T41" fmla="*/ 42 h 899"/>
                <a:gd name="T42" fmla="*/ 517 w 901"/>
                <a:gd name="T43" fmla="*/ 5 h 899"/>
                <a:gd name="T44" fmla="*/ 878 w 901"/>
                <a:gd name="T45" fmla="*/ 450 h 899"/>
                <a:gd name="T46" fmla="*/ 861 w 901"/>
                <a:gd name="T47" fmla="*/ 574 h 899"/>
                <a:gd name="T48" fmla="*/ 810 w 901"/>
                <a:gd name="T49" fmla="*/ 683 h 899"/>
                <a:gd name="T50" fmla="*/ 732 w 901"/>
                <a:gd name="T51" fmla="*/ 773 h 899"/>
                <a:gd name="T52" fmla="*/ 630 w 901"/>
                <a:gd name="T53" fmla="*/ 840 h 899"/>
                <a:gd name="T54" fmla="*/ 513 w 901"/>
                <a:gd name="T55" fmla="*/ 875 h 899"/>
                <a:gd name="T56" fmla="*/ 388 w 901"/>
                <a:gd name="T57" fmla="*/ 875 h 899"/>
                <a:gd name="T58" fmla="*/ 269 w 901"/>
                <a:gd name="T59" fmla="*/ 840 h 899"/>
                <a:gd name="T60" fmla="*/ 170 w 901"/>
                <a:gd name="T61" fmla="*/ 773 h 899"/>
                <a:gd name="T62" fmla="*/ 91 w 901"/>
                <a:gd name="T63" fmla="*/ 683 h 899"/>
                <a:gd name="T64" fmla="*/ 40 w 901"/>
                <a:gd name="T65" fmla="*/ 574 h 899"/>
                <a:gd name="T66" fmla="*/ 21 w 901"/>
                <a:gd name="T67" fmla="*/ 450 h 899"/>
                <a:gd name="T68" fmla="*/ 40 w 901"/>
                <a:gd name="T69" fmla="*/ 326 h 899"/>
                <a:gd name="T70" fmla="*/ 91 w 901"/>
                <a:gd name="T71" fmla="*/ 216 h 899"/>
                <a:gd name="T72" fmla="*/ 170 w 901"/>
                <a:gd name="T73" fmla="*/ 127 h 899"/>
                <a:gd name="T74" fmla="*/ 269 w 901"/>
                <a:gd name="T75" fmla="*/ 61 h 899"/>
                <a:gd name="T76" fmla="*/ 388 w 901"/>
                <a:gd name="T77" fmla="*/ 26 h 899"/>
                <a:gd name="T78" fmla="*/ 513 w 901"/>
                <a:gd name="T79" fmla="*/ 26 h 899"/>
                <a:gd name="T80" fmla="*/ 630 w 901"/>
                <a:gd name="T81" fmla="*/ 61 h 899"/>
                <a:gd name="T82" fmla="*/ 732 w 901"/>
                <a:gd name="T83" fmla="*/ 127 h 899"/>
                <a:gd name="T84" fmla="*/ 810 w 901"/>
                <a:gd name="T85" fmla="*/ 216 h 899"/>
                <a:gd name="T86" fmla="*/ 861 w 901"/>
                <a:gd name="T87" fmla="*/ 326 h 899"/>
                <a:gd name="T88" fmla="*/ 878 w 901"/>
                <a:gd name="T89" fmla="*/ 45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1" h="899">
                  <a:moveTo>
                    <a:pt x="451" y="0"/>
                  </a:moveTo>
                  <a:lnTo>
                    <a:pt x="384" y="5"/>
                  </a:lnTo>
                  <a:lnTo>
                    <a:pt x="321" y="19"/>
                  </a:lnTo>
                  <a:lnTo>
                    <a:pt x="260" y="42"/>
                  </a:lnTo>
                  <a:lnTo>
                    <a:pt x="206" y="73"/>
                  </a:lnTo>
                  <a:lnTo>
                    <a:pt x="156" y="110"/>
                  </a:lnTo>
                  <a:lnTo>
                    <a:pt x="112" y="155"/>
                  </a:lnTo>
                  <a:lnTo>
                    <a:pt x="74" y="206"/>
                  </a:lnTo>
                  <a:lnTo>
                    <a:pt x="42" y="260"/>
                  </a:lnTo>
                  <a:lnTo>
                    <a:pt x="19" y="319"/>
                  </a:lnTo>
                  <a:lnTo>
                    <a:pt x="6" y="384"/>
                  </a:lnTo>
                  <a:lnTo>
                    <a:pt x="0" y="450"/>
                  </a:lnTo>
                  <a:lnTo>
                    <a:pt x="6" y="517"/>
                  </a:lnTo>
                  <a:lnTo>
                    <a:pt x="19" y="579"/>
                  </a:lnTo>
                  <a:lnTo>
                    <a:pt x="42" y="639"/>
                  </a:lnTo>
                  <a:lnTo>
                    <a:pt x="74" y="695"/>
                  </a:lnTo>
                  <a:lnTo>
                    <a:pt x="112" y="745"/>
                  </a:lnTo>
                  <a:lnTo>
                    <a:pt x="156" y="789"/>
                  </a:lnTo>
                  <a:lnTo>
                    <a:pt x="206" y="827"/>
                  </a:lnTo>
                  <a:lnTo>
                    <a:pt x="260" y="857"/>
                  </a:lnTo>
                  <a:lnTo>
                    <a:pt x="321" y="882"/>
                  </a:lnTo>
                  <a:lnTo>
                    <a:pt x="384" y="896"/>
                  </a:lnTo>
                  <a:lnTo>
                    <a:pt x="451" y="899"/>
                  </a:lnTo>
                  <a:lnTo>
                    <a:pt x="517" y="896"/>
                  </a:lnTo>
                  <a:lnTo>
                    <a:pt x="580" y="882"/>
                  </a:lnTo>
                  <a:lnTo>
                    <a:pt x="639" y="857"/>
                  </a:lnTo>
                  <a:lnTo>
                    <a:pt x="695" y="827"/>
                  </a:lnTo>
                  <a:lnTo>
                    <a:pt x="746" y="789"/>
                  </a:lnTo>
                  <a:lnTo>
                    <a:pt x="789" y="745"/>
                  </a:lnTo>
                  <a:lnTo>
                    <a:pt x="828" y="695"/>
                  </a:lnTo>
                  <a:lnTo>
                    <a:pt x="859" y="639"/>
                  </a:lnTo>
                  <a:lnTo>
                    <a:pt x="882" y="579"/>
                  </a:lnTo>
                  <a:lnTo>
                    <a:pt x="896" y="517"/>
                  </a:lnTo>
                  <a:lnTo>
                    <a:pt x="901" y="450"/>
                  </a:lnTo>
                  <a:lnTo>
                    <a:pt x="896" y="384"/>
                  </a:lnTo>
                  <a:lnTo>
                    <a:pt x="882" y="319"/>
                  </a:lnTo>
                  <a:lnTo>
                    <a:pt x="859" y="260"/>
                  </a:lnTo>
                  <a:lnTo>
                    <a:pt x="828" y="206"/>
                  </a:lnTo>
                  <a:lnTo>
                    <a:pt x="789" y="155"/>
                  </a:lnTo>
                  <a:lnTo>
                    <a:pt x="746" y="110"/>
                  </a:lnTo>
                  <a:lnTo>
                    <a:pt x="695" y="73"/>
                  </a:lnTo>
                  <a:lnTo>
                    <a:pt x="639" y="42"/>
                  </a:lnTo>
                  <a:lnTo>
                    <a:pt x="580" y="19"/>
                  </a:lnTo>
                  <a:lnTo>
                    <a:pt x="517" y="5"/>
                  </a:lnTo>
                  <a:lnTo>
                    <a:pt x="451" y="0"/>
                  </a:lnTo>
                  <a:close/>
                  <a:moveTo>
                    <a:pt x="878" y="450"/>
                  </a:moveTo>
                  <a:lnTo>
                    <a:pt x="875" y="513"/>
                  </a:lnTo>
                  <a:lnTo>
                    <a:pt x="861" y="574"/>
                  </a:lnTo>
                  <a:lnTo>
                    <a:pt x="840" y="630"/>
                  </a:lnTo>
                  <a:lnTo>
                    <a:pt x="810" y="683"/>
                  </a:lnTo>
                  <a:lnTo>
                    <a:pt x="774" y="731"/>
                  </a:lnTo>
                  <a:lnTo>
                    <a:pt x="732" y="773"/>
                  </a:lnTo>
                  <a:lnTo>
                    <a:pt x="683" y="810"/>
                  </a:lnTo>
                  <a:lnTo>
                    <a:pt x="630" y="840"/>
                  </a:lnTo>
                  <a:lnTo>
                    <a:pt x="575" y="861"/>
                  </a:lnTo>
                  <a:lnTo>
                    <a:pt x="513" y="875"/>
                  </a:lnTo>
                  <a:lnTo>
                    <a:pt x="451" y="878"/>
                  </a:lnTo>
                  <a:lnTo>
                    <a:pt x="388" y="875"/>
                  </a:lnTo>
                  <a:lnTo>
                    <a:pt x="327" y="861"/>
                  </a:lnTo>
                  <a:lnTo>
                    <a:pt x="269" y="840"/>
                  </a:lnTo>
                  <a:lnTo>
                    <a:pt x="217" y="810"/>
                  </a:lnTo>
                  <a:lnTo>
                    <a:pt x="170" y="773"/>
                  </a:lnTo>
                  <a:lnTo>
                    <a:pt x="128" y="731"/>
                  </a:lnTo>
                  <a:lnTo>
                    <a:pt x="91" y="683"/>
                  </a:lnTo>
                  <a:lnTo>
                    <a:pt x="61" y="630"/>
                  </a:lnTo>
                  <a:lnTo>
                    <a:pt x="40" y="574"/>
                  </a:lnTo>
                  <a:lnTo>
                    <a:pt x="26" y="513"/>
                  </a:lnTo>
                  <a:lnTo>
                    <a:pt x="21" y="450"/>
                  </a:lnTo>
                  <a:lnTo>
                    <a:pt x="26" y="387"/>
                  </a:lnTo>
                  <a:lnTo>
                    <a:pt x="40" y="326"/>
                  </a:lnTo>
                  <a:lnTo>
                    <a:pt x="61" y="269"/>
                  </a:lnTo>
                  <a:lnTo>
                    <a:pt x="91" y="216"/>
                  </a:lnTo>
                  <a:lnTo>
                    <a:pt x="128" y="169"/>
                  </a:lnTo>
                  <a:lnTo>
                    <a:pt x="170" y="127"/>
                  </a:lnTo>
                  <a:lnTo>
                    <a:pt x="217" y="91"/>
                  </a:lnTo>
                  <a:lnTo>
                    <a:pt x="269" y="61"/>
                  </a:lnTo>
                  <a:lnTo>
                    <a:pt x="327" y="40"/>
                  </a:lnTo>
                  <a:lnTo>
                    <a:pt x="388" y="26"/>
                  </a:lnTo>
                  <a:lnTo>
                    <a:pt x="451" y="21"/>
                  </a:lnTo>
                  <a:lnTo>
                    <a:pt x="513" y="26"/>
                  </a:lnTo>
                  <a:lnTo>
                    <a:pt x="575" y="40"/>
                  </a:lnTo>
                  <a:lnTo>
                    <a:pt x="630" y="61"/>
                  </a:lnTo>
                  <a:lnTo>
                    <a:pt x="683" y="91"/>
                  </a:lnTo>
                  <a:lnTo>
                    <a:pt x="732" y="127"/>
                  </a:lnTo>
                  <a:lnTo>
                    <a:pt x="774" y="169"/>
                  </a:lnTo>
                  <a:lnTo>
                    <a:pt x="810" y="216"/>
                  </a:lnTo>
                  <a:lnTo>
                    <a:pt x="840" y="269"/>
                  </a:lnTo>
                  <a:lnTo>
                    <a:pt x="861" y="326"/>
                  </a:lnTo>
                  <a:lnTo>
                    <a:pt x="875" y="387"/>
                  </a:lnTo>
                  <a:lnTo>
                    <a:pt x="878" y="45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0">
              <a:extLst>
                <a:ext uri="{FF2B5EF4-FFF2-40B4-BE49-F238E27FC236}">
                  <a16:creationId xmlns:a16="http://schemas.microsoft.com/office/drawing/2014/main" xmlns="" id="{A67F0DAF-8B60-4E28-9351-CDF6B68EE2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13" y="269875"/>
              <a:ext cx="1981200" cy="1984375"/>
            </a:xfrm>
            <a:custGeom>
              <a:avLst/>
              <a:gdLst>
                <a:gd name="T0" fmla="*/ 546 w 1248"/>
                <a:gd name="T1" fmla="*/ 5 h 1250"/>
                <a:gd name="T2" fmla="*/ 398 w 1248"/>
                <a:gd name="T3" fmla="*/ 42 h 1250"/>
                <a:gd name="T4" fmla="*/ 267 w 1248"/>
                <a:gd name="T5" fmla="*/ 113 h 1250"/>
                <a:gd name="T6" fmla="*/ 157 w 1248"/>
                <a:gd name="T7" fmla="*/ 211 h 1250"/>
                <a:gd name="T8" fmla="*/ 73 w 1248"/>
                <a:gd name="T9" fmla="*/ 332 h 1250"/>
                <a:gd name="T10" fmla="*/ 17 w 1248"/>
                <a:gd name="T11" fmla="*/ 471 h 1250"/>
                <a:gd name="T12" fmla="*/ 0 w 1248"/>
                <a:gd name="T13" fmla="*/ 625 h 1250"/>
                <a:gd name="T14" fmla="*/ 17 w 1248"/>
                <a:gd name="T15" fmla="*/ 779 h 1250"/>
                <a:gd name="T16" fmla="*/ 73 w 1248"/>
                <a:gd name="T17" fmla="*/ 918 h 1250"/>
                <a:gd name="T18" fmla="*/ 157 w 1248"/>
                <a:gd name="T19" fmla="*/ 1041 h 1250"/>
                <a:gd name="T20" fmla="*/ 267 w 1248"/>
                <a:gd name="T21" fmla="*/ 1138 h 1250"/>
                <a:gd name="T22" fmla="*/ 398 w 1248"/>
                <a:gd name="T23" fmla="*/ 1208 h 1250"/>
                <a:gd name="T24" fmla="*/ 546 w 1248"/>
                <a:gd name="T25" fmla="*/ 1245 h 1250"/>
                <a:gd name="T26" fmla="*/ 702 w 1248"/>
                <a:gd name="T27" fmla="*/ 1245 h 1250"/>
                <a:gd name="T28" fmla="*/ 850 w 1248"/>
                <a:gd name="T29" fmla="*/ 1208 h 1250"/>
                <a:gd name="T30" fmla="*/ 981 w 1248"/>
                <a:gd name="T31" fmla="*/ 1138 h 1250"/>
                <a:gd name="T32" fmla="*/ 1091 w 1248"/>
                <a:gd name="T33" fmla="*/ 1041 h 1250"/>
                <a:gd name="T34" fmla="*/ 1175 w 1248"/>
                <a:gd name="T35" fmla="*/ 918 h 1250"/>
                <a:gd name="T36" fmla="*/ 1229 w 1248"/>
                <a:gd name="T37" fmla="*/ 779 h 1250"/>
                <a:gd name="T38" fmla="*/ 1248 w 1248"/>
                <a:gd name="T39" fmla="*/ 625 h 1250"/>
                <a:gd name="T40" fmla="*/ 1229 w 1248"/>
                <a:gd name="T41" fmla="*/ 471 h 1250"/>
                <a:gd name="T42" fmla="*/ 1175 w 1248"/>
                <a:gd name="T43" fmla="*/ 332 h 1250"/>
                <a:gd name="T44" fmla="*/ 1091 w 1248"/>
                <a:gd name="T45" fmla="*/ 211 h 1250"/>
                <a:gd name="T46" fmla="*/ 981 w 1248"/>
                <a:gd name="T47" fmla="*/ 113 h 1250"/>
                <a:gd name="T48" fmla="*/ 850 w 1248"/>
                <a:gd name="T49" fmla="*/ 42 h 1250"/>
                <a:gd name="T50" fmla="*/ 702 w 1248"/>
                <a:gd name="T51" fmla="*/ 5 h 1250"/>
                <a:gd name="T52" fmla="*/ 1217 w 1248"/>
                <a:gd name="T53" fmla="*/ 625 h 1250"/>
                <a:gd name="T54" fmla="*/ 1196 w 1248"/>
                <a:gd name="T55" fmla="*/ 782 h 1250"/>
                <a:gd name="T56" fmla="*/ 1136 w 1248"/>
                <a:gd name="T57" fmla="*/ 925 h 1250"/>
                <a:gd name="T58" fmla="*/ 1044 w 1248"/>
                <a:gd name="T59" fmla="*/ 1044 h 1250"/>
                <a:gd name="T60" fmla="*/ 923 w 1248"/>
                <a:gd name="T61" fmla="*/ 1138 h 1250"/>
                <a:gd name="T62" fmla="*/ 782 w 1248"/>
                <a:gd name="T63" fmla="*/ 1198 h 1250"/>
                <a:gd name="T64" fmla="*/ 623 w 1248"/>
                <a:gd name="T65" fmla="*/ 1219 h 1250"/>
                <a:gd name="T66" fmla="*/ 466 w 1248"/>
                <a:gd name="T67" fmla="*/ 1198 h 1250"/>
                <a:gd name="T68" fmla="*/ 325 w 1248"/>
                <a:gd name="T69" fmla="*/ 1138 h 1250"/>
                <a:gd name="T70" fmla="*/ 204 w 1248"/>
                <a:gd name="T71" fmla="*/ 1044 h 1250"/>
                <a:gd name="T72" fmla="*/ 112 w 1248"/>
                <a:gd name="T73" fmla="*/ 925 h 1250"/>
                <a:gd name="T74" fmla="*/ 52 w 1248"/>
                <a:gd name="T75" fmla="*/ 782 h 1250"/>
                <a:gd name="T76" fmla="*/ 31 w 1248"/>
                <a:gd name="T77" fmla="*/ 625 h 1250"/>
                <a:gd name="T78" fmla="*/ 52 w 1248"/>
                <a:gd name="T79" fmla="*/ 468 h 1250"/>
                <a:gd name="T80" fmla="*/ 112 w 1248"/>
                <a:gd name="T81" fmla="*/ 326 h 1250"/>
                <a:gd name="T82" fmla="*/ 204 w 1248"/>
                <a:gd name="T83" fmla="*/ 206 h 1250"/>
                <a:gd name="T84" fmla="*/ 325 w 1248"/>
                <a:gd name="T85" fmla="*/ 113 h 1250"/>
                <a:gd name="T86" fmla="*/ 466 w 1248"/>
                <a:gd name="T87" fmla="*/ 54 h 1250"/>
                <a:gd name="T88" fmla="*/ 623 w 1248"/>
                <a:gd name="T89" fmla="*/ 33 h 1250"/>
                <a:gd name="T90" fmla="*/ 782 w 1248"/>
                <a:gd name="T91" fmla="*/ 54 h 1250"/>
                <a:gd name="T92" fmla="*/ 923 w 1248"/>
                <a:gd name="T93" fmla="*/ 113 h 1250"/>
                <a:gd name="T94" fmla="*/ 1044 w 1248"/>
                <a:gd name="T95" fmla="*/ 206 h 1250"/>
                <a:gd name="T96" fmla="*/ 1136 w 1248"/>
                <a:gd name="T97" fmla="*/ 326 h 1250"/>
                <a:gd name="T98" fmla="*/ 1196 w 1248"/>
                <a:gd name="T99" fmla="*/ 468 h 1250"/>
                <a:gd name="T100" fmla="*/ 1217 w 1248"/>
                <a:gd name="T101" fmla="*/ 625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1250">
                  <a:moveTo>
                    <a:pt x="623" y="0"/>
                  </a:moveTo>
                  <a:lnTo>
                    <a:pt x="546" y="5"/>
                  </a:lnTo>
                  <a:lnTo>
                    <a:pt x="470" y="19"/>
                  </a:lnTo>
                  <a:lnTo>
                    <a:pt x="398" y="42"/>
                  </a:lnTo>
                  <a:lnTo>
                    <a:pt x="330" y="73"/>
                  </a:lnTo>
                  <a:lnTo>
                    <a:pt x="267" y="113"/>
                  </a:lnTo>
                  <a:lnTo>
                    <a:pt x="209" y="159"/>
                  </a:lnTo>
                  <a:lnTo>
                    <a:pt x="157" y="211"/>
                  </a:lnTo>
                  <a:lnTo>
                    <a:pt x="112" y="269"/>
                  </a:lnTo>
                  <a:lnTo>
                    <a:pt x="73" y="332"/>
                  </a:lnTo>
                  <a:lnTo>
                    <a:pt x="42" y="400"/>
                  </a:lnTo>
                  <a:lnTo>
                    <a:pt x="17" y="471"/>
                  </a:lnTo>
                  <a:lnTo>
                    <a:pt x="3" y="546"/>
                  </a:lnTo>
                  <a:lnTo>
                    <a:pt x="0" y="625"/>
                  </a:lnTo>
                  <a:lnTo>
                    <a:pt x="3" y="704"/>
                  </a:lnTo>
                  <a:lnTo>
                    <a:pt x="17" y="779"/>
                  </a:lnTo>
                  <a:lnTo>
                    <a:pt x="42" y="850"/>
                  </a:lnTo>
                  <a:lnTo>
                    <a:pt x="73" y="918"/>
                  </a:lnTo>
                  <a:lnTo>
                    <a:pt x="112" y="983"/>
                  </a:lnTo>
                  <a:lnTo>
                    <a:pt x="157" y="1041"/>
                  </a:lnTo>
                  <a:lnTo>
                    <a:pt x="209" y="1093"/>
                  </a:lnTo>
                  <a:lnTo>
                    <a:pt x="267" y="1138"/>
                  </a:lnTo>
                  <a:lnTo>
                    <a:pt x="330" y="1177"/>
                  </a:lnTo>
                  <a:lnTo>
                    <a:pt x="398" y="1208"/>
                  </a:lnTo>
                  <a:lnTo>
                    <a:pt x="470" y="1231"/>
                  </a:lnTo>
                  <a:lnTo>
                    <a:pt x="546" y="1245"/>
                  </a:lnTo>
                  <a:lnTo>
                    <a:pt x="623" y="1250"/>
                  </a:lnTo>
                  <a:lnTo>
                    <a:pt x="702" y="1245"/>
                  </a:lnTo>
                  <a:lnTo>
                    <a:pt x="777" y="1231"/>
                  </a:lnTo>
                  <a:lnTo>
                    <a:pt x="850" y="1208"/>
                  </a:lnTo>
                  <a:lnTo>
                    <a:pt x="918" y="1177"/>
                  </a:lnTo>
                  <a:lnTo>
                    <a:pt x="981" y="1138"/>
                  </a:lnTo>
                  <a:lnTo>
                    <a:pt x="1039" y="1093"/>
                  </a:lnTo>
                  <a:lnTo>
                    <a:pt x="1091" y="1041"/>
                  </a:lnTo>
                  <a:lnTo>
                    <a:pt x="1136" y="983"/>
                  </a:lnTo>
                  <a:lnTo>
                    <a:pt x="1175" y="918"/>
                  </a:lnTo>
                  <a:lnTo>
                    <a:pt x="1206" y="850"/>
                  </a:lnTo>
                  <a:lnTo>
                    <a:pt x="1229" y="779"/>
                  </a:lnTo>
                  <a:lnTo>
                    <a:pt x="1244" y="704"/>
                  </a:lnTo>
                  <a:lnTo>
                    <a:pt x="1248" y="625"/>
                  </a:lnTo>
                  <a:lnTo>
                    <a:pt x="1244" y="546"/>
                  </a:lnTo>
                  <a:lnTo>
                    <a:pt x="1229" y="471"/>
                  </a:lnTo>
                  <a:lnTo>
                    <a:pt x="1206" y="400"/>
                  </a:lnTo>
                  <a:lnTo>
                    <a:pt x="1175" y="332"/>
                  </a:lnTo>
                  <a:lnTo>
                    <a:pt x="1136" y="269"/>
                  </a:lnTo>
                  <a:lnTo>
                    <a:pt x="1091" y="211"/>
                  </a:lnTo>
                  <a:lnTo>
                    <a:pt x="1039" y="159"/>
                  </a:lnTo>
                  <a:lnTo>
                    <a:pt x="981" y="113"/>
                  </a:lnTo>
                  <a:lnTo>
                    <a:pt x="918" y="73"/>
                  </a:lnTo>
                  <a:lnTo>
                    <a:pt x="850" y="42"/>
                  </a:lnTo>
                  <a:lnTo>
                    <a:pt x="777" y="19"/>
                  </a:lnTo>
                  <a:lnTo>
                    <a:pt x="702" y="5"/>
                  </a:lnTo>
                  <a:lnTo>
                    <a:pt x="623" y="0"/>
                  </a:lnTo>
                  <a:close/>
                  <a:moveTo>
                    <a:pt x="1217" y="625"/>
                  </a:moveTo>
                  <a:lnTo>
                    <a:pt x="1211" y="705"/>
                  </a:lnTo>
                  <a:lnTo>
                    <a:pt x="1196" y="782"/>
                  </a:lnTo>
                  <a:lnTo>
                    <a:pt x="1169" y="856"/>
                  </a:lnTo>
                  <a:lnTo>
                    <a:pt x="1136" y="925"/>
                  </a:lnTo>
                  <a:lnTo>
                    <a:pt x="1093" y="988"/>
                  </a:lnTo>
                  <a:lnTo>
                    <a:pt x="1044" y="1044"/>
                  </a:lnTo>
                  <a:lnTo>
                    <a:pt x="986" y="1095"/>
                  </a:lnTo>
                  <a:lnTo>
                    <a:pt x="923" y="1138"/>
                  </a:lnTo>
                  <a:lnTo>
                    <a:pt x="855" y="1172"/>
                  </a:lnTo>
                  <a:lnTo>
                    <a:pt x="782" y="1198"/>
                  </a:lnTo>
                  <a:lnTo>
                    <a:pt x="703" y="1213"/>
                  </a:lnTo>
                  <a:lnTo>
                    <a:pt x="623" y="1219"/>
                  </a:lnTo>
                  <a:lnTo>
                    <a:pt x="543" y="1213"/>
                  </a:lnTo>
                  <a:lnTo>
                    <a:pt x="466" y="1198"/>
                  </a:lnTo>
                  <a:lnTo>
                    <a:pt x="393" y="1172"/>
                  </a:lnTo>
                  <a:lnTo>
                    <a:pt x="325" y="1138"/>
                  </a:lnTo>
                  <a:lnTo>
                    <a:pt x="262" y="1095"/>
                  </a:lnTo>
                  <a:lnTo>
                    <a:pt x="204" y="1044"/>
                  </a:lnTo>
                  <a:lnTo>
                    <a:pt x="155" y="988"/>
                  </a:lnTo>
                  <a:lnTo>
                    <a:pt x="112" y="925"/>
                  </a:lnTo>
                  <a:lnTo>
                    <a:pt x="77" y="856"/>
                  </a:lnTo>
                  <a:lnTo>
                    <a:pt x="52" y="782"/>
                  </a:lnTo>
                  <a:lnTo>
                    <a:pt x="37" y="705"/>
                  </a:lnTo>
                  <a:lnTo>
                    <a:pt x="31" y="625"/>
                  </a:lnTo>
                  <a:lnTo>
                    <a:pt x="37" y="545"/>
                  </a:lnTo>
                  <a:lnTo>
                    <a:pt x="52" y="468"/>
                  </a:lnTo>
                  <a:lnTo>
                    <a:pt x="77" y="395"/>
                  </a:lnTo>
                  <a:lnTo>
                    <a:pt x="112" y="326"/>
                  </a:lnTo>
                  <a:lnTo>
                    <a:pt x="155" y="264"/>
                  </a:lnTo>
                  <a:lnTo>
                    <a:pt x="204" y="206"/>
                  </a:lnTo>
                  <a:lnTo>
                    <a:pt x="262" y="155"/>
                  </a:lnTo>
                  <a:lnTo>
                    <a:pt x="325" y="113"/>
                  </a:lnTo>
                  <a:lnTo>
                    <a:pt x="393" y="79"/>
                  </a:lnTo>
                  <a:lnTo>
                    <a:pt x="466" y="54"/>
                  </a:lnTo>
                  <a:lnTo>
                    <a:pt x="543" y="38"/>
                  </a:lnTo>
                  <a:lnTo>
                    <a:pt x="623" y="33"/>
                  </a:lnTo>
                  <a:lnTo>
                    <a:pt x="703" y="38"/>
                  </a:lnTo>
                  <a:lnTo>
                    <a:pt x="782" y="54"/>
                  </a:lnTo>
                  <a:lnTo>
                    <a:pt x="855" y="79"/>
                  </a:lnTo>
                  <a:lnTo>
                    <a:pt x="923" y="113"/>
                  </a:lnTo>
                  <a:lnTo>
                    <a:pt x="986" y="155"/>
                  </a:lnTo>
                  <a:lnTo>
                    <a:pt x="1044" y="206"/>
                  </a:lnTo>
                  <a:lnTo>
                    <a:pt x="1093" y="264"/>
                  </a:lnTo>
                  <a:lnTo>
                    <a:pt x="1136" y="326"/>
                  </a:lnTo>
                  <a:lnTo>
                    <a:pt x="1169" y="395"/>
                  </a:lnTo>
                  <a:lnTo>
                    <a:pt x="1196" y="468"/>
                  </a:lnTo>
                  <a:lnTo>
                    <a:pt x="1211" y="545"/>
                  </a:lnTo>
                  <a:lnTo>
                    <a:pt x="1217" y="62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1">
              <a:extLst>
                <a:ext uri="{FF2B5EF4-FFF2-40B4-BE49-F238E27FC236}">
                  <a16:creationId xmlns:a16="http://schemas.microsoft.com/office/drawing/2014/main" xmlns="" id="{C2611781-B7D2-4587-A293-127A9857A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1" y="2001838"/>
              <a:ext cx="55563" cy="130175"/>
            </a:xfrm>
            <a:custGeom>
              <a:avLst/>
              <a:gdLst>
                <a:gd name="T0" fmla="*/ 23 w 35"/>
                <a:gd name="T1" fmla="*/ 82 h 82"/>
                <a:gd name="T2" fmla="*/ 12 w 35"/>
                <a:gd name="T3" fmla="*/ 81 h 82"/>
                <a:gd name="T4" fmla="*/ 23 w 35"/>
                <a:gd name="T5" fmla="*/ 18 h 82"/>
                <a:gd name="T6" fmla="*/ 17 w 35"/>
                <a:gd name="T7" fmla="*/ 19 h 82"/>
                <a:gd name="T8" fmla="*/ 12 w 35"/>
                <a:gd name="T9" fmla="*/ 23 h 82"/>
                <a:gd name="T10" fmla="*/ 5 w 35"/>
                <a:gd name="T11" fmla="*/ 25 h 82"/>
                <a:gd name="T12" fmla="*/ 0 w 35"/>
                <a:gd name="T13" fmla="*/ 25 h 82"/>
                <a:gd name="T14" fmla="*/ 2 w 35"/>
                <a:gd name="T15" fmla="*/ 16 h 82"/>
                <a:gd name="T16" fmla="*/ 10 w 35"/>
                <a:gd name="T17" fmla="*/ 12 h 82"/>
                <a:gd name="T18" fmla="*/ 19 w 35"/>
                <a:gd name="T19" fmla="*/ 9 h 82"/>
                <a:gd name="T20" fmla="*/ 24 w 35"/>
                <a:gd name="T21" fmla="*/ 4 h 82"/>
                <a:gd name="T22" fmla="*/ 30 w 35"/>
                <a:gd name="T23" fmla="*/ 0 h 82"/>
                <a:gd name="T24" fmla="*/ 35 w 35"/>
                <a:gd name="T25" fmla="*/ 0 h 82"/>
                <a:gd name="T26" fmla="*/ 23 w 35"/>
                <a:gd name="T2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82">
                  <a:moveTo>
                    <a:pt x="23" y="82"/>
                  </a:moveTo>
                  <a:lnTo>
                    <a:pt x="12" y="81"/>
                  </a:lnTo>
                  <a:lnTo>
                    <a:pt x="23" y="18"/>
                  </a:lnTo>
                  <a:lnTo>
                    <a:pt x="17" y="19"/>
                  </a:lnTo>
                  <a:lnTo>
                    <a:pt x="12" y="23"/>
                  </a:lnTo>
                  <a:lnTo>
                    <a:pt x="5" y="25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10" y="12"/>
                  </a:lnTo>
                  <a:lnTo>
                    <a:pt x="19" y="9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23" y="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2">
              <a:extLst>
                <a:ext uri="{FF2B5EF4-FFF2-40B4-BE49-F238E27FC236}">
                  <a16:creationId xmlns:a16="http://schemas.microsoft.com/office/drawing/2014/main" xmlns="" id="{732D263A-861D-4C20-9674-3CB47CAAA0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1" y="2012950"/>
              <a:ext cx="92075" cy="133350"/>
            </a:xfrm>
            <a:custGeom>
              <a:avLst/>
              <a:gdLst>
                <a:gd name="T0" fmla="*/ 47 w 58"/>
                <a:gd name="T1" fmla="*/ 23 h 84"/>
                <a:gd name="T2" fmla="*/ 42 w 58"/>
                <a:gd name="T3" fmla="*/ 16 h 84"/>
                <a:gd name="T4" fmla="*/ 35 w 58"/>
                <a:gd name="T5" fmla="*/ 11 h 84"/>
                <a:gd name="T6" fmla="*/ 25 w 58"/>
                <a:gd name="T7" fmla="*/ 11 h 84"/>
                <a:gd name="T8" fmla="*/ 16 w 58"/>
                <a:gd name="T9" fmla="*/ 18 h 84"/>
                <a:gd name="T10" fmla="*/ 12 w 58"/>
                <a:gd name="T11" fmla="*/ 28 h 84"/>
                <a:gd name="T12" fmla="*/ 14 w 58"/>
                <a:gd name="T13" fmla="*/ 37 h 84"/>
                <a:gd name="T14" fmla="*/ 19 w 58"/>
                <a:gd name="T15" fmla="*/ 44 h 84"/>
                <a:gd name="T16" fmla="*/ 28 w 58"/>
                <a:gd name="T17" fmla="*/ 47 h 84"/>
                <a:gd name="T18" fmla="*/ 38 w 58"/>
                <a:gd name="T19" fmla="*/ 46 h 84"/>
                <a:gd name="T20" fmla="*/ 44 w 58"/>
                <a:gd name="T21" fmla="*/ 39 h 84"/>
                <a:gd name="T22" fmla="*/ 47 w 58"/>
                <a:gd name="T23" fmla="*/ 28 h 84"/>
                <a:gd name="T24" fmla="*/ 11 w 58"/>
                <a:gd name="T25" fmla="*/ 61 h 84"/>
                <a:gd name="T26" fmla="*/ 16 w 58"/>
                <a:gd name="T27" fmla="*/ 72 h 84"/>
                <a:gd name="T28" fmla="*/ 25 w 58"/>
                <a:gd name="T29" fmla="*/ 75 h 84"/>
                <a:gd name="T30" fmla="*/ 33 w 58"/>
                <a:gd name="T31" fmla="*/ 75 h 84"/>
                <a:gd name="T32" fmla="*/ 40 w 58"/>
                <a:gd name="T33" fmla="*/ 70 h 84"/>
                <a:gd name="T34" fmla="*/ 45 w 58"/>
                <a:gd name="T35" fmla="*/ 60 h 84"/>
                <a:gd name="T36" fmla="*/ 47 w 58"/>
                <a:gd name="T37" fmla="*/ 47 h 84"/>
                <a:gd name="T38" fmla="*/ 44 w 58"/>
                <a:gd name="T39" fmla="*/ 49 h 84"/>
                <a:gd name="T40" fmla="*/ 31 w 58"/>
                <a:gd name="T41" fmla="*/ 54 h 84"/>
                <a:gd name="T42" fmla="*/ 19 w 58"/>
                <a:gd name="T43" fmla="*/ 54 h 84"/>
                <a:gd name="T44" fmla="*/ 7 w 58"/>
                <a:gd name="T45" fmla="*/ 46 h 84"/>
                <a:gd name="T46" fmla="*/ 2 w 58"/>
                <a:gd name="T47" fmla="*/ 33 h 84"/>
                <a:gd name="T48" fmla="*/ 4 w 58"/>
                <a:gd name="T49" fmla="*/ 19 h 84"/>
                <a:gd name="T50" fmla="*/ 12 w 58"/>
                <a:gd name="T51" fmla="*/ 7 h 84"/>
                <a:gd name="T52" fmla="*/ 25 w 58"/>
                <a:gd name="T53" fmla="*/ 2 h 84"/>
                <a:gd name="T54" fmla="*/ 38 w 58"/>
                <a:gd name="T55" fmla="*/ 2 h 84"/>
                <a:gd name="T56" fmla="*/ 51 w 58"/>
                <a:gd name="T57" fmla="*/ 11 h 84"/>
                <a:gd name="T58" fmla="*/ 58 w 58"/>
                <a:gd name="T59" fmla="*/ 25 h 84"/>
                <a:gd name="T60" fmla="*/ 58 w 58"/>
                <a:gd name="T61" fmla="*/ 42 h 84"/>
                <a:gd name="T62" fmla="*/ 56 w 58"/>
                <a:gd name="T63" fmla="*/ 60 h 84"/>
                <a:gd name="T64" fmla="*/ 51 w 58"/>
                <a:gd name="T65" fmla="*/ 72 h 84"/>
                <a:gd name="T66" fmla="*/ 42 w 58"/>
                <a:gd name="T67" fmla="*/ 81 h 84"/>
                <a:gd name="T68" fmla="*/ 30 w 58"/>
                <a:gd name="T69" fmla="*/ 84 h 84"/>
                <a:gd name="T70" fmla="*/ 18 w 58"/>
                <a:gd name="T71" fmla="*/ 84 h 84"/>
                <a:gd name="T72" fmla="*/ 7 w 58"/>
                <a:gd name="T73" fmla="*/ 77 h 84"/>
                <a:gd name="T74" fmla="*/ 0 w 58"/>
                <a:gd name="T75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84">
                  <a:moveTo>
                    <a:pt x="47" y="28"/>
                  </a:moveTo>
                  <a:lnTo>
                    <a:pt x="47" y="23"/>
                  </a:lnTo>
                  <a:lnTo>
                    <a:pt x="45" y="19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5" y="11"/>
                  </a:lnTo>
                  <a:lnTo>
                    <a:pt x="31" y="9"/>
                  </a:lnTo>
                  <a:lnTo>
                    <a:pt x="25" y="11"/>
                  </a:lnTo>
                  <a:lnTo>
                    <a:pt x="19" y="14"/>
                  </a:lnTo>
                  <a:lnTo>
                    <a:pt x="16" y="18"/>
                  </a:lnTo>
                  <a:lnTo>
                    <a:pt x="14" y="23"/>
                  </a:lnTo>
                  <a:lnTo>
                    <a:pt x="12" y="28"/>
                  </a:lnTo>
                  <a:lnTo>
                    <a:pt x="12" y="33"/>
                  </a:lnTo>
                  <a:lnTo>
                    <a:pt x="14" y="37"/>
                  </a:lnTo>
                  <a:lnTo>
                    <a:pt x="18" y="40"/>
                  </a:lnTo>
                  <a:lnTo>
                    <a:pt x="19" y="44"/>
                  </a:lnTo>
                  <a:lnTo>
                    <a:pt x="25" y="46"/>
                  </a:lnTo>
                  <a:lnTo>
                    <a:pt x="28" y="47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42" y="42"/>
                  </a:lnTo>
                  <a:lnTo>
                    <a:pt x="44" y="39"/>
                  </a:lnTo>
                  <a:lnTo>
                    <a:pt x="45" y="35"/>
                  </a:lnTo>
                  <a:lnTo>
                    <a:pt x="47" y="28"/>
                  </a:lnTo>
                  <a:close/>
                  <a:moveTo>
                    <a:pt x="0" y="61"/>
                  </a:moveTo>
                  <a:lnTo>
                    <a:pt x="11" y="61"/>
                  </a:lnTo>
                  <a:lnTo>
                    <a:pt x="12" y="68"/>
                  </a:lnTo>
                  <a:lnTo>
                    <a:pt x="16" y="72"/>
                  </a:lnTo>
                  <a:lnTo>
                    <a:pt x="19" y="75"/>
                  </a:lnTo>
                  <a:lnTo>
                    <a:pt x="25" y="75"/>
                  </a:lnTo>
                  <a:lnTo>
                    <a:pt x="30" y="75"/>
                  </a:lnTo>
                  <a:lnTo>
                    <a:pt x="33" y="75"/>
                  </a:lnTo>
                  <a:lnTo>
                    <a:pt x="38" y="72"/>
                  </a:lnTo>
                  <a:lnTo>
                    <a:pt x="40" y="70"/>
                  </a:lnTo>
                  <a:lnTo>
                    <a:pt x="44" y="65"/>
                  </a:lnTo>
                  <a:lnTo>
                    <a:pt x="45" y="60"/>
                  </a:lnTo>
                  <a:lnTo>
                    <a:pt x="47" y="54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4" y="49"/>
                  </a:lnTo>
                  <a:lnTo>
                    <a:pt x="38" y="53"/>
                  </a:lnTo>
                  <a:lnTo>
                    <a:pt x="31" y="54"/>
                  </a:lnTo>
                  <a:lnTo>
                    <a:pt x="26" y="56"/>
                  </a:lnTo>
                  <a:lnTo>
                    <a:pt x="19" y="54"/>
                  </a:lnTo>
                  <a:lnTo>
                    <a:pt x="12" y="51"/>
                  </a:lnTo>
                  <a:lnTo>
                    <a:pt x="7" y="46"/>
                  </a:lnTo>
                  <a:lnTo>
                    <a:pt x="4" y="40"/>
                  </a:lnTo>
                  <a:lnTo>
                    <a:pt x="2" y="33"/>
                  </a:lnTo>
                  <a:lnTo>
                    <a:pt x="2" y="26"/>
                  </a:lnTo>
                  <a:lnTo>
                    <a:pt x="4" y="19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8" y="4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38" y="2"/>
                  </a:lnTo>
                  <a:lnTo>
                    <a:pt x="45" y="5"/>
                  </a:lnTo>
                  <a:lnTo>
                    <a:pt x="51" y="11"/>
                  </a:lnTo>
                  <a:lnTo>
                    <a:pt x="56" y="19"/>
                  </a:lnTo>
                  <a:lnTo>
                    <a:pt x="58" y="25"/>
                  </a:lnTo>
                  <a:lnTo>
                    <a:pt x="58" y="32"/>
                  </a:lnTo>
                  <a:lnTo>
                    <a:pt x="58" y="42"/>
                  </a:lnTo>
                  <a:lnTo>
                    <a:pt x="58" y="51"/>
                  </a:lnTo>
                  <a:lnTo>
                    <a:pt x="56" y="60"/>
                  </a:lnTo>
                  <a:lnTo>
                    <a:pt x="54" y="67"/>
                  </a:lnTo>
                  <a:lnTo>
                    <a:pt x="51" y="72"/>
                  </a:lnTo>
                  <a:lnTo>
                    <a:pt x="47" y="77"/>
                  </a:lnTo>
                  <a:lnTo>
                    <a:pt x="42" y="81"/>
                  </a:lnTo>
                  <a:lnTo>
                    <a:pt x="37" y="82"/>
                  </a:lnTo>
                  <a:lnTo>
                    <a:pt x="30" y="84"/>
                  </a:lnTo>
                  <a:lnTo>
                    <a:pt x="25" y="84"/>
                  </a:lnTo>
                  <a:lnTo>
                    <a:pt x="18" y="84"/>
                  </a:lnTo>
                  <a:lnTo>
                    <a:pt x="12" y="81"/>
                  </a:lnTo>
                  <a:lnTo>
                    <a:pt x="7" y="77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33">
              <a:extLst>
                <a:ext uri="{FF2B5EF4-FFF2-40B4-BE49-F238E27FC236}">
                  <a16:creationId xmlns:a16="http://schemas.microsoft.com/office/drawing/2014/main" xmlns="" id="{D5C0C7F0-5CD2-40CF-9CC9-B9A0C9C2F2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1" y="2016125"/>
              <a:ext cx="92075" cy="133350"/>
            </a:xfrm>
            <a:custGeom>
              <a:avLst/>
              <a:gdLst>
                <a:gd name="T0" fmla="*/ 13 w 58"/>
                <a:gd name="T1" fmla="*/ 42 h 84"/>
                <a:gd name="T2" fmla="*/ 13 w 58"/>
                <a:gd name="T3" fmla="*/ 51 h 84"/>
                <a:gd name="T4" fmla="*/ 14 w 58"/>
                <a:gd name="T5" fmla="*/ 59 h 84"/>
                <a:gd name="T6" fmla="*/ 16 w 58"/>
                <a:gd name="T7" fmla="*/ 65 h 84"/>
                <a:gd name="T8" fmla="*/ 18 w 58"/>
                <a:gd name="T9" fmla="*/ 68 h 84"/>
                <a:gd name="T10" fmla="*/ 21 w 58"/>
                <a:gd name="T11" fmla="*/ 72 h 84"/>
                <a:gd name="T12" fmla="*/ 27 w 58"/>
                <a:gd name="T13" fmla="*/ 75 h 84"/>
                <a:gd name="T14" fmla="*/ 32 w 58"/>
                <a:gd name="T15" fmla="*/ 75 h 84"/>
                <a:gd name="T16" fmla="*/ 35 w 58"/>
                <a:gd name="T17" fmla="*/ 73 h 84"/>
                <a:gd name="T18" fmla="*/ 41 w 58"/>
                <a:gd name="T19" fmla="*/ 72 h 84"/>
                <a:gd name="T20" fmla="*/ 44 w 58"/>
                <a:gd name="T21" fmla="*/ 68 h 84"/>
                <a:gd name="T22" fmla="*/ 46 w 58"/>
                <a:gd name="T23" fmla="*/ 63 h 84"/>
                <a:gd name="T24" fmla="*/ 47 w 58"/>
                <a:gd name="T25" fmla="*/ 58 h 84"/>
                <a:gd name="T26" fmla="*/ 47 w 58"/>
                <a:gd name="T27" fmla="*/ 49 h 84"/>
                <a:gd name="T28" fmla="*/ 47 w 58"/>
                <a:gd name="T29" fmla="*/ 40 h 84"/>
                <a:gd name="T30" fmla="*/ 46 w 58"/>
                <a:gd name="T31" fmla="*/ 31 h 84"/>
                <a:gd name="T32" fmla="*/ 44 w 58"/>
                <a:gd name="T33" fmla="*/ 23 h 84"/>
                <a:gd name="T34" fmla="*/ 42 w 58"/>
                <a:gd name="T35" fmla="*/ 17 h 84"/>
                <a:gd name="T36" fmla="*/ 41 w 58"/>
                <a:gd name="T37" fmla="*/ 14 h 84"/>
                <a:gd name="T38" fmla="*/ 37 w 58"/>
                <a:gd name="T39" fmla="*/ 10 h 84"/>
                <a:gd name="T40" fmla="*/ 32 w 58"/>
                <a:gd name="T41" fmla="*/ 9 h 84"/>
                <a:gd name="T42" fmla="*/ 28 w 58"/>
                <a:gd name="T43" fmla="*/ 7 h 84"/>
                <a:gd name="T44" fmla="*/ 23 w 58"/>
                <a:gd name="T45" fmla="*/ 9 h 84"/>
                <a:gd name="T46" fmla="*/ 20 w 58"/>
                <a:gd name="T47" fmla="*/ 10 h 84"/>
                <a:gd name="T48" fmla="*/ 16 w 58"/>
                <a:gd name="T49" fmla="*/ 14 h 84"/>
                <a:gd name="T50" fmla="*/ 14 w 58"/>
                <a:gd name="T51" fmla="*/ 19 h 84"/>
                <a:gd name="T52" fmla="*/ 13 w 58"/>
                <a:gd name="T53" fmla="*/ 24 h 84"/>
                <a:gd name="T54" fmla="*/ 13 w 58"/>
                <a:gd name="T55" fmla="*/ 33 h 84"/>
                <a:gd name="T56" fmla="*/ 13 w 58"/>
                <a:gd name="T57" fmla="*/ 42 h 84"/>
                <a:gd name="T58" fmla="*/ 0 w 58"/>
                <a:gd name="T59" fmla="*/ 42 h 84"/>
                <a:gd name="T60" fmla="*/ 0 w 58"/>
                <a:gd name="T61" fmla="*/ 33 h 84"/>
                <a:gd name="T62" fmla="*/ 2 w 58"/>
                <a:gd name="T63" fmla="*/ 24 h 84"/>
                <a:gd name="T64" fmla="*/ 4 w 58"/>
                <a:gd name="T65" fmla="*/ 19 h 84"/>
                <a:gd name="T66" fmla="*/ 7 w 58"/>
                <a:gd name="T67" fmla="*/ 10 h 84"/>
                <a:gd name="T68" fmla="*/ 13 w 58"/>
                <a:gd name="T69" fmla="*/ 5 h 84"/>
                <a:gd name="T70" fmla="*/ 16 w 58"/>
                <a:gd name="T71" fmla="*/ 2 h 84"/>
                <a:gd name="T72" fmla="*/ 21 w 58"/>
                <a:gd name="T73" fmla="*/ 0 h 84"/>
                <a:gd name="T74" fmla="*/ 27 w 58"/>
                <a:gd name="T75" fmla="*/ 0 h 84"/>
                <a:gd name="T76" fmla="*/ 34 w 58"/>
                <a:gd name="T77" fmla="*/ 0 h 84"/>
                <a:gd name="T78" fmla="*/ 39 w 58"/>
                <a:gd name="T79" fmla="*/ 2 h 84"/>
                <a:gd name="T80" fmla="*/ 44 w 58"/>
                <a:gd name="T81" fmla="*/ 3 h 84"/>
                <a:gd name="T82" fmla="*/ 47 w 58"/>
                <a:gd name="T83" fmla="*/ 9 h 84"/>
                <a:gd name="T84" fmla="*/ 51 w 58"/>
                <a:gd name="T85" fmla="*/ 14 h 84"/>
                <a:gd name="T86" fmla="*/ 54 w 58"/>
                <a:gd name="T87" fmla="*/ 21 h 84"/>
                <a:gd name="T88" fmla="*/ 56 w 58"/>
                <a:gd name="T89" fmla="*/ 28 h 84"/>
                <a:gd name="T90" fmla="*/ 58 w 58"/>
                <a:gd name="T91" fmla="*/ 38 h 84"/>
                <a:gd name="T92" fmla="*/ 58 w 58"/>
                <a:gd name="T93" fmla="*/ 49 h 84"/>
                <a:gd name="T94" fmla="*/ 58 w 58"/>
                <a:gd name="T95" fmla="*/ 56 h 84"/>
                <a:gd name="T96" fmla="*/ 56 w 58"/>
                <a:gd name="T97" fmla="*/ 63 h 84"/>
                <a:gd name="T98" fmla="*/ 54 w 58"/>
                <a:gd name="T99" fmla="*/ 68 h 84"/>
                <a:gd name="T100" fmla="*/ 51 w 58"/>
                <a:gd name="T101" fmla="*/ 73 h 84"/>
                <a:gd name="T102" fmla="*/ 47 w 58"/>
                <a:gd name="T103" fmla="*/ 77 h 84"/>
                <a:gd name="T104" fmla="*/ 44 w 58"/>
                <a:gd name="T105" fmla="*/ 80 h 84"/>
                <a:gd name="T106" fmla="*/ 37 w 58"/>
                <a:gd name="T107" fmla="*/ 82 h 84"/>
                <a:gd name="T108" fmla="*/ 32 w 58"/>
                <a:gd name="T109" fmla="*/ 84 h 84"/>
                <a:gd name="T110" fmla="*/ 23 w 58"/>
                <a:gd name="T111" fmla="*/ 82 h 84"/>
                <a:gd name="T112" fmla="*/ 16 w 58"/>
                <a:gd name="T113" fmla="*/ 80 h 84"/>
                <a:gd name="T114" fmla="*/ 11 w 58"/>
                <a:gd name="T115" fmla="*/ 75 h 84"/>
                <a:gd name="T116" fmla="*/ 4 w 58"/>
                <a:gd name="T117" fmla="*/ 63 h 84"/>
                <a:gd name="T118" fmla="*/ 0 w 58"/>
                <a:gd name="T119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" h="84">
                  <a:moveTo>
                    <a:pt x="13" y="42"/>
                  </a:moveTo>
                  <a:lnTo>
                    <a:pt x="13" y="51"/>
                  </a:lnTo>
                  <a:lnTo>
                    <a:pt x="14" y="59"/>
                  </a:lnTo>
                  <a:lnTo>
                    <a:pt x="16" y="65"/>
                  </a:lnTo>
                  <a:lnTo>
                    <a:pt x="18" y="68"/>
                  </a:lnTo>
                  <a:lnTo>
                    <a:pt x="21" y="72"/>
                  </a:lnTo>
                  <a:lnTo>
                    <a:pt x="27" y="75"/>
                  </a:lnTo>
                  <a:lnTo>
                    <a:pt x="32" y="75"/>
                  </a:lnTo>
                  <a:lnTo>
                    <a:pt x="35" y="73"/>
                  </a:lnTo>
                  <a:lnTo>
                    <a:pt x="41" y="72"/>
                  </a:lnTo>
                  <a:lnTo>
                    <a:pt x="44" y="68"/>
                  </a:lnTo>
                  <a:lnTo>
                    <a:pt x="46" y="63"/>
                  </a:lnTo>
                  <a:lnTo>
                    <a:pt x="47" y="58"/>
                  </a:lnTo>
                  <a:lnTo>
                    <a:pt x="47" y="49"/>
                  </a:lnTo>
                  <a:lnTo>
                    <a:pt x="47" y="40"/>
                  </a:lnTo>
                  <a:lnTo>
                    <a:pt x="46" y="31"/>
                  </a:lnTo>
                  <a:lnTo>
                    <a:pt x="44" y="23"/>
                  </a:lnTo>
                  <a:lnTo>
                    <a:pt x="42" y="17"/>
                  </a:lnTo>
                  <a:lnTo>
                    <a:pt x="41" y="14"/>
                  </a:lnTo>
                  <a:lnTo>
                    <a:pt x="37" y="10"/>
                  </a:lnTo>
                  <a:lnTo>
                    <a:pt x="32" y="9"/>
                  </a:lnTo>
                  <a:lnTo>
                    <a:pt x="28" y="7"/>
                  </a:lnTo>
                  <a:lnTo>
                    <a:pt x="23" y="9"/>
                  </a:lnTo>
                  <a:lnTo>
                    <a:pt x="20" y="10"/>
                  </a:lnTo>
                  <a:lnTo>
                    <a:pt x="16" y="14"/>
                  </a:lnTo>
                  <a:lnTo>
                    <a:pt x="14" y="19"/>
                  </a:lnTo>
                  <a:lnTo>
                    <a:pt x="13" y="24"/>
                  </a:lnTo>
                  <a:lnTo>
                    <a:pt x="13" y="33"/>
                  </a:lnTo>
                  <a:lnTo>
                    <a:pt x="13" y="42"/>
                  </a:lnTo>
                  <a:close/>
                  <a:moveTo>
                    <a:pt x="0" y="42"/>
                  </a:moveTo>
                  <a:lnTo>
                    <a:pt x="0" y="33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7" y="10"/>
                  </a:lnTo>
                  <a:lnTo>
                    <a:pt x="13" y="5"/>
                  </a:lnTo>
                  <a:lnTo>
                    <a:pt x="16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7" y="9"/>
                  </a:lnTo>
                  <a:lnTo>
                    <a:pt x="51" y="14"/>
                  </a:lnTo>
                  <a:lnTo>
                    <a:pt x="54" y="21"/>
                  </a:lnTo>
                  <a:lnTo>
                    <a:pt x="56" y="28"/>
                  </a:lnTo>
                  <a:lnTo>
                    <a:pt x="58" y="38"/>
                  </a:lnTo>
                  <a:lnTo>
                    <a:pt x="58" y="49"/>
                  </a:lnTo>
                  <a:lnTo>
                    <a:pt x="58" y="56"/>
                  </a:lnTo>
                  <a:lnTo>
                    <a:pt x="56" y="63"/>
                  </a:lnTo>
                  <a:lnTo>
                    <a:pt x="54" y="68"/>
                  </a:lnTo>
                  <a:lnTo>
                    <a:pt x="51" y="73"/>
                  </a:lnTo>
                  <a:lnTo>
                    <a:pt x="47" y="77"/>
                  </a:lnTo>
                  <a:lnTo>
                    <a:pt x="44" y="80"/>
                  </a:lnTo>
                  <a:lnTo>
                    <a:pt x="37" y="82"/>
                  </a:lnTo>
                  <a:lnTo>
                    <a:pt x="32" y="84"/>
                  </a:lnTo>
                  <a:lnTo>
                    <a:pt x="23" y="82"/>
                  </a:lnTo>
                  <a:lnTo>
                    <a:pt x="16" y="80"/>
                  </a:lnTo>
                  <a:lnTo>
                    <a:pt x="11" y="75"/>
                  </a:lnTo>
                  <a:lnTo>
                    <a:pt x="4" y="63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4">
              <a:extLst>
                <a:ext uri="{FF2B5EF4-FFF2-40B4-BE49-F238E27FC236}">
                  <a16:creationId xmlns:a16="http://schemas.microsoft.com/office/drawing/2014/main" xmlns="" id="{51F5A6AC-79A5-4F17-A3B5-603D98C7F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3" y="2001838"/>
              <a:ext cx="104775" cy="136525"/>
            </a:xfrm>
            <a:custGeom>
              <a:avLst/>
              <a:gdLst>
                <a:gd name="T0" fmla="*/ 64 w 66"/>
                <a:gd name="T1" fmla="*/ 67 h 86"/>
                <a:gd name="T2" fmla="*/ 66 w 66"/>
                <a:gd name="T3" fmla="*/ 75 h 86"/>
                <a:gd name="T4" fmla="*/ 5 w 66"/>
                <a:gd name="T5" fmla="*/ 86 h 86"/>
                <a:gd name="T6" fmla="*/ 5 w 66"/>
                <a:gd name="T7" fmla="*/ 79 h 86"/>
                <a:gd name="T8" fmla="*/ 9 w 66"/>
                <a:gd name="T9" fmla="*/ 74 h 86"/>
                <a:gd name="T10" fmla="*/ 12 w 66"/>
                <a:gd name="T11" fmla="*/ 67 h 86"/>
                <a:gd name="T12" fmla="*/ 17 w 66"/>
                <a:gd name="T13" fmla="*/ 61 h 86"/>
                <a:gd name="T14" fmla="*/ 24 w 66"/>
                <a:gd name="T15" fmla="*/ 53 h 86"/>
                <a:gd name="T16" fmla="*/ 31 w 66"/>
                <a:gd name="T17" fmla="*/ 44 h 86"/>
                <a:gd name="T18" fmla="*/ 37 w 66"/>
                <a:gd name="T19" fmla="*/ 39 h 86"/>
                <a:gd name="T20" fmla="*/ 40 w 66"/>
                <a:gd name="T21" fmla="*/ 32 h 86"/>
                <a:gd name="T22" fmla="*/ 44 w 66"/>
                <a:gd name="T23" fmla="*/ 26 h 86"/>
                <a:gd name="T24" fmla="*/ 44 w 66"/>
                <a:gd name="T25" fmla="*/ 19 h 86"/>
                <a:gd name="T26" fmla="*/ 42 w 66"/>
                <a:gd name="T27" fmla="*/ 14 h 86"/>
                <a:gd name="T28" fmla="*/ 37 w 66"/>
                <a:gd name="T29" fmla="*/ 11 h 86"/>
                <a:gd name="T30" fmla="*/ 31 w 66"/>
                <a:gd name="T31" fmla="*/ 9 h 86"/>
                <a:gd name="T32" fmla="*/ 24 w 66"/>
                <a:gd name="T33" fmla="*/ 9 h 86"/>
                <a:gd name="T34" fmla="*/ 21 w 66"/>
                <a:gd name="T35" fmla="*/ 9 h 86"/>
                <a:gd name="T36" fmla="*/ 17 w 66"/>
                <a:gd name="T37" fmla="*/ 12 h 86"/>
                <a:gd name="T38" fmla="*/ 14 w 66"/>
                <a:gd name="T39" fmla="*/ 14 h 86"/>
                <a:gd name="T40" fmla="*/ 12 w 66"/>
                <a:gd name="T41" fmla="*/ 18 h 86"/>
                <a:gd name="T42" fmla="*/ 10 w 66"/>
                <a:gd name="T43" fmla="*/ 23 h 86"/>
                <a:gd name="T44" fmla="*/ 10 w 66"/>
                <a:gd name="T45" fmla="*/ 26 h 86"/>
                <a:gd name="T46" fmla="*/ 0 w 66"/>
                <a:gd name="T47" fmla="*/ 28 h 86"/>
                <a:gd name="T48" fmla="*/ 0 w 66"/>
                <a:gd name="T49" fmla="*/ 21 h 86"/>
                <a:gd name="T50" fmla="*/ 3 w 66"/>
                <a:gd name="T51" fmla="*/ 14 h 86"/>
                <a:gd name="T52" fmla="*/ 7 w 66"/>
                <a:gd name="T53" fmla="*/ 9 h 86"/>
                <a:gd name="T54" fmla="*/ 10 w 66"/>
                <a:gd name="T55" fmla="*/ 5 h 86"/>
                <a:gd name="T56" fmla="*/ 17 w 66"/>
                <a:gd name="T57" fmla="*/ 2 h 86"/>
                <a:gd name="T58" fmla="*/ 24 w 66"/>
                <a:gd name="T59" fmla="*/ 0 h 86"/>
                <a:gd name="T60" fmla="*/ 31 w 66"/>
                <a:gd name="T61" fmla="*/ 0 h 86"/>
                <a:gd name="T62" fmla="*/ 38 w 66"/>
                <a:gd name="T63" fmla="*/ 0 h 86"/>
                <a:gd name="T64" fmla="*/ 44 w 66"/>
                <a:gd name="T65" fmla="*/ 4 h 86"/>
                <a:gd name="T66" fmla="*/ 49 w 66"/>
                <a:gd name="T67" fmla="*/ 7 h 86"/>
                <a:gd name="T68" fmla="*/ 52 w 66"/>
                <a:gd name="T69" fmla="*/ 12 h 86"/>
                <a:gd name="T70" fmla="*/ 54 w 66"/>
                <a:gd name="T71" fmla="*/ 18 h 86"/>
                <a:gd name="T72" fmla="*/ 54 w 66"/>
                <a:gd name="T73" fmla="*/ 23 h 86"/>
                <a:gd name="T74" fmla="*/ 54 w 66"/>
                <a:gd name="T75" fmla="*/ 28 h 86"/>
                <a:gd name="T76" fmla="*/ 52 w 66"/>
                <a:gd name="T77" fmla="*/ 33 h 86"/>
                <a:gd name="T78" fmla="*/ 49 w 66"/>
                <a:gd name="T79" fmla="*/ 39 h 86"/>
                <a:gd name="T80" fmla="*/ 45 w 66"/>
                <a:gd name="T81" fmla="*/ 44 h 86"/>
                <a:gd name="T82" fmla="*/ 40 w 66"/>
                <a:gd name="T83" fmla="*/ 49 h 86"/>
                <a:gd name="T84" fmla="*/ 35 w 66"/>
                <a:gd name="T85" fmla="*/ 56 h 86"/>
                <a:gd name="T86" fmla="*/ 30 w 66"/>
                <a:gd name="T87" fmla="*/ 61 h 86"/>
                <a:gd name="T88" fmla="*/ 26 w 66"/>
                <a:gd name="T89" fmla="*/ 65 h 86"/>
                <a:gd name="T90" fmla="*/ 24 w 66"/>
                <a:gd name="T91" fmla="*/ 68 h 86"/>
                <a:gd name="T92" fmla="*/ 19 w 66"/>
                <a:gd name="T93" fmla="*/ 74 h 86"/>
                <a:gd name="T94" fmla="*/ 64 w 66"/>
                <a:gd name="T95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" h="86">
                  <a:moveTo>
                    <a:pt x="64" y="67"/>
                  </a:moveTo>
                  <a:lnTo>
                    <a:pt x="66" y="75"/>
                  </a:lnTo>
                  <a:lnTo>
                    <a:pt x="5" y="86"/>
                  </a:lnTo>
                  <a:lnTo>
                    <a:pt x="5" y="79"/>
                  </a:lnTo>
                  <a:lnTo>
                    <a:pt x="9" y="74"/>
                  </a:lnTo>
                  <a:lnTo>
                    <a:pt x="12" y="67"/>
                  </a:lnTo>
                  <a:lnTo>
                    <a:pt x="17" y="61"/>
                  </a:lnTo>
                  <a:lnTo>
                    <a:pt x="24" y="53"/>
                  </a:lnTo>
                  <a:lnTo>
                    <a:pt x="31" y="44"/>
                  </a:lnTo>
                  <a:lnTo>
                    <a:pt x="37" y="39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19"/>
                  </a:lnTo>
                  <a:lnTo>
                    <a:pt x="42" y="14"/>
                  </a:lnTo>
                  <a:lnTo>
                    <a:pt x="37" y="11"/>
                  </a:lnTo>
                  <a:lnTo>
                    <a:pt x="31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0" y="23"/>
                  </a:lnTo>
                  <a:lnTo>
                    <a:pt x="10" y="26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7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4"/>
                  </a:lnTo>
                  <a:lnTo>
                    <a:pt x="49" y="7"/>
                  </a:lnTo>
                  <a:lnTo>
                    <a:pt x="52" y="12"/>
                  </a:lnTo>
                  <a:lnTo>
                    <a:pt x="54" y="18"/>
                  </a:lnTo>
                  <a:lnTo>
                    <a:pt x="54" y="23"/>
                  </a:lnTo>
                  <a:lnTo>
                    <a:pt x="54" y="28"/>
                  </a:lnTo>
                  <a:lnTo>
                    <a:pt x="52" y="33"/>
                  </a:lnTo>
                  <a:lnTo>
                    <a:pt x="49" y="39"/>
                  </a:lnTo>
                  <a:lnTo>
                    <a:pt x="45" y="44"/>
                  </a:lnTo>
                  <a:lnTo>
                    <a:pt x="40" y="49"/>
                  </a:lnTo>
                  <a:lnTo>
                    <a:pt x="35" y="56"/>
                  </a:lnTo>
                  <a:lnTo>
                    <a:pt x="30" y="61"/>
                  </a:lnTo>
                  <a:lnTo>
                    <a:pt x="26" y="65"/>
                  </a:lnTo>
                  <a:lnTo>
                    <a:pt x="24" y="68"/>
                  </a:lnTo>
                  <a:lnTo>
                    <a:pt x="19" y="74"/>
                  </a:lnTo>
                  <a:lnTo>
                    <a:pt x="64" y="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35">
              <a:extLst>
                <a:ext uri="{FF2B5EF4-FFF2-40B4-BE49-F238E27FC236}">
                  <a16:creationId xmlns:a16="http://schemas.microsoft.com/office/drawing/2014/main" xmlns="" id="{8811AC38-F004-4EC0-B357-18E0592628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6963" y="1095375"/>
              <a:ext cx="44450" cy="77788"/>
            </a:xfrm>
            <a:custGeom>
              <a:avLst/>
              <a:gdLst>
                <a:gd name="T0" fmla="*/ 5 w 28"/>
                <a:gd name="T1" fmla="*/ 25 h 49"/>
                <a:gd name="T2" fmla="*/ 2 w 28"/>
                <a:gd name="T3" fmla="*/ 4 h 49"/>
                <a:gd name="T4" fmla="*/ 0 w 28"/>
                <a:gd name="T5" fmla="*/ 9 h 49"/>
                <a:gd name="T6" fmla="*/ 2 w 28"/>
                <a:gd name="T7" fmla="*/ 23 h 49"/>
                <a:gd name="T8" fmla="*/ 19 w 28"/>
                <a:gd name="T9" fmla="*/ 19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9 h 49"/>
                <a:gd name="T16" fmla="*/ 7 w 28"/>
                <a:gd name="T17" fmla="*/ 14 h 49"/>
                <a:gd name="T18" fmla="*/ 16 w 28"/>
                <a:gd name="T19" fmla="*/ 14 h 49"/>
                <a:gd name="T20" fmla="*/ 16 w 28"/>
                <a:gd name="T21" fmla="*/ 13 h 49"/>
                <a:gd name="T22" fmla="*/ 12 w 28"/>
                <a:gd name="T23" fmla="*/ 13 h 49"/>
                <a:gd name="T24" fmla="*/ 12 w 28"/>
                <a:gd name="T25" fmla="*/ 11 h 49"/>
                <a:gd name="T26" fmla="*/ 19 w 28"/>
                <a:gd name="T27" fmla="*/ 9 h 49"/>
                <a:gd name="T28" fmla="*/ 21 w 28"/>
                <a:gd name="T29" fmla="*/ 16 h 49"/>
                <a:gd name="T30" fmla="*/ 4 w 28"/>
                <a:gd name="T31" fmla="*/ 19 h 49"/>
                <a:gd name="T32" fmla="*/ 4 w 28"/>
                <a:gd name="T33" fmla="*/ 18 h 49"/>
                <a:gd name="T34" fmla="*/ 5 w 28"/>
                <a:gd name="T35" fmla="*/ 6 h 49"/>
                <a:gd name="T36" fmla="*/ 25 w 28"/>
                <a:gd name="T37" fmla="*/ 4 h 49"/>
                <a:gd name="T38" fmla="*/ 25 w 28"/>
                <a:gd name="T39" fmla="*/ 18 h 49"/>
                <a:gd name="T40" fmla="*/ 25 w 28"/>
                <a:gd name="T41" fmla="*/ 19 h 49"/>
                <a:gd name="T42" fmla="*/ 19 w 28"/>
                <a:gd name="T43" fmla="*/ 21 h 49"/>
                <a:gd name="T44" fmla="*/ 9 w 28"/>
                <a:gd name="T45" fmla="*/ 25 h 49"/>
                <a:gd name="T46" fmla="*/ 4 w 28"/>
                <a:gd name="T47" fmla="*/ 25 h 49"/>
                <a:gd name="T48" fmla="*/ 0 w 28"/>
                <a:gd name="T49" fmla="*/ 30 h 49"/>
                <a:gd name="T50" fmla="*/ 2 w 28"/>
                <a:gd name="T51" fmla="*/ 47 h 49"/>
                <a:gd name="T52" fmla="*/ 25 w 28"/>
                <a:gd name="T53" fmla="*/ 46 h 49"/>
                <a:gd name="T54" fmla="*/ 28 w 28"/>
                <a:gd name="T55" fmla="*/ 42 h 49"/>
                <a:gd name="T56" fmla="*/ 28 w 28"/>
                <a:gd name="T57" fmla="*/ 30 h 49"/>
                <a:gd name="T58" fmla="*/ 21 w 28"/>
                <a:gd name="T59" fmla="*/ 26 h 49"/>
                <a:gd name="T60" fmla="*/ 5 w 28"/>
                <a:gd name="T61" fmla="*/ 32 h 49"/>
                <a:gd name="T62" fmla="*/ 5 w 28"/>
                <a:gd name="T63" fmla="*/ 40 h 49"/>
                <a:gd name="T64" fmla="*/ 11 w 28"/>
                <a:gd name="T65" fmla="*/ 42 h 49"/>
                <a:gd name="T66" fmla="*/ 21 w 28"/>
                <a:gd name="T67" fmla="*/ 39 h 49"/>
                <a:gd name="T68" fmla="*/ 19 w 28"/>
                <a:gd name="T69" fmla="*/ 32 h 49"/>
                <a:gd name="T70" fmla="*/ 14 w 28"/>
                <a:gd name="T71" fmla="*/ 35 h 49"/>
                <a:gd name="T72" fmla="*/ 16 w 28"/>
                <a:gd name="T73" fmla="*/ 37 h 49"/>
                <a:gd name="T74" fmla="*/ 19 w 28"/>
                <a:gd name="T75" fmla="*/ 37 h 49"/>
                <a:gd name="T76" fmla="*/ 11 w 28"/>
                <a:gd name="T77" fmla="*/ 39 h 49"/>
                <a:gd name="T78" fmla="*/ 9 w 28"/>
                <a:gd name="T79" fmla="*/ 39 h 49"/>
                <a:gd name="T80" fmla="*/ 11 w 28"/>
                <a:gd name="T81" fmla="*/ 33 h 49"/>
                <a:gd name="T82" fmla="*/ 25 w 28"/>
                <a:gd name="T83" fmla="*/ 30 h 49"/>
                <a:gd name="T84" fmla="*/ 25 w 28"/>
                <a:gd name="T85" fmla="*/ 40 h 49"/>
                <a:gd name="T86" fmla="*/ 5 w 28"/>
                <a:gd name="T87" fmla="*/ 46 h 49"/>
                <a:gd name="T88" fmla="*/ 4 w 28"/>
                <a:gd name="T89" fmla="*/ 46 h 49"/>
                <a:gd name="T90" fmla="*/ 4 w 28"/>
                <a:gd name="T91" fmla="*/ 30 h 49"/>
                <a:gd name="T92" fmla="*/ 4 w 28"/>
                <a:gd name="T93" fmla="*/ 28 h 49"/>
                <a:gd name="T94" fmla="*/ 26 w 28"/>
                <a:gd name="T95" fmla="*/ 23 h 49"/>
                <a:gd name="T96" fmla="*/ 28 w 28"/>
                <a:gd name="T97" fmla="*/ 18 h 49"/>
                <a:gd name="T98" fmla="*/ 26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5" y="25"/>
                  </a:moveTo>
                  <a:lnTo>
                    <a:pt x="5" y="25"/>
                  </a:lnTo>
                  <a:lnTo>
                    <a:pt x="5" y="25"/>
                  </a:lnTo>
                  <a:close/>
                  <a:moveTo>
                    <a:pt x="23" y="0"/>
                  </a:moveTo>
                  <a:lnTo>
                    <a:pt x="5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19" y="19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12" y="11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23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6" y="23"/>
                  </a:lnTo>
                  <a:lnTo>
                    <a:pt x="12" y="23"/>
                  </a:lnTo>
                  <a:lnTo>
                    <a:pt x="9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47"/>
                  </a:lnTo>
                  <a:lnTo>
                    <a:pt x="4" y="49"/>
                  </a:lnTo>
                  <a:lnTo>
                    <a:pt x="5" y="49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28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5" y="35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19" y="32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6" y="37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1" y="33"/>
                  </a:lnTo>
                  <a:lnTo>
                    <a:pt x="23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2"/>
                  </a:lnTo>
                  <a:lnTo>
                    <a:pt x="23" y="42"/>
                  </a:lnTo>
                  <a:lnTo>
                    <a:pt x="5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23" y="25"/>
                  </a:lnTo>
                  <a:lnTo>
                    <a:pt x="26" y="23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36">
              <a:extLst>
                <a:ext uri="{FF2B5EF4-FFF2-40B4-BE49-F238E27FC236}">
                  <a16:creationId xmlns:a16="http://schemas.microsoft.com/office/drawing/2014/main" xmlns="" id="{8260DEB5-5FE6-4CB1-B0D1-04DBFC36BA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9351" y="1084263"/>
              <a:ext cx="44450" cy="77788"/>
            </a:xfrm>
            <a:custGeom>
              <a:avLst/>
              <a:gdLst>
                <a:gd name="T0" fmla="*/ 6 w 28"/>
                <a:gd name="T1" fmla="*/ 25 h 49"/>
                <a:gd name="T2" fmla="*/ 2 w 28"/>
                <a:gd name="T3" fmla="*/ 4 h 49"/>
                <a:gd name="T4" fmla="*/ 0 w 28"/>
                <a:gd name="T5" fmla="*/ 7 h 49"/>
                <a:gd name="T6" fmla="*/ 2 w 28"/>
                <a:gd name="T7" fmla="*/ 21 h 49"/>
                <a:gd name="T8" fmla="*/ 20 w 28"/>
                <a:gd name="T9" fmla="*/ 20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7 h 49"/>
                <a:gd name="T16" fmla="*/ 7 w 28"/>
                <a:gd name="T17" fmla="*/ 14 h 49"/>
                <a:gd name="T18" fmla="*/ 16 w 28"/>
                <a:gd name="T19" fmla="*/ 14 h 49"/>
                <a:gd name="T20" fmla="*/ 16 w 28"/>
                <a:gd name="T21" fmla="*/ 11 h 49"/>
                <a:gd name="T22" fmla="*/ 13 w 28"/>
                <a:gd name="T23" fmla="*/ 13 h 49"/>
                <a:gd name="T24" fmla="*/ 13 w 28"/>
                <a:gd name="T25" fmla="*/ 11 h 49"/>
                <a:gd name="T26" fmla="*/ 20 w 28"/>
                <a:gd name="T27" fmla="*/ 9 h 49"/>
                <a:gd name="T28" fmla="*/ 20 w 28"/>
                <a:gd name="T29" fmla="*/ 14 h 49"/>
                <a:gd name="T30" fmla="*/ 4 w 28"/>
                <a:gd name="T31" fmla="*/ 20 h 49"/>
                <a:gd name="T32" fmla="*/ 4 w 28"/>
                <a:gd name="T33" fmla="*/ 16 h 49"/>
                <a:gd name="T34" fmla="*/ 6 w 28"/>
                <a:gd name="T35" fmla="*/ 6 h 49"/>
                <a:gd name="T36" fmla="*/ 25 w 28"/>
                <a:gd name="T37" fmla="*/ 2 h 49"/>
                <a:gd name="T38" fmla="*/ 25 w 28"/>
                <a:gd name="T39" fmla="*/ 18 h 49"/>
                <a:gd name="T40" fmla="*/ 23 w 28"/>
                <a:gd name="T41" fmla="*/ 21 h 49"/>
                <a:gd name="T42" fmla="*/ 16 w 28"/>
                <a:gd name="T43" fmla="*/ 21 h 49"/>
                <a:gd name="T44" fmla="*/ 6 w 28"/>
                <a:gd name="T45" fmla="*/ 25 h 49"/>
                <a:gd name="T46" fmla="*/ 2 w 28"/>
                <a:gd name="T47" fmla="*/ 25 h 49"/>
                <a:gd name="T48" fmla="*/ 0 w 28"/>
                <a:gd name="T49" fmla="*/ 44 h 49"/>
                <a:gd name="T50" fmla="*/ 4 w 28"/>
                <a:gd name="T51" fmla="*/ 49 h 49"/>
                <a:gd name="T52" fmla="*/ 25 w 28"/>
                <a:gd name="T53" fmla="*/ 44 h 49"/>
                <a:gd name="T54" fmla="*/ 28 w 28"/>
                <a:gd name="T55" fmla="*/ 39 h 49"/>
                <a:gd name="T56" fmla="*/ 27 w 28"/>
                <a:gd name="T57" fmla="*/ 26 h 49"/>
                <a:gd name="T58" fmla="*/ 9 w 28"/>
                <a:gd name="T59" fmla="*/ 30 h 49"/>
                <a:gd name="T60" fmla="*/ 6 w 28"/>
                <a:gd name="T61" fmla="*/ 33 h 49"/>
                <a:gd name="T62" fmla="*/ 7 w 28"/>
                <a:gd name="T63" fmla="*/ 40 h 49"/>
                <a:gd name="T64" fmla="*/ 21 w 28"/>
                <a:gd name="T65" fmla="*/ 39 h 49"/>
                <a:gd name="T66" fmla="*/ 21 w 28"/>
                <a:gd name="T67" fmla="*/ 33 h 49"/>
                <a:gd name="T68" fmla="*/ 14 w 28"/>
                <a:gd name="T69" fmla="*/ 33 h 49"/>
                <a:gd name="T70" fmla="*/ 14 w 28"/>
                <a:gd name="T71" fmla="*/ 35 h 49"/>
                <a:gd name="T72" fmla="*/ 18 w 28"/>
                <a:gd name="T73" fmla="*/ 35 h 49"/>
                <a:gd name="T74" fmla="*/ 16 w 28"/>
                <a:gd name="T75" fmla="*/ 37 h 49"/>
                <a:gd name="T76" fmla="*/ 11 w 28"/>
                <a:gd name="T77" fmla="*/ 39 h 49"/>
                <a:gd name="T78" fmla="*/ 9 w 28"/>
                <a:gd name="T79" fmla="*/ 33 h 49"/>
                <a:gd name="T80" fmla="*/ 23 w 28"/>
                <a:gd name="T81" fmla="*/ 28 h 49"/>
                <a:gd name="T82" fmla="*/ 25 w 28"/>
                <a:gd name="T83" fmla="*/ 30 h 49"/>
                <a:gd name="T84" fmla="*/ 25 w 28"/>
                <a:gd name="T85" fmla="*/ 40 h 49"/>
                <a:gd name="T86" fmla="*/ 4 w 28"/>
                <a:gd name="T87" fmla="*/ 46 h 49"/>
                <a:gd name="T88" fmla="*/ 4 w 28"/>
                <a:gd name="T89" fmla="*/ 30 h 49"/>
                <a:gd name="T90" fmla="*/ 4 w 28"/>
                <a:gd name="T91" fmla="*/ 28 h 49"/>
                <a:gd name="T92" fmla="*/ 23 w 28"/>
                <a:gd name="T93" fmla="*/ 23 h 49"/>
                <a:gd name="T94" fmla="*/ 28 w 28"/>
                <a:gd name="T95" fmla="*/ 18 h 49"/>
                <a:gd name="T96" fmla="*/ 28 w 28"/>
                <a:gd name="T97" fmla="*/ 2 h 49"/>
                <a:gd name="T98" fmla="*/ 23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6" y="25"/>
                  </a:moveTo>
                  <a:lnTo>
                    <a:pt x="4" y="25"/>
                  </a:lnTo>
                  <a:lnTo>
                    <a:pt x="6" y="25"/>
                  </a:lnTo>
                  <a:close/>
                  <a:moveTo>
                    <a:pt x="23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1"/>
                  </a:lnTo>
                  <a:lnTo>
                    <a:pt x="4" y="23"/>
                  </a:lnTo>
                  <a:lnTo>
                    <a:pt x="6" y="21"/>
                  </a:lnTo>
                  <a:lnTo>
                    <a:pt x="20" y="20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13" y="11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7"/>
                  </a:lnTo>
                  <a:lnTo>
                    <a:pt x="4" y="7"/>
                  </a:lnTo>
                  <a:lnTo>
                    <a:pt x="6" y="6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20" y="21"/>
                  </a:lnTo>
                  <a:lnTo>
                    <a:pt x="16" y="21"/>
                  </a:lnTo>
                  <a:lnTo>
                    <a:pt x="13" y="23"/>
                  </a:lnTo>
                  <a:lnTo>
                    <a:pt x="9" y="23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5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2" y="47"/>
                  </a:lnTo>
                  <a:lnTo>
                    <a:pt x="4" y="49"/>
                  </a:lnTo>
                  <a:lnTo>
                    <a:pt x="6" y="49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7" y="44"/>
                  </a:lnTo>
                  <a:lnTo>
                    <a:pt x="28" y="42"/>
                  </a:lnTo>
                  <a:lnTo>
                    <a:pt x="28" y="39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7" y="26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32"/>
                  </a:lnTo>
                  <a:lnTo>
                    <a:pt x="6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7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20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23" y="23"/>
                  </a:lnTo>
                  <a:lnTo>
                    <a:pt x="27" y="21"/>
                  </a:lnTo>
                  <a:lnTo>
                    <a:pt x="28" y="20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37">
              <a:extLst>
                <a:ext uri="{FF2B5EF4-FFF2-40B4-BE49-F238E27FC236}">
                  <a16:creationId xmlns:a16="http://schemas.microsoft.com/office/drawing/2014/main" xmlns="" id="{1ADFA1DC-F2F4-417C-AA5C-8AF8F0318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326" y="1065213"/>
              <a:ext cx="42863" cy="82550"/>
            </a:xfrm>
            <a:custGeom>
              <a:avLst/>
              <a:gdLst>
                <a:gd name="T0" fmla="*/ 1 w 27"/>
                <a:gd name="T1" fmla="*/ 9 h 52"/>
                <a:gd name="T2" fmla="*/ 0 w 27"/>
                <a:gd name="T3" fmla="*/ 12 h 52"/>
                <a:gd name="T4" fmla="*/ 1 w 27"/>
                <a:gd name="T5" fmla="*/ 26 h 52"/>
                <a:gd name="T6" fmla="*/ 19 w 27"/>
                <a:gd name="T7" fmla="*/ 21 h 52"/>
                <a:gd name="T8" fmla="*/ 22 w 27"/>
                <a:gd name="T9" fmla="*/ 16 h 52"/>
                <a:gd name="T10" fmla="*/ 20 w 27"/>
                <a:gd name="T11" fmla="*/ 9 h 52"/>
                <a:gd name="T12" fmla="*/ 7 w 27"/>
                <a:gd name="T13" fmla="*/ 12 h 52"/>
                <a:gd name="T14" fmla="*/ 7 w 27"/>
                <a:gd name="T15" fmla="*/ 19 h 52"/>
                <a:gd name="T16" fmla="*/ 15 w 27"/>
                <a:gd name="T17" fmla="*/ 16 h 52"/>
                <a:gd name="T18" fmla="*/ 13 w 27"/>
                <a:gd name="T19" fmla="*/ 14 h 52"/>
                <a:gd name="T20" fmla="*/ 8 w 27"/>
                <a:gd name="T21" fmla="*/ 16 h 52"/>
                <a:gd name="T22" fmla="*/ 13 w 27"/>
                <a:gd name="T23" fmla="*/ 12 h 52"/>
                <a:gd name="T24" fmla="*/ 19 w 27"/>
                <a:gd name="T25" fmla="*/ 11 h 52"/>
                <a:gd name="T26" fmla="*/ 19 w 27"/>
                <a:gd name="T27" fmla="*/ 11 h 52"/>
                <a:gd name="T28" fmla="*/ 17 w 27"/>
                <a:gd name="T29" fmla="*/ 18 h 52"/>
                <a:gd name="T30" fmla="*/ 3 w 27"/>
                <a:gd name="T31" fmla="*/ 23 h 52"/>
                <a:gd name="T32" fmla="*/ 3 w 27"/>
                <a:gd name="T33" fmla="*/ 18 h 52"/>
                <a:gd name="T34" fmla="*/ 3 w 27"/>
                <a:gd name="T35" fmla="*/ 12 h 52"/>
                <a:gd name="T36" fmla="*/ 5 w 27"/>
                <a:gd name="T37" fmla="*/ 9 h 52"/>
                <a:gd name="T38" fmla="*/ 24 w 27"/>
                <a:gd name="T39" fmla="*/ 4 h 52"/>
                <a:gd name="T40" fmla="*/ 24 w 27"/>
                <a:gd name="T41" fmla="*/ 19 h 52"/>
                <a:gd name="T42" fmla="*/ 22 w 27"/>
                <a:gd name="T43" fmla="*/ 23 h 52"/>
                <a:gd name="T44" fmla="*/ 13 w 27"/>
                <a:gd name="T45" fmla="*/ 25 h 52"/>
                <a:gd name="T46" fmla="*/ 5 w 27"/>
                <a:gd name="T47" fmla="*/ 28 h 52"/>
                <a:gd name="T48" fmla="*/ 1 w 27"/>
                <a:gd name="T49" fmla="*/ 30 h 52"/>
                <a:gd name="T50" fmla="*/ 0 w 27"/>
                <a:gd name="T51" fmla="*/ 49 h 52"/>
                <a:gd name="T52" fmla="*/ 3 w 27"/>
                <a:gd name="T53" fmla="*/ 52 h 52"/>
                <a:gd name="T54" fmla="*/ 24 w 27"/>
                <a:gd name="T55" fmla="*/ 45 h 52"/>
                <a:gd name="T56" fmla="*/ 27 w 27"/>
                <a:gd name="T57" fmla="*/ 30 h 52"/>
                <a:gd name="T58" fmla="*/ 24 w 27"/>
                <a:gd name="T59" fmla="*/ 26 h 52"/>
                <a:gd name="T60" fmla="*/ 7 w 27"/>
                <a:gd name="T61" fmla="*/ 33 h 52"/>
                <a:gd name="T62" fmla="*/ 5 w 27"/>
                <a:gd name="T63" fmla="*/ 42 h 52"/>
                <a:gd name="T64" fmla="*/ 8 w 27"/>
                <a:gd name="T65" fmla="*/ 45 h 52"/>
                <a:gd name="T66" fmla="*/ 20 w 27"/>
                <a:gd name="T67" fmla="*/ 40 h 52"/>
                <a:gd name="T68" fmla="*/ 20 w 27"/>
                <a:gd name="T69" fmla="*/ 33 h 52"/>
                <a:gd name="T70" fmla="*/ 13 w 27"/>
                <a:gd name="T71" fmla="*/ 37 h 52"/>
                <a:gd name="T72" fmla="*/ 15 w 27"/>
                <a:gd name="T73" fmla="*/ 38 h 52"/>
                <a:gd name="T74" fmla="*/ 17 w 27"/>
                <a:gd name="T75" fmla="*/ 38 h 52"/>
                <a:gd name="T76" fmla="*/ 12 w 27"/>
                <a:gd name="T77" fmla="*/ 40 h 52"/>
                <a:gd name="T78" fmla="*/ 8 w 27"/>
                <a:gd name="T79" fmla="*/ 42 h 52"/>
                <a:gd name="T80" fmla="*/ 8 w 27"/>
                <a:gd name="T81" fmla="*/ 37 h 52"/>
                <a:gd name="T82" fmla="*/ 22 w 27"/>
                <a:gd name="T83" fmla="*/ 30 h 52"/>
                <a:gd name="T84" fmla="*/ 24 w 27"/>
                <a:gd name="T85" fmla="*/ 30 h 52"/>
                <a:gd name="T86" fmla="*/ 22 w 27"/>
                <a:gd name="T87" fmla="*/ 42 h 52"/>
                <a:gd name="T88" fmla="*/ 3 w 27"/>
                <a:gd name="T89" fmla="*/ 49 h 52"/>
                <a:gd name="T90" fmla="*/ 3 w 27"/>
                <a:gd name="T91" fmla="*/ 33 h 52"/>
                <a:gd name="T92" fmla="*/ 3 w 27"/>
                <a:gd name="T93" fmla="*/ 32 h 52"/>
                <a:gd name="T94" fmla="*/ 26 w 27"/>
                <a:gd name="T95" fmla="*/ 23 h 52"/>
                <a:gd name="T96" fmla="*/ 27 w 27"/>
                <a:gd name="T97" fmla="*/ 18 h 52"/>
                <a:gd name="T98" fmla="*/ 26 w 27"/>
                <a:gd name="T99" fmla="*/ 2 h 52"/>
                <a:gd name="T100" fmla="*/ 22 w 27"/>
                <a:gd name="T101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" h="52">
                  <a:moveTo>
                    <a:pt x="22" y="2"/>
                  </a:moveTo>
                  <a:lnTo>
                    <a:pt x="5" y="7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19" y="21"/>
                  </a:lnTo>
                  <a:lnTo>
                    <a:pt x="20" y="19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1"/>
                  </a:lnTo>
                  <a:lnTo>
                    <a:pt x="22" y="9"/>
                  </a:lnTo>
                  <a:lnTo>
                    <a:pt x="20" y="9"/>
                  </a:lnTo>
                  <a:lnTo>
                    <a:pt x="19" y="7"/>
                  </a:lnTo>
                  <a:lnTo>
                    <a:pt x="17" y="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17" y="18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5" y="9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3" y="25"/>
                  </a:lnTo>
                  <a:lnTo>
                    <a:pt x="10" y="26"/>
                  </a:lnTo>
                  <a:lnTo>
                    <a:pt x="7" y="28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3" y="52"/>
                  </a:lnTo>
                  <a:lnTo>
                    <a:pt x="5" y="52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6" y="28"/>
                  </a:lnTo>
                  <a:lnTo>
                    <a:pt x="24" y="26"/>
                  </a:lnTo>
                  <a:lnTo>
                    <a:pt x="20" y="28"/>
                  </a:lnTo>
                  <a:lnTo>
                    <a:pt x="8" y="33"/>
                  </a:lnTo>
                  <a:lnTo>
                    <a:pt x="7" y="33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5" y="42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10" y="45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5"/>
                  </a:lnTo>
                  <a:lnTo>
                    <a:pt x="20" y="33"/>
                  </a:lnTo>
                  <a:lnTo>
                    <a:pt x="19" y="33"/>
                  </a:lnTo>
                  <a:lnTo>
                    <a:pt x="13" y="35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0" y="35"/>
                  </a:lnTo>
                  <a:lnTo>
                    <a:pt x="22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5" y="32"/>
                  </a:lnTo>
                  <a:lnTo>
                    <a:pt x="22" y="25"/>
                  </a:lnTo>
                  <a:lnTo>
                    <a:pt x="26" y="23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7"/>
                  </a:lnTo>
                  <a:lnTo>
                    <a:pt x="27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38">
              <a:extLst>
                <a:ext uri="{FF2B5EF4-FFF2-40B4-BE49-F238E27FC236}">
                  <a16:creationId xmlns:a16="http://schemas.microsoft.com/office/drawing/2014/main" xmlns="" id="{72EE9334-98B4-4DF9-9D40-B7FB76712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076" y="1265238"/>
              <a:ext cx="44450" cy="77788"/>
            </a:xfrm>
            <a:custGeom>
              <a:avLst/>
              <a:gdLst>
                <a:gd name="T0" fmla="*/ 4 w 28"/>
                <a:gd name="T1" fmla="*/ 24 h 49"/>
                <a:gd name="T2" fmla="*/ 2 w 28"/>
                <a:gd name="T3" fmla="*/ 3 h 49"/>
                <a:gd name="T4" fmla="*/ 0 w 28"/>
                <a:gd name="T5" fmla="*/ 9 h 49"/>
                <a:gd name="T6" fmla="*/ 2 w 28"/>
                <a:gd name="T7" fmla="*/ 22 h 49"/>
                <a:gd name="T8" fmla="*/ 19 w 28"/>
                <a:gd name="T9" fmla="*/ 19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9 h 49"/>
                <a:gd name="T16" fmla="*/ 5 w 28"/>
                <a:gd name="T17" fmla="*/ 14 h 49"/>
                <a:gd name="T18" fmla="*/ 14 w 28"/>
                <a:gd name="T19" fmla="*/ 14 h 49"/>
                <a:gd name="T20" fmla="*/ 16 w 28"/>
                <a:gd name="T21" fmla="*/ 12 h 49"/>
                <a:gd name="T22" fmla="*/ 11 w 28"/>
                <a:gd name="T23" fmla="*/ 12 h 49"/>
                <a:gd name="T24" fmla="*/ 11 w 28"/>
                <a:gd name="T25" fmla="*/ 10 h 49"/>
                <a:gd name="T26" fmla="*/ 18 w 28"/>
                <a:gd name="T27" fmla="*/ 9 h 49"/>
                <a:gd name="T28" fmla="*/ 19 w 28"/>
                <a:gd name="T29" fmla="*/ 14 h 49"/>
                <a:gd name="T30" fmla="*/ 4 w 28"/>
                <a:gd name="T31" fmla="*/ 19 h 49"/>
                <a:gd name="T32" fmla="*/ 2 w 28"/>
                <a:gd name="T33" fmla="*/ 17 h 49"/>
                <a:gd name="T34" fmla="*/ 5 w 28"/>
                <a:gd name="T35" fmla="*/ 5 h 49"/>
                <a:gd name="T36" fmla="*/ 25 w 28"/>
                <a:gd name="T37" fmla="*/ 3 h 49"/>
                <a:gd name="T38" fmla="*/ 25 w 28"/>
                <a:gd name="T39" fmla="*/ 17 h 49"/>
                <a:gd name="T40" fmla="*/ 21 w 28"/>
                <a:gd name="T41" fmla="*/ 21 h 49"/>
                <a:gd name="T42" fmla="*/ 14 w 28"/>
                <a:gd name="T43" fmla="*/ 22 h 49"/>
                <a:gd name="T44" fmla="*/ 5 w 28"/>
                <a:gd name="T45" fmla="*/ 24 h 49"/>
                <a:gd name="T46" fmla="*/ 0 w 28"/>
                <a:gd name="T47" fmla="*/ 26 h 49"/>
                <a:gd name="T48" fmla="*/ 0 w 28"/>
                <a:gd name="T49" fmla="*/ 43 h 49"/>
                <a:gd name="T50" fmla="*/ 2 w 28"/>
                <a:gd name="T51" fmla="*/ 49 h 49"/>
                <a:gd name="T52" fmla="*/ 25 w 28"/>
                <a:gd name="T53" fmla="*/ 43 h 49"/>
                <a:gd name="T54" fmla="*/ 28 w 28"/>
                <a:gd name="T55" fmla="*/ 40 h 49"/>
                <a:gd name="T56" fmla="*/ 26 w 28"/>
                <a:gd name="T57" fmla="*/ 28 h 49"/>
                <a:gd name="T58" fmla="*/ 9 w 28"/>
                <a:gd name="T59" fmla="*/ 29 h 49"/>
                <a:gd name="T60" fmla="*/ 5 w 28"/>
                <a:gd name="T61" fmla="*/ 33 h 49"/>
                <a:gd name="T62" fmla="*/ 7 w 28"/>
                <a:gd name="T63" fmla="*/ 42 h 49"/>
                <a:gd name="T64" fmla="*/ 19 w 28"/>
                <a:gd name="T65" fmla="*/ 40 h 49"/>
                <a:gd name="T66" fmla="*/ 21 w 28"/>
                <a:gd name="T67" fmla="*/ 33 h 49"/>
                <a:gd name="T68" fmla="*/ 14 w 28"/>
                <a:gd name="T69" fmla="*/ 33 h 49"/>
                <a:gd name="T70" fmla="*/ 14 w 28"/>
                <a:gd name="T71" fmla="*/ 36 h 49"/>
                <a:gd name="T72" fmla="*/ 18 w 28"/>
                <a:gd name="T73" fmla="*/ 35 h 49"/>
                <a:gd name="T74" fmla="*/ 12 w 28"/>
                <a:gd name="T75" fmla="*/ 38 h 49"/>
                <a:gd name="T76" fmla="*/ 9 w 28"/>
                <a:gd name="T77" fmla="*/ 38 h 49"/>
                <a:gd name="T78" fmla="*/ 9 w 28"/>
                <a:gd name="T79" fmla="*/ 33 h 49"/>
                <a:gd name="T80" fmla="*/ 23 w 28"/>
                <a:gd name="T81" fmla="*/ 29 h 49"/>
                <a:gd name="T82" fmla="*/ 25 w 28"/>
                <a:gd name="T83" fmla="*/ 40 h 49"/>
                <a:gd name="T84" fmla="*/ 23 w 28"/>
                <a:gd name="T85" fmla="*/ 42 h 49"/>
                <a:gd name="T86" fmla="*/ 2 w 28"/>
                <a:gd name="T87" fmla="*/ 45 h 49"/>
                <a:gd name="T88" fmla="*/ 2 w 28"/>
                <a:gd name="T89" fmla="*/ 29 h 49"/>
                <a:gd name="T90" fmla="*/ 4 w 28"/>
                <a:gd name="T91" fmla="*/ 28 h 49"/>
                <a:gd name="T92" fmla="*/ 23 w 28"/>
                <a:gd name="T93" fmla="*/ 24 h 49"/>
                <a:gd name="T94" fmla="*/ 28 w 28"/>
                <a:gd name="T95" fmla="*/ 19 h 49"/>
                <a:gd name="T96" fmla="*/ 26 w 28"/>
                <a:gd name="T97" fmla="*/ 2 h 49"/>
                <a:gd name="T98" fmla="*/ 21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21" y="0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10"/>
                  </a:lnTo>
                  <a:lnTo>
                    <a:pt x="21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7"/>
                  </a:lnTo>
                  <a:lnTo>
                    <a:pt x="4" y="7"/>
                  </a:lnTo>
                  <a:lnTo>
                    <a:pt x="5" y="5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5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8" y="21"/>
                  </a:lnTo>
                  <a:lnTo>
                    <a:pt x="14" y="22"/>
                  </a:lnTo>
                  <a:lnTo>
                    <a:pt x="11" y="22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23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8" y="40"/>
                  </a:lnTo>
                  <a:lnTo>
                    <a:pt x="28" y="29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19" y="40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3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2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21" y="29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3" y="24"/>
                  </a:lnTo>
                  <a:lnTo>
                    <a:pt x="26" y="22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5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9">
              <a:extLst>
                <a:ext uri="{FF2B5EF4-FFF2-40B4-BE49-F238E27FC236}">
                  <a16:creationId xmlns:a16="http://schemas.microsoft.com/office/drawing/2014/main" xmlns="" id="{C4AD799A-7E7B-45B4-B1CA-B07F8172CC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8876" y="1254125"/>
              <a:ext cx="46038" cy="77788"/>
            </a:xfrm>
            <a:custGeom>
              <a:avLst/>
              <a:gdLst>
                <a:gd name="T0" fmla="*/ 5 w 29"/>
                <a:gd name="T1" fmla="*/ 24 h 49"/>
                <a:gd name="T2" fmla="*/ 3 w 29"/>
                <a:gd name="T3" fmla="*/ 3 h 49"/>
                <a:gd name="T4" fmla="*/ 1 w 29"/>
                <a:gd name="T5" fmla="*/ 7 h 49"/>
                <a:gd name="T6" fmla="*/ 3 w 29"/>
                <a:gd name="T7" fmla="*/ 21 h 49"/>
                <a:gd name="T8" fmla="*/ 19 w 29"/>
                <a:gd name="T9" fmla="*/ 19 h 49"/>
                <a:gd name="T10" fmla="*/ 24 w 29"/>
                <a:gd name="T11" fmla="*/ 14 h 49"/>
                <a:gd name="T12" fmla="*/ 22 w 29"/>
                <a:gd name="T13" fmla="*/ 7 h 49"/>
                <a:gd name="T14" fmla="*/ 8 w 29"/>
                <a:gd name="T15" fmla="*/ 9 h 49"/>
                <a:gd name="T16" fmla="*/ 7 w 29"/>
                <a:gd name="T17" fmla="*/ 14 h 49"/>
                <a:gd name="T18" fmla="*/ 15 w 29"/>
                <a:gd name="T19" fmla="*/ 14 h 49"/>
                <a:gd name="T20" fmla="*/ 15 w 29"/>
                <a:gd name="T21" fmla="*/ 12 h 49"/>
                <a:gd name="T22" fmla="*/ 12 w 29"/>
                <a:gd name="T23" fmla="*/ 12 h 49"/>
                <a:gd name="T24" fmla="*/ 12 w 29"/>
                <a:gd name="T25" fmla="*/ 10 h 49"/>
                <a:gd name="T26" fmla="*/ 19 w 29"/>
                <a:gd name="T27" fmla="*/ 9 h 49"/>
                <a:gd name="T28" fmla="*/ 21 w 29"/>
                <a:gd name="T29" fmla="*/ 9 h 49"/>
                <a:gd name="T30" fmla="*/ 19 w 29"/>
                <a:gd name="T31" fmla="*/ 16 h 49"/>
                <a:gd name="T32" fmla="*/ 3 w 29"/>
                <a:gd name="T33" fmla="*/ 17 h 49"/>
                <a:gd name="T34" fmla="*/ 5 w 29"/>
                <a:gd name="T35" fmla="*/ 7 h 49"/>
                <a:gd name="T36" fmla="*/ 24 w 29"/>
                <a:gd name="T37" fmla="*/ 2 h 49"/>
                <a:gd name="T38" fmla="*/ 26 w 29"/>
                <a:gd name="T39" fmla="*/ 5 h 49"/>
                <a:gd name="T40" fmla="*/ 24 w 29"/>
                <a:gd name="T41" fmla="*/ 19 h 49"/>
                <a:gd name="T42" fmla="*/ 19 w 29"/>
                <a:gd name="T43" fmla="*/ 21 h 49"/>
                <a:gd name="T44" fmla="*/ 8 w 29"/>
                <a:gd name="T45" fmla="*/ 24 h 49"/>
                <a:gd name="T46" fmla="*/ 3 w 29"/>
                <a:gd name="T47" fmla="*/ 24 h 49"/>
                <a:gd name="T48" fmla="*/ 0 w 29"/>
                <a:gd name="T49" fmla="*/ 29 h 49"/>
                <a:gd name="T50" fmla="*/ 1 w 29"/>
                <a:gd name="T51" fmla="*/ 47 h 49"/>
                <a:gd name="T52" fmla="*/ 24 w 29"/>
                <a:gd name="T53" fmla="*/ 43 h 49"/>
                <a:gd name="T54" fmla="*/ 28 w 29"/>
                <a:gd name="T55" fmla="*/ 42 h 49"/>
                <a:gd name="T56" fmla="*/ 29 w 29"/>
                <a:gd name="T57" fmla="*/ 28 h 49"/>
                <a:gd name="T58" fmla="*/ 22 w 29"/>
                <a:gd name="T59" fmla="*/ 26 h 49"/>
                <a:gd name="T60" fmla="*/ 7 w 29"/>
                <a:gd name="T61" fmla="*/ 31 h 49"/>
                <a:gd name="T62" fmla="*/ 7 w 29"/>
                <a:gd name="T63" fmla="*/ 40 h 49"/>
                <a:gd name="T64" fmla="*/ 12 w 29"/>
                <a:gd name="T65" fmla="*/ 42 h 49"/>
                <a:gd name="T66" fmla="*/ 22 w 29"/>
                <a:gd name="T67" fmla="*/ 38 h 49"/>
                <a:gd name="T68" fmla="*/ 21 w 29"/>
                <a:gd name="T69" fmla="*/ 31 h 49"/>
                <a:gd name="T70" fmla="*/ 14 w 29"/>
                <a:gd name="T71" fmla="*/ 35 h 49"/>
                <a:gd name="T72" fmla="*/ 17 w 29"/>
                <a:gd name="T73" fmla="*/ 35 h 49"/>
                <a:gd name="T74" fmla="*/ 17 w 29"/>
                <a:gd name="T75" fmla="*/ 36 h 49"/>
                <a:gd name="T76" fmla="*/ 10 w 29"/>
                <a:gd name="T77" fmla="*/ 38 h 49"/>
                <a:gd name="T78" fmla="*/ 8 w 29"/>
                <a:gd name="T79" fmla="*/ 33 h 49"/>
                <a:gd name="T80" fmla="*/ 22 w 29"/>
                <a:gd name="T81" fmla="*/ 29 h 49"/>
                <a:gd name="T82" fmla="*/ 26 w 29"/>
                <a:gd name="T83" fmla="*/ 29 h 49"/>
                <a:gd name="T84" fmla="*/ 24 w 29"/>
                <a:gd name="T85" fmla="*/ 42 h 49"/>
                <a:gd name="T86" fmla="*/ 3 w 29"/>
                <a:gd name="T87" fmla="*/ 45 h 49"/>
                <a:gd name="T88" fmla="*/ 3 w 29"/>
                <a:gd name="T89" fmla="*/ 29 h 49"/>
                <a:gd name="T90" fmla="*/ 5 w 29"/>
                <a:gd name="T91" fmla="*/ 28 h 49"/>
                <a:gd name="T92" fmla="*/ 24 w 29"/>
                <a:gd name="T93" fmla="*/ 23 h 49"/>
                <a:gd name="T94" fmla="*/ 29 w 29"/>
                <a:gd name="T95" fmla="*/ 17 h 49"/>
                <a:gd name="T96" fmla="*/ 28 w 29"/>
                <a:gd name="T97" fmla="*/ 2 h 49"/>
                <a:gd name="T98" fmla="*/ 22 w 29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49">
                  <a:moveTo>
                    <a:pt x="5" y="24"/>
                  </a:moveTo>
                  <a:lnTo>
                    <a:pt x="5" y="24"/>
                  </a:lnTo>
                  <a:lnTo>
                    <a:pt x="5" y="24"/>
                  </a:lnTo>
                  <a:close/>
                  <a:moveTo>
                    <a:pt x="22" y="0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5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1" y="45"/>
                  </a:lnTo>
                  <a:lnTo>
                    <a:pt x="1" y="47"/>
                  </a:lnTo>
                  <a:lnTo>
                    <a:pt x="3" y="49"/>
                  </a:lnTo>
                  <a:lnTo>
                    <a:pt x="7" y="49"/>
                  </a:lnTo>
                  <a:lnTo>
                    <a:pt x="24" y="43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28" y="42"/>
                  </a:lnTo>
                  <a:lnTo>
                    <a:pt x="29" y="40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8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10" y="29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2"/>
                  </a:lnTo>
                  <a:lnTo>
                    <a:pt x="21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3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4" y="35"/>
                  </a:lnTo>
                  <a:lnTo>
                    <a:pt x="15" y="35"/>
                  </a:lnTo>
                  <a:lnTo>
                    <a:pt x="17" y="36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3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22" y="29"/>
                  </a:lnTo>
                  <a:lnTo>
                    <a:pt x="24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3" y="43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24" y="23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5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40">
              <a:extLst>
                <a:ext uri="{FF2B5EF4-FFF2-40B4-BE49-F238E27FC236}">
                  <a16:creationId xmlns:a16="http://schemas.microsoft.com/office/drawing/2014/main" xmlns="" id="{5CC88225-9D78-4012-A7D1-84A65E74C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263" y="1236663"/>
              <a:ext cx="46038" cy="80963"/>
            </a:xfrm>
            <a:custGeom>
              <a:avLst/>
              <a:gdLst>
                <a:gd name="T0" fmla="*/ 3 w 29"/>
                <a:gd name="T1" fmla="*/ 7 h 51"/>
                <a:gd name="T2" fmla="*/ 0 w 29"/>
                <a:gd name="T3" fmla="*/ 11 h 51"/>
                <a:gd name="T4" fmla="*/ 3 w 29"/>
                <a:gd name="T5" fmla="*/ 25 h 51"/>
                <a:gd name="T6" fmla="*/ 21 w 29"/>
                <a:gd name="T7" fmla="*/ 20 h 51"/>
                <a:gd name="T8" fmla="*/ 24 w 29"/>
                <a:gd name="T9" fmla="*/ 14 h 51"/>
                <a:gd name="T10" fmla="*/ 22 w 29"/>
                <a:gd name="T11" fmla="*/ 7 h 51"/>
                <a:gd name="T12" fmla="*/ 8 w 29"/>
                <a:gd name="T13" fmla="*/ 11 h 51"/>
                <a:gd name="T14" fmla="*/ 7 w 29"/>
                <a:gd name="T15" fmla="*/ 18 h 51"/>
                <a:gd name="T16" fmla="*/ 15 w 29"/>
                <a:gd name="T17" fmla="*/ 16 h 51"/>
                <a:gd name="T18" fmla="*/ 15 w 29"/>
                <a:gd name="T19" fmla="*/ 13 h 51"/>
                <a:gd name="T20" fmla="*/ 12 w 29"/>
                <a:gd name="T21" fmla="*/ 14 h 51"/>
                <a:gd name="T22" fmla="*/ 12 w 29"/>
                <a:gd name="T23" fmla="*/ 13 h 51"/>
                <a:gd name="T24" fmla="*/ 19 w 29"/>
                <a:gd name="T25" fmla="*/ 11 h 51"/>
                <a:gd name="T26" fmla="*/ 21 w 29"/>
                <a:gd name="T27" fmla="*/ 11 h 51"/>
                <a:gd name="T28" fmla="*/ 21 w 29"/>
                <a:gd name="T29" fmla="*/ 16 h 51"/>
                <a:gd name="T30" fmla="*/ 3 w 29"/>
                <a:gd name="T31" fmla="*/ 23 h 51"/>
                <a:gd name="T32" fmla="*/ 3 w 29"/>
                <a:gd name="T33" fmla="*/ 11 h 51"/>
                <a:gd name="T34" fmla="*/ 7 w 29"/>
                <a:gd name="T35" fmla="*/ 9 h 51"/>
                <a:gd name="T36" fmla="*/ 26 w 29"/>
                <a:gd name="T37" fmla="*/ 4 h 51"/>
                <a:gd name="T38" fmla="*/ 26 w 29"/>
                <a:gd name="T39" fmla="*/ 18 h 51"/>
                <a:gd name="T40" fmla="*/ 22 w 29"/>
                <a:gd name="T41" fmla="*/ 21 h 51"/>
                <a:gd name="T42" fmla="*/ 15 w 29"/>
                <a:gd name="T43" fmla="*/ 23 h 51"/>
                <a:gd name="T44" fmla="*/ 5 w 29"/>
                <a:gd name="T45" fmla="*/ 28 h 51"/>
                <a:gd name="T46" fmla="*/ 2 w 29"/>
                <a:gd name="T47" fmla="*/ 28 h 51"/>
                <a:gd name="T48" fmla="*/ 0 w 29"/>
                <a:gd name="T49" fmla="*/ 47 h 51"/>
                <a:gd name="T50" fmla="*/ 3 w 29"/>
                <a:gd name="T51" fmla="*/ 51 h 51"/>
                <a:gd name="T52" fmla="*/ 26 w 29"/>
                <a:gd name="T53" fmla="*/ 44 h 51"/>
                <a:gd name="T54" fmla="*/ 29 w 29"/>
                <a:gd name="T55" fmla="*/ 30 h 51"/>
                <a:gd name="T56" fmla="*/ 24 w 29"/>
                <a:gd name="T57" fmla="*/ 27 h 51"/>
                <a:gd name="T58" fmla="*/ 8 w 29"/>
                <a:gd name="T59" fmla="*/ 32 h 51"/>
                <a:gd name="T60" fmla="*/ 5 w 29"/>
                <a:gd name="T61" fmla="*/ 40 h 51"/>
                <a:gd name="T62" fmla="*/ 8 w 29"/>
                <a:gd name="T63" fmla="*/ 44 h 51"/>
                <a:gd name="T64" fmla="*/ 22 w 29"/>
                <a:gd name="T65" fmla="*/ 39 h 51"/>
                <a:gd name="T66" fmla="*/ 21 w 29"/>
                <a:gd name="T67" fmla="*/ 34 h 51"/>
                <a:gd name="T68" fmla="*/ 14 w 29"/>
                <a:gd name="T69" fmla="*/ 35 h 51"/>
                <a:gd name="T70" fmla="*/ 17 w 29"/>
                <a:gd name="T71" fmla="*/ 37 h 51"/>
                <a:gd name="T72" fmla="*/ 19 w 29"/>
                <a:gd name="T73" fmla="*/ 37 h 51"/>
                <a:gd name="T74" fmla="*/ 14 w 29"/>
                <a:gd name="T75" fmla="*/ 40 h 51"/>
                <a:gd name="T76" fmla="*/ 10 w 29"/>
                <a:gd name="T77" fmla="*/ 40 h 51"/>
                <a:gd name="T78" fmla="*/ 8 w 29"/>
                <a:gd name="T79" fmla="*/ 37 h 51"/>
                <a:gd name="T80" fmla="*/ 10 w 29"/>
                <a:gd name="T81" fmla="*/ 35 h 51"/>
                <a:gd name="T82" fmla="*/ 26 w 29"/>
                <a:gd name="T83" fmla="*/ 30 h 51"/>
                <a:gd name="T84" fmla="*/ 26 w 29"/>
                <a:gd name="T85" fmla="*/ 40 h 51"/>
                <a:gd name="T86" fmla="*/ 5 w 29"/>
                <a:gd name="T87" fmla="*/ 49 h 51"/>
                <a:gd name="T88" fmla="*/ 3 w 29"/>
                <a:gd name="T89" fmla="*/ 47 h 51"/>
                <a:gd name="T90" fmla="*/ 5 w 29"/>
                <a:gd name="T91" fmla="*/ 30 h 51"/>
                <a:gd name="T92" fmla="*/ 24 w 29"/>
                <a:gd name="T93" fmla="*/ 23 h 51"/>
                <a:gd name="T94" fmla="*/ 29 w 29"/>
                <a:gd name="T95" fmla="*/ 18 h 51"/>
                <a:gd name="T96" fmla="*/ 28 w 29"/>
                <a:gd name="T97" fmla="*/ 2 h 51"/>
                <a:gd name="T98" fmla="*/ 24 w 29"/>
                <a:gd name="T9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51">
                  <a:moveTo>
                    <a:pt x="22" y="0"/>
                  </a:moveTo>
                  <a:lnTo>
                    <a:pt x="5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5" y="25"/>
                  </a:lnTo>
                  <a:lnTo>
                    <a:pt x="21" y="20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4" y="11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3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4" y="13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9" y="18"/>
                  </a:lnTo>
                  <a:lnTo>
                    <a:pt x="5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9" y="23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7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7" y="51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9" y="39"/>
                  </a:lnTo>
                  <a:lnTo>
                    <a:pt x="29" y="30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4" y="27"/>
                  </a:lnTo>
                  <a:lnTo>
                    <a:pt x="22" y="27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7" y="34"/>
                  </a:lnTo>
                  <a:lnTo>
                    <a:pt x="5" y="37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21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7"/>
                  </a:lnTo>
                  <a:lnTo>
                    <a:pt x="8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22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24" y="23"/>
                  </a:lnTo>
                  <a:lnTo>
                    <a:pt x="28" y="21"/>
                  </a:lnTo>
                  <a:lnTo>
                    <a:pt x="28" y="20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6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41">
              <a:extLst>
                <a:ext uri="{FF2B5EF4-FFF2-40B4-BE49-F238E27FC236}">
                  <a16:creationId xmlns:a16="http://schemas.microsoft.com/office/drawing/2014/main" xmlns="" id="{166CB151-C62F-421E-AA2A-831D518180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076" y="1095375"/>
              <a:ext cx="44450" cy="77788"/>
            </a:xfrm>
            <a:custGeom>
              <a:avLst/>
              <a:gdLst>
                <a:gd name="T0" fmla="*/ 24 w 28"/>
                <a:gd name="T1" fmla="*/ 25 h 49"/>
                <a:gd name="T2" fmla="*/ 0 w 28"/>
                <a:gd name="T3" fmla="*/ 6 h 49"/>
                <a:gd name="T4" fmla="*/ 0 w 28"/>
                <a:gd name="T5" fmla="*/ 21 h 49"/>
                <a:gd name="T6" fmla="*/ 24 w 28"/>
                <a:gd name="T7" fmla="*/ 28 h 49"/>
                <a:gd name="T8" fmla="*/ 24 w 28"/>
                <a:gd name="T9" fmla="*/ 28 h 49"/>
                <a:gd name="T10" fmla="*/ 26 w 28"/>
                <a:gd name="T11" fmla="*/ 46 h 49"/>
                <a:gd name="T12" fmla="*/ 22 w 28"/>
                <a:gd name="T13" fmla="*/ 46 h 49"/>
                <a:gd name="T14" fmla="*/ 3 w 28"/>
                <a:gd name="T15" fmla="*/ 40 h 49"/>
                <a:gd name="T16" fmla="*/ 3 w 28"/>
                <a:gd name="T17" fmla="*/ 30 h 49"/>
                <a:gd name="T18" fmla="*/ 19 w 28"/>
                <a:gd name="T19" fmla="*/ 33 h 49"/>
                <a:gd name="T20" fmla="*/ 21 w 28"/>
                <a:gd name="T21" fmla="*/ 39 h 49"/>
                <a:gd name="T22" fmla="*/ 17 w 28"/>
                <a:gd name="T23" fmla="*/ 39 h 49"/>
                <a:gd name="T24" fmla="*/ 10 w 28"/>
                <a:gd name="T25" fmla="*/ 37 h 49"/>
                <a:gd name="T26" fmla="*/ 12 w 28"/>
                <a:gd name="T27" fmla="*/ 37 h 49"/>
                <a:gd name="T28" fmla="*/ 14 w 28"/>
                <a:gd name="T29" fmla="*/ 33 h 49"/>
                <a:gd name="T30" fmla="*/ 8 w 28"/>
                <a:gd name="T31" fmla="*/ 32 h 49"/>
                <a:gd name="T32" fmla="*/ 7 w 28"/>
                <a:gd name="T33" fmla="*/ 39 h 49"/>
                <a:gd name="T34" fmla="*/ 19 w 28"/>
                <a:gd name="T35" fmla="*/ 42 h 49"/>
                <a:gd name="T36" fmla="*/ 22 w 28"/>
                <a:gd name="T37" fmla="*/ 39 h 49"/>
                <a:gd name="T38" fmla="*/ 21 w 28"/>
                <a:gd name="T39" fmla="*/ 30 h 49"/>
                <a:gd name="T40" fmla="*/ 3 w 28"/>
                <a:gd name="T41" fmla="*/ 26 h 49"/>
                <a:gd name="T42" fmla="*/ 0 w 28"/>
                <a:gd name="T43" fmla="*/ 30 h 49"/>
                <a:gd name="T44" fmla="*/ 1 w 28"/>
                <a:gd name="T45" fmla="*/ 44 h 49"/>
                <a:gd name="T46" fmla="*/ 22 w 28"/>
                <a:gd name="T47" fmla="*/ 49 h 49"/>
                <a:gd name="T48" fmla="*/ 28 w 28"/>
                <a:gd name="T49" fmla="*/ 46 h 49"/>
                <a:gd name="T50" fmla="*/ 28 w 28"/>
                <a:gd name="T51" fmla="*/ 28 h 49"/>
                <a:gd name="T52" fmla="*/ 24 w 28"/>
                <a:gd name="T53" fmla="*/ 25 h 49"/>
                <a:gd name="T54" fmla="*/ 17 w 28"/>
                <a:gd name="T55" fmla="*/ 23 h 49"/>
                <a:gd name="T56" fmla="*/ 7 w 28"/>
                <a:gd name="T57" fmla="*/ 21 h 49"/>
                <a:gd name="T58" fmla="*/ 3 w 28"/>
                <a:gd name="T59" fmla="*/ 19 h 49"/>
                <a:gd name="T60" fmla="*/ 3 w 28"/>
                <a:gd name="T61" fmla="*/ 14 h 49"/>
                <a:gd name="T62" fmla="*/ 3 w 28"/>
                <a:gd name="T63" fmla="*/ 6 h 49"/>
                <a:gd name="T64" fmla="*/ 5 w 28"/>
                <a:gd name="T65" fmla="*/ 4 h 49"/>
                <a:gd name="T66" fmla="*/ 24 w 28"/>
                <a:gd name="T67" fmla="*/ 7 h 49"/>
                <a:gd name="T68" fmla="*/ 24 w 28"/>
                <a:gd name="T69" fmla="*/ 19 h 49"/>
                <a:gd name="T70" fmla="*/ 10 w 28"/>
                <a:gd name="T71" fmla="*/ 16 h 49"/>
                <a:gd name="T72" fmla="*/ 8 w 28"/>
                <a:gd name="T73" fmla="*/ 11 h 49"/>
                <a:gd name="T74" fmla="*/ 8 w 28"/>
                <a:gd name="T75" fmla="*/ 9 h 49"/>
                <a:gd name="T76" fmla="*/ 15 w 28"/>
                <a:gd name="T77" fmla="*/ 11 h 49"/>
                <a:gd name="T78" fmla="*/ 17 w 28"/>
                <a:gd name="T79" fmla="*/ 13 h 49"/>
                <a:gd name="T80" fmla="*/ 12 w 28"/>
                <a:gd name="T81" fmla="*/ 13 h 49"/>
                <a:gd name="T82" fmla="*/ 14 w 28"/>
                <a:gd name="T83" fmla="*/ 14 h 49"/>
                <a:gd name="T84" fmla="*/ 22 w 28"/>
                <a:gd name="T85" fmla="*/ 14 h 49"/>
                <a:gd name="T86" fmla="*/ 21 w 28"/>
                <a:gd name="T87" fmla="*/ 9 h 49"/>
                <a:gd name="T88" fmla="*/ 8 w 28"/>
                <a:gd name="T89" fmla="*/ 7 h 49"/>
                <a:gd name="T90" fmla="*/ 5 w 28"/>
                <a:gd name="T91" fmla="*/ 11 h 49"/>
                <a:gd name="T92" fmla="*/ 7 w 28"/>
                <a:gd name="T93" fmla="*/ 18 h 49"/>
                <a:gd name="T94" fmla="*/ 24 w 28"/>
                <a:gd name="T95" fmla="*/ 23 h 49"/>
                <a:gd name="T96" fmla="*/ 28 w 28"/>
                <a:gd name="T97" fmla="*/ 18 h 49"/>
                <a:gd name="T98" fmla="*/ 28 w 28"/>
                <a:gd name="T99" fmla="*/ 6 h 49"/>
                <a:gd name="T100" fmla="*/ 5 w 28"/>
                <a:gd name="T101" fmla="*/ 0 h 49"/>
                <a:gd name="T102" fmla="*/ 1 w 28"/>
                <a:gd name="T10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" h="49">
                  <a:moveTo>
                    <a:pt x="24" y="25"/>
                  </a:moveTo>
                  <a:lnTo>
                    <a:pt x="24" y="25"/>
                  </a:lnTo>
                  <a:lnTo>
                    <a:pt x="24" y="25"/>
                  </a:lnTo>
                  <a:close/>
                  <a:moveTo>
                    <a:pt x="1" y="0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5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4" y="46"/>
                  </a:lnTo>
                  <a:lnTo>
                    <a:pt x="22" y="46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7" y="30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5"/>
                  </a:lnTo>
                  <a:lnTo>
                    <a:pt x="21" y="39"/>
                  </a:lnTo>
                  <a:lnTo>
                    <a:pt x="19" y="39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7" y="33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8" y="40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21" y="42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5"/>
                  </a:lnTo>
                  <a:lnTo>
                    <a:pt x="22" y="32"/>
                  </a:lnTo>
                  <a:lnTo>
                    <a:pt x="21" y="30"/>
                  </a:lnTo>
                  <a:lnTo>
                    <a:pt x="19" y="30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5" y="46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6" y="25"/>
                  </a:lnTo>
                  <a:lnTo>
                    <a:pt x="24" y="25"/>
                  </a:lnTo>
                  <a:lnTo>
                    <a:pt x="22" y="25"/>
                  </a:lnTo>
                  <a:lnTo>
                    <a:pt x="21" y="25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2" y="6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0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8" y="21"/>
                  </a:lnTo>
                  <a:lnTo>
                    <a:pt x="28" y="1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42">
              <a:extLst>
                <a:ext uri="{FF2B5EF4-FFF2-40B4-BE49-F238E27FC236}">
                  <a16:creationId xmlns:a16="http://schemas.microsoft.com/office/drawing/2014/main" xmlns="" id="{930A5627-77DB-4C63-A9B9-1E668643C6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101" y="1084263"/>
              <a:ext cx="44450" cy="77788"/>
            </a:xfrm>
            <a:custGeom>
              <a:avLst/>
              <a:gdLst>
                <a:gd name="T0" fmla="*/ 25 w 28"/>
                <a:gd name="T1" fmla="*/ 25 h 49"/>
                <a:gd name="T2" fmla="*/ 0 w 28"/>
                <a:gd name="T3" fmla="*/ 6 h 49"/>
                <a:gd name="T4" fmla="*/ 0 w 28"/>
                <a:gd name="T5" fmla="*/ 20 h 49"/>
                <a:gd name="T6" fmla="*/ 23 w 28"/>
                <a:gd name="T7" fmla="*/ 28 h 49"/>
                <a:gd name="T8" fmla="*/ 25 w 28"/>
                <a:gd name="T9" fmla="*/ 28 h 49"/>
                <a:gd name="T10" fmla="*/ 27 w 28"/>
                <a:gd name="T11" fmla="*/ 46 h 49"/>
                <a:gd name="T12" fmla="*/ 23 w 28"/>
                <a:gd name="T13" fmla="*/ 46 h 49"/>
                <a:gd name="T14" fmla="*/ 4 w 28"/>
                <a:gd name="T15" fmla="*/ 40 h 49"/>
                <a:gd name="T16" fmla="*/ 4 w 28"/>
                <a:gd name="T17" fmla="*/ 28 h 49"/>
                <a:gd name="T18" fmla="*/ 20 w 28"/>
                <a:gd name="T19" fmla="*/ 33 h 49"/>
                <a:gd name="T20" fmla="*/ 20 w 28"/>
                <a:gd name="T21" fmla="*/ 39 h 49"/>
                <a:gd name="T22" fmla="*/ 18 w 28"/>
                <a:gd name="T23" fmla="*/ 39 h 49"/>
                <a:gd name="T24" fmla="*/ 11 w 28"/>
                <a:gd name="T25" fmla="*/ 37 h 49"/>
                <a:gd name="T26" fmla="*/ 13 w 28"/>
                <a:gd name="T27" fmla="*/ 35 h 49"/>
                <a:gd name="T28" fmla="*/ 14 w 28"/>
                <a:gd name="T29" fmla="*/ 35 h 49"/>
                <a:gd name="T30" fmla="*/ 9 w 28"/>
                <a:gd name="T31" fmla="*/ 32 h 49"/>
                <a:gd name="T32" fmla="*/ 7 w 28"/>
                <a:gd name="T33" fmla="*/ 37 h 49"/>
                <a:gd name="T34" fmla="*/ 18 w 28"/>
                <a:gd name="T35" fmla="*/ 42 h 49"/>
                <a:gd name="T36" fmla="*/ 23 w 28"/>
                <a:gd name="T37" fmla="*/ 40 h 49"/>
                <a:gd name="T38" fmla="*/ 23 w 28"/>
                <a:gd name="T39" fmla="*/ 32 h 49"/>
                <a:gd name="T40" fmla="*/ 7 w 28"/>
                <a:gd name="T41" fmla="*/ 26 h 49"/>
                <a:gd name="T42" fmla="*/ 0 w 28"/>
                <a:gd name="T43" fmla="*/ 28 h 49"/>
                <a:gd name="T44" fmla="*/ 0 w 28"/>
                <a:gd name="T45" fmla="*/ 42 h 49"/>
                <a:gd name="T46" fmla="*/ 6 w 28"/>
                <a:gd name="T47" fmla="*/ 44 h 49"/>
                <a:gd name="T48" fmla="*/ 27 w 28"/>
                <a:gd name="T49" fmla="*/ 49 h 49"/>
                <a:gd name="T50" fmla="*/ 28 w 28"/>
                <a:gd name="T51" fmla="*/ 30 h 49"/>
                <a:gd name="T52" fmla="*/ 27 w 28"/>
                <a:gd name="T53" fmla="*/ 26 h 49"/>
                <a:gd name="T54" fmla="*/ 21 w 28"/>
                <a:gd name="T55" fmla="*/ 25 h 49"/>
                <a:gd name="T56" fmla="*/ 9 w 28"/>
                <a:gd name="T57" fmla="*/ 21 h 49"/>
                <a:gd name="T58" fmla="*/ 4 w 28"/>
                <a:gd name="T59" fmla="*/ 20 h 49"/>
                <a:gd name="T60" fmla="*/ 4 w 28"/>
                <a:gd name="T61" fmla="*/ 16 h 49"/>
                <a:gd name="T62" fmla="*/ 4 w 28"/>
                <a:gd name="T63" fmla="*/ 7 h 49"/>
                <a:gd name="T64" fmla="*/ 4 w 28"/>
                <a:gd name="T65" fmla="*/ 2 h 49"/>
                <a:gd name="T66" fmla="*/ 23 w 28"/>
                <a:gd name="T67" fmla="*/ 7 h 49"/>
                <a:gd name="T68" fmla="*/ 25 w 28"/>
                <a:gd name="T69" fmla="*/ 18 h 49"/>
                <a:gd name="T70" fmla="*/ 11 w 28"/>
                <a:gd name="T71" fmla="*/ 16 h 49"/>
                <a:gd name="T72" fmla="*/ 9 w 28"/>
                <a:gd name="T73" fmla="*/ 9 h 49"/>
                <a:gd name="T74" fmla="*/ 11 w 28"/>
                <a:gd name="T75" fmla="*/ 9 h 49"/>
                <a:gd name="T76" fmla="*/ 18 w 28"/>
                <a:gd name="T77" fmla="*/ 11 h 49"/>
                <a:gd name="T78" fmla="*/ 18 w 28"/>
                <a:gd name="T79" fmla="*/ 13 h 49"/>
                <a:gd name="T80" fmla="*/ 13 w 28"/>
                <a:gd name="T81" fmla="*/ 13 h 49"/>
                <a:gd name="T82" fmla="*/ 13 w 28"/>
                <a:gd name="T83" fmla="*/ 14 h 49"/>
                <a:gd name="T84" fmla="*/ 21 w 28"/>
                <a:gd name="T85" fmla="*/ 16 h 49"/>
                <a:gd name="T86" fmla="*/ 21 w 28"/>
                <a:gd name="T87" fmla="*/ 9 h 49"/>
                <a:gd name="T88" fmla="*/ 7 w 28"/>
                <a:gd name="T89" fmla="*/ 7 h 49"/>
                <a:gd name="T90" fmla="*/ 6 w 28"/>
                <a:gd name="T91" fmla="*/ 14 h 49"/>
                <a:gd name="T92" fmla="*/ 9 w 28"/>
                <a:gd name="T93" fmla="*/ 20 h 49"/>
                <a:gd name="T94" fmla="*/ 27 w 28"/>
                <a:gd name="T95" fmla="*/ 23 h 49"/>
                <a:gd name="T96" fmla="*/ 28 w 28"/>
                <a:gd name="T97" fmla="*/ 9 h 49"/>
                <a:gd name="T98" fmla="*/ 27 w 28"/>
                <a:gd name="T99" fmla="*/ 6 h 49"/>
                <a:gd name="T100" fmla="*/ 6 w 28"/>
                <a:gd name="T10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49">
                  <a:moveTo>
                    <a:pt x="25" y="25"/>
                  </a:moveTo>
                  <a:lnTo>
                    <a:pt x="25" y="25"/>
                  </a:lnTo>
                  <a:lnTo>
                    <a:pt x="25" y="25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7"/>
                  </a:lnTo>
                  <a:lnTo>
                    <a:pt x="23" y="4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5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4" y="39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7" y="33"/>
                  </a:lnTo>
                  <a:lnTo>
                    <a:pt x="7" y="37"/>
                  </a:lnTo>
                  <a:lnTo>
                    <a:pt x="7" y="39"/>
                  </a:lnTo>
                  <a:lnTo>
                    <a:pt x="9" y="39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3" y="40"/>
                  </a:lnTo>
                  <a:lnTo>
                    <a:pt x="23" y="39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1" y="30"/>
                  </a:lnTo>
                  <a:lnTo>
                    <a:pt x="20" y="30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23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5" y="25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18" y="23"/>
                  </a:lnTo>
                  <a:lnTo>
                    <a:pt x="13" y="23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8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1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1" y="7"/>
                  </a:lnTo>
                  <a:lnTo>
                    <a:pt x="9" y="6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9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8" y="21"/>
                  </a:lnTo>
                  <a:lnTo>
                    <a:pt x="28" y="18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6"/>
                  </a:lnTo>
                  <a:lnTo>
                    <a:pt x="23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43">
              <a:extLst>
                <a:ext uri="{FF2B5EF4-FFF2-40B4-BE49-F238E27FC236}">
                  <a16:creationId xmlns:a16="http://schemas.microsoft.com/office/drawing/2014/main" xmlns="" id="{FDBD920A-3C50-4FDE-A1FD-BAF00C6F6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13" y="1065213"/>
              <a:ext cx="44450" cy="82550"/>
            </a:xfrm>
            <a:custGeom>
              <a:avLst/>
              <a:gdLst>
                <a:gd name="T0" fmla="*/ 0 w 28"/>
                <a:gd name="T1" fmla="*/ 7 h 52"/>
                <a:gd name="T2" fmla="*/ 0 w 28"/>
                <a:gd name="T3" fmla="*/ 21 h 52"/>
                <a:gd name="T4" fmla="*/ 25 w 28"/>
                <a:gd name="T5" fmla="*/ 32 h 52"/>
                <a:gd name="T6" fmla="*/ 26 w 28"/>
                <a:gd name="T7" fmla="*/ 32 h 52"/>
                <a:gd name="T8" fmla="*/ 26 w 28"/>
                <a:gd name="T9" fmla="*/ 49 h 52"/>
                <a:gd name="T10" fmla="*/ 6 w 28"/>
                <a:gd name="T11" fmla="*/ 42 h 52"/>
                <a:gd name="T12" fmla="*/ 4 w 28"/>
                <a:gd name="T13" fmla="*/ 40 h 52"/>
                <a:gd name="T14" fmla="*/ 7 w 28"/>
                <a:gd name="T15" fmla="*/ 30 h 52"/>
                <a:gd name="T16" fmla="*/ 21 w 28"/>
                <a:gd name="T17" fmla="*/ 37 h 52"/>
                <a:gd name="T18" fmla="*/ 19 w 28"/>
                <a:gd name="T19" fmla="*/ 42 h 52"/>
                <a:gd name="T20" fmla="*/ 12 w 28"/>
                <a:gd name="T21" fmla="*/ 38 h 52"/>
                <a:gd name="T22" fmla="*/ 12 w 28"/>
                <a:gd name="T23" fmla="*/ 38 h 52"/>
                <a:gd name="T24" fmla="*/ 14 w 28"/>
                <a:gd name="T25" fmla="*/ 37 h 52"/>
                <a:gd name="T26" fmla="*/ 11 w 28"/>
                <a:gd name="T27" fmla="*/ 33 h 52"/>
                <a:gd name="T28" fmla="*/ 7 w 28"/>
                <a:gd name="T29" fmla="*/ 40 h 52"/>
                <a:gd name="T30" fmla="*/ 19 w 28"/>
                <a:gd name="T31" fmla="*/ 45 h 52"/>
                <a:gd name="T32" fmla="*/ 23 w 28"/>
                <a:gd name="T33" fmla="*/ 42 h 52"/>
                <a:gd name="T34" fmla="*/ 21 w 28"/>
                <a:gd name="T35" fmla="*/ 33 h 52"/>
                <a:gd name="T36" fmla="*/ 4 w 28"/>
                <a:gd name="T37" fmla="*/ 26 h 52"/>
                <a:gd name="T38" fmla="*/ 0 w 28"/>
                <a:gd name="T39" fmla="*/ 30 h 52"/>
                <a:gd name="T40" fmla="*/ 4 w 28"/>
                <a:gd name="T41" fmla="*/ 45 h 52"/>
                <a:gd name="T42" fmla="*/ 26 w 28"/>
                <a:gd name="T43" fmla="*/ 52 h 52"/>
                <a:gd name="T44" fmla="*/ 28 w 28"/>
                <a:gd name="T45" fmla="*/ 49 h 52"/>
                <a:gd name="T46" fmla="*/ 28 w 28"/>
                <a:gd name="T47" fmla="*/ 33 h 52"/>
                <a:gd name="T48" fmla="*/ 26 w 28"/>
                <a:gd name="T49" fmla="*/ 30 h 52"/>
                <a:gd name="T50" fmla="*/ 21 w 28"/>
                <a:gd name="T51" fmla="*/ 28 h 52"/>
                <a:gd name="T52" fmla="*/ 11 w 28"/>
                <a:gd name="T53" fmla="*/ 23 h 52"/>
                <a:gd name="T54" fmla="*/ 4 w 28"/>
                <a:gd name="T55" fmla="*/ 21 h 52"/>
                <a:gd name="T56" fmla="*/ 4 w 28"/>
                <a:gd name="T57" fmla="*/ 18 h 52"/>
                <a:gd name="T58" fmla="*/ 4 w 28"/>
                <a:gd name="T59" fmla="*/ 7 h 52"/>
                <a:gd name="T60" fmla="*/ 4 w 28"/>
                <a:gd name="T61" fmla="*/ 4 h 52"/>
                <a:gd name="T62" fmla="*/ 23 w 28"/>
                <a:gd name="T63" fmla="*/ 9 h 52"/>
                <a:gd name="T64" fmla="*/ 26 w 28"/>
                <a:gd name="T65" fmla="*/ 12 h 52"/>
                <a:gd name="T66" fmla="*/ 25 w 28"/>
                <a:gd name="T67" fmla="*/ 23 h 52"/>
                <a:gd name="T68" fmla="*/ 9 w 28"/>
                <a:gd name="T69" fmla="*/ 16 h 52"/>
                <a:gd name="T70" fmla="*/ 9 w 28"/>
                <a:gd name="T71" fmla="*/ 11 h 52"/>
                <a:gd name="T72" fmla="*/ 12 w 28"/>
                <a:gd name="T73" fmla="*/ 12 h 52"/>
                <a:gd name="T74" fmla="*/ 19 w 28"/>
                <a:gd name="T75" fmla="*/ 14 h 52"/>
                <a:gd name="T76" fmla="*/ 16 w 28"/>
                <a:gd name="T77" fmla="*/ 14 h 52"/>
                <a:gd name="T78" fmla="*/ 12 w 28"/>
                <a:gd name="T79" fmla="*/ 14 h 52"/>
                <a:gd name="T80" fmla="*/ 19 w 28"/>
                <a:gd name="T81" fmla="*/ 19 h 52"/>
                <a:gd name="T82" fmla="*/ 23 w 28"/>
                <a:gd name="T83" fmla="*/ 12 h 52"/>
                <a:gd name="T84" fmla="*/ 11 w 28"/>
                <a:gd name="T85" fmla="*/ 9 h 52"/>
                <a:gd name="T86" fmla="*/ 7 w 28"/>
                <a:gd name="T87" fmla="*/ 9 h 52"/>
                <a:gd name="T88" fmla="*/ 6 w 28"/>
                <a:gd name="T89" fmla="*/ 18 h 52"/>
                <a:gd name="T90" fmla="*/ 25 w 28"/>
                <a:gd name="T91" fmla="*/ 26 h 52"/>
                <a:gd name="T92" fmla="*/ 28 w 28"/>
                <a:gd name="T93" fmla="*/ 25 h 52"/>
                <a:gd name="T94" fmla="*/ 28 w 28"/>
                <a:gd name="T95" fmla="*/ 11 h 52"/>
                <a:gd name="T96" fmla="*/ 23 w 28"/>
                <a:gd name="T97" fmla="*/ 7 h 52"/>
                <a:gd name="T98" fmla="*/ 4 w 28"/>
                <a:gd name="T9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52">
                  <a:moveTo>
                    <a:pt x="2" y="2"/>
                  </a:moveTo>
                  <a:lnTo>
                    <a:pt x="2" y="4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6" y="25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1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6" y="40"/>
                  </a:lnTo>
                  <a:lnTo>
                    <a:pt x="12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1" y="33"/>
                  </a:lnTo>
                  <a:lnTo>
                    <a:pt x="9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0"/>
                  </a:lnTo>
                  <a:lnTo>
                    <a:pt x="18" y="45"/>
                  </a:lnTo>
                  <a:lnTo>
                    <a:pt x="19" y="45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3" y="42"/>
                  </a:lnTo>
                  <a:lnTo>
                    <a:pt x="23" y="37"/>
                  </a:lnTo>
                  <a:lnTo>
                    <a:pt x="23" y="35"/>
                  </a:lnTo>
                  <a:lnTo>
                    <a:pt x="21" y="33"/>
                  </a:lnTo>
                  <a:lnTo>
                    <a:pt x="19" y="33"/>
                  </a:lnTo>
                  <a:lnTo>
                    <a:pt x="7" y="28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5"/>
                  </a:lnTo>
                  <a:lnTo>
                    <a:pt x="6" y="45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28" y="51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1" y="28"/>
                  </a:lnTo>
                  <a:lnTo>
                    <a:pt x="18" y="26"/>
                  </a:lnTo>
                  <a:lnTo>
                    <a:pt x="14" y="25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2"/>
                  </a:lnTo>
                  <a:lnTo>
                    <a:pt x="26" y="21"/>
                  </a:lnTo>
                  <a:lnTo>
                    <a:pt x="26" y="23"/>
                  </a:lnTo>
                  <a:lnTo>
                    <a:pt x="25" y="23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9" y="16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3" y="18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9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1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7" y="19"/>
                  </a:lnTo>
                  <a:lnTo>
                    <a:pt x="9" y="21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8" y="25"/>
                  </a:lnTo>
                  <a:lnTo>
                    <a:pt x="28" y="21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3" y="7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44">
              <a:extLst>
                <a:ext uri="{FF2B5EF4-FFF2-40B4-BE49-F238E27FC236}">
                  <a16:creationId xmlns:a16="http://schemas.microsoft.com/office/drawing/2014/main" xmlns="" id="{09A7214A-C18A-45F4-83DD-CDD4DCB220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788" y="1265238"/>
              <a:ext cx="47625" cy="74613"/>
            </a:xfrm>
            <a:custGeom>
              <a:avLst/>
              <a:gdLst>
                <a:gd name="T0" fmla="*/ 24 w 30"/>
                <a:gd name="T1" fmla="*/ 24 h 47"/>
                <a:gd name="T2" fmla="*/ 0 w 30"/>
                <a:gd name="T3" fmla="*/ 5 h 47"/>
                <a:gd name="T4" fmla="*/ 2 w 30"/>
                <a:gd name="T5" fmla="*/ 19 h 47"/>
                <a:gd name="T6" fmla="*/ 24 w 30"/>
                <a:gd name="T7" fmla="*/ 26 h 47"/>
                <a:gd name="T8" fmla="*/ 26 w 30"/>
                <a:gd name="T9" fmla="*/ 28 h 47"/>
                <a:gd name="T10" fmla="*/ 26 w 30"/>
                <a:gd name="T11" fmla="*/ 43 h 47"/>
                <a:gd name="T12" fmla="*/ 5 w 30"/>
                <a:gd name="T13" fmla="*/ 40 h 47"/>
                <a:gd name="T14" fmla="*/ 3 w 30"/>
                <a:gd name="T15" fmla="*/ 38 h 47"/>
                <a:gd name="T16" fmla="*/ 5 w 30"/>
                <a:gd name="T17" fmla="*/ 28 h 47"/>
                <a:gd name="T18" fmla="*/ 19 w 30"/>
                <a:gd name="T19" fmla="*/ 31 h 47"/>
                <a:gd name="T20" fmla="*/ 21 w 30"/>
                <a:gd name="T21" fmla="*/ 38 h 47"/>
                <a:gd name="T22" fmla="*/ 16 w 30"/>
                <a:gd name="T23" fmla="*/ 36 h 47"/>
                <a:gd name="T24" fmla="*/ 10 w 30"/>
                <a:gd name="T25" fmla="*/ 35 h 47"/>
                <a:gd name="T26" fmla="*/ 14 w 30"/>
                <a:gd name="T27" fmla="*/ 35 h 47"/>
                <a:gd name="T28" fmla="*/ 14 w 30"/>
                <a:gd name="T29" fmla="*/ 31 h 47"/>
                <a:gd name="T30" fmla="*/ 7 w 30"/>
                <a:gd name="T31" fmla="*/ 31 h 47"/>
                <a:gd name="T32" fmla="*/ 9 w 30"/>
                <a:gd name="T33" fmla="*/ 38 h 47"/>
                <a:gd name="T34" fmla="*/ 23 w 30"/>
                <a:gd name="T35" fmla="*/ 40 h 47"/>
                <a:gd name="T36" fmla="*/ 24 w 30"/>
                <a:gd name="T37" fmla="*/ 33 h 47"/>
                <a:gd name="T38" fmla="*/ 19 w 30"/>
                <a:gd name="T39" fmla="*/ 28 h 47"/>
                <a:gd name="T40" fmla="*/ 2 w 30"/>
                <a:gd name="T41" fmla="*/ 26 h 47"/>
                <a:gd name="T42" fmla="*/ 0 w 30"/>
                <a:gd name="T43" fmla="*/ 38 h 47"/>
                <a:gd name="T44" fmla="*/ 3 w 30"/>
                <a:gd name="T45" fmla="*/ 43 h 47"/>
                <a:gd name="T46" fmla="*/ 26 w 30"/>
                <a:gd name="T47" fmla="*/ 47 h 47"/>
                <a:gd name="T48" fmla="*/ 30 w 30"/>
                <a:gd name="T49" fmla="*/ 43 h 47"/>
                <a:gd name="T50" fmla="*/ 28 w 30"/>
                <a:gd name="T51" fmla="*/ 24 h 47"/>
                <a:gd name="T52" fmla="*/ 23 w 30"/>
                <a:gd name="T53" fmla="*/ 24 h 47"/>
                <a:gd name="T54" fmla="*/ 14 w 30"/>
                <a:gd name="T55" fmla="*/ 21 h 47"/>
                <a:gd name="T56" fmla="*/ 7 w 30"/>
                <a:gd name="T57" fmla="*/ 19 h 47"/>
                <a:gd name="T58" fmla="*/ 3 w 30"/>
                <a:gd name="T59" fmla="*/ 17 h 47"/>
                <a:gd name="T60" fmla="*/ 3 w 30"/>
                <a:gd name="T61" fmla="*/ 10 h 47"/>
                <a:gd name="T62" fmla="*/ 3 w 30"/>
                <a:gd name="T63" fmla="*/ 3 h 47"/>
                <a:gd name="T64" fmla="*/ 5 w 30"/>
                <a:gd name="T65" fmla="*/ 3 h 47"/>
                <a:gd name="T66" fmla="*/ 26 w 30"/>
                <a:gd name="T67" fmla="*/ 7 h 47"/>
                <a:gd name="T68" fmla="*/ 26 w 30"/>
                <a:gd name="T69" fmla="*/ 19 h 47"/>
                <a:gd name="T70" fmla="*/ 9 w 30"/>
                <a:gd name="T71" fmla="*/ 14 h 47"/>
                <a:gd name="T72" fmla="*/ 10 w 30"/>
                <a:gd name="T73" fmla="*/ 9 h 47"/>
                <a:gd name="T74" fmla="*/ 17 w 30"/>
                <a:gd name="T75" fmla="*/ 10 h 47"/>
                <a:gd name="T76" fmla="*/ 17 w 30"/>
                <a:gd name="T77" fmla="*/ 12 h 47"/>
                <a:gd name="T78" fmla="*/ 14 w 30"/>
                <a:gd name="T79" fmla="*/ 10 h 47"/>
                <a:gd name="T80" fmla="*/ 14 w 30"/>
                <a:gd name="T81" fmla="*/ 14 h 47"/>
                <a:gd name="T82" fmla="*/ 23 w 30"/>
                <a:gd name="T83" fmla="*/ 14 h 47"/>
                <a:gd name="T84" fmla="*/ 21 w 30"/>
                <a:gd name="T85" fmla="*/ 9 h 47"/>
                <a:gd name="T86" fmla="*/ 7 w 30"/>
                <a:gd name="T87" fmla="*/ 7 h 47"/>
                <a:gd name="T88" fmla="*/ 5 w 30"/>
                <a:gd name="T89" fmla="*/ 14 h 47"/>
                <a:gd name="T90" fmla="*/ 10 w 30"/>
                <a:gd name="T91" fmla="*/ 19 h 47"/>
                <a:gd name="T92" fmla="*/ 26 w 30"/>
                <a:gd name="T93" fmla="*/ 21 h 47"/>
                <a:gd name="T94" fmla="*/ 30 w 30"/>
                <a:gd name="T95" fmla="*/ 7 h 47"/>
                <a:gd name="T96" fmla="*/ 26 w 30"/>
                <a:gd name="T97" fmla="*/ 3 h 47"/>
                <a:gd name="T98" fmla="*/ 5 w 30"/>
                <a:gd name="T9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" h="47">
                  <a:moveTo>
                    <a:pt x="24" y="24"/>
                  </a:move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3" y="0"/>
                  </a:moveTo>
                  <a:lnTo>
                    <a:pt x="2" y="2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2" y="21"/>
                  </a:lnTo>
                  <a:lnTo>
                    <a:pt x="5" y="22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3" y="40"/>
                  </a:lnTo>
                  <a:lnTo>
                    <a:pt x="3" y="3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1" y="33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6"/>
                  </a:lnTo>
                  <a:lnTo>
                    <a:pt x="16" y="36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17" y="40"/>
                  </a:lnTo>
                  <a:lnTo>
                    <a:pt x="21" y="40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4" y="33"/>
                  </a:lnTo>
                  <a:lnTo>
                    <a:pt x="23" y="29"/>
                  </a:lnTo>
                  <a:lnTo>
                    <a:pt x="21" y="29"/>
                  </a:lnTo>
                  <a:lnTo>
                    <a:pt x="19" y="28"/>
                  </a:lnTo>
                  <a:lnTo>
                    <a:pt x="7" y="24"/>
                  </a:lnTo>
                  <a:lnTo>
                    <a:pt x="3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3" y="43"/>
                  </a:lnTo>
                  <a:lnTo>
                    <a:pt x="5" y="43"/>
                  </a:lnTo>
                  <a:lnTo>
                    <a:pt x="23" y="47"/>
                  </a:lnTo>
                  <a:lnTo>
                    <a:pt x="26" y="47"/>
                  </a:lnTo>
                  <a:lnTo>
                    <a:pt x="28" y="45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28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3" y="24"/>
                  </a:lnTo>
                  <a:lnTo>
                    <a:pt x="21" y="22"/>
                  </a:lnTo>
                  <a:lnTo>
                    <a:pt x="17" y="22"/>
                  </a:lnTo>
                  <a:lnTo>
                    <a:pt x="14" y="21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3"/>
                  </a:lnTo>
                  <a:lnTo>
                    <a:pt x="23" y="5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10" y="16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10" y="5"/>
                  </a:lnTo>
                  <a:lnTo>
                    <a:pt x="9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9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8" y="19"/>
                  </a:lnTo>
                  <a:lnTo>
                    <a:pt x="30" y="16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45">
              <a:extLst>
                <a:ext uri="{FF2B5EF4-FFF2-40B4-BE49-F238E27FC236}">
                  <a16:creationId xmlns:a16="http://schemas.microsoft.com/office/drawing/2014/main" xmlns="" id="{C87C2BCA-8E48-44FA-AB09-1CE341EDA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88" y="1254125"/>
              <a:ext cx="44450" cy="77788"/>
            </a:xfrm>
            <a:custGeom>
              <a:avLst/>
              <a:gdLst>
                <a:gd name="T0" fmla="*/ 25 w 28"/>
                <a:gd name="T1" fmla="*/ 26 h 49"/>
                <a:gd name="T2" fmla="*/ 0 w 28"/>
                <a:gd name="T3" fmla="*/ 5 h 49"/>
                <a:gd name="T4" fmla="*/ 0 w 28"/>
                <a:gd name="T5" fmla="*/ 19 h 49"/>
                <a:gd name="T6" fmla="*/ 23 w 28"/>
                <a:gd name="T7" fmla="*/ 28 h 49"/>
                <a:gd name="T8" fmla="*/ 25 w 28"/>
                <a:gd name="T9" fmla="*/ 28 h 49"/>
                <a:gd name="T10" fmla="*/ 25 w 28"/>
                <a:gd name="T11" fmla="*/ 45 h 49"/>
                <a:gd name="T12" fmla="*/ 23 w 28"/>
                <a:gd name="T13" fmla="*/ 45 h 49"/>
                <a:gd name="T14" fmla="*/ 4 w 28"/>
                <a:gd name="T15" fmla="*/ 40 h 49"/>
                <a:gd name="T16" fmla="*/ 4 w 28"/>
                <a:gd name="T17" fmla="*/ 28 h 49"/>
                <a:gd name="T18" fmla="*/ 18 w 28"/>
                <a:gd name="T19" fmla="*/ 33 h 49"/>
                <a:gd name="T20" fmla="*/ 20 w 28"/>
                <a:gd name="T21" fmla="*/ 38 h 49"/>
                <a:gd name="T22" fmla="*/ 18 w 28"/>
                <a:gd name="T23" fmla="*/ 38 h 49"/>
                <a:gd name="T24" fmla="*/ 11 w 28"/>
                <a:gd name="T25" fmla="*/ 36 h 49"/>
                <a:gd name="T26" fmla="*/ 13 w 28"/>
                <a:gd name="T27" fmla="*/ 36 h 49"/>
                <a:gd name="T28" fmla="*/ 14 w 28"/>
                <a:gd name="T29" fmla="*/ 33 h 49"/>
                <a:gd name="T30" fmla="*/ 7 w 28"/>
                <a:gd name="T31" fmla="*/ 31 h 49"/>
                <a:gd name="T32" fmla="*/ 7 w 28"/>
                <a:gd name="T33" fmla="*/ 38 h 49"/>
                <a:gd name="T34" fmla="*/ 20 w 28"/>
                <a:gd name="T35" fmla="*/ 42 h 49"/>
                <a:gd name="T36" fmla="*/ 23 w 28"/>
                <a:gd name="T37" fmla="*/ 38 h 49"/>
                <a:gd name="T38" fmla="*/ 21 w 28"/>
                <a:gd name="T39" fmla="*/ 29 h 49"/>
                <a:gd name="T40" fmla="*/ 4 w 28"/>
                <a:gd name="T41" fmla="*/ 26 h 49"/>
                <a:gd name="T42" fmla="*/ 0 w 28"/>
                <a:gd name="T43" fmla="*/ 29 h 49"/>
                <a:gd name="T44" fmla="*/ 2 w 28"/>
                <a:gd name="T45" fmla="*/ 43 h 49"/>
                <a:gd name="T46" fmla="*/ 23 w 28"/>
                <a:gd name="T47" fmla="*/ 49 h 49"/>
                <a:gd name="T48" fmla="*/ 28 w 28"/>
                <a:gd name="T49" fmla="*/ 47 h 49"/>
                <a:gd name="T50" fmla="*/ 28 w 28"/>
                <a:gd name="T51" fmla="*/ 29 h 49"/>
                <a:gd name="T52" fmla="*/ 27 w 28"/>
                <a:gd name="T53" fmla="*/ 26 h 49"/>
                <a:gd name="T54" fmla="*/ 23 w 28"/>
                <a:gd name="T55" fmla="*/ 24 h 49"/>
                <a:gd name="T56" fmla="*/ 13 w 28"/>
                <a:gd name="T57" fmla="*/ 23 h 49"/>
                <a:gd name="T58" fmla="*/ 6 w 28"/>
                <a:gd name="T59" fmla="*/ 21 h 49"/>
                <a:gd name="T60" fmla="*/ 4 w 28"/>
                <a:gd name="T61" fmla="*/ 17 h 49"/>
                <a:gd name="T62" fmla="*/ 4 w 28"/>
                <a:gd name="T63" fmla="*/ 9 h 49"/>
                <a:gd name="T64" fmla="*/ 4 w 28"/>
                <a:gd name="T65" fmla="*/ 3 h 49"/>
                <a:gd name="T66" fmla="*/ 6 w 28"/>
                <a:gd name="T67" fmla="*/ 2 h 49"/>
                <a:gd name="T68" fmla="*/ 25 w 28"/>
                <a:gd name="T69" fmla="*/ 9 h 49"/>
                <a:gd name="T70" fmla="*/ 25 w 28"/>
                <a:gd name="T71" fmla="*/ 21 h 49"/>
                <a:gd name="T72" fmla="*/ 9 w 28"/>
                <a:gd name="T73" fmla="*/ 14 h 49"/>
                <a:gd name="T74" fmla="*/ 9 w 28"/>
                <a:gd name="T75" fmla="*/ 9 h 49"/>
                <a:gd name="T76" fmla="*/ 14 w 28"/>
                <a:gd name="T77" fmla="*/ 10 h 49"/>
                <a:gd name="T78" fmla="*/ 20 w 28"/>
                <a:gd name="T79" fmla="*/ 14 h 49"/>
                <a:gd name="T80" fmla="*/ 14 w 28"/>
                <a:gd name="T81" fmla="*/ 12 h 49"/>
                <a:gd name="T82" fmla="*/ 13 w 28"/>
                <a:gd name="T83" fmla="*/ 14 h 49"/>
                <a:gd name="T84" fmla="*/ 21 w 28"/>
                <a:gd name="T85" fmla="*/ 16 h 49"/>
                <a:gd name="T86" fmla="*/ 21 w 28"/>
                <a:gd name="T87" fmla="*/ 9 h 49"/>
                <a:gd name="T88" fmla="*/ 9 w 28"/>
                <a:gd name="T89" fmla="*/ 5 h 49"/>
                <a:gd name="T90" fmla="*/ 6 w 28"/>
                <a:gd name="T91" fmla="*/ 9 h 49"/>
                <a:gd name="T92" fmla="*/ 6 w 28"/>
                <a:gd name="T93" fmla="*/ 17 h 49"/>
                <a:gd name="T94" fmla="*/ 25 w 28"/>
                <a:gd name="T95" fmla="*/ 23 h 49"/>
                <a:gd name="T96" fmla="*/ 28 w 28"/>
                <a:gd name="T97" fmla="*/ 17 h 49"/>
                <a:gd name="T98" fmla="*/ 28 w 28"/>
                <a:gd name="T99" fmla="*/ 7 h 49"/>
                <a:gd name="T100" fmla="*/ 6 w 28"/>
                <a:gd name="T101" fmla="*/ 0 h 49"/>
                <a:gd name="T102" fmla="*/ 2 w 28"/>
                <a:gd name="T10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" h="49">
                  <a:moveTo>
                    <a:pt x="25" y="26"/>
                  </a:moveTo>
                  <a:lnTo>
                    <a:pt x="23" y="26"/>
                  </a:lnTo>
                  <a:lnTo>
                    <a:pt x="25" y="26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7"/>
                  </a:lnTo>
                  <a:lnTo>
                    <a:pt x="23" y="45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8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8" y="33"/>
                  </a:lnTo>
                  <a:lnTo>
                    <a:pt x="20" y="33"/>
                  </a:lnTo>
                  <a:lnTo>
                    <a:pt x="20" y="35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4" y="38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1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2" y="43"/>
                  </a:lnTo>
                  <a:lnTo>
                    <a:pt x="4" y="43"/>
                  </a:lnTo>
                  <a:lnTo>
                    <a:pt x="6" y="43"/>
                  </a:lnTo>
                  <a:lnTo>
                    <a:pt x="23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8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8"/>
                  </a:lnTo>
                  <a:lnTo>
                    <a:pt x="27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18" y="23"/>
                  </a:lnTo>
                  <a:lnTo>
                    <a:pt x="13" y="23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5" y="21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0" y="12"/>
                  </a:lnTo>
                  <a:lnTo>
                    <a:pt x="20" y="14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1" y="7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9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17"/>
                  </a:lnTo>
                  <a:lnTo>
                    <a:pt x="9" y="19"/>
                  </a:lnTo>
                  <a:lnTo>
                    <a:pt x="23" y="23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8" y="21"/>
                  </a:lnTo>
                  <a:lnTo>
                    <a:pt x="28" y="17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7" y="5"/>
                  </a:lnTo>
                  <a:lnTo>
                    <a:pt x="2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46">
              <a:extLst>
                <a:ext uri="{FF2B5EF4-FFF2-40B4-BE49-F238E27FC236}">
                  <a16:creationId xmlns:a16="http://schemas.microsoft.com/office/drawing/2014/main" xmlns="" id="{9449678E-B911-4C25-B177-F5DE5AD65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" y="1235075"/>
              <a:ext cx="44450" cy="82550"/>
            </a:xfrm>
            <a:custGeom>
              <a:avLst/>
              <a:gdLst>
                <a:gd name="T0" fmla="*/ 0 w 28"/>
                <a:gd name="T1" fmla="*/ 7 h 52"/>
                <a:gd name="T2" fmla="*/ 0 w 28"/>
                <a:gd name="T3" fmla="*/ 21 h 52"/>
                <a:gd name="T4" fmla="*/ 23 w 28"/>
                <a:gd name="T5" fmla="*/ 31 h 52"/>
                <a:gd name="T6" fmla="*/ 24 w 28"/>
                <a:gd name="T7" fmla="*/ 31 h 52"/>
                <a:gd name="T8" fmla="*/ 24 w 28"/>
                <a:gd name="T9" fmla="*/ 48 h 52"/>
                <a:gd name="T10" fmla="*/ 5 w 28"/>
                <a:gd name="T11" fmla="*/ 41 h 52"/>
                <a:gd name="T12" fmla="*/ 2 w 28"/>
                <a:gd name="T13" fmla="*/ 40 h 52"/>
                <a:gd name="T14" fmla="*/ 5 w 28"/>
                <a:gd name="T15" fmla="*/ 29 h 52"/>
                <a:gd name="T16" fmla="*/ 19 w 28"/>
                <a:gd name="T17" fmla="*/ 36 h 52"/>
                <a:gd name="T18" fmla="*/ 17 w 28"/>
                <a:gd name="T19" fmla="*/ 41 h 52"/>
                <a:gd name="T20" fmla="*/ 12 w 28"/>
                <a:gd name="T21" fmla="*/ 40 h 52"/>
                <a:gd name="T22" fmla="*/ 9 w 28"/>
                <a:gd name="T23" fmla="*/ 38 h 52"/>
                <a:gd name="T24" fmla="*/ 12 w 28"/>
                <a:gd name="T25" fmla="*/ 38 h 52"/>
                <a:gd name="T26" fmla="*/ 14 w 28"/>
                <a:gd name="T27" fmla="*/ 36 h 52"/>
                <a:gd name="T28" fmla="*/ 7 w 28"/>
                <a:gd name="T29" fmla="*/ 33 h 52"/>
                <a:gd name="T30" fmla="*/ 7 w 28"/>
                <a:gd name="T31" fmla="*/ 40 h 52"/>
                <a:gd name="T32" fmla="*/ 19 w 28"/>
                <a:gd name="T33" fmla="*/ 45 h 52"/>
                <a:gd name="T34" fmla="*/ 23 w 28"/>
                <a:gd name="T35" fmla="*/ 41 h 52"/>
                <a:gd name="T36" fmla="*/ 19 w 28"/>
                <a:gd name="T37" fmla="*/ 33 h 52"/>
                <a:gd name="T38" fmla="*/ 4 w 28"/>
                <a:gd name="T39" fmla="*/ 26 h 52"/>
                <a:gd name="T40" fmla="*/ 0 w 28"/>
                <a:gd name="T41" fmla="*/ 29 h 52"/>
                <a:gd name="T42" fmla="*/ 2 w 28"/>
                <a:gd name="T43" fmla="*/ 45 h 52"/>
                <a:gd name="T44" fmla="*/ 24 w 28"/>
                <a:gd name="T45" fmla="*/ 52 h 52"/>
                <a:gd name="T46" fmla="*/ 28 w 28"/>
                <a:gd name="T47" fmla="*/ 48 h 52"/>
                <a:gd name="T48" fmla="*/ 28 w 28"/>
                <a:gd name="T49" fmla="*/ 33 h 52"/>
                <a:gd name="T50" fmla="*/ 24 w 28"/>
                <a:gd name="T51" fmla="*/ 28 h 52"/>
                <a:gd name="T52" fmla="*/ 19 w 28"/>
                <a:gd name="T53" fmla="*/ 28 h 52"/>
                <a:gd name="T54" fmla="*/ 9 w 28"/>
                <a:gd name="T55" fmla="*/ 22 h 52"/>
                <a:gd name="T56" fmla="*/ 4 w 28"/>
                <a:gd name="T57" fmla="*/ 21 h 52"/>
                <a:gd name="T58" fmla="*/ 2 w 28"/>
                <a:gd name="T59" fmla="*/ 17 h 52"/>
                <a:gd name="T60" fmla="*/ 2 w 28"/>
                <a:gd name="T61" fmla="*/ 7 h 52"/>
                <a:gd name="T62" fmla="*/ 4 w 28"/>
                <a:gd name="T63" fmla="*/ 3 h 52"/>
                <a:gd name="T64" fmla="*/ 21 w 28"/>
                <a:gd name="T65" fmla="*/ 8 h 52"/>
                <a:gd name="T66" fmla="*/ 24 w 28"/>
                <a:gd name="T67" fmla="*/ 12 h 52"/>
                <a:gd name="T68" fmla="*/ 24 w 28"/>
                <a:gd name="T69" fmla="*/ 22 h 52"/>
                <a:gd name="T70" fmla="*/ 7 w 28"/>
                <a:gd name="T71" fmla="*/ 15 h 52"/>
                <a:gd name="T72" fmla="*/ 9 w 28"/>
                <a:gd name="T73" fmla="*/ 10 h 52"/>
                <a:gd name="T74" fmla="*/ 11 w 28"/>
                <a:gd name="T75" fmla="*/ 12 h 52"/>
                <a:gd name="T76" fmla="*/ 17 w 28"/>
                <a:gd name="T77" fmla="*/ 14 h 52"/>
                <a:gd name="T78" fmla="*/ 14 w 28"/>
                <a:gd name="T79" fmla="*/ 14 h 52"/>
                <a:gd name="T80" fmla="*/ 12 w 28"/>
                <a:gd name="T81" fmla="*/ 14 h 52"/>
                <a:gd name="T82" fmla="*/ 19 w 28"/>
                <a:gd name="T83" fmla="*/ 19 h 52"/>
                <a:gd name="T84" fmla="*/ 21 w 28"/>
                <a:gd name="T85" fmla="*/ 12 h 52"/>
                <a:gd name="T86" fmla="*/ 9 w 28"/>
                <a:gd name="T87" fmla="*/ 7 h 52"/>
                <a:gd name="T88" fmla="*/ 5 w 28"/>
                <a:gd name="T89" fmla="*/ 10 h 52"/>
                <a:gd name="T90" fmla="*/ 5 w 28"/>
                <a:gd name="T91" fmla="*/ 19 h 52"/>
                <a:gd name="T92" fmla="*/ 24 w 28"/>
                <a:gd name="T93" fmla="*/ 26 h 52"/>
                <a:gd name="T94" fmla="*/ 28 w 28"/>
                <a:gd name="T95" fmla="*/ 21 h 52"/>
                <a:gd name="T96" fmla="*/ 26 w 28"/>
                <a:gd name="T97" fmla="*/ 10 h 52"/>
                <a:gd name="T98" fmla="*/ 5 w 28"/>
                <a:gd name="T99" fmla="*/ 1 h 52"/>
                <a:gd name="T100" fmla="*/ 2 w 28"/>
                <a:gd name="T10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52">
                  <a:moveTo>
                    <a:pt x="2" y="1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3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0"/>
                  </a:lnTo>
                  <a:lnTo>
                    <a:pt x="12" y="40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1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5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6" y="45"/>
                  </a:lnTo>
                  <a:lnTo>
                    <a:pt x="19" y="45"/>
                  </a:lnTo>
                  <a:lnTo>
                    <a:pt x="21" y="43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23" y="36"/>
                  </a:lnTo>
                  <a:lnTo>
                    <a:pt x="21" y="3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7" y="28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4" y="45"/>
                  </a:lnTo>
                  <a:lnTo>
                    <a:pt x="21" y="52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28" y="48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1"/>
                  </a:lnTo>
                  <a:lnTo>
                    <a:pt x="26" y="29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19" y="28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9" y="22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4"/>
                  </a:lnTo>
                  <a:lnTo>
                    <a:pt x="2" y="1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21" y="8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9" y="17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8"/>
                  </a:lnTo>
                  <a:lnTo>
                    <a:pt x="9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5" y="19"/>
                  </a:lnTo>
                  <a:lnTo>
                    <a:pt x="9" y="21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28" y="21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3" y="7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47">
              <a:extLst>
                <a:ext uri="{FF2B5EF4-FFF2-40B4-BE49-F238E27FC236}">
                  <a16:creationId xmlns:a16="http://schemas.microsoft.com/office/drawing/2014/main" xmlns="" id="{ABF5E8A7-6239-4859-AE4E-FAEE7982AF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001" y="1004888"/>
              <a:ext cx="36513" cy="30163"/>
            </a:xfrm>
            <a:custGeom>
              <a:avLst/>
              <a:gdLst>
                <a:gd name="T0" fmla="*/ 16 w 23"/>
                <a:gd name="T1" fmla="*/ 10 h 19"/>
                <a:gd name="T2" fmla="*/ 14 w 23"/>
                <a:gd name="T3" fmla="*/ 12 h 19"/>
                <a:gd name="T4" fmla="*/ 12 w 23"/>
                <a:gd name="T5" fmla="*/ 12 h 19"/>
                <a:gd name="T6" fmla="*/ 9 w 23"/>
                <a:gd name="T7" fmla="*/ 10 h 19"/>
                <a:gd name="T8" fmla="*/ 9 w 23"/>
                <a:gd name="T9" fmla="*/ 8 h 19"/>
                <a:gd name="T10" fmla="*/ 10 w 23"/>
                <a:gd name="T11" fmla="*/ 7 h 19"/>
                <a:gd name="T12" fmla="*/ 12 w 23"/>
                <a:gd name="T13" fmla="*/ 5 h 19"/>
                <a:gd name="T14" fmla="*/ 16 w 23"/>
                <a:gd name="T15" fmla="*/ 7 h 19"/>
                <a:gd name="T16" fmla="*/ 16 w 23"/>
                <a:gd name="T17" fmla="*/ 10 h 19"/>
                <a:gd name="T18" fmla="*/ 12 w 23"/>
                <a:gd name="T19" fmla="*/ 0 h 19"/>
                <a:gd name="T20" fmla="*/ 9 w 23"/>
                <a:gd name="T21" fmla="*/ 0 h 19"/>
                <a:gd name="T22" fmla="*/ 3 w 23"/>
                <a:gd name="T23" fmla="*/ 1 h 19"/>
                <a:gd name="T24" fmla="*/ 2 w 23"/>
                <a:gd name="T25" fmla="*/ 3 h 19"/>
                <a:gd name="T26" fmla="*/ 0 w 23"/>
                <a:gd name="T27" fmla="*/ 7 h 19"/>
                <a:gd name="T28" fmla="*/ 0 w 23"/>
                <a:gd name="T29" fmla="*/ 10 h 19"/>
                <a:gd name="T30" fmla="*/ 2 w 23"/>
                <a:gd name="T31" fmla="*/ 14 h 19"/>
                <a:gd name="T32" fmla="*/ 5 w 23"/>
                <a:gd name="T33" fmla="*/ 17 h 19"/>
                <a:gd name="T34" fmla="*/ 9 w 23"/>
                <a:gd name="T35" fmla="*/ 19 h 19"/>
                <a:gd name="T36" fmla="*/ 14 w 23"/>
                <a:gd name="T37" fmla="*/ 19 h 19"/>
                <a:gd name="T38" fmla="*/ 17 w 23"/>
                <a:gd name="T39" fmla="*/ 17 h 19"/>
                <a:gd name="T40" fmla="*/ 21 w 23"/>
                <a:gd name="T41" fmla="*/ 14 h 19"/>
                <a:gd name="T42" fmla="*/ 23 w 23"/>
                <a:gd name="T43" fmla="*/ 10 h 19"/>
                <a:gd name="T44" fmla="*/ 21 w 23"/>
                <a:gd name="T45" fmla="*/ 7 h 19"/>
                <a:gd name="T46" fmla="*/ 19 w 23"/>
                <a:gd name="T47" fmla="*/ 3 h 19"/>
                <a:gd name="T48" fmla="*/ 17 w 23"/>
                <a:gd name="T49" fmla="*/ 1 h 19"/>
                <a:gd name="T50" fmla="*/ 12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6" y="10"/>
                  </a:moveTo>
                  <a:lnTo>
                    <a:pt x="14" y="12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10" y="7"/>
                  </a:lnTo>
                  <a:lnTo>
                    <a:pt x="12" y="5"/>
                  </a:lnTo>
                  <a:lnTo>
                    <a:pt x="16" y="7"/>
                  </a:lnTo>
                  <a:lnTo>
                    <a:pt x="16" y="10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1" y="7"/>
                  </a:lnTo>
                  <a:lnTo>
                    <a:pt x="19" y="3"/>
                  </a:lnTo>
                  <a:lnTo>
                    <a:pt x="17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48">
              <a:extLst>
                <a:ext uri="{FF2B5EF4-FFF2-40B4-BE49-F238E27FC236}">
                  <a16:creationId xmlns:a16="http://schemas.microsoft.com/office/drawing/2014/main" xmlns="" id="{090095C4-FAAD-4269-808E-F5EA111037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6" y="1017588"/>
              <a:ext cx="34925" cy="31750"/>
            </a:xfrm>
            <a:custGeom>
              <a:avLst/>
              <a:gdLst>
                <a:gd name="T0" fmla="*/ 12 w 22"/>
                <a:gd name="T1" fmla="*/ 13 h 20"/>
                <a:gd name="T2" fmla="*/ 10 w 22"/>
                <a:gd name="T3" fmla="*/ 13 h 20"/>
                <a:gd name="T4" fmla="*/ 8 w 22"/>
                <a:gd name="T5" fmla="*/ 9 h 20"/>
                <a:gd name="T6" fmla="*/ 10 w 22"/>
                <a:gd name="T7" fmla="*/ 7 h 20"/>
                <a:gd name="T8" fmla="*/ 12 w 22"/>
                <a:gd name="T9" fmla="*/ 7 h 20"/>
                <a:gd name="T10" fmla="*/ 15 w 22"/>
                <a:gd name="T11" fmla="*/ 7 h 20"/>
                <a:gd name="T12" fmla="*/ 15 w 22"/>
                <a:gd name="T13" fmla="*/ 11 h 20"/>
                <a:gd name="T14" fmla="*/ 15 w 22"/>
                <a:gd name="T15" fmla="*/ 13 h 20"/>
                <a:gd name="T16" fmla="*/ 12 w 22"/>
                <a:gd name="T17" fmla="*/ 13 h 20"/>
                <a:gd name="T18" fmla="*/ 12 w 22"/>
                <a:gd name="T19" fmla="*/ 0 h 20"/>
                <a:gd name="T20" fmla="*/ 7 w 22"/>
                <a:gd name="T21" fmla="*/ 0 h 20"/>
                <a:gd name="T22" fmla="*/ 3 w 22"/>
                <a:gd name="T23" fmla="*/ 4 h 20"/>
                <a:gd name="T24" fmla="*/ 0 w 22"/>
                <a:gd name="T25" fmla="*/ 6 h 20"/>
                <a:gd name="T26" fmla="*/ 0 w 22"/>
                <a:gd name="T27" fmla="*/ 9 h 20"/>
                <a:gd name="T28" fmla="*/ 0 w 22"/>
                <a:gd name="T29" fmla="*/ 13 h 20"/>
                <a:gd name="T30" fmla="*/ 1 w 22"/>
                <a:gd name="T31" fmla="*/ 16 h 20"/>
                <a:gd name="T32" fmla="*/ 5 w 22"/>
                <a:gd name="T33" fmla="*/ 18 h 20"/>
                <a:gd name="T34" fmla="*/ 10 w 22"/>
                <a:gd name="T35" fmla="*/ 20 h 20"/>
                <a:gd name="T36" fmla="*/ 14 w 22"/>
                <a:gd name="T37" fmla="*/ 20 h 20"/>
                <a:gd name="T38" fmla="*/ 19 w 22"/>
                <a:gd name="T39" fmla="*/ 18 h 20"/>
                <a:gd name="T40" fmla="*/ 21 w 22"/>
                <a:gd name="T41" fmla="*/ 14 h 20"/>
                <a:gd name="T42" fmla="*/ 22 w 22"/>
                <a:gd name="T43" fmla="*/ 11 h 20"/>
                <a:gd name="T44" fmla="*/ 21 w 22"/>
                <a:gd name="T45" fmla="*/ 7 h 20"/>
                <a:gd name="T46" fmla="*/ 19 w 22"/>
                <a:gd name="T47" fmla="*/ 4 h 20"/>
                <a:gd name="T48" fmla="*/ 15 w 22"/>
                <a:gd name="T49" fmla="*/ 2 h 20"/>
                <a:gd name="T50" fmla="*/ 12 w 22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0">
                  <a:moveTo>
                    <a:pt x="12" y="13"/>
                  </a:moveTo>
                  <a:lnTo>
                    <a:pt x="10" y="13"/>
                  </a:lnTo>
                  <a:lnTo>
                    <a:pt x="8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2" y="13"/>
                  </a:lnTo>
                  <a:close/>
                  <a:moveTo>
                    <a:pt x="12" y="0"/>
                  </a:moveTo>
                  <a:lnTo>
                    <a:pt x="7" y="0"/>
                  </a:lnTo>
                  <a:lnTo>
                    <a:pt x="3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" y="16"/>
                  </a:lnTo>
                  <a:lnTo>
                    <a:pt x="5" y="18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9" y="18"/>
                  </a:lnTo>
                  <a:lnTo>
                    <a:pt x="21" y="14"/>
                  </a:lnTo>
                  <a:lnTo>
                    <a:pt x="22" y="11"/>
                  </a:lnTo>
                  <a:lnTo>
                    <a:pt x="21" y="7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49">
              <a:extLst>
                <a:ext uri="{FF2B5EF4-FFF2-40B4-BE49-F238E27FC236}">
                  <a16:creationId xmlns:a16="http://schemas.microsoft.com/office/drawing/2014/main" xmlns="" id="{BE7C0373-5998-4F68-B660-1FD5B62BBB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663" y="1031875"/>
              <a:ext cx="33338" cy="30163"/>
            </a:xfrm>
            <a:custGeom>
              <a:avLst/>
              <a:gdLst>
                <a:gd name="T0" fmla="*/ 16 w 21"/>
                <a:gd name="T1" fmla="*/ 11 h 19"/>
                <a:gd name="T2" fmla="*/ 14 w 21"/>
                <a:gd name="T3" fmla="*/ 12 h 19"/>
                <a:gd name="T4" fmla="*/ 13 w 21"/>
                <a:gd name="T5" fmla="*/ 12 h 19"/>
                <a:gd name="T6" fmla="*/ 9 w 21"/>
                <a:gd name="T7" fmla="*/ 11 h 19"/>
                <a:gd name="T8" fmla="*/ 9 w 21"/>
                <a:gd name="T9" fmla="*/ 9 h 19"/>
                <a:gd name="T10" fmla="*/ 11 w 21"/>
                <a:gd name="T11" fmla="*/ 7 h 19"/>
                <a:gd name="T12" fmla="*/ 13 w 21"/>
                <a:gd name="T13" fmla="*/ 7 h 19"/>
                <a:gd name="T14" fmla="*/ 16 w 21"/>
                <a:gd name="T15" fmla="*/ 7 h 19"/>
                <a:gd name="T16" fmla="*/ 16 w 21"/>
                <a:gd name="T17" fmla="*/ 11 h 19"/>
                <a:gd name="T18" fmla="*/ 13 w 21"/>
                <a:gd name="T19" fmla="*/ 0 h 19"/>
                <a:gd name="T20" fmla="*/ 7 w 21"/>
                <a:gd name="T21" fmla="*/ 0 h 19"/>
                <a:gd name="T22" fmla="*/ 4 w 21"/>
                <a:gd name="T23" fmla="*/ 2 h 19"/>
                <a:gd name="T24" fmla="*/ 2 w 21"/>
                <a:gd name="T25" fmla="*/ 4 h 19"/>
                <a:gd name="T26" fmla="*/ 0 w 21"/>
                <a:gd name="T27" fmla="*/ 7 h 19"/>
                <a:gd name="T28" fmla="*/ 0 w 21"/>
                <a:gd name="T29" fmla="*/ 11 h 19"/>
                <a:gd name="T30" fmla="*/ 2 w 21"/>
                <a:gd name="T31" fmla="*/ 14 h 19"/>
                <a:gd name="T32" fmla="*/ 6 w 21"/>
                <a:gd name="T33" fmla="*/ 18 h 19"/>
                <a:gd name="T34" fmla="*/ 9 w 21"/>
                <a:gd name="T35" fmla="*/ 19 h 19"/>
                <a:gd name="T36" fmla="*/ 14 w 21"/>
                <a:gd name="T37" fmla="*/ 19 h 19"/>
                <a:gd name="T38" fmla="*/ 18 w 21"/>
                <a:gd name="T39" fmla="*/ 18 h 19"/>
                <a:gd name="T40" fmla="*/ 21 w 21"/>
                <a:gd name="T41" fmla="*/ 14 h 19"/>
                <a:gd name="T42" fmla="*/ 21 w 21"/>
                <a:gd name="T43" fmla="*/ 11 h 19"/>
                <a:gd name="T44" fmla="*/ 21 w 21"/>
                <a:gd name="T45" fmla="*/ 7 h 19"/>
                <a:gd name="T46" fmla="*/ 20 w 21"/>
                <a:gd name="T47" fmla="*/ 4 h 19"/>
                <a:gd name="T48" fmla="*/ 16 w 21"/>
                <a:gd name="T49" fmla="*/ 2 h 19"/>
                <a:gd name="T50" fmla="*/ 13 w 21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9">
                  <a:moveTo>
                    <a:pt x="16" y="11"/>
                  </a:moveTo>
                  <a:lnTo>
                    <a:pt x="14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6" y="7"/>
                  </a:lnTo>
                  <a:lnTo>
                    <a:pt x="16" y="11"/>
                  </a:lnTo>
                  <a:close/>
                  <a:moveTo>
                    <a:pt x="13" y="0"/>
                  </a:move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8" y="18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21" y="7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50">
              <a:extLst>
                <a:ext uri="{FF2B5EF4-FFF2-40B4-BE49-F238E27FC236}">
                  <a16:creationId xmlns:a16="http://schemas.microsoft.com/office/drawing/2014/main" xmlns="" id="{F34BA9CC-AC4A-48A1-9758-493C45907E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0151" y="1004888"/>
              <a:ext cx="33338" cy="26988"/>
            </a:xfrm>
            <a:custGeom>
              <a:avLst/>
              <a:gdLst>
                <a:gd name="T0" fmla="*/ 9 w 21"/>
                <a:gd name="T1" fmla="*/ 12 h 17"/>
                <a:gd name="T2" fmla="*/ 7 w 21"/>
                <a:gd name="T3" fmla="*/ 12 h 17"/>
                <a:gd name="T4" fmla="*/ 5 w 21"/>
                <a:gd name="T5" fmla="*/ 8 h 17"/>
                <a:gd name="T6" fmla="*/ 5 w 21"/>
                <a:gd name="T7" fmla="*/ 7 h 17"/>
                <a:gd name="T8" fmla="*/ 9 w 21"/>
                <a:gd name="T9" fmla="*/ 5 h 17"/>
                <a:gd name="T10" fmla="*/ 10 w 21"/>
                <a:gd name="T11" fmla="*/ 7 h 17"/>
                <a:gd name="T12" fmla="*/ 12 w 21"/>
                <a:gd name="T13" fmla="*/ 8 h 17"/>
                <a:gd name="T14" fmla="*/ 12 w 21"/>
                <a:gd name="T15" fmla="*/ 10 h 17"/>
                <a:gd name="T16" fmla="*/ 9 w 21"/>
                <a:gd name="T17" fmla="*/ 12 h 17"/>
                <a:gd name="T18" fmla="*/ 21 w 21"/>
                <a:gd name="T19" fmla="*/ 7 h 17"/>
                <a:gd name="T20" fmla="*/ 21 w 21"/>
                <a:gd name="T21" fmla="*/ 3 h 17"/>
                <a:gd name="T22" fmla="*/ 17 w 21"/>
                <a:gd name="T23" fmla="*/ 1 h 17"/>
                <a:gd name="T24" fmla="*/ 14 w 21"/>
                <a:gd name="T25" fmla="*/ 0 h 17"/>
                <a:gd name="T26" fmla="*/ 9 w 21"/>
                <a:gd name="T27" fmla="*/ 0 h 17"/>
                <a:gd name="T28" fmla="*/ 5 w 21"/>
                <a:gd name="T29" fmla="*/ 1 h 17"/>
                <a:gd name="T30" fmla="*/ 2 w 21"/>
                <a:gd name="T31" fmla="*/ 3 h 17"/>
                <a:gd name="T32" fmla="*/ 0 w 21"/>
                <a:gd name="T33" fmla="*/ 7 h 17"/>
                <a:gd name="T34" fmla="*/ 0 w 21"/>
                <a:gd name="T35" fmla="*/ 10 h 17"/>
                <a:gd name="T36" fmla="*/ 2 w 21"/>
                <a:gd name="T37" fmla="*/ 14 h 17"/>
                <a:gd name="T38" fmla="*/ 3 w 21"/>
                <a:gd name="T39" fmla="*/ 17 h 17"/>
                <a:gd name="T40" fmla="*/ 7 w 21"/>
                <a:gd name="T41" fmla="*/ 17 h 17"/>
                <a:gd name="T42" fmla="*/ 12 w 21"/>
                <a:gd name="T43" fmla="*/ 17 h 17"/>
                <a:gd name="T44" fmla="*/ 15 w 21"/>
                <a:gd name="T45" fmla="*/ 17 h 17"/>
                <a:gd name="T46" fmla="*/ 19 w 21"/>
                <a:gd name="T47" fmla="*/ 14 h 17"/>
                <a:gd name="T48" fmla="*/ 21 w 21"/>
                <a:gd name="T49" fmla="*/ 10 h 17"/>
                <a:gd name="T50" fmla="*/ 21 w 21"/>
                <a:gd name="T5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7">
                  <a:moveTo>
                    <a:pt x="9" y="12"/>
                  </a:moveTo>
                  <a:lnTo>
                    <a:pt x="7" y="12"/>
                  </a:lnTo>
                  <a:lnTo>
                    <a:pt x="5" y="8"/>
                  </a:lnTo>
                  <a:lnTo>
                    <a:pt x="5" y="7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9" y="12"/>
                  </a:lnTo>
                  <a:close/>
                  <a:moveTo>
                    <a:pt x="21" y="7"/>
                  </a:moveTo>
                  <a:lnTo>
                    <a:pt x="21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12" y="17"/>
                  </a:lnTo>
                  <a:lnTo>
                    <a:pt x="15" y="17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51">
              <a:extLst>
                <a:ext uri="{FF2B5EF4-FFF2-40B4-BE49-F238E27FC236}">
                  <a16:creationId xmlns:a16="http://schemas.microsoft.com/office/drawing/2014/main" xmlns="" id="{E1DEE804-C65C-4937-8E78-56BB0CBF59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526" y="1020763"/>
              <a:ext cx="36513" cy="30163"/>
            </a:xfrm>
            <a:custGeom>
              <a:avLst/>
              <a:gdLst>
                <a:gd name="T0" fmla="*/ 11 w 23"/>
                <a:gd name="T1" fmla="*/ 12 h 19"/>
                <a:gd name="T2" fmla="*/ 7 w 23"/>
                <a:gd name="T3" fmla="*/ 12 h 19"/>
                <a:gd name="T4" fmla="*/ 7 w 23"/>
                <a:gd name="T5" fmla="*/ 9 h 19"/>
                <a:gd name="T6" fmla="*/ 7 w 23"/>
                <a:gd name="T7" fmla="*/ 7 h 19"/>
                <a:gd name="T8" fmla="*/ 11 w 23"/>
                <a:gd name="T9" fmla="*/ 5 h 19"/>
                <a:gd name="T10" fmla="*/ 12 w 23"/>
                <a:gd name="T11" fmla="*/ 7 h 19"/>
                <a:gd name="T12" fmla="*/ 14 w 23"/>
                <a:gd name="T13" fmla="*/ 9 h 19"/>
                <a:gd name="T14" fmla="*/ 12 w 23"/>
                <a:gd name="T15" fmla="*/ 11 h 19"/>
                <a:gd name="T16" fmla="*/ 11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19 w 23"/>
                <a:gd name="T23" fmla="*/ 2 h 19"/>
                <a:gd name="T24" fmla="*/ 16 w 23"/>
                <a:gd name="T25" fmla="*/ 0 h 19"/>
                <a:gd name="T26" fmla="*/ 11 w 23"/>
                <a:gd name="T27" fmla="*/ 0 h 19"/>
                <a:gd name="T28" fmla="*/ 7 w 23"/>
                <a:gd name="T29" fmla="*/ 0 h 19"/>
                <a:gd name="T30" fmla="*/ 4 w 23"/>
                <a:gd name="T31" fmla="*/ 4 h 19"/>
                <a:gd name="T32" fmla="*/ 2 w 23"/>
                <a:gd name="T33" fmla="*/ 7 h 19"/>
                <a:gd name="T34" fmla="*/ 0 w 23"/>
                <a:gd name="T35" fmla="*/ 11 h 19"/>
                <a:gd name="T36" fmla="*/ 2 w 23"/>
                <a:gd name="T37" fmla="*/ 14 h 19"/>
                <a:gd name="T38" fmla="*/ 4 w 23"/>
                <a:gd name="T39" fmla="*/ 16 h 19"/>
                <a:gd name="T40" fmla="*/ 7 w 23"/>
                <a:gd name="T41" fmla="*/ 18 h 19"/>
                <a:gd name="T42" fmla="*/ 12 w 23"/>
                <a:gd name="T43" fmla="*/ 19 h 19"/>
                <a:gd name="T44" fmla="*/ 16 w 23"/>
                <a:gd name="T45" fmla="*/ 18 h 19"/>
                <a:gd name="T46" fmla="*/ 19 w 23"/>
                <a:gd name="T47" fmla="*/ 16 h 19"/>
                <a:gd name="T48" fmla="*/ 23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1" y="12"/>
                  </a:moveTo>
                  <a:lnTo>
                    <a:pt x="7" y="12"/>
                  </a:lnTo>
                  <a:lnTo>
                    <a:pt x="7" y="9"/>
                  </a:lnTo>
                  <a:lnTo>
                    <a:pt x="7" y="7"/>
                  </a:lnTo>
                  <a:lnTo>
                    <a:pt x="11" y="5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11"/>
                  </a:lnTo>
                  <a:lnTo>
                    <a:pt x="11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7" y="18"/>
                  </a:lnTo>
                  <a:lnTo>
                    <a:pt x="12" y="19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3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52">
              <a:extLst>
                <a:ext uri="{FF2B5EF4-FFF2-40B4-BE49-F238E27FC236}">
                  <a16:creationId xmlns:a16="http://schemas.microsoft.com/office/drawing/2014/main" xmlns="" id="{40AC452A-8156-4D4D-B686-90741D4C2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901" y="1031875"/>
              <a:ext cx="36513" cy="30163"/>
            </a:xfrm>
            <a:custGeom>
              <a:avLst/>
              <a:gdLst>
                <a:gd name="T0" fmla="*/ 11 w 23"/>
                <a:gd name="T1" fmla="*/ 14 h 19"/>
                <a:gd name="T2" fmla="*/ 7 w 23"/>
                <a:gd name="T3" fmla="*/ 12 h 19"/>
                <a:gd name="T4" fmla="*/ 6 w 23"/>
                <a:gd name="T5" fmla="*/ 11 h 19"/>
                <a:gd name="T6" fmla="*/ 7 w 23"/>
                <a:gd name="T7" fmla="*/ 9 h 19"/>
                <a:gd name="T8" fmla="*/ 9 w 23"/>
                <a:gd name="T9" fmla="*/ 7 h 19"/>
                <a:gd name="T10" fmla="*/ 13 w 23"/>
                <a:gd name="T11" fmla="*/ 7 h 19"/>
                <a:gd name="T12" fmla="*/ 13 w 23"/>
                <a:gd name="T13" fmla="*/ 9 h 19"/>
                <a:gd name="T14" fmla="*/ 13 w 23"/>
                <a:gd name="T15" fmla="*/ 12 h 19"/>
                <a:gd name="T16" fmla="*/ 11 w 23"/>
                <a:gd name="T17" fmla="*/ 14 h 19"/>
                <a:gd name="T18" fmla="*/ 23 w 23"/>
                <a:gd name="T19" fmla="*/ 9 h 19"/>
                <a:gd name="T20" fmla="*/ 21 w 23"/>
                <a:gd name="T21" fmla="*/ 5 h 19"/>
                <a:gd name="T22" fmla="*/ 18 w 23"/>
                <a:gd name="T23" fmla="*/ 2 h 19"/>
                <a:gd name="T24" fmla="*/ 14 w 23"/>
                <a:gd name="T25" fmla="*/ 0 h 19"/>
                <a:gd name="T26" fmla="*/ 9 w 23"/>
                <a:gd name="T27" fmla="*/ 0 h 19"/>
                <a:gd name="T28" fmla="*/ 6 w 23"/>
                <a:gd name="T29" fmla="*/ 2 h 19"/>
                <a:gd name="T30" fmla="*/ 2 w 23"/>
                <a:gd name="T31" fmla="*/ 5 h 19"/>
                <a:gd name="T32" fmla="*/ 0 w 23"/>
                <a:gd name="T33" fmla="*/ 9 h 19"/>
                <a:gd name="T34" fmla="*/ 0 w 23"/>
                <a:gd name="T35" fmla="*/ 12 h 19"/>
                <a:gd name="T36" fmla="*/ 2 w 23"/>
                <a:gd name="T37" fmla="*/ 16 h 19"/>
                <a:gd name="T38" fmla="*/ 4 w 23"/>
                <a:gd name="T39" fmla="*/ 18 h 19"/>
                <a:gd name="T40" fmla="*/ 9 w 23"/>
                <a:gd name="T41" fmla="*/ 19 h 19"/>
                <a:gd name="T42" fmla="*/ 13 w 23"/>
                <a:gd name="T43" fmla="*/ 19 h 19"/>
                <a:gd name="T44" fmla="*/ 18 w 23"/>
                <a:gd name="T45" fmla="*/ 18 h 19"/>
                <a:gd name="T46" fmla="*/ 20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1" y="14"/>
                  </a:moveTo>
                  <a:lnTo>
                    <a:pt x="7" y="12"/>
                  </a:lnTo>
                  <a:lnTo>
                    <a:pt x="6" y="11"/>
                  </a:lnTo>
                  <a:lnTo>
                    <a:pt x="7" y="9"/>
                  </a:lnTo>
                  <a:lnTo>
                    <a:pt x="9" y="7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11" y="14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9" y="19"/>
                  </a:lnTo>
                  <a:lnTo>
                    <a:pt x="13" y="19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53">
              <a:extLst>
                <a:ext uri="{FF2B5EF4-FFF2-40B4-BE49-F238E27FC236}">
                  <a16:creationId xmlns:a16="http://schemas.microsoft.com/office/drawing/2014/main" xmlns="" id="{F15B401D-96E2-4707-9363-3FB43AA954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8088" y="1169988"/>
              <a:ext cx="36513" cy="31750"/>
            </a:xfrm>
            <a:custGeom>
              <a:avLst/>
              <a:gdLst>
                <a:gd name="T0" fmla="*/ 10 w 23"/>
                <a:gd name="T1" fmla="*/ 13 h 20"/>
                <a:gd name="T2" fmla="*/ 9 w 23"/>
                <a:gd name="T3" fmla="*/ 13 h 20"/>
                <a:gd name="T4" fmla="*/ 7 w 23"/>
                <a:gd name="T5" fmla="*/ 11 h 20"/>
                <a:gd name="T6" fmla="*/ 7 w 23"/>
                <a:gd name="T7" fmla="*/ 9 h 20"/>
                <a:gd name="T8" fmla="*/ 9 w 23"/>
                <a:gd name="T9" fmla="*/ 7 h 20"/>
                <a:gd name="T10" fmla="*/ 12 w 23"/>
                <a:gd name="T11" fmla="*/ 7 h 20"/>
                <a:gd name="T12" fmla="*/ 14 w 23"/>
                <a:gd name="T13" fmla="*/ 9 h 20"/>
                <a:gd name="T14" fmla="*/ 12 w 23"/>
                <a:gd name="T15" fmla="*/ 13 h 20"/>
                <a:gd name="T16" fmla="*/ 10 w 23"/>
                <a:gd name="T17" fmla="*/ 13 h 20"/>
                <a:gd name="T18" fmla="*/ 23 w 23"/>
                <a:gd name="T19" fmla="*/ 9 h 20"/>
                <a:gd name="T20" fmla="*/ 21 w 23"/>
                <a:gd name="T21" fmla="*/ 6 h 20"/>
                <a:gd name="T22" fmla="*/ 19 w 23"/>
                <a:gd name="T23" fmla="*/ 2 h 20"/>
                <a:gd name="T24" fmla="*/ 14 w 23"/>
                <a:gd name="T25" fmla="*/ 0 h 20"/>
                <a:gd name="T26" fmla="*/ 10 w 23"/>
                <a:gd name="T27" fmla="*/ 0 h 20"/>
                <a:gd name="T28" fmla="*/ 5 w 23"/>
                <a:gd name="T29" fmla="*/ 2 h 20"/>
                <a:gd name="T30" fmla="*/ 4 w 23"/>
                <a:gd name="T31" fmla="*/ 6 h 20"/>
                <a:gd name="T32" fmla="*/ 2 w 23"/>
                <a:gd name="T33" fmla="*/ 7 h 20"/>
                <a:gd name="T34" fmla="*/ 0 w 23"/>
                <a:gd name="T35" fmla="*/ 13 h 20"/>
                <a:gd name="T36" fmla="*/ 2 w 23"/>
                <a:gd name="T37" fmla="*/ 16 h 20"/>
                <a:gd name="T38" fmla="*/ 5 w 23"/>
                <a:gd name="T39" fmla="*/ 18 h 20"/>
                <a:gd name="T40" fmla="*/ 9 w 23"/>
                <a:gd name="T41" fmla="*/ 20 h 20"/>
                <a:gd name="T42" fmla="*/ 14 w 23"/>
                <a:gd name="T43" fmla="*/ 20 h 20"/>
                <a:gd name="T44" fmla="*/ 17 w 23"/>
                <a:gd name="T45" fmla="*/ 18 h 20"/>
                <a:gd name="T46" fmla="*/ 21 w 23"/>
                <a:gd name="T47" fmla="*/ 16 h 20"/>
                <a:gd name="T48" fmla="*/ 23 w 23"/>
                <a:gd name="T49" fmla="*/ 13 h 20"/>
                <a:gd name="T50" fmla="*/ 23 w 23"/>
                <a:gd name="T51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0" y="13"/>
                  </a:moveTo>
                  <a:lnTo>
                    <a:pt x="9" y="13"/>
                  </a:lnTo>
                  <a:lnTo>
                    <a:pt x="7" y="11"/>
                  </a:lnTo>
                  <a:lnTo>
                    <a:pt x="7" y="9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13"/>
                  </a:lnTo>
                  <a:lnTo>
                    <a:pt x="10" y="13"/>
                  </a:lnTo>
                  <a:close/>
                  <a:moveTo>
                    <a:pt x="23" y="9"/>
                  </a:moveTo>
                  <a:lnTo>
                    <a:pt x="21" y="6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2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7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54">
              <a:extLst>
                <a:ext uri="{FF2B5EF4-FFF2-40B4-BE49-F238E27FC236}">
                  <a16:creationId xmlns:a16="http://schemas.microsoft.com/office/drawing/2014/main" xmlns="" id="{7107BD77-CB83-417E-9206-7A73B6CE17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463" y="1187450"/>
              <a:ext cx="36513" cy="30163"/>
            </a:xfrm>
            <a:custGeom>
              <a:avLst/>
              <a:gdLst>
                <a:gd name="T0" fmla="*/ 9 w 23"/>
                <a:gd name="T1" fmla="*/ 12 h 19"/>
                <a:gd name="T2" fmla="*/ 7 w 23"/>
                <a:gd name="T3" fmla="*/ 12 h 19"/>
                <a:gd name="T4" fmla="*/ 6 w 23"/>
                <a:gd name="T5" fmla="*/ 10 h 19"/>
                <a:gd name="T6" fmla="*/ 7 w 23"/>
                <a:gd name="T7" fmla="*/ 7 h 19"/>
                <a:gd name="T8" fmla="*/ 9 w 23"/>
                <a:gd name="T9" fmla="*/ 7 h 19"/>
                <a:gd name="T10" fmla="*/ 13 w 23"/>
                <a:gd name="T11" fmla="*/ 7 h 19"/>
                <a:gd name="T12" fmla="*/ 13 w 23"/>
                <a:gd name="T13" fmla="*/ 10 h 19"/>
                <a:gd name="T14" fmla="*/ 13 w 23"/>
                <a:gd name="T15" fmla="*/ 12 h 19"/>
                <a:gd name="T16" fmla="*/ 9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20 w 23"/>
                <a:gd name="T23" fmla="*/ 3 h 19"/>
                <a:gd name="T24" fmla="*/ 14 w 23"/>
                <a:gd name="T25" fmla="*/ 2 h 19"/>
                <a:gd name="T26" fmla="*/ 11 w 23"/>
                <a:gd name="T27" fmla="*/ 0 h 19"/>
                <a:gd name="T28" fmla="*/ 6 w 23"/>
                <a:gd name="T29" fmla="*/ 2 h 19"/>
                <a:gd name="T30" fmla="*/ 4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2 w 23"/>
                <a:gd name="T37" fmla="*/ 14 h 19"/>
                <a:gd name="T38" fmla="*/ 4 w 23"/>
                <a:gd name="T39" fmla="*/ 17 h 19"/>
                <a:gd name="T40" fmla="*/ 7 w 23"/>
                <a:gd name="T41" fmla="*/ 19 h 19"/>
                <a:gd name="T42" fmla="*/ 13 w 23"/>
                <a:gd name="T43" fmla="*/ 19 h 19"/>
                <a:gd name="T44" fmla="*/ 16 w 23"/>
                <a:gd name="T45" fmla="*/ 17 h 19"/>
                <a:gd name="T46" fmla="*/ 20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9" y="12"/>
                  </a:moveTo>
                  <a:lnTo>
                    <a:pt x="7" y="12"/>
                  </a:lnTo>
                  <a:lnTo>
                    <a:pt x="6" y="10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7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9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20" y="3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7"/>
                  </a:lnTo>
                  <a:lnTo>
                    <a:pt x="7" y="19"/>
                  </a:lnTo>
                  <a:lnTo>
                    <a:pt x="13" y="19"/>
                  </a:lnTo>
                  <a:lnTo>
                    <a:pt x="16" y="17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55">
              <a:extLst>
                <a:ext uri="{FF2B5EF4-FFF2-40B4-BE49-F238E27FC236}">
                  <a16:creationId xmlns:a16="http://schemas.microsoft.com/office/drawing/2014/main" xmlns="" id="{F21A41AE-C23E-4EF0-8C61-164D9C331C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1251" y="1201738"/>
              <a:ext cx="36513" cy="30163"/>
            </a:xfrm>
            <a:custGeom>
              <a:avLst/>
              <a:gdLst>
                <a:gd name="T0" fmla="*/ 10 w 23"/>
                <a:gd name="T1" fmla="*/ 12 h 19"/>
                <a:gd name="T2" fmla="*/ 7 w 23"/>
                <a:gd name="T3" fmla="*/ 12 h 19"/>
                <a:gd name="T4" fmla="*/ 5 w 23"/>
                <a:gd name="T5" fmla="*/ 10 h 19"/>
                <a:gd name="T6" fmla="*/ 7 w 23"/>
                <a:gd name="T7" fmla="*/ 7 h 19"/>
                <a:gd name="T8" fmla="*/ 9 w 23"/>
                <a:gd name="T9" fmla="*/ 5 h 19"/>
                <a:gd name="T10" fmla="*/ 12 w 23"/>
                <a:gd name="T11" fmla="*/ 7 h 19"/>
                <a:gd name="T12" fmla="*/ 14 w 23"/>
                <a:gd name="T13" fmla="*/ 8 h 19"/>
                <a:gd name="T14" fmla="*/ 12 w 23"/>
                <a:gd name="T15" fmla="*/ 10 h 19"/>
                <a:gd name="T16" fmla="*/ 10 w 23"/>
                <a:gd name="T17" fmla="*/ 12 h 19"/>
                <a:gd name="T18" fmla="*/ 23 w 23"/>
                <a:gd name="T19" fmla="*/ 7 h 19"/>
                <a:gd name="T20" fmla="*/ 21 w 23"/>
                <a:gd name="T21" fmla="*/ 3 h 19"/>
                <a:gd name="T22" fmla="*/ 17 w 23"/>
                <a:gd name="T23" fmla="*/ 1 h 19"/>
                <a:gd name="T24" fmla="*/ 14 w 23"/>
                <a:gd name="T25" fmla="*/ 0 h 19"/>
                <a:gd name="T26" fmla="*/ 10 w 23"/>
                <a:gd name="T27" fmla="*/ 0 h 19"/>
                <a:gd name="T28" fmla="*/ 5 w 23"/>
                <a:gd name="T29" fmla="*/ 1 h 19"/>
                <a:gd name="T30" fmla="*/ 2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2 w 23"/>
                <a:gd name="T37" fmla="*/ 14 h 19"/>
                <a:gd name="T38" fmla="*/ 5 w 23"/>
                <a:gd name="T39" fmla="*/ 17 h 19"/>
                <a:gd name="T40" fmla="*/ 9 w 23"/>
                <a:gd name="T41" fmla="*/ 19 h 19"/>
                <a:gd name="T42" fmla="*/ 12 w 23"/>
                <a:gd name="T43" fmla="*/ 19 h 19"/>
                <a:gd name="T44" fmla="*/ 17 w 23"/>
                <a:gd name="T45" fmla="*/ 17 h 19"/>
                <a:gd name="T46" fmla="*/ 21 w 23"/>
                <a:gd name="T47" fmla="*/ 14 h 19"/>
                <a:gd name="T48" fmla="*/ 23 w 23"/>
                <a:gd name="T49" fmla="*/ 10 h 19"/>
                <a:gd name="T50" fmla="*/ 23 w 23"/>
                <a:gd name="T5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0" y="12"/>
                  </a:moveTo>
                  <a:lnTo>
                    <a:pt x="7" y="12"/>
                  </a:lnTo>
                  <a:lnTo>
                    <a:pt x="5" y="10"/>
                  </a:lnTo>
                  <a:lnTo>
                    <a:pt x="7" y="7"/>
                  </a:lnTo>
                  <a:lnTo>
                    <a:pt x="9" y="5"/>
                  </a:lnTo>
                  <a:lnTo>
                    <a:pt x="12" y="7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10" y="12"/>
                  </a:lnTo>
                  <a:close/>
                  <a:moveTo>
                    <a:pt x="23" y="7"/>
                  </a:moveTo>
                  <a:lnTo>
                    <a:pt x="21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7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3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56">
              <a:extLst>
                <a:ext uri="{FF2B5EF4-FFF2-40B4-BE49-F238E27FC236}">
                  <a16:creationId xmlns:a16="http://schemas.microsoft.com/office/drawing/2014/main" xmlns="" id="{7563CE82-6075-431D-A115-5410413DF5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9201" y="1333500"/>
              <a:ext cx="36513" cy="31750"/>
            </a:xfrm>
            <a:custGeom>
              <a:avLst/>
              <a:gdLst>
                <a:gd name="T0" fmla="*/ 10 w 23"/>
                <a:gd name="T1" fmla="*/ 13 h 20"/>
                <a:gd name="T2" fmla="*/ 9 w 23"/>
                <a:gd name="T3" fmla="*/ 13 h 20"/>
                <a:gd name="T4" fmla="*/ 7 w 23"/>
                <a:gd name="T5" fmla="*/ 11 h 20"/>
                <a:gd name="T6" fmla="*/ 7 w 23"/>
                <a:gd name="T7" fmla="*/ 9 h 20"/>
                <a:gd name="T8" fmla="*/ 10 w 23"/>
                <a:gd name="T9" fmla="*/ 7 h 20"/>
                <a:gd name="T10" fmla="*/ 12 w 23"/>
                <a:gd name="T11" fmla="*/ 7 h 20"/>
                <a:gd name="T12" fmla="*/ 14 w 23"/>
                <a:gd name="T13" fmla="*/ 9 h 20"/>
                <a:gd name="T14" fmla="*/ 14 w 23"/>
                <a:gd name="T15" fmla="*/ 13 h 20"/>
                <a:gd name="T16" fmla="*/ 10 w 23"/>
                <a:gd name="T17" fmla="*/ 13 h 20"/>
                <a:gd name="T18" fmla="*/ 23 w 23"/>
                <a:gd name="T19" fmla="*/ 9 h 20"/>
                <a:gd name="T20" fmla="*/ 21 w 23"/>
                <a:gd name="T21" fmla="*/ 6 h 20"/>
                <a:gd name="T22" fmla="*/ 19 w 23"/>
                <a:gd name="T23" fmla="*/ 2 h 20"/>
                <a:gd name="T24" fmla="*/ 16 w 23"/>
                <a:gd name="T25" fmla="*/ 0 h 20"/>
                <a:gd name="T26" fmla="*/ 10 w 23"/>
                <a:gd name="T27" fmla="*/ 0 h 20"/>
                <a:gd name="T28" fmla="*/ 7 w 23"/>
                <a:gd name="T29" fmla="*/ 2 h 20"/>
                <a:gd name="T30" fmla="*/ 3 w 23"/>
                <a:gd name="T31" fmla="*/ 6 h 20"/>
                <a:gd name="T32" fmla="*/ 2 w 23"/>
                <a:gd name="T33" fmla="*/ 9 h 20"/>
                <a:gd name="T34" fmla="*/ 0 w 23"/>
                <a:gd name="T35" fmla="*/ 13 h 20"/>
                <a:gd name="T36" fmla="*/ 2 w 23"/>
                <a:gd name="T37" fmla="*/ 16 h 20"/>
                <a:gd name="T38" fmla="*/ 5 w 23"/>
                <a:gd name="T39" fmla="*/ 18 h 20"/>
                <a:gd name="T40" fmla="*/ 9 w 23"/>
                <a:gd name="T41" fmla="*/ 20 h 20"/>
                <a:gd name="T42" fmla="*/ 14 w 23"/>
                <a:gd name="T43" fmla="*/ 20 h 20"/>
                <a:gd name="T44" fmla="*/ 17 w 23"/>
                <a:gd name="T45" fmla="*/ 18 h 20"/>
                <a:gd name="T46" fmla="*/ 21 w 23"/>
                <a:gd name="T47" fmla="*/ 16 h 20"/>
                <a:gd name="T48" fmla="*/ 23 w 23"/>
                <a:gd name="T49" fmla="*/ 13 h 20"/>
                <a:gd name="T50" fmla="*/ 23 w 23"/>
                <a:gd name="T51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0" y="13"/>
                  </a:moveTo>
                  <a:lnTo>
                    <a:pt x="9" y="13"/>
                  </a:lnTo>
                  <a:lnTo>
                    <a:pt x="7" y="11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13"/>
                  </a:lnTo>
                  <a:lnTo>
                    <a:pt x="10" y="13"/>
                  </a:lnTo>
                  <a:close/>
                  <a:moveTo>
                    <a:pt x="23" y="9"/>
                  </a:move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7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57">
              <a:extLst>
                <a:ext uri="{FF2B5EF4-FFF2-40B4-BE49-F238E27FC236}">
                  <a16:creationId xmlns:a16="http://schemas.microsoft.com/office/drawing/2014/main" xmlns="" id="{42D7883F-66EF-4ACA-A1F5-A5871E0B04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1350963"/>
              <a:ext cx="36513" cy="30163"/>
            </a:xfrm>
            <a:custGeom>
              <a:avLst/>
              <a:gdLst>
                <a:gd name="T0" fmla="*/ 9 w 23"/>
                <a:gd name="T1" fmla="*/ 12 h 19"/>
                <a:gd name="T2" fmla="*/ 7 w 23"/>
                <a:gd name="T3" fmla="*/ 12 h 19"/>
                <a:gd name="T4" fmla="*/ 5 w 23"/>
                <a:gd name="T5" fmla="*/ 9 h 19"/>
                <a:gd name="T6" fmla="*/ 7 w 23"/>
                <a:gd name="T7" fmla="*/ 7 h 19"/>
                <a:gd name="T8" fmla="*/ 9 w 23"/>
                <a:gd name="T9" fmla="*/ 5 h 19"/>
                <a:gd name="T10" fmla="*/ 12 w 23"/>
                <a:gd name="T11" fmla="*/ 7 h 19"/>
                <a:gd name="T12" fmla="*/ 12 w 23"/>
                <a:gd name="T13" fmla="*/ 9 h 19"/>
                <a:gd name="T14" fmla="*/ 12 w 23"/>
                <a:gd name="T15" fmla="*/ 12 h 19"/>
                <a:gd name="T16" fmla="*/ 9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18 w 23"/>
                <a:gd name="T23" fmla="*/ 2 h 19"/>
                <a:gd name="T24" fmla="*/ 14 w 23"/>
                <a:gd name="T25" fmla="*/ 0 h 19"/>
                <a:gd name="T26" fmla="*/ 11 w 23"/>
                <a:gd name="T27" fmla="*/ 0 h 19"/>
                <a:gd name="T28" fmla="*/ 5 w 23"/>
                <a:gd name="T29" fmla="*/ 2 h 19"/>
                <a:gd name="T30" fmla="*/ 2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0 w 23"/>
                <a:gd name="T37" fmla="*/ 14 h 19"/>
                <a:gd name="T38" fmla="*/ 4 w 23"/>
                <a:gd name="T39" fmla="*/ 16 h 19"/>
                <a:gd name="T40" fmla="*/ 7 w 23"/>
                <a:gd name="T41" fmla="*/ 19 h 19"/>
                <a:gd name="T42" fmla="*/ 12 w 23"/>
                <a:gd name="T43" fmla="*/ 19 h 19"/>
                <a:gd name="T44" fmla="*/ 16 w 23"/>
                <a:gd name="T45" fmla="*/ 17 h 19"/>
                <a:gd name="T46" fmla="*/ 19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9" y="12"/>
                  </a:moveTo>
                  <a:lnTo>
                    <a:pt x="7" y="12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2"/>
                  </a:lnTo>
                  <a:lnTo>
                    <a:pt x="9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7" y="19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9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58">
              <a:extLst>
                <a:ext uri="{FF2B5EF4-FFF2-40B4-BE49-F238E27FC236}">
                  <a16:creationId xmlns:a16="http://schemas.microsoft.com/office/drawing/2014/main" xmlns="" id="{C66230DA-61F3-4358-B3EF-47D0413376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8" y="1365250"/>
              <a:ext cx="34925" cy="26988"/>
            </a:xfrm>
            <a:custGeom>
              <a:avLst/>
              <a:gdLst>
                <a:gd name="T0" fmla="*/ 10 w 22"/>
                <a:gd name="T1" fmla="*/ 12 h 17"/>
                <a:gd name="T2" fmla="*/ 8 w 22"/>
                <a:gd name="T3" fmla="*/ 12 h 17"/>
                <a:gd name="T4" fmla="*/ 7 w 22"/>
                <a:gd name="T5" fmla="*/ 8 h 17"/>
                <a:gd name="T6" fmla="*/ 7 w 22"/>
                <a:gd name="T7" fmla="*/ 7 h 17"/>
                <a:gd name="T8" fmla="*/ 10 w 22"/>
                <a:gd name="T9" fmla="*/ 5 h 17"/>
                <a:gd name="T10" fmla="*/ 12 w 22"/>
                <a:gd name="T11" fmla="*/ 5 h 17"/>
                <a:gd name="T12" fmla="*/ 14 w 22"/>
                <a:gd name="T13" fmla="*/ 8 h 17"/>
                <a:gd name="T14" fmla="*/ 14 w 22"/>
                <a:gd name="T15" fmla="*/ 10 h 17"/>
                <a:gd name="T16" fmla="*/ 10 w 22"/>
                <a:gd name="T17" fmla="*/ 12 h 17"/>
                <a:gd name="T18" fmla="*/ 22 w 22"/>
                <a:gd name="T19" fmla="*/ 7 h 17"/>
                <a:gd name="T20" fmla="*/ 21 w 22"/>
                <a:gd name="T21" fmla="*/ 3 h 17"/>
                <a:gd name="T22" fmla="*/ 19 w 22"/>
                <a:gd name="T23" fmla="*/ 0 h 17"/>
                <a:gd name="T24" fmla="*/ 14 w 22"/>
                <a:gd name="T25" fmla="*/ 0 h 17"/>
                <a:gd name="T26" fmla="*/ 10 w 22"/>
                <a:gd name="T27" fmla="*/ 0 h 17"/>
                <a:gd name="T28" fmla="*/ 5 w 22"/>
                <a:gd name="T29" fmla="*/ 0 h 17"/>
                <a:gd name="T30" fmla="*/ 3 w 22"/>
                <a:gd name="T31" fmla="*/ 3 h 17"/>
                <a:gd name="T32" fmla="*/ 1 w 22"/>
                <a:gd name="T33" fmla="*/ 7 h 17"/>
                <a:gd name="T34" fmla="*/ 0 w 22"/>
                <a:gd name="T35" fmla="*/ 10 h 17"/>
                <a:gd name="T36" fmla="*/ 1 w 22"/>
                <a:gd name="T37" fmla="*/ 14 h 17"/>
                <a:gd name="T38" fmla="*/ 5 w 22"/>
                <a:gd name="T39" fmla="*/ 15 h 17"/>
                <a:gd name="T40" fmla="*/ 8 w 22"/>
                <a:gd name="T41" fmla="*/ 17 h 17"/>
                <a:gd name="T42" fmla="*/ 14 w 22"/>
                <a:gd name="T43" fmla="*/ 17 h 17"/>
                <a:gd name="T44" fmla="*/ 17 w 22"/>
                <a:gd name="T45" fmla="*/ 15 h 17"/>
                <a:gd name="T46" fmla="*/ 21 w 22"/>
                <a:gd name="T47" fmla="*/ 14 h 17"/>
                <a:gd name="T48" fmla="*/ 22 w 22"/>
                <a:gd name="T49" fmla="*/ 10 h 17"/>
                <a:gd name="T50" fmla="*/ 22 w 22"/>
                <a:gd name="T5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7">
                  <a:moveTo>
                    <a:pt x="10" y="12"/>
                  </a:moveTo>
                  <a:lnTo>
                    <a:pt x="8" y="12"/>
                  </a:lnTo>
                  <a:lnTo>
                    <a:pt x="7" y="8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0" y="12"/>
                  </a:lnTo>
                  <a:close/>
                  <a:moveTo>
                    <a:pt x="22" y="7"/>
                  </a:moveTo>
                  <a:lnTo>
                    <a:pt x="21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5" y="15"/>
                  </a:lnTo>
                  <a:lnTo>
                    <a:pt x="8" y="17"/>
                  </a:lnTo>
                  <a:lnTo>
                    <a:pt x="14" y="17"/>
                  </a:lnTo>
                  <a:lnTo>
                    <a:pt x="17" y="15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2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9">
              <a:extLst>
                <a:ext uri="{FF2B5EF4-FFF2-40B4-BE49-F238E27FC236}">
                  <a16:creationId xmlns:a16="http://schemas.microsoft.com/office/drawing/2014/main" xmlns="" id="{25CB36EE-EBA9-4AAB-A88D-FAD2CD4B51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713" y="1169988"/>
              <a:ext cx="36513" cy="31750"/>
            </a:xfrm>
            <a:custGeom>
              <a:avLst/>
              <a:gdLst>
                <a:gd name="T0" fmla="*/ 18 w 23"/>
                <a:gd name="T1" fmla="*/ 11 h 20"/>
                <a:gd name="T2" fmla="*/ 16 w 23"/>
                <a:gd name="T3" fmla="*/ 13 h 20"/>
                <a:gd name="T4" fmla="*/ 12 w 23"/>
                <a:gd name="T5" fmla="*/ 14 h 20"/>
                <a:gd name="T6" fmla="*/ 11 w 23"/>
                <a:gd name="T7" fmla="*/ 13 h 20"/>
                <a:gd name="T8" fmla="*/ 9 w 23"/>
                <a:gd name="T9" fmla="*/ 9 h 20"/>
                <a:gd name="T10" fmla="*/ 11 w 23"/>
                <a:gd name="T11" fmla="*/ 7 h 20"/>
                <a:gd name="T12" fmla="*/ 14 w 23"/>
                <a:gd name="T13" fmla="*/ 7 h 20"/>
                <a:gd name="T14" fmla="*/ 16 w 23"/>
                <a:gd name="T15" fmla="*/ 9 h 20"/>
                <a:gd name="T16" fmla="*/ 18 w 23"/>
                <a:gd name="T17" fmla="*/ 11 h 20"/>
                <a:gd name="T18" fmla="*/ 12 w 23"/>
                <a:gd name="T19" fmla="*/ 0 h 20"/>
                <a:gd name="T20" fmla="*/ 9 w 23"/>
                <a:gd name="T21" fmla="*/ 0 h 20"/>
                <a:gd name="T22" fmla="*/ 6 w 23"/>
                <a:gd name="T23" fmla="*/ 2 h 20"/>
                <a:gd name="T24" fmla="*/ 2 w 23"/>
                <a:gd name="T25" fmla="*/ 6 h 20"/>
                <a:gd name="T26" fmla="*/ 0 w 23"/>
                <a:gd name="T27" fmla="*/ 9 h 20"/>
                <a:gd name="T28" fmla="*/ 0 w 23"/>
                <a:gd name="T29" fmla="*/ 13 h 20"/>
                <a:gd name="T30" fmla="*/ 2 w 23"/>
                <a:gd name="T31" fmla="*/ 16 h 20"/>
                <a:gd name="T32" fmla="*/ 6 w 23"/>
                <a:gd name="T33" fmla="*/ 18 h 20"/>
                <a:gd name="T34" fmla="*/ 11 w 23"/>
                <a:gd name="T35" fmla="*/ 20 h 20"/>
                <a:gd name="T36" fmla="*/ 14 w 23"/>
                <a:gd name="T37" fmla="*/ 20 h 20"/>
                <a:gd name="T38" fmla="*/ 18 w 23"/>
                <a:gd name="T39" fmla="*/ 18 h 20"/>
                <a:gd name="T40" fmla="*/ 21 w 23"/>
                <a:gd name="T41" fmla="*/ 16 h 20"/>
                <a:gd name="T42" fmla="*/ 23 w 23"/>
                <a:gd name="T43" fmla="*/ 13 h 20"/>
                <a:gd name="T44" fmla="*/ 23 w 23"/>
                <a:gd name="T45" fmla="*/ 9 h 20"/>
                <a:gd name="T46" fmla="*/ 21 w 23"/>
                <a:gd name="T47" fmla="*/ 6 h 20"/>
                <a:gd name="T48" fmla="*/ 18 w 23"/>
                <a:gd name="T49" fmla="*/ 2 h 20"/>
                <a:gd name="T50" fmla="*/ 12 w 23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8" y="11"/>
                  </a:moveTo>
                  <a:lnTo>
                    <a:pt x="16" y="13"/>
                  </a:lnTo>
                  <a:lnTo>
                    <a:pt x="12" y="14"/>
                  </a:lnTo>
                  <a:lnTo>
                    <a:pt x="11" y="13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8" y="11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1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lnTo>
                    <a:pt x="21" y="6"/>
                  </a:lnTo>
                  <a:lnTo>
                    <a:pt x="18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60">
              <a:extLst>
                <a:ext uri="{FF2B5EF4-FFF2-40B4-BE49-F238E27FC236}">
                  <a16:creationId xmlns:a16="http://schemas.microsoft.com/office/drawing/2014/main" xmlns="" id="{803D89A6-995C-486B-89EB-CC820F4246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513" y="1190625"/>
              <a:ext cx="34925" cy="26988"/>
            </a:xfrm>
            <a:custGeom>
              <a:avLst/>
              <a:gdLst>
                <a:gd name="T0" fmla="*/ 12 w 22"/>
                <a:gd name="T1" fmla="*/ 12 h 17"/>
                <a:gd name="T2" fmla="*/ 8 w 22"/>
                <a:gd name="T3" fmla="*/ 10 h 17"/>
                <a:gd name="T4" fmla="*/ 8 w 22"/>
                <a:gd name="T5" fmla="*/ 8 h 17"/>
                <a:gd name="T6" fmla="*/ 10 w 22"/>
                <a:gd name="T7" fmla="*/ 5 h 17"/>
                <a:gd name="T8" fmla="*/ 12 w 22"/>
                <a:gd name="T9" fmla="*/ 5 h 17"/>
                <a:gd name="T10" fmla="*/ 15 w 22"/>
                <a:gd name="T11" fmla="*/ 7 h 17"/>
                <a:gd name="T12" fmla="*/ 15 w 22"/>
                <a:gd name="T13" fmla="*/ 8 h 17"/>
                <a:gd name="T14" fmla="*/ 14 w 22"/>
                <a:gd name="T15" fmla="*/ 10 h 17"/>
                <a:gd name="T16" fmla="*/ 12 w 22"/>
                <a:gd name="T17" fmla="*/ 12 h 17"/>
                <a:gd name="T18" fmla="*/ 12 w 22"/>
                <a:gd name="T19" fmla="*/ 0 h 17"/>
                <a:gd name="T20" fmla="*/ 7 w 22"/>
                <a:gd name="T21" fmla="*/ 0 h 17"/>
                <a:gd name="T22" fmla="*/ 3 w 22"/>
                <a:gd name="T23" fmla="*/ 1 h 17"/>
                <a:gd name="T24" fmla="*/ 0 w 22"/>
                <a:gd name="T25" fmla="*/ 3 h 17"/>
                <a:gd name="T26" fmla="*/ 0 w 22"/>
                <a:gd name="T27" fmla="*/ 7 h 17"/>
                <a:gd name="T28" fmla="*/ 0 w 22"/>
                <a:gd name="T29" fmla="*/ 10 h 17"/>
                <a:gd name="T30" fmla="*/ 1 w 22"/>
                <a:gd name="T31" fmla="*/ 14 h 17"/>
                <a:gd name="T32" fmla="*/ 5 w 22"/>
                <a:gd name="T33" fmla="*/ 17 h 17"/>
                <a:gd name="T34" fmla="*/ 10 w 22"/>
                <a:gd name="T35" fmla="*/ 17 h 17"/>
                <a:gd name="T36" fmla="*/ 14 w 22"/>
                <a:gd name="T37" fmla="*/ 17 h 17"/>
                <a:gd name="T38" fmla="*/ 17 w 22"/>
                <a:gd name="T39" fmla="*/ 15 h 17"/>
                <a:gd name="T40" fmla="*/ 21 w 22"/>
                <a:gd name="T41" fmla="*/ 14 h 17"/>
                <a:gd name="T42" fmla="*/ 22 w 22"/>
                <a:gd name="T43" fmla="*/ 10 h 17"/>
                <a:gd name="T44" fmla="*/ 21 w 22"/>
                <a:gd name="T45" fmla="*/ 5 h 17"/>
                <a:gd name="T46" fmla="*/ 19 w 22"/>
                <a:gd name="T47" fmla="*/ 3 h 17"/>
                <a:gd name="T48" fmla="*/ 15 w 22"/>
                <a:gd name="T49" fmla="*/ 0 h 17"/>
                <a:gd name="T50" fmla="*/ 12 w 22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7">
                  <a:moveTo>
                    <a:pt x="12" y="12"/>
                  </a:moveTo>
                  <a:lnTo>
                    <a:pt x="8" y="10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2" y="12"/>
                  </a:lnTo>
                  <a:close/>
                  <a:moveTo>
                    <a:pt x="12" y="0"/>
                  </a:move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5" y="17"/>
                  </a:lnTo>
                  <a:lnTo>
                    <a:pt x="10" y="17"/>
                  </a:lnTo>
                  <a:lnTo>
                    <a:pt x="14" y="17"/>
                  </a:lnTo>
                  <a:lnTo>
                    <a:pt x="17" y="15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61">
              <a:extLst>
                <a:ext uri="{FF2B5EF4-FFF2-40B4-BE49-F238E27FC236}">
                  <a16:creationId xmlns:a16="http://schemas.microsoft.com/office/drawing/2014/main" xmlns="" id="{22478FB4-2B11-42A8-8BF5-0C7BE30A7C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7726" y="1201738"/>
              <a:ext cx="36513" cy="30163"/>
            </a:xfrm>
            <a:custGeom>
              <a:avLst/>
              <a:gdLst>
                <a:gd name="T0" fmla="*/ 18 w 23"/>
                <a:gd name="T1" fmla="*/ 10 h 19"/>
                <a:gd name="T2" fmla="*/ 16 w 23"/>
                <a:gd name="T3" fmla="*/ 12 h 19"/>
                <a:gd name="T4" fmla="*/ 12 w 23"/>
                <a:gd name="T5" fmla="*/ 12 h 19"/>
                <a:gd name="T6" fmla="*/ 11 w 23"/>
                <a:gd name="T7" fmla="*/ 10 h 19"/>
                <a:gd name="T8" fmla="*/ 11 w 23"/>
                <a:gd name="T9" fmla="*/ 8 h 19"/>
                <a:gd name="T10" fmla="*/ 11 w 23"/>
                <a:gd name="T11" fmla="*/ 7 h 19"/>
                <a:gd name="T12" fmla="*/ 14 w 23"/>
                <a:gd name="T13" fmla="*/ 7 h 19"/>
                <a:gd name="T14" fmla="*/ 16 w 23"/>
                <a:gd name="T15" fmla="*/ 7 h 19"/>
                <a:gd name="T16" fmla="*/ 18 w 23"/>
                <a:gd name="T17" fmla="*/ 10 h 19"/>
                <a:gd name="T18" fmla="*/ 14 w 23"/>
                <a:gd name="T19" fmla="*/ 0 h 19"/>
                <a:gd name="T20" fmla="*/ 9 w 23"/>
                <a:gd name="T21" fmla="*/ 0 h 19"/>
                <a:gd name="T22" fmla="*/ 5 w 23"/>
                <a:gd name="T23" fmla="*/ 1 h 19"/>
                <a:gd name="T24" fmla="*/ 2 w 23"/>
                <a:gd name="T25" fmla="*/ 3 h 19"/>
                <a:gd name="T26" fmla="*/ 0 w 23"/>
                <a:gd name="T27" fmla="*/ 7 h 19"/>
                <a:gd name="T28" fmla="*/ 2 w 23"/>
                <a:gd name="T29" fmla="*/ 10 h 19"/>
                <a:gd name="T30" fmla="*/ 4 w 23"/>
                <a:gd name="T31" fmla="*/ 14 h 19"/>
                <a:gd name="T32" fmla="*/ 5 w 23"/>
                <a:gd name="T33" fmla="*/ 17 h 19"/>
                <a:gd name="T34" fmla="*/ 11 w 23"/>
                <a:gd name="T35" fmla="*/ 19 h 19"/>
                <a:gd name="T36" fmla="*/ 14 w 23"/>
                <a:gd name="T37" fmla="*/ 19 h 19"/>
                <a:gd name="T38" fmla="*/ 19 w 23"/>
                <a:gd name="T39" fmla="*/ 17 h 19"/>
                <a:gd name="T40" fmla="*/ 21 w 23"/>
                <a:gd name="T41" fmla="*/ 14 h 19"/>
                <a:gd name="T42" fmla="*/ 23 w 23"/>
                <a:gd name="T43" fmla="*/ 10 h 19"/>
                <a:gd name="T44" fmla="*/ 23 w 23"/>
                <a:gd name="T45" fmla="*/ 7 h 19"/>
                <a:gd name="T46" fmla="*/ 21 w 23"/>
                <a:gd name="T47" fmla="*/ 3 h 19"/>
                <a:gd name="T48" fmla="*/ 18 w 23"/>
                <a:gd name="T49" fmla="*/ 1 h 19"/>
                <a:gd name="T50" fmla="*/ 14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8" y="10"/>
                  </a:moveTo>
                  <a:lnTo>
                    <a:pt x="16" y="12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8" y="10"/>
                  </a:lnTo>
                  <a:close/>
                  <a:moveTo>
                    <a:pt x="14" y="0"/>
                  </a:moveTo>
                  <a:lnTo>
                    <a:pt x="9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5" y="17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9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1" y="3"/>
                  </a:lnTo>
                  <a:lnTo>
                    <a:pt x="18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62">
              <a:extLst>
                <a:ext uri="{FF2B5EF4-FFF2-40B4-BE49-F238E27FC236}">
                  <a16:creationId xmlns:a16="http://schemas.microsoft.com/office/drawing/2014/main" xmlns="" id="{FC72C68A-A4CD-47A0-AF78-C9C8174BF3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601" y="1333500"/>
              <a:ext cx="33338" cy="31750"/>
            </a:xfrm>
            <a:custGeom>
              <a:avLst/>
              <a:gdLst>
                <a:gd name="T0" fmla="*/ 16 w 21"/>
                <a:gd name="T1" fmla="*/ 11 h 20"/>
                <a:gd name="T2" fmla="*/ 14 w 21"/>
                <a:gd name="T3" fmla="*/ 13 h 20"/>
                <a:gd name="T4" fmla="*/ 13 w 21"/>
                <a:gd name="T5" fmla="*/ 13 h 20"/>
                <a:gd name="T6" fmla="*/ 9 w 21"/>
                <a:gd name="T7" fmla="*/ 13 h 20"/>
                <a:gd name="T8" fmla="*/ 9 w 21"/>
                <a:gd name="T9" fmla="*/ 9 h 20"/>
                <a:gd name="T10" fmla="*/ 11 w 21"/>
                <a:gd name="T11" fmla="*/ 7 h 20"/>
                <a:gd name="T12" fmla="*/ 13 w 21"/>
                <a:gd name="T13" fmla="*/ 7 h 20"/>
                <a:gd name="T14" fmla="*/ 16 w 21"/>
                <a:gd name="T15" fmla="*/ 9 h 20"/>
                <a:gd name="T16" fmla="*/ 16 w 21"/>
                <a:gd name="T17" fmla="*/ 11 h 20"/>
                <a:gd name="T18" fmla="*/ 13 w 21"/>
                <a:gd name="T19" fmla="*/ 0 h 20"/>
                <a:gd name="T20" fmla="*/ 7 w 21"/>
                <a:gd name="T21" fmla="*/ 0 h 20"/>
                <a:gd name="T22" fmla="*/ 4 w 21"/>
                <a:gd name="T23" fmla="*/ 2 h 20"/>
                <a:gd name="T24" fmla="*/ 2 w 21"/>
                <a:gd name="T25" fmla="*/ 4 h 20"/>
                <a:gd name="T26" fmla="*/ 0 w 21"/>
                <a:gd name="T27" fmla="*/ 7 h 20"/>
                <a:gd name="T28" fmla="*/ 0 w 21"/>
                <a:gd name="T29" fmla="*/ 13 h 20"/>
                <a:gd name="T30" fmla="*/ 2 w 21"/>
                <a:gd name="T31" fmla="*/ 16 h 20"/>
                <a:gd name="T32" fmla="*/ 6 w 21"/>
                <a:gd name="T33" fmla="*/ 18 h 20"/>
                <a:gd name="T34" fmla="*/ 9 w 21"/>
                <a:gd name="T35" fmla="*/ 20 h 20"/>
                <a:gd name="T36" fmla="*/ 14 w 21"/>
                <a:gd name="T37" fmla="*/ 20 h 20"/>
                <a:gd name="T38" fmla="*/ 18 w 21"/>
                <a:gd name="T39" fmla="*/ 18 h 20"/>
                <a:gd name="T40" fmla="*/ 21 w 21"/>
                <a:gd name="T41" fmla="*/ 16 h 20"/>
                <a:gd name="T42" fmla="*/ 21 w 21"/>
                <a:gd name="T43" fmla="*/ 13 h 20"/>
                <a:gd name="T44" fmla="*/ 21 w 21"/>
                <a:gd name="T45" fmla="*/ 7 h 20"/>
                <a:gd name="T46" fmla="*/ 19 w 21"/>
                <a:gd name="T47" fmla="*/ 6 h 20"/>
                <a:gd name="T48" fmla="*/ 16 w 21"/>
                <a:gd name="T49" fmla="*/ 2 h 20"/>
                <a:gd name="T50" fmla="*/ 13 w 21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0">
                  <a:moveTo>
                    <a:pt x="16" y="11"/>
                  </a:moveTo>
                  <a:lnTo>
                    <a:pt x="14" y="13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6" y="9"/>
                  </a:lnTo>
                  <a:lnTo>
                    <a:pt x="16" y="11"/>
                  </a:lnTo>
                  <a:close/>
                  <a:moveTo>
                    <a:pt x="13" y="0"/>
                  </a:move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1" y="13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6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63">
              <a:extLst>
                <a:ext uri="{FF2B5EF4-FFF2-40B4-BE49-F238E27FC236}">
                  <a16:creationId xmlns:a16="http://schemas.microsoft.com/office/drawing/2014/main" xmlns="" id="{17C30541-47CF-4066-8288-EE68F1FDCA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401" y="1350963"/>
              <a:ext cx="34925" cy="30163"/>
            </a:xfrm>
            <a:custGeom>
              <a:avLst/>
              <a:gdLst>
                <a:gd name="T0" fmla="*/ 14 w 22"/>
                <a:gd name="T1" fmla="*/ 12 h 19"/>
                <a:gd name="T2" fmla="*/ 10 w 22"/>
                <a:gd name="T3" fmla="*/ 12 h 19"/>
                <a:gd name="T4" fmla="*/ 10 w 22"/>
                <a:gd name="T5" fmla="*/ 9 h 19"/>
                <a:gd name="T6" fmla="*/ 10 w 22"/>
                <a:gd name="T7" fmla="*/ 7 h 19"/>
                <a:gd name="T8" fmla="*/ 14 w 22"/>
                <a:gd name="T9" fmla="*/ 7 h 19"/>
                <a:gd name="T10" fmla="*/ 15 w 22"/>
                <a:gd name="T11" fmla="*/ 7 h 19"/>
                <a:gd name="T12" fmla="*/ 17 w 22"/>
                <a:gd name="T13" fmla="*/ 10 h 19"/>
                <a:gd name="T14" fmla="*/ 15 w 22"/>
                <a:gd name="T15" fmla="*/ 12 h 19"/>
                <a:gd name="T16" fmla="*/ 14 w 22"/>
                <a:gd name="T17" fmla="*/ 12 h 19"/>
                <a:gd name="T18" fmla="*/ 12 w 22"/>
                <a:gd name="T19" fmla="*/ 0 h 19"/>
                <a:gd name="T20" fmla="*/ 8 w 22"/>
                <a:gd name="T21" fmla="*/ 0 h 19"/>
                <a:gd name="T22" fmla="*/ 3 w 22"/>
                <a:gd name="T23" fmla="*/ 2 h 19"/>
                <a:gd name="T24" fmla="*/ 1 w 22"/>
                <a:gd name="T25" fmla="*/ 5 h 19"/>
                <a:gd name="T26" fmla="*/ 0 w 22"/>
                <a:gd name="T27" fmla="*/ 9 h 19"/>
                <a:gd name="T28" fmla="*/ 1 w 22"/>
                <a:gd name="T29" fmla="*/ 12 h 19"/>
                <a:gd name="T30" fmla="*/ 3 w 22"/>
                <a:gd name="T31" fmla="*/ 16 h 19"/>
                <a:gd name="T32" fmla="*/ 7 w 22"/>
                <a:gd name="T33" fmla="*/ 17 h 19"/>
                <a:gd name="T34" fmla="*/ 10 w 22"/>
                <a:gd name="T35" fmla="*/ 19 h 19"/>
                <a:gd name="T36" fmla="*/ 15 w 22"/>
                <a:gd name="T37" fmla="*/ 19 h 19"/>
                <a:gd name="T38" fmla="*/ 19 w 22"/>
                <a:gd name="T39" fmla="*/ 17 h 19"/>
                <a:gd name="T40" fmla="*/ 21 w 22"/>
                <a:gd name="T41" fmla="*/ 14 h 19"/>
                <a:gd name="T42" fmla="*/ 22 w 22"/>
                <a:gd name="T43" fmla="*/ 10 h 19"/>
                <a:gd name="T44" fmla="*/ 22 w 22"/>
                <a:gd name="T45" fmla="*/ 7 h 19"/>
                <a:gd name="T46" fmla="*/ 21 w 22"/>
                <a:gd name="T47" fmla="*/ 3 h 19"/>
                <a:gd name="T48" fmla="*/ 17 w 22"/>
                <a:gd name="T49" fmla="*/ 2 h 19"/>
                <a:gd name="T50" fmla="*/ 12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4" y="12"/>
                  </a:moveTo>
                  <a:lnTo>
                    <a:pt x="10" y="12"/>
                  </a:lnTo>
                  <a:lnTo>
                    <a:pt x="10" y="9"/>
                  </a:lnTo>
                  <a:lnTo>
                    <a:pt x="10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10"/>
                  </a:lnTo>
                  <a:lnTo>
                    <a:pt x="15" y="12"/>
                  </a:lnTo>
                  <a:lnTo>
                    <a:pt x="14" y="12"/>
                  </a:lnTo>
                  <a:close/>
                  <a:moveTo>
                    <a:pt x="12" y="0"/>
                  </a:moveTo>
                  <a:lnTo>
                    <a:pt x="8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16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15" y="19"/>
                  </a:lnTo>
                  <a:lnTo>
                    <a:pt x="19" y="17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2" y="7"/>
                  </a:lnTo>
                  <a:lnTo>
                    <a:pt x="21" y="3"/>
                  </a:lnTo>
                  <a:lnTo>
                    <a:pt x="17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64">
              <a:extLst>
                <a:ext uri="{FF2B5EF4-FFF2-40B4-BE49-F238E27FC236}">
                  <a16:creationId xmlns:a16="http://schemas.microsoft.com/office/drawing/2014/main" xmlns="" id="{6AEE5543-D504-4121-98C2-B405059F58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3" y="1362075"/>
              <a:ext cx="36513" cy="30163"/>
            </a:xfrm>
            <a:custGeom>
              <a:avLst/>
              <a:gdLst>
                <a:gd name="T0" fmla="*/ 18 w 23"/>
                <a:gd name="T1" fmla="*/ 10 h 19"/>
                <a:gd name="T2" fmla="*/ 16 w 23"/>
                <a:gd name="T3" fmla="*/ 12 h 19"/>
                <a:gd name="T4" fmla="*/ 12 w 23"/>
                <a:gd name="T5" fmla="*/ 12 h 19"/>
                <a:gd name="T6" fmla="*/ 11 w 23"/>
                <a:gd name="T7" fmla="*/ 12 h 19"/>
                <a:gd name="T8" fmla="*/ 9 w 23"/>
                <a:gd name="T9" fmla="*/ 9 h 19"/>
                <a:gd name="T10" fmla="*/ 11 w 23"/>
                <a:gd name="T11" fmla="*/ 7 h 19"/>
                <a:gd name="T12" fmla="*/ 14 w 23"/>
                <a:gd name="T13" fmla="*/ 7 h 19"/>
                <a:gd name="T14" fmla="*/ 16 w 23"/>
                <a:gd name="T15" fmla="*/ 9 h 19"/>
                <a:gd name="T16" fmla="*/ 18 w 23"/>
                <a:gd name="T17" fmla="*/ 10 h 19"/>
                <a:gd name="T18" fmla="*/ 12 w 23"/>
                <a:gd name="T19" fmla="*/ 0 h 19"/>
                <a:gd name="T20" fmla="*/ 9 w 23"/>
                <a:gd name="T21" fmla="*/ 0 h 19"/>
                <a:gd name="T22" fmla="*/ 5 w 23"/>
                <a:gd name="T23" fmla="*/ 2 h 19"/>
                <a:gd name="T24" fmla="*/ 2 w 23"/>
                <a:gd name="T25" fmla="*/ 5 h 19"/>
                <a:gd name="T26" fmla="*/ 0 w 23"/>
                <a:gd name="T27" fmla="*/ 9 h 19"/>
                <a:gd name="T28" fmla="*/ 0 w 23"/>
                <a:gd name="T29" fmla="*/ 12 h 19"/>
                <a:gd name="T30" fmla="*/ 2 w 23"/>
                <a:gd name="T31" fmla="*/ 16 h 19"/>
                <a:gd name="T32" fmla="*/ 5 w 23"/>
                <a:gd name="T33" fmla="*/ 17 h 19"/>
                <a:gd name="T34" fmla="*/ 11 w 23"/>
                <a:gd name="T35" fmla="*/ 19 h 19"/>
                <a:gd name="T36" fmla="*/ 14 w 23"/>
                <a:gd name="T37" fmla="*/ 19 h 19"/>
                <a:gd name="T38" fmla="*/ 18 w 23"/>
                <a:gd name="T39" fmla="*/ 17 h 19"/>
                <a:gd name="T40" fmla="*/ 21 w 23"/>
                <a:gd name="T41" fmla="*/ 16 h 19"/>
                <a:gd name="T42" fmla="*/ 23 w 23"/>
                <a:gd name="T43" fmla="*/ 12 h 19"/>
                <a:gd name="T44" fmla="*/ 23 w 23"/>
                <a:gd name="T45" fmla="*/ 9 h 19"/>
                <a:gd name="T46" fmla="*/ 21 w 23"/>
                <a:gd name="T47" fmla="*/ 5 h 19"/>
                <a:gd name="T48" fmla="*/ 18 w 23"/>
                <a:gd name="T49" fmla="*/ 2 h 19"/>
                <a:gd name="T50" fmla="*/ 12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8" y="10"/>
                  </a:moveTo>
                  <a:lnTo>
                    <a:pt x="16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8" y="10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5" y="17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7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1" y="5"/>
                  </a:lnTo>
                  <a:lnTo>
                    <a:pt x="18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65">
              <a:extLst>
                <a:ext uri="{FF2B5EF4-FFF2-40B4-BE49-F238E27FC236}">
                  <a16:creationId xmlns:a16="http://schemas.microsoft.com/office/drawing/2014/main" xmlns="" id="{63824522-6E3C-410E-A17F-436D7DD51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1" y="1046163"/>
              <a:ext cx="177800" cy="138113"/>
            </a:xfrm>
            <a:custGeom>
              <a:avLst/>
              <a:gdLst>
                <a:gd name="T0" fmla="*/ 105 w 112"/>
                <a:gd name="T1" fmla="*/ 0 h 87"/>
                <a:gd name="T2" fmla="*/ 84 w 112"/>
                <a:gd name="T3" fmla="*/ 9 h 87"/>
                <a:gd name="T4" fmla="*/ 63 w 112"/>
                <a:gd name="T5" fmla="*/ 16 h 87"/>
                <a:gd name="T6" fmla="*/ 40 w 112"/>
                <a:gd name="T7" fmla="*/ 21 h 87"/>
                <a:gd name="T8" fmla="*/ 21 w 112"/>
                <a:gd name="T9" fmla="*/ 24 h 87"/>
                <a:gd name="T10" fmla="*/ 9 w 112"/>
                <a:gd name="T11" fmla="*/ 26 h 87"/>
                <a:gd name="T12" fmla="*/ 4 w 112"/>
                <a:gd name="T13" fmla="*/ 26 h 87"/>
                <a:gd name="T14" fmla="*/ 2 w 112"/>
                <a:gd name="T15" fmla="*/ 28 h 87"/>
                <a:gd name="T16" fmla="*/ 0 w 112"/>
                <a:gd name="T17" fmla="*/ 30 h 87"/>
                <a:gd name="T18" fmla="*/ 2 w 112"/>
                <a:gd name="T19" fmla="*/ 31 h 87"/>
                <a:gd name="T20" fmla="*/ 4 w 112"/>
                <a:gd name="T21" fmla="*/ 31 h 87"/>
                <a:gd name="T22" fmla="*/ 9 w 112"/>
                <a:gd name="T23" fmla="*/ 31 h 87"/>
                <a:gd name="T24" fmla="*/ 23 w 112"/>
                <a:gd name="T25" fmla="*/ 30 h 87"/>
                <a:gd name="T26" fmla="*/ 40 w 112"/>
                <a:gd name="T27" fmla="*/ 26 h 87"/>
                <a:gd name="T28" fmla="*/ 61 w 112"/>
                <a:gd name="T29" fmla="*/ 21 h 87"/>
                <a:gd name="T30" fmla="*/ 84 w 112"/>
                <a:gd name="T31" fmla="*/ 14 h 87"/>
                <a:gd name="T32" fmla="*/ 103 w 112"/>
                <a:gd name="T33" fmla="*/ 7 h 87"/>
                <a:gd name="T34" fmla="*/ 105 w 112"/>
                <a:gd name="T35" fmla="*/ 14 h 87"/>
                <a:gd name="T36" fmla="*/ 105 w 112"/>
                <a:gd name="T37" fmla="*/ 26 h 87"/>
                <a:gd name="T38" fmla="*/ 107 w 112"/>
                <a:gd name="T39" fmla="*/ 40 h 87"/>
                <a:gd name="T40" fmla="*/ 107 w 112"/>
                <a:gd name="T41" fmla="*/ 50 h 87"/>
                <a:gd name="T42" fmla="*/ 107 w 112"/>
                <a:gd name="T43" fmla="*/ 57 h 87"/>
                <a:gd name="T44" fmla="*/ 98 w 112"/>
                <a:gd name="T45" fmla="*/ 61 h 87"/>
                <a:gd name="T46" fmla="*/ 81 w 112"/>
                <a:gd name="T47" fmla="*/ 66 h 87"/>
                <a:gd name="T48" fmla="*/ 58 w 112"/>
                <a:gd name="T49" fmla="*/ 73 h 87"/>
                <a:gd name="T50" fmla="*/ 32 w 112"/>
                <a:gd name="T51" fmla="*/ 80 h 87"/>
                <a:gd name="T52" fmla="*/ 4 w 112"/>
                <a:gd name="T53" fmla="*/ 84 h 87"/>
                <a:gd name="T54" fmla="*/ 4 w 112"/>
                <a:gd name="T55" fmla="*/ 84 h 87"/>
                <a:gd name="T56" fmla="*/ 2 w 112"/>
                <a:gd name="T57" fmla="*/ 85 h 87"/>
                <a:gd name="T58" fmla="*/ 2 w 112"/>
                <a:gd name="T59" fmla="*/ 85 h 87"/>
                <a:gd name="T60" fmla="*/ 4 w 112"/>
                <a:gd name="T61" fmla="*/ 87 h 87"/>
                <a:gd name="T62" fmla="*/ 5 w 112"/>
                <a:gd name="T63" fmla="*/ 87 h 87"/>
                <a:gd name="T64" fmla="*/ 32 w 112"/>
                <a:gd name="T65" fmla="*/ 84 h 87"/>
                <a:gd name="T66" fmla="*/ 56 w 112"/>
                <a:gd name="T67" fmla="*/ 78 h 87"/>
                <a:gd name="T68" fmla="*/ 77 w 112"/>
                <a:gd name="T69" fmla="*/ 71 h 87"/>
                <a:gd name="T70" fmla="*/ 94 w 112"/>
                <a:gd name="T71" fmla="*/ 66 h 87"/>
                <a:gd name="T72" fmla="*/ 107 w 112"/>
                <a:gd name="T73" fmla="*/ 63 h 87"/>
                <a:gd name="T74" fmla="*/ 110 w 112"/>
                <a:gd name="T75" fmla="*/ 61 h 87"/>
                <a:gd name="T76" fmla="*/ 112 w 112"/>
                <a:gd name="T77" fmla="*/ 59 h 87"/>
                <a:gd name="T78" fmla="*/ 108 w 112"/>
                <a:gd name="T79" fmla="*/ 0 h 87"/>
                <a:gd name="T80" fmla="*/ 105 w 112"/>
                <a:gd name="T8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87">
                  <a:moveTo>
                    <a:pt x="105" y="0"/>
                  </a:moveTo>
                  <a:lnTo>
                    <a:pt x="84" y="9"/>
                  </a:lnTo>
                  <a:lnTo>
                    <a:pt x="63" y="16"/>
                  </a:lnTo>
                  <a:lnTo>
                    <a:pt x="40" y="21"/>
                  </a:lnTo>
                  <a:lnTo>
                    <a:pt x="21" y="24"/>
                  </a:lnTo>
                  <a:lnTo>
                    <a:pt x="9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1"/>
                  </a:lnTo>
                  <a:lnTo>
                    <a:pt x="4" y="31"/>
                  </a:lnTo>
                  <a:lnTo>
                    <a:pt x="9" y="31"/>
                  </a:lnTo>
                  <a:lnTo>
                    <a:pt x="23" y="30"/>
                  </a:lnTo>
                  <a:lnTo>
                    <a:pt x="40" y="26"/>
                  </a:lnTo>
                  <a:lnTo>
                    <a:pt x="61" y="21"/>
                  </a:lnTo>
                  <a:lnTo>
                    <a:pt x="84" y="14"/>
                  </a:lnTo>
                  <a:lnTo>
                    <a:pt x="103" y="7"/>
                  </a:lnTo>
                  <a:lnTo>
                    <a:pt x="105" y="14"/>
                  </a:lnTo>
                  <a:lnTo>
                    <a:pt x="105" y="26"/>
                  </a:lnTo>
                  <a:lnTo>
                    <a:pt x="107" y="40"/>
                  </a:lnTo>
                  <a:lnTo>
                    <a:pt x="107" y="50"/>
                  </a:lnTo>
                  <a:lnTo>
                    <a:pt x="107" y="57"/>
                  </a:lnTo>
                  <a:lnTo>
                    <a:pt x="98" y="61"/>
                  </a:lnTo>
                  <a:lnTo>
                    <a:pt x="81" y="66"/>
                  </a:lnTo>
                  <a:lnTo>
                    <a:pt x="58" y="73"/>
                  </a:lnTo>
                  <a:lnTo>
                    <a:pt x="32" y="80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4" y="87"/>
                  </a:lnTo>
                  <a:lnTo>
                    <a:pt x="5" y="87"/>
                  </a:lnTo>
                  <a:lnTo>
                    <a:pt x="32" y="84"/>
                  </a:lnTo>
                  <a:lnTo>
                    <a:pt x="56" y="78"/>
                  </a:lnTo>
                  <a:lnTo>
                    <a:pt x="77" y="71"/>
                  </a:lnTo>
                  <a:lnTo>
                    <a:pt x="94" y="66"/>
                  </a:lnTo>
                  <a:lnTo>
                    <a:pt x="107" y="63"/>
                  </a:lnTo>
                  <a:lnTo>
                    <a:pt x="110" y="61"/>
                  </a:lnTo>
                  <a:lnTo>
                    <a:pt x="112" y="59"/>
                  </a:lnTo>
                  <a:lnTo>
                    <a:pt x="108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66">
              <a:extLst>
                <a:ext uri="{FF2B5EF4-FFF2-40B4-BE49-F238E27FC236}">
                  <a16:creationId xmlns:a16="http://schemas.microsoft.com/office/drawing/2014/main" xmlns="" id="{A1EB90DF-4267-4AC1-ABD7-F6DA684BA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13" y="1046163"/>
              <a:ext cx="174625" cy="138113"/>
            </a:xfrm>
            <a:custGeom>
              <a:avLst/>
              <a:gdLst>
                <a:gd name="T0" fmla="*/ 7 w 110"/>
                <a:gd name="T1" fmla="*/ 0 h 87"/>
                <a:gd name="T2" fmla="*/ 26 w 110"/>
                <a:gd name="T3" fmla="*/ 9 h 87"/>
                <a:gd name="T4" fmla="*/ 48 w 110"/>
                <a:gd name="T5" fmla="*/ 16 h 87"/>
                <a:gd name="T6" fmla="*/ 71 w 110"/>
                <a:gd name="T7" fmla="*/ 21 h 87"/>
                <a:gd name="T8" fmla="*/ 90 w 110"/>
                <a:gd name="T9" fmla="*/ 24 h 87"/>
                <a:gd name="T10" fmla="*/ 103 w 110"/>
                <a:gd name="T11" fmla="*/ 26 h 87"/>
                <a:gd name="T12" fmla="*/ 108 w 110"/>
                <a:gd name="T13" fmla="*/ 28 h 87"/>
                <a:gd name="T14" fmla="*/ 110 w 110"/>
                <a:gd name="T15" fmla="*/ 28 h 87"/>
                <a:gd name="T16" fmla="*/ 110 w 110"/>
                <a:gd name="T17" fmla="*/ 30 h 87"/>
                <a:gd name="T18" fmla="*/ 110 w 110"/>
                <a:gd name="T19" fmla="*/ 31 h 87"/>
                <a:gd name="T20" fmla="*/ 108 w 110"/>
                <a:gd name="T21" fmla="*/ 31 h 87"/>
                <a:gd name="T22" fmla="*/ 103 w 110"/>
                <a:gd name="T23" fmla="*/ 31 h 87"/>
                <a:gd name="T24" fmla="*/ 89 w 110"/>
                <a:gd name="T25" fmla="*/ 30 h 87"/>
                <a:gd name="T26" fmla="*/ 71 w 110"/>
                <a:gd name="T27" fmla="*/ 26 h 87"/>
                <a:gd name="T28" fmla="*/ 50 w 110"/>
                <a:gd name="T29" fmla="*/ 21 h 87"/>
                <a:gd name="T30" fmla="*/ 27 w 110"/>
                <a:gd name="T31" fmla="*/ 14 h 87"/>
                <a:gd name="T32" fmla="*/ 7 w 110"/>
                <a:gd name="T33" fmla="*/ 7 h 87"/>
                <a:gd name="T34" fmla="*/ 7 w 110"/>
                <a:gd name="T35" fmla="*/ 14 h 87"/>
                <a:gd name="T36" fmla="*/ 7 w 110"/>
                <a:gd name="T37" fmla="*/ 26 h 87"/>
                <a:gd name="T38" fmla="*/ 5 w 110"/>
                <a:gd name="T39" fmla="*/ 40 h 87"/>
                <a:gd name="T40" fmla="*/ 5 w 110"/>
                <a:gd name="T41" fmla="*/ 50 h 87"/>
                <a:gd name="T42" fmla="*/ 3 w 110"/>
                <a:gd name="T43" fmla="*/ 57 h 87"/>
                <a:gd name="T44" fmla="*/ 14 w 110"/>
                <a:gd name="T45" fmla="*/ 61 h 87"/>
                <a:gd name="T46" fmla="*/ 31 w 110"/>
                <a:gd name="T47" fmla="*/ 66 h 87"/>
                <a:gd name="T48" fmla="*/ 52 w 110"/>
                <a:gd name="T49" fmla="*/ 73 h 87"/>
                <a:gd name="T50" fmla="*/ 78 w 110"/>
                <a:gd name="T51" fmla="*/ 80 h 87"/>
                <a:gd name="T52" fmla="*/ 106 w 110"/>
                <a:gd name="T53" fmla="*/ 84 h 87"/>
                <a:gd name="T54" fmla="*/ 108 w 110"/>
                <a:gd name="T55" fmla="*/ 84 h 87"/>
                <a:gd name="T56" fmla="*/ 108 w 110"/>
                <a:gd name="T57" fmla="*/ 85 h 87"/>
                <a:gd name="T58" fmla="*/ 108 w 110"/>
                <a:gd name="T59" fmla="*/ 85 h 87"/>
                <a:gd name="T60" fmla="*/ 108 w 110"/>
                <a:gd name="T61" fmla="*/ 87 h 87"/>
                <a:gd name="T62" fmla="*/ 106 w 110"/>
                <a:gd name="T63" fmla="*/ 87 h 87"/>
                <a:gd name="T64" fmla="*/ 80 w 110"/>
                <a:gd name="T65" fmla="*/ 84 h 87"/>
                <a:gd name="T66" fmla="*/ 55 w 110"/>
                <a:gd name="T67" fmla="*/ 78 h 87"/>
                <a:gd name="T68" fmla="*/ 33 w 110"/>
                <a:gd name="T69" fmla="*/ 71 h 87"/>
                <a:gd name="T70" fmla="*/ 17 w 110"/>
                <a:gd name="T71" fmla="*/ 66 h 87"/>
                <a:gd name="T72" fmla="*/ 5 w 110"/>
                <a:gd name="T73" fmla="*/ 63 h 87"/>
                <a:gd name="T74" fmla="*/ 1 w 110"/>
                <a:gd name="T75" fmla="*/ 61 h 87"/>
                <a:gd name="T76" fmla="*/ 0 w 110"/>
                <a:gd name="T77" fmla="*/ 59 h 87"/>
                <a:gd name="T78" fmla="*/ 3 w 110"/>
                <a:gd name="T79" fmla="*/ 0 h 87"/>
                <a:gd name="T80" fmla="*/ 7 w 110"/>
                <a:gd name="T8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87">
                  <a:moveTo>
                    <a:pt x="7" y="0"/>
                  </a:moveTo>
                  <a:lnTo>
                    <a:pt x="26" y="9"/>
                  </a:lnTo>
                  <a:lnTo>
                    <a:pt x="48" y="16"/>
                  </a:lnTo>
                  <a:lnTo>
                    <a:pt x="71" y="21"/>
                  </a:lnTo>
                  <a:lnTo>
                    <a:pt x="90" y="24"/>
                  </a:lnTo>
                  <a:lnTo>
                    <a:pt x="103" y="26"/>
                  </a:lnTo>
                  <a:lnTo>
                    <a:pt x="108" y="28"/>
                  </a:lnTo>
                  <a:lnTo>
                    <a:pt x="110" y="28"/>
                  </a:lnTo>
                  <a:lnTo>
                    <a:pt x="110" y="30"/>
                  </a:lnTo>
                  <a:lnTo>
                    <a:pt x="110" y="31"/>
                  </a:lnTo>
                  <a:lnTo>
                    <a:pt x="108" y="31"/>
                  </a:lnTo>
                  <a:lnTo>
                    <a:pt x="103" y="31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0" y="21"/>
                  </a:lnTo>
                  <a:lnTo>
                    <a:pt x="27" y="14"/>
                  </a:lnTo>
                  <a:lnTo>
                    <a:pt x="7" y="7"/>
                  </a:lnTo>
                  <a:lnTo>
                    <a:pt x="7" y="14"/>
                  </a:lnTo>
                  <a:lnTo>
                    <a:pt x="7" y="26"/>
                  </a:lnTo>
                  <a:lnTo>
                    <a:pt x="5" y="40"/>
                  </a:lnTo>
                  <a:lnTo>
                    <a:pt x="5" y="50"/>
                  </a:lnTo>
                  <a:lnTo>
                    <a:pt x="3" y="57"/>
                  </a:lnTo>
                  <a:lnTo>
                    <a:pt x="14" y="61"/>
                  </a:lnTo>
                  <a:lnTo>
                    <a:pt x="31" y="66"/>
                  </a:lnTo>
                  <a:lnTo>
                    <a:pt x="52" y="73"/>
                  </a:lnTo>
                  <a:lnTo>
                    <a:pt x="78" y="80"/>
                  </a:lnTo>
                  <a:lnTo>
                    <a:pt x="106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8" y="87"/>
                  </a:lnTo>
                  <a:lnTo>
                    <a:pt x="106" y="87"/>
                  </a:lnTo>
                  <a:lnTo>
                    <a:pt x="80" y="84"/>
                  </a:lnTo>
                  <a:lnTo>
                    <a:pt x="55" y="78"/>
                  </a:lnTo>
                  <a:lnTo>
                    <a:pt x="33" y="71"/>
                  </a:lnTo>
                  <a:lnTo>
                    <a:pt x="17" y="66"/>
                  </a:lnTo>
                  <a:lnTo>
                    <a:pt x="5" y="63"/>
                  </a:lnTo>
                  <a:lnTo>
                    <a:pt x="1" y="61"/>
                  </a:lnTo>
                  <a:lnTo>
                    <a:pt x="0" y="59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67">
              <a:extLst>
                <a:ext uri="{FF2B5EF4-FFF2-40B4-BE49-F238E27FC236}">
                  <a16:creationId xmlns:a16="http://schemas.microsoft.com/office/drawing/2014/main" xmlns="" id="{665855B2-44E3-4655-BDEB-3ABDDC88F8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026" y="1212850"/>
              <a:ext cx="185738" cy="141288"/>
            </a:xfrm>
            <a:custGeom>
              <a:avLst/>
              <a:gdLst>
                <a:gd name="T0" fmla="*/ 110 w 117"/>
                <a:gd name="T1" fmla="*/ 1 h 89"/>
                <a:gd name="T2" fmla="*/ 89 w 117"/>
                <a:gd name="T3" fmla="*/ 10 h 89"/>
                <a:gd name="T4" fmla="*/ 66 w 117"/>
                <a:gd name="T5" fmla="*/ 17 h 89"/>
                <a:gd name="T6" fmla="*/ 42 w 117"/>
                <a:gd name="T7" fmla="*/ 22 h 89"/>
                <a:gd name="T8" fmla="*/ 23 w 117"/>
                <a:gd name="T9" fmla="*/ 26 h 89"/>
                <a:gd name="T10" fmla="*/ 7 w 117"/>
                <a:gd name="T11" fmla="*/ 28 h 89"/>
                <a:gd name="T12" fmla="*/ 2 w 117"/>
                <a:gd name="T13" fmla="*/ 28 h 89"/>
                <a:gd name="T14" fmla="*/ 0 w 117"/>
                <a:gd name="T15" fmla="*/ 29 h 89"/>
                <a:gd name="T16" fmla="*/ 0 w 117"/>
                <a:gd name="T17" fmla="*/ 31 h 89"/>
                <a:gd name="T18" fmla="*/ 0 w 117"/>
                <a:gd name="T19" fmla="*/ 31 h 89"/>
                <a:gd name="T20" fmla="*/ 2 w 117"/>
                <a:gd name="T21" fmla="*/ 33 h 89"/>
                <a:gd name="T22" fmla="*/ 9 w 117"/>
                <a:gd name="T23" fmla="*/ 31 h 89"/>
                <a:gd name="T24" fmla="*/ 23 w 117"/>
                <a:gd name="T25" fmla="*/ 29 h 89"/>
                <a:gd name="T26" fmla="*/ 42 w 117"/>
                <a:gd name="T27" fmla="*/ 28 h 89"/>
                <a:gd name="T28" fmla="*/ 65 w 117"/>
                <a:gd name="T29" fmla="*/ 22 h 89"/>
                <a:gd name="T30" fmla="*/ 89 w 117"/>
                <a:gd name="T31" fmla="*/ 15 h 89"/>
                <a:gd name="T32" fmla="*/ 110 w 117"/>
                <a:gd name="T33" fmla="*/ 8 h 89"/>
                <a:gd name="T34" fmla="*/ 110 w 117"/>
                <a:gd name="T35" fmla="*/ 15 h 89"/>
                <a:gd name="T36" fmla="*/ 110 w 117"/>
                <a:gd name="T37" fmla="*/ 28 h 89"/>
                <a:gd name="T38" fmla="*/ 112 w 117"/>
                <a:gd name="T39" fmla="*/ 42 h 89"/>
                <a:gd name="T40" fmla="*/ 112 w 117"/>
                <a:gd name="T41" fmla="*/ 52 h 89"/>
                <a:gd name="T42" fmla="*/ 112 w 117"/>
                <a:gd name="T43" fmla="*/ 59 h 89"/>
                <a:gd name="T44" fmla="*/ 103 w 117"/>
                <a:gd name="T45" fmla="*/ 62 h 89"/>
                <a:gd name="T46" fmla="*/ 85 w 117"/>
                <a:gd name="T47" fmla="*/ 69 h 89"/>
                <a:gd name="T48" fmla="*/ 63 w 117"/>
                <a:gd name="T49" fmla="*/ 75 h 89"/>
                <a:gd name="T50" fmla="*/ 35 w 117"/>
                <a:gd name="T51" fmla="*/ 82 h 89"/>
                <a:gd name="T52" fmla="*/ 9 w 117"/>
                <a:gd name="T53" fmla="*/ 85 h 89"/>
                <a:gd name="T54" fmla="*/ 7 w 117"/>
                <a:gd name="T55" fmla="*/ 85 h 89"/>
                <a:gd name="T56" fmla="*/ 5 w 117"/>
                <a:gd name="T57" fmla="*/ 87 h 89"/>
                <a:gd name="T58" fmla="*/ 5 w 117"/>
                <a:gd name="T59" fmla="*/ 87 h 89"/>
                <a:gd name="T60" fmla="*/ 7 w 117"/>
                <a:gd name="T61" fmla="*/ 89 h 89"/>
                <a:gd name="T62" fmla="*/ 9 w 117"/>
                <a:gd name="T63" fmla="*/ 89 h 89"/>
                <a:gd name="T64" fmla="*/ 33 w 117"/>
                <a:gd name="T65" fmla="*/ 87 h 89"/>
                <a:gd name="T66" fmla="*/ 59 w 117"/>
                <a:gd name="T67" fmla="*/ 82 h 89"/>
                <a:gd name="T68" fmla="*/ 80 w 117"/>
                <a:gd name="T69" fmla="*/ 75 h 89"/>
                <a:gd name="T70" fmla="*/ 99 w 117"/>
                <a:gd name="T71" fmla="*/ 69 h 89"/>
                <a:gd name="T72" fmla="*/ 112 w 117"/>
                <a:gd name="T73" fmla="*/ 64 h 89"/>
                <a:gd name="T74" fmla="*/ 115 w 117"/>
                <a:gd name="T75" fmla="*/ 62 h 89"/>
                <a:gd name="T76" fmla="*/ 117 w 117"/>
                <a:gd name="T77" fmla="*/ 61 h 89"/>
                <a:gd name="T78" fmla="*/ 113 w 117"/>
                <a:gd name="T79" fmla="*/ 0 h 89"/>
                <a:gd name="T80" fmla="*/ 110 w 117"/>
                <a:gd name="T8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89">
                  <a:moveTo>
                    <a:pt x="110" y="1"/>
                  </a:moveTo>
                  <a:lnTo>
                    <a:pt x="89" y="10"/>
                  </a:lnTo>
                  <a:lnTo>
                    <a:pt x="66" y="17"/>
                  </a:lnTo>
                  <a:lnTo>
                    <a:pt x="42" y="22"/>
                  </a:lnTo>
                  <a:lnTo>
                    <a:pt x="23" y="26"/>
                  </a:lnTo>
                  <a:lnTo>
                    <a:pt x="7" y="28"/>
                  </a:lnTo>
                  <a:lnTo>
                    <a:pt x="2" y="28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3"/>
                  </a:lnTo>
                  <a:lnTo>
                    <a:pt x="9" y="31"/>
                  </a:lnTo>
                  <a:lnTo>
                    <a:pt x="23" y="29"/>
                  </a:lnTo>
                  <a:lnTo>
                    <a:pt x="42" y="28"/>
                  </a:lnTo>
                  <a:lnTo>
                    <a:pt x="65" y="22"/>
                  </a:lnTo>
                  <a:lnTo>
                    <a:pt x="89" y="15"/>
                  </a:lnTo>
                  <a:lnTo>
                    <a:pt x="110" y="8"/>
                  </a:lnTo>
                  <a:lnTo>
                    <a:pt x="110" y="15"/>
                  </a:lnTo>
                  <a:lnTo>
                    <a:pt x="110" y="28"/>
                  </a:lnTo>
                  <a:lnTo>
                    <a:pt x="112" y="42"/>
                  </a:lnTo>
                  <a:lnTo>
                    <a:pt x="112" y="52"/>
                  </a:lnTo>
                  <a:lnTo>
                    <a:pt x="112" y="59"/>
                  </a:lnTo>
                  <a:lnTo>
                    <a:pt x="103" y="62"/>
                  </a:lnTo>
                  <a:lnTo>
                    <a:pt x="85" y="69"/>
                  </a:lnTo>
                  <a:lnTo>
                    <a:pt x="63" y="75"/>
                  </a:lnTo>
                  <a:lnTo>
                    <a:pt x="35" y="82"/>
                  </a:lnTo>
                  <a:lnTo>
                    <a:pt x="9" y="85"/>
                  </a:lnTo>
                  <a:lnTo>
                    <a:pt x="7" y="85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89"/>
                  </a:lnTo>
                  <a:lnTo>
                    <a:pt x="9" y="89"/>
                  </a:lnTo>
                  <a:lnTo>
                    <a:pt x="33" y="87"/>
                  </a:lnTo>
                  <a:lnTo>
                    <a:pt x="59" y="82"/>
                  </a:lnTo>
                  <a:lnTo>
                    <a:pt x="80" y="75"/>
                  </a:lnTo>
                  <a:lnTo>
                    <a:pt x="99" y="69"/>
                  </a:lnTo>
                  <a:lnTo>
                    <a:pt x="112" y="64"/>
                  </a:lnTo>
                  <a:lnTo>
                    <a:pt x="115" y="62"/>
                  </a:lnTo>
                  <a:lnTo>
                    <a:pt x="117" y="61"/>
                  </a:lnTo>
                  <a:lnTo>
                    <a:pt x="113" y="0"/>
                  </a:lnTo>
                  <a:lnTo>
                    <a:pt x="11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68">
              <a:extLst>
                <a:ext uri="{FF2B5EF4-FFF2-40B4-BE49-F238E27FC236}">
                  <a16:creationId xmlns:a16="http://schemas.microsoft.com/office/drawing/2014/main" xmlns="" id="{48FD85B5-7275-42FC-9C27-CD050739F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1" y="1212850"/>
              <a:ext cx="185738" cy="141288"/>
            </a:xfrm>
            <a:custGeom>
              <a:avLst/>
              <a:gdLst>
                <a:gd name="T0" fmla="*/ 7 w 117"/>
                <a:gd name="T1" fmla="*/ 1 h 89"/>
                <a:gd name="T2" fmla="*/ 26 w 117"/>
                <a:gd name="T3" fmla="*/ 10 h 89"/>
                <a:gd name="T4" fmla="*/ 50 w 117"/>
                <a:gd name="T5" fmla="*/ 17 h 89"/>
                <a:gd name="T6" fmla="*/ 73 w 117"/>
                <a:gd name="T7" fmla="*/ 22 h 89"/>
                <a:gd name="T8" fmla="*/ 94 w 117"/>
                <a:gd name="T9" fmla="*/ 26 h 89"/>
                <a:gd name="T10" fmla="*/ 108 w 117"/>
                <a:gd name="T11" fmla="*/ 28 h 89"/>
                <a:gd name="T12" fmla="*/ 115 w 117"/>
                <a:gd name="T13" fmla="*/ 28 h 89"/>
                <a:gd name="T14" fmla="*/ 117 w 117"/>
                <a:gd name="T15" fmla="*/ 29 h 89"/>
                <a:gd name="T16" fmla="*/ 117 w 117"/>
                <a:gd name="T17" fmla="*/ 31 h 89"/>
                <a:gd name="T18" fmla="*/ 115 w 117"/>
                <a:gd name="T19" fmla="*/ 31 h 89"/>
                <a:gd name="T20" fmla="*/ 115 w 117"/>
                <a:gd name="T21" fmla="*/ 33 h 89"/>
                <a:gd name="T22" fmla="*/ 108 w 117"/>
                <a:gd name="T23" fmla="*/ 31 h 89"/>
                <a:gd name="T24" fmla="*/ 94 w 117"/>
                <a:gd name="T25" fmla="*/ 29 h 89"/>
                <a:gd name="T26" fmla="*/ 73 w 117"/>
                <a:gd name="T27" fmla="*/ 28 h 89"/>
                <a:gd name="T28" fmla="*/ 50 w 117"/>
                <a:gd name="T29" fmla="*/ 22 h 89"/>
                <a:gd name="T30" fmla="*/ 27 w 117"/>
                <a:gd name="T31" fmla="*/ 15 h 89"/>
                <a:gd name="T32" fmla="*/ 7 w 117"/>
                <a:gd name="T33" fmla="*/ 8 h 89"/>
                <a:gd name="T34" fmla="*/ 7 w 117"/>
                <a:gd name="T35" fmla="*/ 15 h 89"/>
                <a:gd name="T36" fmla="*/ 5 w 117"/>
                <a:gd name="T37" fmla="*/ 28 h 89"/>
                <a:gd name="T38" fmla="*/ 5 w 117"/>
                <a:gd name="T39" fmla="*/ 42 h 89"/>
                <a:gd name="T40" fmla="*/ 3 w 117"/>
                <a:gd name="T41" fmla="*/ 52 h 89"/>
                <a:gd name="T42" fmla="*/ 3 w 117"/>
                <a:gd name="T43" fmla="*/ 59 h 89"/>
                <a:gd name="T44" fmla="*/ 14 w 117"/>
                <a:gd name="T45" fmla="*/ 62 h 89"/>
                <a:gd name="T46" fmla="*/ 31 w 117"/>
                <a:gd name="T47" fmla="*/ 69 h 89"/>
                <a:gd name="T48" fmla="*/ 54 w 117"/>
                <a:gd name="T49" fmla="*/ 75 h 89"/>
                <a:gd name="T50" fmla="*/ 80 w 117"/>
                <a:gd name="T51" fmla="*/ 82 h 89"/>
                <a:gd name="T52" fmla="*/ 108 w 117"/>
                <a:gd name="T53" fmla="*/ 85 h 89"/>
                <a:gd name="T54" fmla="*/ 110 w 117"/>
                <a:gd name="T55" fmla="*/ 85 h 89"/>
                <a:gd name="T56" fmla="*/ 110 w 117"/>
                <a:gd name="T57" fmla="*/ 87 h 89"/>
                <a:gd name="T58" fmla="*/ 110 w 117"/>
                <a:gd name="T59" fmla="*/ 87 h 89"/>
                <a:gd name="T60" fmla="*/ 110 w 117"/>
                <a:gd name="T61" fmla="*/ 89 h 89"/>
                <a:gd name="T62" fmla="*/ 108 w 117"/>
                <a:gd name="T63" fmla="*/ 89 h 89"/>
                <a:gd name="T64" fmla="*/ 82 w 117"/>
                <a:gd name="T65" fmla="*/ 87 h 89"/>
                <a:gd name="T66" fmla="*/ 57 w 117"/>
                <a:gd name="T67" fmla="*/ 82 h 89"/>
                <a:gd name="T68" fmla="*/ 34 w 117"/>
                <a:gd name="T69" fmla="*/ 75 h 89"/>
                <a:gd name="T70" fmla="*/ 17 w 117"/>
                <a:gd name="T71" fmla="*/ 69 h 89"/>
                <a:gd name="T72" fmla="*/ 5 w 117"/>
                <a:gd name="T73" fmla="*/ 64 h 89"/>
                <a:gd name="T74" fmla="*/ 0 w 117"/>
                <a:gd name="T75" fmla="*/ 62 h 89"/>
                <a:gd name="T76" fmla="*/ 0 w 117"/>
                <a:gd name="T77" fmla="*/ 61 h 89"/>
                <a:gd name="T78" fmla="*/ 3 w 117"/>
                <a:gd name="T79" fmla="*/ 0 h 89"/>
                <a:gd name="T80" fmla="*/ 7 w 117"/>
                <a:gd name="T8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89">
                  <a:moveTo>
                    <a:pt x="7" y="1"/>
                  </a:moveTo>
                  <a:lnTo>
                    <a:pt x="26" y="10"/>
                  </a:lnTo>
                  <a:lnTo>
                    <a:pt x="50" y="17"/>
                  </a:lnTo>
                  <a:lnTo>
                    <a:pt x="73" y="22"/>
                  </a:lnTo>
                  <a:lnTo>
                    <a:pt x="94" y="26"/>
                  </a:lnTo>
                  <a:lnTo>
                    <a:pt x="108" y="28"/>
                  </a:lnTo>
                  <a:lnTo>
                    <a:pt x="115" y="28"/>
                  </a:lnTo>
                  <a:lnTo>
                    <a:pt x="117" y="29"/>
                  </a:lnTo>
                  <a:lnTo>
                    <a:pt x="117" y="31"/>
                  </a:lnTo>
                  <a:lnTo>
                    <a:pt x="115" y="31"/>
                  </a:lnTo>
                  <a:lnTo>
                    <a:pt x="115" y="33"/>
                  </a:lnTo>
                  <a:lnTo>
                    <a:pt x="108" y="31"/>
                  </a:lnTo>
                  <a:lnTo>
                    <a:pt x="94" y="29"/>
                  </a:lnTo>
                  <a:lnTo>
                    <a:pt x="73" y="28"/>
                  </a:lnTo>
                  <a:lnTo>
                    <a:pt x="50" y="22"/>
                  </a:lnTo>
                  <a:lnTo>
                    <a:pt x="27" y="15"/>
                  </a:lnTo>
                  <a:lnTo>
                    <a:pt x="7" y="8"/>
                  </a:lnTo>
                  <a:lnTo>
                    <a:pt x="7" y="15"/>
                  </a:lnTo>
                  <a:lnTo>
                    <a:pt x="5" y="28"/>
                  </a:lnTo>
                  <a:lnTo>
                    <a:pt x="5" y="42"/>
                  </a:lnTo>
                  <a:lnTo>
                    <a:pt x="3" y="52"/>
                  </a:lnTo>
                  <a:lnTo>
                    <a:pt x="3" y="59"/>
                  </a:lnTo>
                  <a:lnTo>
                    <a:pt x="14" y="62"/>
                  </a:lnTo>
                  <a:lnTo>
                    <a:pt x="31" y="69"/>
                  </a:lnTo>
                  <a:lnTo>
                    <a:pt x="54" y="75"/>
                  </a:lnTo>
                  <a:lnTo>
                    <a:pt x="80" y="82"/>
                  </a:lnTo>
                  <a:lnTo>
                    <a:pt x="108" y="85"/>
                  </a:lnTo>
                  <a:lnTo>
                    <a:pt x="110" y="85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9"/>
                  </a:lnTo>
                  <a:lnTo>
                    <a:pt x="108" y="89"/>
                  </a:lnTo>
                  <a:lnTo>
                    <a:pt x="82" y="87"/>
                  </a:lnTo>
                  <a:lnTo>
                    <a:pt x="57" y="82"/>
                  </a:lnTo>
                  <a:lnTo>
                    <a:pt x="34" y="75"/>
                  </a:lnTo>
                  <a:lnTo>
                    <a:pt x="17" y="69"/>
                  </a:lnTo>
                  <a:lnTo>
                    <a:pt x="5" y="64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3" y="0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69">
              <a:extLst>
                <a:ext uri="{FF2B5EF4-FFF2-40B4-BE49-F238E27FC236}">
                  <a16:creationId xmlns:a16="http://schemas.microsoft.com/office/drawing/2014/main" xmlns="" id="{3A2F1017-8C2B-4FE8-8928-0F14CC302A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1071563"/>
              <a:ext cx="68263" cy="120650"/>
            </a:xfrm>
            <a:custGeom>
              <a:avLst/>
              <a:gdLst>
                <a:gd name="T0" fmla="*/ 17 w 43"/>
                <a:gd name="T1" fmla="*/ 66 h 76"/>
                <a:gd name="T2" fmla="*/ 12 w 43"/>
                <a:gd name="T3" fmla="*/ 62 h 76"/>
                <a:gd name="T4" fmla="*/ 12 w 43"/>
                <a:gd name="T5" fmla="*/ 57 h 76"/>
                <a:gd name="T6" fmla="*/ 17 w 43"/>
                <a:gd name="T7" fmla="*/ 55 h 76"/>
                <a:gd name="T8" fmla="*/ 27 w 43"/>
                <a:gd name="T9" fmla="*/ 55 h 76"/>
                <a:gd name="T10" fmla="*/ 29 w 43"/>
                <a:gd name="T11" fmla="*/ 61 h 76"/>
                <a:gd name="T12" fmla="*/ 27 w 43"/>
                <a:gd name="T13" fmla="*/ 64 h 76"/>
                <a:gd name="T14" fmla="*/ 17 w 43"/>
                <a:gd name="T15" fmla="*/ 22 h 76"/>
                <a:gd name="T16" fmla="*/ 29 w 43"/>
                <a:gd name="T17" fmla="*/ 22 h 76"/>
                <a:gd name="T18" fmla="*/ 33 w 43"/>
                <a:gd name="T19" fmla="*/ 28 h 76"/>
                <a:gd name="T20" fmla="*/ 29 w 43"/>
                <a:gd name="T21" fmla="*/ 31 h 76"/>
                <a:gd name="T22" fmla="*/ 17 w 43"/>
                <a:gd name="T23" fmla="*/ 31 h 76"/>
                <a:gd name="T24" fmla="*/ 13 w 43"/>
                <a:gd name="T25" fmla="*/ 29 h 76"/>
                <a:gd name="T26" fmla="*/ 13 w 43"/>
                <a:gd name="T27" fmla="*/ 24 h 76"/>
                <a:gd name="T28" fmla="*/ 17 w 43"/>
                <a:gd name="T29" fmla="*/ 22 h 76"/>
                <a:gd name="T30" fmla="*/ 13 w 43"/>
                <a:gd name="T31" fmla="*/ 47 h 76"/>
                <a:gd name="T32" fmla="*/ 12 w 43"/>
                <a:gd name="T33" fmla="*/ 43 h 76"/>
                <a:gd name="T34" fmla="*/ 12 w 43"/>
                <a:gd name="T35" fmla="*/ 41 h 76"/>
                <a:gd name="T36" fmla="*/ 13 w 43"/>
                <a:gd name="T37" fmla="*/ 38 h 76"/>
                <a:gd name="T38" fmla="*/ 17 w 43"/>
                <a:gd name="T39" fmla="*/ 38 h 76"/>
                <a:gd name="T40" fmla="*/ 36 w 43"/>
                <a:gd name="T41" fmla="*/ 36 h 76"/>
                <a:gd name="T42" fmla="*/ 41 w 43"/>
                <a:gd name="T43" fmla="*/ 33 h 76"/>
                <a:gd name="T44" fmla="*/ 43 w 43"/>
                <a:gd name="T45" fmla="*/ 26 h 76"/>
                <a:gd name="T46" fmla="*/ 43 w 43"/>
                <a:gd name="T47" fmla="*/ 24 h 76"/>
                <a:gd name="T48" fmla="*/ 41 w 43"/>
                <a:gd name="T49" fmla="*/ 17 h 76"/>
                <a:gd name="T50" fmla="*/ 38 w 43"/>
                <a:gd name="T51" fmla="*/ 15 h 76"/>
                <a:gd name="T52" fmla="*/ 31 w 43"/>
                <a:gd name="T53" fmla="*/ 14 h 76"/>
                <a:gd name="T54" fmla="*/ 24 w 43"/>
                <a:gd name="T55" fmla="*/ 14 h 76"/>
                <a:gd name="T56" fmla="*/ 19 w 43"/>
                <a:gd name="T57" fmla="*/ 15 h 76"/>
                <a:gd name="T58" fmla="*/ 13 w 43"/>
                <a:gd name="T59" fmla="*/ 14 h 76"/>
                <a:gd name="T60" fmla="*/ 13 w 43"/>
                <a:gd name="T61" fmla="*/ 10 h 76"/>
                <a:gd name="T62" fmla="*/ 13 w 43"/>
                <a:gd name="T63" fmla="*/ 5 h 76"/>
                <a:gd name="T64" fmla="*/ 10 w 43"/>
                <a:gd name="T65" fmla="*/ 1 h 76"/>
                <a:gd name="T66" fmla="*/ 6 w 43"/>
                <a:gd name="T67" fmla="*/ 0 h 76"/>
                <a:gd name="T68" fmla="*/ 5 w 43"/>
                <a:gd name="T69" fmla="*/ 1 h 76"/>
                <a:gd name="T70" fmla="*/ 1 w 43"/>
                <a:gd name="T71" fmla="*/ 5 h 76"/>
                <a:gd name="T72" fmla="*/ 0 w 43"/>
                <a:gd name="T73" fmla="*/ 10 h 76"/>
                <a:gd name="T74" fmla="*/ 0 w 43"/>
                <a:gd name="T75" fmla="*/ 14 h 76"/>
                <a:gd name="T76" fmla="*/ 0 w 43"/>
                <a:gd name="T77" fmla="*/ 62 h 76"/>
                <a:gd name="T78" fmla="*/ 0 w 43"/>
                <a:gd name="T79" fmla="*/ 68 h 76"/>
                <a:gd name="T80" fmla="*/ 1 w 43"/>
                <a:gd name="T81" fmla="*/ 75 h 76"/>
                <a:gd name="T82" fmla="*/ 6 w 43"/>
                <a:gd name="T83" fmla="*/ 76 h 76"/>
                <a:gd name="T84" fmla="*/ 12 w 43"/>
                <a:gd name="T85" fmla="*/ 76 h 76"/>
                <a:gd name="T86" fmla="*/ 13 w 43"/>
                <a:gd name="T87" fmla="*/ 75 h 76"/>
                <a:gd name="T88" fmla="*/ 31 w 43"/>
                <a:gd name="T89" fmla="*/ 75 h 76"/>
                <a:gd name="T90" fmla="*/ 38 w 43"/>
                <a:gd name="T91" fmla="*/ 71 h 76"/>
                <a:gd name="T92" fmla="*/ 40 w 43"/>
                <a:gd name="T93" fmla="*/ 66 h 76"/>
                <a:gd name="T94" fmla="*/ 41 w 43"/>
                <a:gd name="T95" fmla="*/ 62 h 76"/>
                <a:gd name="T96" fmla="*/ 41 w 43"/>
                <a:gd name="T97" fmla="*/ 55 h 76"/>
                <a:gd name="T98" fmla="*/ 40 w 43"/>
                <a:gd name="T99" fmla="*/ 54 h 76"/>
                <a:gd name="T100" fmla="*/ 36 w 43"/>
                <a:gd name="T101" fmla="*/ 47 h 76"/>
                <a:gd name="T102" fmla="*/ 27 w 43"/>
                <a:gd name="T103" fmla="*/ 45 h 76"/>
                <a:gd name="T104" fmla="*/ 20 w 43"/>
                <a:gd name="T105" fmla="*/ 45 h 76"/>
                <a:gd name="T106" fmla="*/ 17 w 43"/>
                <a:gd name="T107" fmla="*/ 4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76">
                  <a:moveTo>
                    <a:pt x="24" y="66"/>
                  </a:moveTo>
                  <a:lnTo>
                    <a:pt x="17" y="66"/>
                  </a:lnTo>
                  <a:lnTo>
                    <a:pt x="13" y="64"/>
                  </a:lnTo>
                  <a:lnTo>
                    <a:pt x="12" y="62"/>
                  </a:lnTo>
                  <a:lnTo>
                    <a:pt x="12" y="61"/>
                  </a:lnTo>
                  <a:lnTo>
                    <a:pt x="12" y="57"/>
                  </a:lnTo>
                  <a:lnTo>
                    <a:pt x="13" y="55"/>
                  </a:lnTo>
                  <a:lnTo>
                    <a:pt x="17" y="55"/>
                  </a:lnTo>
                  <a:lnTo>
                    <a:pt x="24" y="55"/>
                  </a:lnTo>
                  <a:lnTo>
                    <a:pt x="27" y="55"/>
                  </a:lnTo>
                  <a:lnTo>
                    <a:pt x="29" y="57"/>
                  </a:lnTo>
                  <a:lnTo>
                    <a:pt x="29" y="61"/>
                  </a:lnTo>
                  <a:lnTo>
                    <a:pt x="29" y="62"/>
                  </a:lnTo>
                  <a:lnTo>
                    <a:pt x="27" y="64"/>
                  </a:lnTo>
                  <a:lnTo>
                    <a:pt x="24" y="66"/>
                  </a:lnTo>
                  <a:close/>
                  <a:moveTo>
                    <a:pt x="17" y="22"/>
                  </a:moveTo>
                  <a:lnTo>
                    <a:pt x="26" y="22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3" y="28"/>
                  </a:lnTo>
                  <a:lnTo>
                    <a:pt x="31" y="29"/>
                  </a:lnTo>
                  <a:lnTo>
                    <a:pt x="29" y="31"/>
                  </a:lnTo>
                  <a:lnTo>
                    <a:pt x="26" y="31"/>
                  </a:lnTo>
                  <a:lnTo>
                    <a:pt x="17" y="31"/>
                  </a:lnTo>
                  <a:lnTo>
                    <a:pt x="15" y="31"/>
                  </a:lnTo>
                  <a:lnTo>
                    <a:pt x="13" y="29"/>
                  </a:lnTo>
                  <a:lnTo>
                    <a:pt x="12" y="28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7" y="22"/>
                  </a:lnTo>
                  <a:close/>
                  <a:moveTo>
                    <a:pt x="17" y="47"/>
                  </a:moveTo>
                  <a:lnTo>
                    <a:pt x="13" y="47"/>
                  </a:lnTo>
                  <a:lnTo>
                    <a:pt x="12" y="45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36" y="36"/>
                  </a:lnTo>
                  <a:lnTo>
                    <a:pt x="40" y="34"/>
                  </a:lnTo>
                  <a:lnTo>
                    <a:pt x="41" y="33"/>
                  </a:lnTo>
                  <a:lnTo>
                    <a:pt x="43" y="29"/>
                  </a:lnTo>
                  <a:lnTo>
                    <a:pt x="43" y="26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19"/>
                  </a:lnTo>
                  <a:lnTo>
                    <a:pt x="41" y="17"/>
                  </a:lnTo>
                  <a:lnTo>
                    <a:pt x="40" y="15"/>
                  </a:lnTo>
                  <a:lnTo>
                    <a:pt x="38" y="15"/>
                  </a:lnTo>
                  <a:lnTo>
                    <a:pt x="34" y="14"/>
                  </a:lnTo>
                  <a:lnTo>
                    <a:pt x="31" y="14"/>
                  </a:lnTo>
                  <a:lnTo>
                    <a:pt x="27" y="14"/>
                  </a:lnTo>
                  <a:lnTo>
                    <a:pt x="24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3" y="5"/>
                  </a:lnTo>
                  <a:lnTo>
                    <a:pt x="12" y="3"/>
                  </a:lnTo>
                  <a:lnTo>
                    <a:pt x="10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1"/>
                  </a:lnTo>
                  <a:lnTo>
                    <a:pt x="1" y="75"/>
                  </a:lnTo>
                  <a:lnTo>
                    <a:pt x="5" y="75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3" y="76"/>
                  </a:lnTo>
                  <a:lnTo>
                    <a:pt x="13" y="75"/>
                  </a:lnTo>
                  <a:lnTo>
                    <a:pt x="26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8" y="71"/>
                  </a:lnTo>
                  <a:lnTo>
                    <a:pt x="40" y="68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1" y="62"/>
                  </a:lnTo>
                  <a:lnTo>
                    <a:pt x="41" y="59"/>
                  </a:lnTo>
                  <a:lnTo>
                    <a:pt x="41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6" y="47"/>
                  </a:lnTo>
                  <a:lnTo>
                    <a:pt x="33" y="47"/>
                  </a:lnTo>
                  <a:lnTo>
                    <a:pt x="27" y="45"/>
                  </a:lnTo>
                  <a:lnTo>
                    <a:pt x="24" y="45"/>
                  </a:lnTo>
                  <a:lnTo>
                    <a:pt x="20" y="45"/>
                  </a:lnTo>
                  <a:lnTo>
                    <a:pt x="19" y="47"/>
                  </a:lnTo>
                  <a:lnTo>
                    <a:pt x="17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70">
              <a:extLst>
                <a:ext uri="{FF2B5EF4-FFF2-40B4-BE49-F238E27FC236}">
                  <a16:creationId xmlns:a16="http://schemas.microsoft.com/office/drawing/2014/main" xmlns="" id="{4175D144-289F-4A0D-97DB-0A927EC93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076" y="1087438"/>
              <a:ext cx="115888" cy="111125"/>
            </a:xfrm>
            <a:custGeom>
              <a:avLst/>
              <a:gdLst>
                <a:gd name="T0" fmla="*/ 59 w 73"/>
                <a:gd name="T1" fmla="*/ 0 h 70"/>
                <a:gd name="T2" fmla="*/ 63 w 73"/>
                <a:gd name="T3" fmla="*/ 2 h 70"/>
                <a:gd name="T4" fmla="*/ 66 w 73"/>
                <a:gd name="T5" fmla="*/ 4 h 70"/>
                <a:gd name="T6" fmla="*/ 68 w 73"/>
                <a:gd name="T7" fmla="*/ 7 h 70"/>
                <a:gd name="T8" fmla="*/ 66 w 73"/>
                <a:gd name="T9" fmla="*/ 12 h 70"/>
                <a:gd name="T10" fmla="*/ 59 w 73"/>
                <a:gd name="T11" fmla="*/ 16 h 70"/>
                <a:gd name="T12" fmla="*/ 49 w 73"/>
                <a:gd name="T13" fmla="*/ 16 h 70"/>
                <a:gd name="T14" fmla="*/ 45 w 73"/>
                <a:gd name="T15" fmla="*/ 16 h 70"/>
                <a:gd name="T16" fmla="*/ 45 w 73"/>
                <a:gd name="T17" fmla="*/ 21 h 70"/>
                <a:gd name="T18" fmla="*/ 45 w 73"/>
                <a:gd name="T19" fmla="*/ 23 h 70"/>
                <a:gd name="T20" fmla="*/ 47 w 73"/>
                <a:gd name="T21" fmla="*/ 24 h 70"/>
                <a:gd name="T22" fmla="*/ 51 w 73"/>
                <a:gd name="T23" fmla="*/ 26 h 70"/>
                <a:gd name="T24" fmla="*/ 57 w 73"/>
                <a:gd name="T25" fmla="*/ 26 h 70"/>
                <a:gd name="T26" fmla="*/ 64 w 73"/>
                <a:gd name="T27" fmla="*/ 30 h 70"/>
                <a:gd name="T28" fmla="*/ 70 w 73"/>
                <a:gd name="T29" fmla="*/ 33 h 70"/>
                <a:gd name="T30" fmla="*/ 71 w 73"/>
                <a:gd name="T31" fmla="*/ 37 h 70"/>
                <a:gd name="T32" fmla="*/ 73 w 73"/>
                <a:gd name="T33" fmla="*/ 44 h 70"/>
                <a:gd name="T34" fmla="*/ 71 w 73"/>
                <a:gd name="T35" fmla="*/ 56 h 70"/>
                <a:gd name="T36" fmla="*/ 70 w 73"/>
                <a:gd name="T37" fmla="*/ 58 h 70"/>
                <a:gd name="T38" fmla="*/ 68 w 73"/>
                <a:gd name="T39" fmla="*/ 61 h 70"/>
                <a:gd name="T40" fmla="*/ 63 w 73"/>
                <a:gd name="T41" fmla="*/ 59 h 70"/>
                <a:gd name="T42" fmla="*/ 59 w 73"/>
                <a:gd name="T43" fmla="*/ 47 h 70"/>
                <a:gd name="T44" fmla="*/ 57 w 73"/>
                <a:gd name="T45" fmla="*/ 42 h 70"/>
                <a:gd name="T46" fmla="*/ 54 w 73"/>
                <a:gd name="T47" fmla="*/ 38 h 70"/>
                <a:gd name="T48" fmla="*/ 51 w 73"/>
                <a:gd name="T49" fmla="*/ 38 h 70"/>
                <a:gd name="T50" fmla="*/ 47 w 73"/>
                <a:gd name="T51" fmla="*/ 38 h 70"/>
                <a:gd name="T52" fmla="*/ 45 w 73"/>
                <a:gd name="T53" fmla="*/ 42 h 70"/>
                <a:gd name="T54" fmla="*/ 44 w 73"/>
                <a:gd name="T55" fmla="*/ 61 h 70"/>
                <a:gd name="T56" fmla="*/ 42 w 73"/>
                <a:gd name="T57" fmla="*/ 65 h 70"/>
                <a:gd name="T58" fmla="*/ 38 w 73"/>
                <a:gd name="T59" fmla="*/ 68 h 70"/>
                <a:gd name="T60" fmla="*/ 37 w 73"/>
                <a:gd name="T61" fmla="*/ 70 h 70"/>
                <a:gd name="T62" fmla="*/ 33 w 73"/>
                <a:gd name="T63" fmla="*/ 70 h 70"/>
                <a:gd name="T64" fmla="*/ 30 w 73"/>
                <a:gd name="T65" fmla="*/ 66 h 70"/>
                <a:gd name="T66" fmla="*/ 28 w 73"/>
                <a:gd name="T67" fmla="*/ 58 h 70"/>
                <a:gd name="T68" fmla="*/ 28 w 73"/>
                <a:gd name="T69" fmla="*/ 44 h 70"/>
                <a:gd name="T70" fmla="*/ 28 w 73"/>
                <a:gd name="T71" fmla="*/ 42 h 70"/>
                <a:gd name="T72" fmla="*/ 24 w 73"/>
                <a:gd name="T73" fmla="*/ 38 h 70"/>
                <a:gd name="T74" fmla="*/ 21 w 73"/>
                <a:gd name="T75" fmla="*/ 38 h 70"/>
                <a:gd name="T76" fmla="*/ 17 w 73"/>
                <a:gd name="T77" fmla="*/ 38 h 70"/>
                <a:gd name="T78" fmla="*/ 14 w 73"/>
                <a:gd name="T79" fmla="*/ 42 h 70"/>
                <a:gd name="T80" fmla="*/ 12 w 73"/>
                <a:gd name="T81" fmla="*/ 49 h 70"/>
                <a:gd name="T82" fmla="*/ 12 w 73"/>
                <a:gd name="T83" fmla="*/ 56 h 70"/>
                <a:gd name="T84" fmla="*/ 10 w 73"/>
                <a:gd name="T85" fmla="*/ 59 h 70"/>
                <a:gd name="T86" fmla="*/ 7 w 73"/>
                <a:gd name="T87" fmla="*/ 61 h 70"/>
                <a:gd name="T88" fmla="*/ 5 w 73"/>
                <a:gd name="T89" fmla="*/ 61 h 70"/>
                <a:gd name="T90" fmla="*/ 2 w 73"/>
                <a:gd name="T91" fmla="*/ 59 h 70"/>
                <a:gd name="T92" fmla="*/ 0 w 73"/>
                <a:gd name="T93" fmla="*/ 52 h 70"/>
                <a:gd name="T94" fmla="*/ 0 w 73"/>
                <a:gd name="T95" fmla="*/ 37 h 70"/>
                <a:gd name="T96" fmla="*/ 2 w 73"/>
                <a:gd name="T97" fmla="*/ 33 h 70"/>
                <a:gd name="T98" fmla="*/ 7 w 73"/>
                <a:gd name="T99" fmla="*/ 28 h 70"/>
                <a:gd name="T100" fmla="*/ 17 w 73"/>
                <a:gd name="T101" fmla="*/ 28 h 70"/>
                <a:gd name="T102" fmla="*/ 21 w 73"/>
                <a:gd name="T103" fmla="*/ 28 h 70"/>
                <a:gd name="T104" fmla="*/ 24 w 73"/>
                <a:gd name="T105" fmla="*/ 26 h 70"/>
                <a:gd name="T106" fmla="*/ 28 w 73"/>
                <a:gd name="T107" fmla="*/ 21 h 70"/>
                <a:gd name="T108" fmla="*/ 26 w 73"/>
                <a:gd name="T109" fmla="*/ 18 h 70"/>
                <a:gd name="T110" fmla="*/ 23 w 73"/>
                <a:gd name="T111" fmla="*/ 16 h 70"/>
                <a:gd name="T112" fmla="*/ 9 w 73"/>
                <a:gd name="T113" fmla="*/ 14 h 70"/>
                <a:gd name="T114" fmla="*/ 7 w 73"/>
                <a:gd name="T115" fmla="*/ 14 h 70"/>
                <a:gd name="T116" fmla="*/ 3 w 73"/>
                <a:gd name="T117" fmla="*/ 11 h 70"/>
                <a:gd name="T118" fmla="*/ 3 w 73"/>
                <a:gd name="T119" fmla="*/ 7 h 70"/>
                <a:gd name="T120" fmla="*/ 3 w 73"/>
                <a:gd name="T121" fmla="*/ 4 h 70"/>
                <a:gd name="T122" fmla="*/ 9 w 73"/>
                <a:gd name="T123" fmla="*/ 0 h 70"/>
                <a:gd name="T124" fmla="*/ 17 w 73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70">
                  <a:moveTo>
                    <a:pt x="17" y="0"/>
                  </a:moveTo>
                  <a:lnTo>
                    <a:pt x="59" y="0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6" y="9"/>
                  </a:lnTo>
                  <a:lnTo>
                    <a:pt x="66" y="12"/>
                  </a:lnTo>
                  <a:lnTo>
                    <a:pt x="63" y="14"/>
                  </a:lnTo>
                  <a:lnTo>
                    <a:pt x="5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7" y="24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54" y="26"/>
                  </a:lnTo>
                  <a:lnTo>
                    <a:pt x="57" y="26"/>
                  </a:lnTo>
                  <a:lnTo>
                    <a:pt x="61" y="28"/>
                  </a:lnTo>
                  <a:lnTo>
                    <a:pt x="64" y="30"/>
                  </a:lnTo>
                  <a:lnTo>
                    <a:pt x="68" y="31"/>
                  </a:lnTo>
                  <a:lnTo>
                    <a:pt x="70" y="33"/>
                  </a:lnTo>
                  <a:lnTo>
                    <a:pt x="70" y="35"/>
                  </a:lnTo>
                  <a:lnTo>
                    <a:pt x="71" y="37"/>
                  </a:lnTo>
                  <a:lnTo>
                    <a:pt x="73" y="40"/>
                  </a:lnTo>
                  <a:lnTo>
                    <a:pt x="73" y="44"/>
                  </a:lnTo>
                  <a:lnTo>
                    <a:pt x="73" y="49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68" y="61"/>
                  </a:lnTo>
                  <a:lnTo>
                    <a:pt x="66" y="61"/>
                  </a:lnTo>
                  <a:lnTo>
                    <a:pt x="63" y="59"/>
                  </a:lnTo>
                  <a:lnTo>
                    <a:pt x="61" y="56"/>
                  </a:lnTo>
                  <a:lnTo>
                    <a:pt x="59" y="47"/>
                  </a:lnTo>
                  <a:lnTo>
                    <a:pt x="59" y="44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4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49" y="38"/>
                  </a:lnTo>
                  <a:lnTo>
                    <a:pt x="47" y="38"/>
                  </a:lnTo>
                  <a:lnTo>
                    <a:pt x="47" y="40"/>
                  </a:lnTo>
                  <a:lnTo>
                    <a:pt x="45" y="42"/>
                  </a:lnTo>
                  <a:lnTo>
                    <a:pt x="45" y="45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2" y="65"/>
                  </a:lnTo>
                  <a:lnTo>
                    <a:pt x="40" y="66"/>
                  </a:lnTo>
                  <a:lnTo>
                    <a:pt x="38" y="68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35" y="70"/>
                  </a:lnTo>
                  <a:lnTo>
                    <a:pt x="33" y="70"/>
                  </a:lnTo>
                  <a:lnTo>
                    <a:pt x="31" y="68"/>
                  </a:lnTo>
                  <a:lnTo>
                    <a:pt x="30" y="66"/>
                  </a:lnTo>
                  <a:lnTo>
                    <a:pt x="28" y="63"/>
                  </a:lnTo>
                  <a:lnTo>
                    <a:pt x="28" y="58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0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6" y="40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2" y="49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7" y="28"/>
                  </a:lnTo>
                  <a:lnTo>
                    <a:pt x="10" y="28"/>
                  </a:lnTo>
                  <a:lnTo>
                    <a:pt x="17" y="28"/>
                  </a:lnTo>
                  <a:lnTo>
                    <a:pt x="19" y="28"/>
                  </a:lnTo>
                  <a:lnTo>
                    <a:pt x="21" y="28"/>
                  </a:lnTo>
                  <a:lnTo>
                    <a:pt x="23" y="28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71">
              <a:extLst>
                <a:ext uri="{FF2B5EF4-FFF2-40B4-BE49-F238E27FC236}">
                  <a16:creationId xmlns:a16="http://schemas.microsoft.com/office/drawing/2014/main" xmlns="" id="{636D0075-DF01-4C66-9DB8-AC6023C77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217613"/>
              <a:ext cx="249238" cy="152400"/>
            </a:xfrm>
            <a:custGeom>
              <a:avLst/>
              <a:gdLst>
                <a:gd name="T0" fmla="*/ 63 w 157"/>
                <a:gd name="T1" fmla="*/ 12 h 96"/>
                <a:gd name="T2" fmla="*/ 68 w 157"/>
                <a:gd name="T3" fmla="*/ 5 h 96"/>
                <a:gd name="T4" fmla="*/ 77 w 157"/>
                <a:gd name="T5" fmla="*/ 0 h 96"/>
                <a:gd name="T6" fmla="*/ 82 w 157"/>
                <a:gd name="T7" fmla="*/ 2 h 96"/>
                <a:gd name="T8" fmla="*/ 92 w 157"/>
                <a:gd name="T9" fmla="*/ 14 h 96"/>
                <a:gd name="T10" fmla="*/ 125 w 157"/>
                <a:gd name="T11" fmla="*/ 14 h 96"/>
                <a:gd name="T12" fmla="*/ 134 w 157"/>
                <a:gd name="T13" fmla="*/ 16 h 96"/>
                <a:gd name="T14" fmla="*/ 141 w 157"/>
                <a:gd name="T15" fmla="*/ 40 h 96"/>
                <a:gd name="T16" fmla="*/ 148 w 157"/>
                <a:gd name="T17" fmla="*/ 70 h 96"/>
                <a:gd name="T18" fmla="*/ 157 w 157"/>
                <a:gd name="T19" fmla="*/ 86 h 96"/>
                <a:gd name="T20" fmla="*/ 155 w 157"/>
                <a:gd name="T21" fmla="*/ 94 h 96"/>
                <a:gd name="T22" fmla="*/ 152 w 157"/>
                <a:gd name="T23" fmla="*/ 96 h 96"/>
                <a:gd name="T24" fmla="*/ 143 w 157"/>
                <a:gd name="T25" fmla="*/ 93 h 96"/>
                <a:gd name="T26" fmla="*/ 134 w 157"/>
                <a:gd name="T27" fmla="*/ 77 h 96"/>
                <a:gd name="T28" fmla="*/ 122 w 157"/>
                <a:gd name="T29" fmla="*/ 33 h 96"/>
                <a:gd name="T30" fmla="*/ 120 w 157"/>
                <a:gd name="T31" fmla="*/ 26 h 96"/>
                <a:gd name="T32" fmla="*/ 96 w 157"/>
                <a:gd name="T33" fmla="*/ 26 h 96"/>
                <a:gd name="T34" fmla="*/ 106 w 157"/>
                <a:gd name="T35" fmla="*/ 61 h 96"/>
                <a:gd name="T36" fmla="*/ 108 w 157"/>
                <a:gd name="T37" fmla="*/ 68 h 96"/>
                <a:gd name="T38" fmla="*/ 113 w 157"/>
                <a:gd name="T39" fmla="*/ 80 h 96"/>
                <a:gd name="T40" fmla="*/ 113 w 157"/>
                <a:gd name="T41" fmla="*/ 86 h 96"/>
                <a:gd name="T42" fmla="*/ 110 w 157"/>
                <a:gd name="T43" fmla="*/ 93 h 96"/>
                <a:gd name="T44" fmla="*/ 105 w 157"/>
                <a:gd name="T45" fmla="*/ 93 h 96"/>
                <a:gd name="T46" fmla="*/ 96 w 157"/>
                <a:gd name="T47" fmla="*/ 82 h 96"/>
                <a:gd name="T48" fmla="*/ 82 w 157"/>
                <a:gd name="T49" fmla="*/ 30 h 96"/>
                <a:gd name="T50" fmla="*/ 78 w 157"/>
                <a:gd name="T51" fmla="*/ 26 h 96"/>
                <a:gd name="T52" fmla="*/ 71 w 157"/>
                <a:gd name="T53" fmla="*/ 44 h 96"/>
                <a:gd name="T54" fmla="*/ 64 w 157"/>
                <a:gd name="T55" fmla="*/ 68 h 96"/>
                <a:gd name="T56" fmla="*/ 57 w 157"/>
                <a:gd name="T57" fmla="*/ 87 h 96"/>
                <a:gd name="T58" fmla="*/ 50 w 157"/>
                <a:gd name="T59" fmla="*/ 93 h 96"/>
                <a:gd name="T60" fmla="*/ 43 w 157"/>
                <a:gd name="T61" fmla="*/ 93 h 96"/>
                <a:gd name="T62" fmla="*/ 42 w 157"/>
                <a:gd name="T63" fmla="*/ 89 h 96"/>
                <a:gd name="T64" fmla="*/ 43 w 157"/>
                <a:gd name="T65" fmla="*/ 77 h 96"/>
                <a:gd name="T66" fmla="*/ 47 w 157"/>
                <a:gd name="T67" fmla="*/ 70 h 96"/>
                <a:gd name="T68" fmla="*/ 50 w 157"/>
                <a:gd name="T69" fmla="*/ 54 h 96"/>
                <a:gd name="T70" fmla="*/ 42 w 157"/>
                <a:gd name="T71" fmla="*/ 25 h 96"/>
                <a:gd name="T72" fmla="*/ 38 w 157"/>
                <a:gd name="T73" fmla="*/ 25 h 96"/>
                <a:gd name="T74" fmla="*/ 35 w 157"/>
                <a:gd name="T75" fmla="*/ 33 h 96"/>
                <a:gd name="T76" fmla="*/ 17 w 157"/>
                <a:gd name="T77" fmla="*/ 91 h 96"/>
                <a:gd name="T78" fmla="*/ 14 w 157"/>
                <a:gd name="T79" fmla="*/ 94 h 96"/>
                <a:gd name="T80" fmla="*/ 5 w 157"/>
                <a:gd name="T81" fmla="*/ 96 h 96"/>
                <a:gd name="T82" fmla="*/ 0 w 157"/>
                <a:gd name="T83" fmla="*/ 93 h 96"/>
                <a:gd name="T84" fmla="*/ 2 w 157"/>
                <a:gd name="T85" fmla="*/ 84 h 96"/>
                <a:gd name="T86" fmla="*/ 3 w 157"/>
                <a:gd name="T87" fmla="*/ 79 h 96"/>
                <a:gd name="T88" fmla="*/ 5 w 157"/>
                <a:gd name="T89" fmla="*/ 73 h 96"/>
                <a:gd name="T90" fmla="*/ 23 w 157"/>
                <a:gd name="T91" fmla="*/ 19 h 96"/>
                <a:gd name="T92" fmla="*/ 28 w 157"/>
                <a:gd name="T93" fmla="*/ 14 h 96"/>
                <a:gd name="T94" fmla="*/ 40 w 157"/>
                <a:gd name="T9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96">
                  <a:moveTo>
                    <a:pt x="40" y="14"/>
                  </a:moveTo>
                  <a:lnTo>
                    <a:pt x="63" y="14"/>
                  </a:lnTo>
                  <a:lnTo>
                    <a:pt x="63" y="12"/>
                  </a:lnTo>
                  <a:lnTo>
                    <a:pt x="64" y="11"/>
                  </a:lnTo>
                  <a:lnTo>
                    <a:pt x="66" y="9"/>
                  </a:lnTo>
                  <a:lnTo>
                    <a:pt x="68" y="5"/>
                  </a:lnTo>
                  <a:lnTo>
                    <a:pt x="71" y="2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2"/>
                  </a:lnTo>
                  <a:lnTo>
                    <a:pt x="85" y="4"/>
                  </a:lnTo>
                  <a:lnTo>
                    <a:pt x="89" y="7"/>
                  </a:lnTo>
                  <a:lnTo>
                    <a:pt x="92" y="14"/>
                  </a:lnTo>
                  <a:lnTo>
                    <a:pt x="122" y="12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7" y="14"/>
                  </a:lnTo>
                  <a:lnTo>
                    <a:pt x="131" y="14"/>
                  </a:lnTo>
                  <a:lnTo>
                    <a:pt x="134" y="16"/>
                  </a:lnTo>
                  <a:lnTo>
                    <a:pt x="136" y="19"/>
                  </a:lnTo>
                  <a:lnTo>
                    <a:pt x="138" y="23"/>
                  </a:lnTo>
                  <a:lnTo>
                    <a:pt x="141" y="40"/>
                  </a:lnTo>
                  <a:lnTo>
                    <a:pt x="143" y="46"/>
                  </a:lnTo>
                  <a:lnTo>
                    <a:pt x="145" y="56"/>
                  </a:lnTo>
                  <a:lnTo>
                    <a:pt x="148" y="70"/>
                  </a:lnTo>
                  <a:lnTo>
                    <a:pt x="153" y="84"/>
                  </a:lnTo>
                  <a:lnTo>
                    <a:pt x="155" y="84"/>
                  </a:lnTo>
                  <a:lnTo>
                    <a:pt x="157" y="86"/>
                  </a:lnTo>
                  <a:lnTo>
                    <a:pt x="157" y="89"/>
                  </a:lnTo>
                  <a:lnTo>
                    <a:pt x="157" y="93"/>
                  </a:lnTo>
                  <a:lnTo>
                    <a:pt x="155" y="94"/>
                  </a:lnTo>
                  <a:lnTo>
                    <a:pt x="155" y="96"/>
                  </a:lnTo>
                  <a:lnTo>
                    <a:pt x="153" y="96"/>
                  </a:lnTo>
                  <a:lnTo>
                    <a:pt x="152" y="96"/>
                  </a:lnTo>
                  <a:lnTo>
                    <a:pt x="150" y="96"/>
                  </a:lnTo>
                  <a:lnTo>
                    <a:pt x="146" y="94"/>
                  </a:lnTo>
                  <a:lnTo>
                    <a:pt x="143" y="93"/>
                  </a:lnTo>
                  <a:lnTo>
                    <a:pt x="139" y="86"/>
                  </a:lnTo>
                  <a:lnTo>
                    <a:pt x="138" y="84"/>
                  </a:lnTo>
                  <a:lnTo>
                    <a:pt x="134" y="77"/>
                  </a:lnTo>
                  <a:lnTo>
                    <a:pt x="129" y="59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2"/>
                  </a:lnTo>
                  <a:lnTo>
                    <a:pt x="122" y="30"/>
                  </a:lnTo>
                  <a:lnTo>
                    <a:pt x="120" y="26"/>
                  </a:lnTo>
                  <a:lnTo>
                    <a:pt x="119" y="26"/>
                  </a:lnTo>
                  <a:lnTo>
                    <a:pt x="115" y="25"/>
                  </a:lnTo>
                  <a:lnTo>
                    <a:pt x="96" y="26"/>
                  </a:lnTo>
                  <a:lnTo>
                    <a:pt x="98" y="30"/>
                  </a:lnTo>
                  <a:lnTo>
                    <a:pt x="101" y="42"/>
                  </a:lnTo>
                  <a:lnTo>
                    <a:pt x="106" y="61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8"/>
                  </a:lnTo>
                  <a:lnTo>
                    <a:pt x="110" y="72"/>
                  </a:lnTo>
                  <a:lnTo>
                    <a:pt x="112" y="77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3" y="82"/>
                  </a:lnTo>
                  <a:lnTo>
                    <a:pt x="113" y="86"/>
                  </a:lnTo>
                  <a:lnTo>
                    <a:pt x="113" y="87"/>
                  </a:lnTo>
                  <a:lnTo>
                    <a:pt x="112" y="91"/>
                  </a:lnTo>
                  <a:lnTo>
                    <a:pt x="110" y="93"/>
                  </a:lnTo>
                  <a:lnTo>
                    <a:pt x="108" y="93"/>
                  </a:lnTo>
                  <a:lnTo>
                    <a:pt x="106" y="93"/>
                  </a:lnTo>
                  <a:lnTo>
                    <a:pt x="105" y="93"/>
                  </a:lnTo>
                  <a:lnTo>
                    <a:pt x="101" y="91"/>
                  </a:lnTo>
                  <a:lnTo>
                    <a:pt x="98" y="87"/>
                  </a:lnTo>
                  <a:lnTo>
                    <a:pt x="96" y="82"/>
                  </a:lnTo>
                  <a:lnTo>
                    <a:pt x="87" y="46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0" y="28"/>
                  </a:lnTo>
                  <a:lnTo>
                    <a:pt x="80" y="26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5" y="28"/>
                  </a:lnTo>
                  <a:lnTo>
                    <a:pt x="71" y="44"/>
                  </a:lnTo>
                  <a:lnTo>
                    <a:pt x="70" y="47"/>
                  </a:lnTo>
                  <a:lnTo>
                    <a:pt x="68" y="58"/>
                  </a:lnTo>
                  <a:lnTo>
                    <a:pt x="64" y="68"/>
                  </a:lnTo>
                  <a:lnTo>
                    <a:pt x="61" y="79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6" y="89"/>
                  </a:lnTo>
                  <a:lnTo>
                    <a:pt x="52" y="91"/>
                  </a:lnTo>
                  <a:lnTo>
                    <a:pt x="50" y="93"/>
                  </a:lnTo>
                  <a:lnTo>
                    <a:pt x="47" y="94"/>
                  </a:lnTo>
                  <a:lnTo>
                    <a:pt x="45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2" y="91"/>
                  </a:lnTo>
                  <a:lnTo>
                    <a:pt x="42" y="89"/>
                  </a:lnTo>
                  <a:lnTo>
                    <a:pt x="40" y="86"/>
                  </a:lnTo>
                  <a:lnTo>
                    <a:pt x="42" y="82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5" y="73"/>
                  </a:lnTo>
                  <a:lnTo>
                    <a:pt x="47" y="70"/>
                  </a:lnTo>
                  <a:lnTo>
                    <a:pt x="49" y="66"/>
                  </a:lnTo>
                  <a:lnTo>
                    <a:pt x="50" y="61"/>
                  </a:lnTo>
                  <a:lnTo>
                    <a:pt x="50" y="54"/>
                  </a:lnTo>
                  <a:lnTo>
                    <a:pt x="52" y="49"/>
                  </a:lnTo>
                  <a:lnTo>
                    <a:pt x="57" y="26"/>
                  </a:lnTo>
                  <a:lnTo>
                    <a:pt x="42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3"/>
                  </a:lnTo>
                  <a:lnTo>
                    <a:pt x="26" y="61"/>
                  </a:lnTo>
                  <a:lnTo>
                    <a:pt x="19" y="8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6" y="93"/>
                  </a:lnTo>
                  <a:lnTo>
                    <a:pt x="14" y="94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2" y="93"/>
                  </a:lnTo>
                  <a:lnTo>
                    <a:pt x="0" y="93"/>
                  </a:lnTo>
                  <a:lnTo>
                    <a:pt x="0" y="89"/>
                  </a:lnTo>
                  <a:lnTo>
                    <a:pt x="2" y="87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2" y="82"/>
                  </a:lnTo>
                  <a:lnTo>
                    <a:pt x="3" y="79"/>
                  </a:lnTo>
                  <a:lnTo>
                    <a:pt x="3" y="77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19" y="35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6" y="16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8" y="12"/>
                  </a:lnTo>
                  <a:lnTo>
                    <a:pt x="40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72">
              <a:extLst>
                <a:ext uri="{FF2B5EF4-FFF2-40B4-BE49-F238E27FC236}">
                  <a16:creationId xmlns:a16="http://schemas.microsoft.com/office/drawing/2014/main" xmlns="" id="{3FE71817-83C6-44A6-B7AA-6B2C70FB0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476" y="1474788"/>
              <a:ext cx="107950" cy="50800"/>
            </a:xfrm>
            <a:custGeom>
              <a:avLst/>
              <a:gdLst>
                <a:gd name="T0" fmla="*/ 0 w 68"/>
                <a:gd name="T1" fmla="*/ 0 h 32"/>
                <a:gd name="T2" fmla="*/ 0 w 68"/>
                <a:gd name="T3" fmla="*/ 2 h 32"/>
                <a:gd name="T4" fmla="*/ 0 w 68"/>
                <a:gd name="T5" fmla="*/ 2 h 32"/>
                <a:gd name="T6" fmla="*/ 19 w 68"/>
                <a:gd name="T7" fmla="*/ 16 h 32"/>
                <a:gd name="T8" fmla="*/ 41 w 68"/>
                <a:gd name="T9" fmla="*/ 27 h 32"/>
                <a:gd name="T10" fmla="*/ 66 w 68"/>
                <a:gd name="T11" fmla="*/ 32 h 32"/>
                <a:gd name="T12" fmla="*/ 66 w 68"/>
                <a:gd name="T13" fmla="*/ 32 h 32"/>
                <a:gd name="T14" fmla="*/ 68 w 68"/>
                <a:gd name="T15" fmla="*/ 30 h 32"/>
                <a:gd name="T16" fmla="*/ 68 w 68"/>
                <a:gd name="T17" fmla="*/ 30 h 32"/>
                <a:gd name="T18" fmla="*/ 66 w 68"/>
                <a:gd name="T19" fmla="*/ 28 h 32"/>
                <a:gd name="T20" fmla="*/ 41 w 68"/>
                <a:gd name="T21" fmla="*/ 23 h 32"/>
                <a:gd name="T22" fmla="*/ 21 w 68"/>
                <a:gd name="T23" fmla="*/ 14 h 32"/>
                <a:gd name="T24" fmla="*/ 1 w 68"/>
                <a:gd name="T25" fmla="*/ 0 h 32"/>
                <a:gd name="T26" fmla="*/ 1 w 68"/>
                <a:gd name="T27" fmla="*/ 0 h 32"/>
                <a:gd name="T28" fmla="*/ 0 w 68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9" y="16"/>
                  </a:lnTo>
                  <a:lnTo>
                    <a:pt x="41" y="27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6" y="28"/>
                  </a:lnTo>
                  <a:lnTo>
                    <a:pt x="41" y="23"/>
                  </a:lnTo>
                  <a:lnTo>
                    <a:pt x="21" y="14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73">
              <a:extLst>
                <a:ext uri="{FF2B5EF4-FFF2-40B4-BE49-F238E27FC236}">
                  <a16:creationId xmlns:a16="http://schemas.microsoft.com/office/drawing/2014/main" xmlns="" id="{1F32BAD2-780C-4199-9036-BBF0AC024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6" y="1436688"/>
              <a:ext cx="20638" cy="25400"/>
            </a:xfrm>
            <a:custGeom>
              <a:avLst/>
              <a:gdLst>
                <a:gd name="T0" fmla="*/ 0 w 13"/>
                <a:gd name="T1" fmla="*/ 0 h 16"/>
                <a:gd name="T2" fmla="*/ 0 w 13"/>
                <a:gd name="T3" fmla="*/ 2 h 16"/>
                <a:gd name="T4" fmla="*/ 0 w 13"/>
                <a:gd name="T5" fmla="*/ 4 h 16"/>
                <a:gd name="T6" fmla="*/ 0 w 13"/>
                <a:gd name="T7" fmla="*/ 4 h 16"/>
                <a:gd name="T8" fmla="*/ 2 w 13"/>
                <a:gd name="T9" fmla="*/ 7 h 16"/>
                <a:gd name="T10" fmla="*/ 6 w 13"/>
                <a:gd name="T11" fmla="*/ 11 h 16"/>
                <a:gd name="T12" fmla="*/ 9 w 13"/>
                <a:gd name="T13" fmla="*/ 16 h 16"/>
                <a:gd name="T14" fmla="*/ 11 w 13"/>
                <a:gd name="T15" fmla="*/ 16 h 16"/>
                <a:gd name="T16" fmla="*/ 11 w 13"/>
                <a:gd name="T17" fmla="*/ 16 h 16"/>
                <a:gd name="T18" fmla="*/ 13 w 13"/>
                <a:gd name="T19" fmla="*/ 16 h 16"/>
                <a:gd name="T20" fmla="*/ 11 w 13"/>
                <a:gd name="T21" fmla="*/ 14 h 16"/>
                <a:gd name="T22" fmla="*/ 7 w 13"/>
                <a:gd name="T23" fmla="*/ 9 h 16"/>
                <a:gd name="T24" fmla="*/ 4 w 13"/>
                <a:gd name="T25" fmla="*/ 5 h 16"/>
                <a:gd name="T26" fmla="*/ 4 w 13"/>
                <a:gd name="T27" fmla="*/ 2 h 16"/>
                <a:gd name="T28" fmla="*/ 2 w 13"/>
                <a:gd name="T29" fmla="*/ 2 h 16"/>
                <a:gd name="T30" fmla="*/ 2 w 13"/>
                <a:gd name="T31" fmla="*/ 0 h 16"/>
                <a:gd name="T32" fmla="*/ 0 w 13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7"/>
                  </a:lnTo>
                  <a:lnTo>
                    <a:pt x="6" y="11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1" y="14"/>
                  </a:lnTo>
                  <a:lnTo>
                    <a:pt x="7" y="9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74">
              <a:extLst>
                <a:ext uri="{FF2B5EF4-FFF2-40B4-BE49-F238E27FC236}">
                  <a16:creationId xmlns:a16="http://schemas.microsoft.com/office/drawing/2014/main" xmlns="" id="{A06D4CB0-87E4-448A-ADB0-715D47684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1" y="1484313"/>
              <a:ext cx="117475" cy="55563"/>
            </a:xfrm>
            <a:custGeom>
              <a:avLst/>
              <a:gdLst>
                <a:gd name="T0" fmla="*/ 0 w 74"/>
                <a:gd name="T1" fmla="*/ 0 h 35"/>
                <a:gd name="T2" fmla="*/ 0 w 74"/>
                <a:gd name="T3" fmla="*/ 0 h 35"/>
                <a:gd name="T4" fmla="*/ 0 w 74"/>
                <a:gd name="T5" fmla="*/ 1 h 35"/>
                <a:gd name="T6" fmla="*/ 20 w 74"/>
                <a:gd name="T7" fmla="*/ 15 h 35"/>
                <a:gd name="T8" fmla="*/ 44 w 74"/>
                <a:gd name="T9" fmla="*/ 28 h 35"/>
                <a:gd name="T10" fmla="*/ 74 w 74"/>
                <a:gd name="T11" fmla="*/ 35 h 35"/>
                <a:gd name="T12" fmla="*/ 74 w 74"/>
                <a:gd name="T13" fmla="*/ 35 h 35"/>
                <a:gd name="T14" fmla="*/ 74 w 74"/>
                <a:gd name="T15" fmla="*/ 33 h 35"/>
                <a:gd name="T16" fmla="*/ 74 w 74"/>
                <a:gd name="T17" fmla="*/ 31 h 35"/>
                <a:gd name="T18" fmla="*/ 74 w 74"/>
                <a:gd name="T19" fmla="*/ 31 h 35"/>
                <a:gd name="T20" fmla="*/ 44 w 74"/>
                <a:gd name="T21" fmla="*/ 24 h 35"/>
                <a:gd name="T22" fmla="*/ 21 w 74"/>
                <a:gd name="T23" fmla="*/ 12 h 35"/>
                <a:gd name="T24" fmla="*/ 4 w 74"/>
                <a:gd name="T25" fmla="*/ 0 h 35"/>
                <a:gd name="T26" fmla="*/ 2 w 74"/>
                <a:gd name="T27" fmla="*/ 0 h 35"/>
                <a:gd name="T28" fmla="*/ 0 w 74"/>
                <a:gd name="T2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35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0" y="15"/>
                  </a:lnTo>
                  <a:lnTo>
                    <a:pt x="44" y="28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44" y="24"/>
                  </a:lnTo>
                  <a:lnTo>
                    <a:pt x="21" y="1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75">
              <a:extLst>
                <a:ext uri="{FF2B5EF4-FFF2-40B4-BE49-F238E27FC236}">
                  <a16:creationId xmlns:a16="http://schemas.microsoft.com/office/drawing/2014/main" xmlns="" id="{F3364972-3CAE-43CD-BC3C-C1C97ECA8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1439863"/>
              <a:ext cx="26988" cy="30163"/>
            </a:xfrm>
            <a:custGeom>
              <a:avLst/>
              <a:gdLst>
                <a:gd name="T0" fmla="*/ 0 w 17"/>
                <a:gd name="T1" fmla="*/ 0 h 19"/>
                <a:gd name="T2" fmla="*/ 0 w 17"/>
                <a:gd name="T3" fmla="*/ 0 h 19"/>
                <a:gd name="T4" fmla="*/ 0 w 17"/>
                <a:gd name="T5" fmla="*/ 2 h 19"/>
                <a:gd name="T6" fmla="*/ 0 w 17"/>
                <a:gd name="T7" fmla="*/ 2 h 19"/>
                <a:gd name="T8" fmla="*/ 2 w 17"/>
                <a:gd name="T9" fmla="*/ 5 h 19"/>
                <a:gd name="T10" fmla="*/ 5 w 17"/>
                <a:gd name="T11" fmla="*/ 9 h 19"/>
                <a:gd name="T12" fmla="*/ 9 w 17"/>
                <a:gd name="T13" fmla="*/ 14 h 19"/>
                <a:gd name="T14" fmla="*/ 14 w 17"/>
                <a:gd name="T15" fmla="*/ 19 h 19"/>
                <a:gd name="T16" fmla="*/ 16 w 17"/>
                <a:gd name="T17" fmla="*/ 19 h 19"/>
                <a:gd name="T18" fmla="*/ 16 w 17"/>
                <a:gd name="T19" fmla="*/ 19 h 19"/>
                <a:gd name="T20" fmla="*/ 17 w 17"/>
                <a:gd name="T21" fmla="*/ 17 h 19"/>
                <a:gd name="T22" fmla="*/ 16 w 17"/>
                <a:gd name="T23" fmla="*/ 17 h 19"/>
                <a:gd name="T24" fmla="*/ 12 w 17"/>
                <a:gd name="T25" fmla="*/ 12 h 19"/>
                <a:gd name="T26" fmla="*/ 7 w 17"/>
                <a:gd name="T27" fmla="*/ 7 h 19"/>
                <a:gd name="T28" fmla="*/ 5 w 17"/>
                <a:gd name="T29" fmla="*/ 3 h 19"/>
                <a:gd name="T30" fmla="*/ 3 w 17"/>
                <a:gd name="T31" fmla="*/ 0 h 19"/>
                <a:gd name="T32" fmla="*/ 2 w 17"/>
                <a:gd name="T33" fmla="*/ 0 h 19"/>
                <a:gd name="T34" fmla="*/ 2 w 17"/>
                <a:gd name="T35" fmla="*/ 0 h 19"/>
                <a:gd name="T36" fmla="*/ 0 w 17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5"/>
                  </a:lnTo>
                  <a:lnTo>
                    <a:pt x="5" y="9"/>
                  </a:lnTo>
                  <a:lnTo>
                    <a:pt x="9" y="14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2" y="12"/>
                  </a:lnTo>
                  <a:lnTo>
                    <a:pt x="7" y="7"/>
                  </a:lnTo>
                  <a:lnTo>
                    <a:pt x="5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76">
              <a:extLst>
                <a:ext uri="{FF2B5EF4-FFF2-40B4-BE49-F238E27FC236}">
                  <a16:creationId xmlns:a16="http://schemas.microsoft.com/office/drawing/2014/main" xmlns="" id="{46029662-B8C5-47CF-99EB-68A4E9415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3" y="1489075"/>
              <a:ext cx="127000" cy="61913"/>
            </a:xfrm>
            <a:custGeom>
              <a:avLst/>
              <a:gdLst>
                <a:gd name="T0" fmla="*/ 0 w 80"/>
                <a:gd name="T1" fmla="*/ 2 h 39"/>
                <a:gd name="T2" fmla="*/ 0 w 80"/>
                <a:gd name="T3" fmla="*/ 2 h 39"/>
                <a:gd name="T4" fmla="*/ 0 w 80"/>
                <a:gd name="T5" fmla="*/ 4 h 39"/>
                <a:gd name="T6" fmla="*/ 25 w 80"/>
                <a:gd name="T7" fmla="*/ 21 h 39"/>
                <a:gd name="T8" fmla="*/ 51 w 80"/>
                <a:gd name="T9" fmla="*/ 32 h 39"/>
                <a:gd name="T10" fmla="*/ 79 w 80"/>
                <a:gd name="T11" fmla="*/ 39 h 39"/>
                <a:gd name="T12" fmla="*/ 80 w 80"/>
                <a:gd name="T13" fmla="*/ 37 h 39"/>
                <a:gd name="T14" fmla="*/ 80 w 80"/>
                <a:gd name="T15" fmla="*/ 37 h 39"/>
                <a:gd name="T16" fmla="*/ 80 w 80"/>
                <a:gd name="T17" fmla="*/ 35 h 39"/>
                <a:gd name="T18" fmla="*/ 79 w 80"/>
                <a:gd name="T19" fmla="*/ 35 h 39"/>
                <a:gd name="T20" fmla="*/ 51 w 80"/>
                <a:gd name="T21" fmla="*/ 30 h 39"/>
                <a:gd name="T22" fmla="*/ 26 w 80"/>
                <a:gd name="T23" fmla="*/ 18 h 39"/>
                <a:gd name="T24" fmla="*/ 2 w 80"/>
                <a:gd name="T25" fmla="*/ 0 h 39"/>
                <a:gd name="T26" fmla="*/ 2 w 80"/>
                <a:gd name="T27" fmla="*/ 0 h 39"/>
                <a:gd name="T28" fmla="*/ 0 w 80"/>
                <a:gd name="T2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39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5" y="21"/>
                  </a:lnTo>
                  <a:lnTo>
                    <a:pt x="51" y="32"/>
                  </a:lnTo>
                  <a:lnTo>
                    <a:pt x="79" y="39"/>
                  </a:lnTo>
                  <a:lnTo>
                    <a:pt x="80" y="37"/>
                  </a:lnTo>
                  <a:lnTo>
                    <a:pt x="80" y="37"/>
                  </a:lnTo>
                  <a:lnTo>
                    <a:pt x="80" y="35"/>
                  </a:lnTo>
                  <a:lnTo>
                    <a:pt x="79" y="35"/>
                  </a:lnTo>
                  <a:lnTo>
                    <a:pt x="51" y="30"/>
                  </a:lnTo>
                  <a:lnTo>
                    <a:pt x="26" y="18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77">
              <a:extLst>
                <a:ext uri="{FF2B5EF4-FFF2-40B4-BE49-F238E27FC236}">
                  <a16:creationId xmlns:a16="http://schemas.microsoft.com/office/drawing/2014/main" xmlns="" id="{F47C9215-490A-41EF-B834-329C6C8DD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431925"/>
              <a:ext cx="34925" cy="46038"/>
            </a:xfrm>
            <a:custGeom>
              <a:avLst/>
              <a:gdLst>
                <a:gd name="T0" fmla="*/ 0 w 22"/>
                <a:gd name="T1" fmla="*/ 0 h 29"/>
                <a:gd name="T2" fmla="*/ 0 w 22"/>
                <a:gd name="T3" fmla="*/ 1 h 29"/>
                <a:gd name="T4" fmla="*/ 0 w 22"/>
                <a:gd name="T5" fmla="*/ 1 h 29"/>
                <a:gd name="T6" fmla="*/ 0 w 22"/>
                <a:gd name="T7" fmla="*/ 3 h 29"/>
                <a:gd name="T8" fmla="*/ 1 w 22"/>
                <a:gd name="T9" fmla="*/ 5 h 29"/>
                <a:gd name="T10" fmla="*/ 3 w 22"/>
                <a:gd name="T11" fmla="*/ 8 h 29"/>
                <a:gd name="T12" fmla="*/ 7 w 22"/>
                <a:gd name="T13" fmla="*/ 14 h 29"/>
                <a:gd name="T14" fmla="*/ 10 w 22"/>
                <a:gd name="T15" fmla="*/ 19 h 29"/>
                <a:gd name="T16" fmla="*/ 15 w 22"/>
                <a:gd name="T17" fmla="*/ 24 h 29"/>
                <a:gd name="T18" fmla="*/ 21 w 22"/>
                <a:gd name="T19" fmla="*/ 29 h 29"/>
                <a:gd name="T20" fmla="*/ 22 w 22"/>
                <a:gd name="T21" fmla="*/ 29 h 29"/>
                <a:gd name="T22" fmla="*/ 22 w 22"/>
                <a:gd name="T23" fmla="*/ 29 h 29"/>
                <a:gd name="T24" fmla="*/ 22 w 22"/>
                <a:gd name="T25" fmla="*/ 27 h 29"/>
                <a:gd name="T26" fmla="*/ 22 w 22"/>
                <a:gd name="T27" fmla="*/ 27 h 29"/>
                <a:gd name="T28" fmla="*/ 17 w 22"/>
                <a:gd name="T29" fmla="*/ 22 h 29"/>
                <a:gd name="T30" fmla="*/ 14 w 22"/>
                <a:gd name="T31" fmla="*/ 17 h 29"/>
                <a:gd name="T32" fmla="*/ 8 w 22"/>
                <a:gd name="T33" fmla="*/ 12 h 29"/>
                <a:gd name="T34" fmla="*/ 7 w 22"/>
                <a:gd name="T35" fmla="*/ 7 h 29"/>
                <a:gd name="T36" fmla="*/ 3 w 22"/>
                <a:gd name="T37" fmla="*/ 3 h 29"/>
                <a:gd name="T38" fmla="*/ 1 w 22"/>
                <a:gd name="T39" fmla="*/ 1 h 29"/>
                <a:gd name="T40" fmla="*/ 1 w 22"/>
                <a:gd name="T41" fmla="*/ 0 h 29"/>
                <a:gd name="T42" fmla="*/ 1 w 22"/>
                <a:gd name="T43" fmla="*/ 0 h 29"/>
                <a:gd name="T44" fmla="*/ 0 w 22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5"/>
                  </a:lnTo>
                  <a:lnTo>
                    <a:pt x="3" y="8"/>
                  </a:lnTo>
                  <a:lnTo>
                    <a:pt x="7" y="14"/>
                  </a:lnTo>
                  <a:lnTo>
                    <a:pt x="10" y="19"/>
                  </a:lnTo>
                  <a:lnTo>
                    <a:pt x="15" y="24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17" y="22"/>
                  </a:lnTo>
                  <a:lnTo>
                    <a:pt x="14" y="17"/>
                  </a:lnTo>
                  <a:lnTo>
                    <a:pt x="8" y="12"/>
                  </a:lnTo>
                  <a:lnTo>
                    <a:pt x="7" y="7"/>
                  </a:lnTo>
                  <a:lnTo>
                    <a:pt x="3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78">
              <a:extLst>
                <a:ext uri="{FF2B5EF4-FFF2-40B4-BE49-F238E27FC236}">
                  <a16:creationId xmlns:a16="http://schemas.microsoft.com/office/drawing/2014/main" xmlns="" id="{F2C6D60E-25A8-44D3-AD5E-FD72A298E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1519238"/>
              <a:ext cx="66675" cy="58738"/>
            </a:xfrm>
            <a:custGeom>
              <a:avLst/>
              <a:gdLst>
                <a:gd name="T0" fmla="*/ 0 w 42"/>
                <a:gd name="T1" fmla="*/ 2 h 37"/>
                <a:gd name="T2" fmla="*/ 0 w 42"/>
                <a:gd name="T3" fmla="*/ 7 h 37"/>
                <a:gd name="T4" fmla="*/ 0 w 42"/>
                <a:gd name="T5" fmla="*/ 13 h 37"/>
                <a:gd name="T6" fmla="*/ 0 w 42"/>
                <a:gd name="T7" fmla="*/ 14 h 37"/>
                <a:gd name="T8" fmla="*/ 0 w 42"/>
                <a:gd name="T9" fmla="*/ 16 h 37"/>
                <a:gd name="T10" fmla="*/ 9 w 42"/>
                <a:gd name="T11" fmla="*/ 27 h 37"/>
                <a:gd name="T12" fmla="*/ 19 w 42"/>
                <a:gd name="T13" fmla="*/ 34 h 37"/>
                <a:gd name="T14" fmla="*/ 28 w 42"/>
                <a:gd name="T15" fmla="*/ 35 h 37"/>
                <a:gd name="T16" fmla="*/ 31 w 42"/>
                <a:gd name="T17" fmla="*/ 37 h 37"/>
                <a:gd name="T18" fmla="*/ 35 w 42"/>
                <a:gd name="T19" fmla="*/ 37 h 37"/>
                <a:gd name="T20" fmla="*/ 38 w 42"/>
                <a:gd name="T21" fmla="*/ 35 h 37"/>
                <a:gd name="T22" fmla="*/ 40 w 42"/>
                <a:gd name="T23" fmla="*/ 34 h 37"/>
                <a:gd name="T24" fmla="*/ 42 w 42"/>
                <a:gd name="T25" fmla="*/ 32 h 37"/>
                <a:gd name="T26" fmla="*/ 42 w 42"/>
                <a:gd name="T27" fmla="*/ 30 h 37"/>
                <a:gd name="T28" fmla="*/ 42 w 42"/>
                <a:gd name="T29" fmla="*/ 27 h 37"/>
                <a:gd name="T30" fmla="*/ 40 w 42"/>
                <a:gd name="T31" fmla="*/ 23 h 37"/>
                <a:gd name="T32" fmla="*/ 37 w 42"/>
                <a:gd name="T33" fmla="*/ 21 h 37"/>
                <a:gd name="T34" fmla="*/ 33 w 42"/>
                <a:gd name="T35" fmla="*/ 21 h 37"/>
                <a:gd name="T36" fmla="*/ 31 w 42"/>
                <a:gd name="T37" fmla="*/ 21 h 37"/>
                <a:gd name="T38" fmla="*/ 31 w 42"/>
                <a:gd name="T39" fmla="*/ 20 h 37"/>
                <a:gd name="T40" fmla="*/ 30 w 42"/>
                <a:gd name="T41" fmla="*/ 20 h 37"/>
                <a:gd name="T42" fmla="*/ 26 w 42"/>
                <a:gd name="T43" fmla="*/ 20 h 37"/>
                <a:gd name="T44" fmla="*/ 23 w 42"/>
                <a:gd name="T45" fmla="*/ 18 h 37"/>
                <a:gd name="T46" fmla="*/ 19 w 42"/>
                <a:gd name="T47" fmla="*/ 16 h 37"/>
                <a:gd name="T48" fmla="*/ 16 w 42"/>
                <a:gd name="T49" fmla="*/ 13 h 37"/>
                <a:gd name="T50" fmla="*/ 16 w 42"/>
                <a:gd name="T51" fmla="*/ 9 h 37"/>
                <a:gd name="T52" fmla="*/ 14 w 42"/>
                <a:gd name="T53" fmla="*/ 7 h 37"/>
                <a:gd name="T54" fmla="*/ 14 w 42"/>
                <a:gd name="T55" fmla="*/ 7 h 37"/>
                <a:gd name="T56" fmla="*/ 12 w 42"/>
                <a:gd name="T57" fmla="*/ 7 h 37"/>
                <a:gd name="T58" fmla="*/ 12 w 42"/>
                <a:gd name="T59" fmla="*/ 9 h 37"/>
                <a:gd name="T60" fmla="*/ 12 w 42"/>
                <a:gd name="T61" fmla="*/ 13 h 37"/>
                <a:gd name="T62" fmla="*/ 16 w 42"/>
                <a:gd name="T63" fmla="*/ 16 h 37"/>
                <a:gd name="T64" fmla="*/ 18 w 42"/>
                <a:gd name="T65" fmla="*/ 20 h 37"/>
                <a:gd name="T66" fmla="*/ 23 w 42"/>
                <a:gd name="T67" fmla="*/ 21 h 37"/>
                <a:gd name="T68" fmla="*/ 26 w 42"/>
                <a:gd name="T69" fmla="*/ 23 h 37"/>
                <a:gd name="T70" fmla="*/ 28 w 42"/>
                <a:gd name="T71" fmla="*/ 23 h 37"/>
                <a:gd name="T72" fmla="*/ 31 w 42"/>
                <a:gd name="T73" fmla="*/ 23 h 37"/>
                <a:gd name="T74" fmla="*/ 31 w 42"/>
                <a:gd name="T75" fmla="*/ 23 h 37"/>
                <a:gd name="T76" fmla="*/ 33 w 42"/>
                <a:gd name="T77" fmla="*/ 23 h 37"/>
                <a:gd name="T78" fmla="*/ 35 w 42"/>
                <a:gd name="T79" fmla="*/ 25 h 37"/>
                <a:gd name="T80" fmla="*/ 37 w 42"/>
                <a:gd name="T81" fmla="*/ 25 h 37"/>
                <a:gd name="T82" fmla="*/ 38 w 42"/>
                <a:gd name="T83" fmla="*/ 27 h 37"/>
                <a:gd name="T84" fmla="*/ 38 w 42"/>
                <a:gd name="T85" fmla="*/ 30 h 37"/>
                <a:gd name="T86" fmla="*/ 38 w 42"/>
                <a:gd name="T87" fmla="*/ 30 h 37"/>
                <a:gd name="T88" fmla="*/ 38 w 42"/>
                <a:gd name="T89" fmla="*/ 32 h 37"/>
                <a:gd name="T90" fmla="*/ 37 w 42"/>
                <a:gd name="T91" fmla="*/ 34 h 37"/>
                <a:gd name="T92" fmla="*/ 35 w 42"/>
                <a:gd name="T93" fmla="*/ 34 h 37"/>
                <a:gd name="T94" fmla="*/ 31 w 42"/>
                <a:gd name="T95" fmla="*/ 34 h 37"/>
                <a:gd name="T96" fmla="*/ 28 w 42"/>
                <a:gd name="T97" fmla="*/ 34 h 37"/>
                <a:gd name="T98" fmla="*/ 21 w 42"/>
                <a:gd name="T99" fmla="*/ 30 h 37"/>
                <a:gd name="T100" fmla="*/ 11 w 42"/>
                <a:gd name="T101" fmla="*/ 25 h 37"/>
                <a:gd name="T102" fmla="*/ 4 w 42"/>
                <a:gd name="T103" fmla="*/ 14 h 37"/>
                <a:gd name="T104" fmla="*/ 4 w 42"/>
                <a:gd name="T105" fmla="*/ 13 h 37"/>
                <a:gd name="T106" fmla="*/ 2 w 42"/>
                <a:gd name="T107" fmla="*/ 11 h 37"/>
                <a:gd name="T108" fmla="*/ 2 w 42"/>
                <a:gd name="T109" fmla="*/ 7 h 37"/>
                <a:gd name="T110" fmla="*/ 4 w 42"/>
                <a:gd name="T111" fmla="*/ 2 h 37"/>
                <a:gd name="T112" fmla="*/ 2 w 42"/>
                <a:gd name="T113" fmla="*/ 2 h 37"/>
                <a:gd name="T114" fmla="*/ 2 w 42"/>
                <a:gd name="T115" fmla="*/ 0 h 37"/>
                <a:gd name="T116" fmla="*/ 0 w 42"/>
                <a:gd name="T117" fmla="*/ 2 h 37"/>
                <a:gd name="T118" fmla="*/ 0 w 42"/>
                <a:gd name="T11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37">
                  <a:moveTo>
                    <a:pt x="0" y="2"/>
                  </a:moveTo>
                  <a:lnTo>
                    <a:pt x="0" y="7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9" y="27"/>
                  </a:lnTo>
                  <a:lnTo>
                    <a:pt x="19" y="34"/>
                  </a:lnTo>
                  <a:lnTo>
                    <a:pt x="28" y="35"/>
                  </a:lnTo>
                  <a:lnTo>
                    <a:pt x="31" y="37"/>
                  </a:lnTo>
                  <a:lnTo>
                    <a:pt x="35" y="37"/>
                  </a:lnTo>
                  <a:lnTo>
                    <a:pt x="38" y="35"/>
                  </a:lnTo>
                  <a:lnTo>
                    <a:pt x="40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2" y="27"/>
                  </a:lnTo>
                  <a:lnTo>
                    <a:pt x="40" y="23"/>
                  </a:lnTo>
                  <a:lnTo>
                    <a:pt x="37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26" y="20"/>
                  </a:lnTo>
                  <a:lnTo>
                    <a:pt x="23" y="18"/>
                  </a:lnTo>
                  <a:lnTo>
                    <a:pt x="19" y="16"/>
                  </a:lnTo>
                  <a:lnTo>
                    <a:pt x="16" y="13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23" y="21"/>
                  </a:lnTo>
                  <a:lnTo>
                    <a:pt x="26" y="23"/>
                  </a:lnTo>
                  <a:lnTo>
                    <a:pt x="28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5" y="25"/>
                  </a:lnTo>
                  <a:lnTo>
                    <a:pt x="37" y="25"/>
                  </a:lnTo>
                  <a:lnTo>
                    <a:pt x="38" y="27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1" y="30"/>
                  </a:lnTo>
                  <a:lnTo>
                    <a:pt x="11" y="25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2" y="7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79">
              <a:extLst>
                <a:ext uri="{FF2B5EF4-FFF2-40B4-BE49-F238E27FC236}">
                  <a16:creationId xmlns:a16="http://schemas.microsoft.com/office/drawing/2014/main" xmlns="" id="{3124AE9D-3A97-4873-A236-A36B6C724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1525588"/>
              <a:ext cx="52388" cy="41275"/>
            </a:xfrm>
            <a:custGeom>
              <a:avLst/>
              <a:gdLst>
                <a:gd name="T0" fmla="*/ 0 w 33"/>
                <a:gd name="T1" fmla="*/ 2 h 26"/>
                <a:gd name="T2" fmla="*/ 0 w 33"/>
                <a:gd name="T3" fmla="*/ 3 h 26"/>
                <a:gd name="T4" fmla="*/ 1 w 33"/>
                <a:gd name="T5" fmla="*/ 10 h 26"/>
                <a:gd name="T6" fmla="*/ 7 w 33"/>
                <a:gd name="T7" fmla="*/ 17 h 26"/>
                <a:gd name="T8" fmla="*/ 15 w 33"/>
                <a:gd name="T9" fmla="*/ 23 h 26"/>
                <a:gd name="T10" fmla="*/ 31 w 33"/>
                <a:gd name="T11" fmla="*/ 26 h 26"/>
                <a:gd name="T12" fmla="*/ 33 w 33"/>
                <a:gd name="T13" fmla="*/ 26 h 26"/>
                <a:gd name="T14" fmla="*/ 33 w 33"/>
                <a:gd name="T15" fmla="*/ 24 h 26"/>
                <a:gd name="T16" fmla="*/ 33 w 33"/>
                <a:gd name="T17" fmla="*/ 24 h 26"/>
                <a:gd name="T18" fmla="*/ 31 w 33"/>
                <a:gd name="T19" fmla="*/ 23 h 26"/>
                <a:gd name="T20" fmla="*/ 17 w 33"/>
                <a:gd name="T21" fmla="*/ 21 h 26"/>
                <a:gd name="T22" fmla="*/ 10 w 33"/>
                <a:gd name="T23" fmla="*/ 16 h 26"/>
                <a:gd name="T24" fmla="*/ 5 w 33"/>
                <a:gd name="T25" fmla="*/ 9 h 26"/>
                <a:gd name="T26" fmla="*/ 3 w 33"/>
                <a:gd name="T27" fmla="*/ 3 h 26"/>
                <a:gd name="T28" fmla="*/ 3 w 33"/>
                <a:gd name="T29" fmla="*/ 2 h 26"/>
                <a:gd name="T30" fmla="*/ 3 w 33"/>
                <a:gd name="T31" fmla="*/ 0 h 26"/>
                <a:gd name="T32" fmla="*/ 1 w 33"/>
                <a:gd name="T33" fmla="*/ 0 h 26"/>
                <a:gd name="T34" fmla="*/ 1 w 33"/>
                <a:gd name="T35" fmla="*/ 0 h 26"/>
                <a:gd name="T36" fmla="*/ 0 w 33"/>
                <a:gd name="T3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6">
                  <a:moveTo>
                    <a:pt x="0" y="2"/>
                  </a:moveTo>
                  <a:lnTo>
                    <a:pt x="0" y="3"/>
                  </a:lnTo>
                  <a:lnTo>
                    <a:pt x="1" y="10"/>
                  </a:lnTo>
                  <a:lnTo>
                    <a:pt x="7" y="17"/>
                  </a:lnTo>
                  <a:lnTo>
                    <a:pt x="15" y="23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1" y="23"/>
                  </a:lnTo>
                  <a:lnTo>
                    <a:pt x="17" y="21"/>
                  </a:lnTo>
                  <a:lnTo>
                    <a:pt x="10" y="16"/>
                  </a:lnTo>
                  <a:lnTo>
                    <a:pt x="5" y="9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80">
              <a:extLst>
                <a:ext uri="{FF2B5EF4-FFF2-40B4-BE49-F238E27FC236}">
                  <a16:creationId xmlns:a16="http://schemas.microsoft.com/office/drawing/2014/main" xmlns="" id="{E8AA3967-28D5-4B58-A6FF-C0ED8FAE36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1401" y="1477963"/>
              <a:ext cx="136525" cy="33338"/>
            </a:xfrm>
            <a:custGeom>
              <a:avLst/>
              <a:gdLst>
                <a:gd name="T0" fmla="*/ 75 w 86"/>
                <a:gd name="T1" fmla="*/ 7 h 21"/>
                <a:gd name="T2" fmla="*/ 81 w 86"/>
                <a:gd name="T3" fmla="*/ 9 h 21"/>
                <a:gd name="T4" fmla="*/ 82 w 86"/>
                <a:gd name="T5" fmla="*/ 11 h 21"/>
                <a:gd name="T6" fmla="*/ 82 w 86"/>
                <a:gd name="T7" fmla="*/ 12 h 21"/>
                <a:gd name="T8" fmla="*/ 82 w 86"/>
                <a:gd name="T9" fmla="*/ 14 h 21"/>
                <a:gd name="T10" fmla="*/ 82 w 86"/>
                <a:gd name="T11" fmla="*/ 16 h 21"/>
                <a:gd name="T12" fmla="*/ 81 w 86"/>
                <a:gd name="T13" fmla="*/ 18 h 21"/>
                <a:gd name="T14" fmla="*/ 77 w 86"/>
                <a:gd name="T15" fmla="*/ 18 h 21"/>
                <a:gd name="T16" fmla="*/ 75 w 86"/>
                <a:gd name="T17" fmla="*/ 18 h 21"/>
                <a:gd name="T18" fmla="*/ 72 w 86"/>
                <a:gd name="T19" fmla="*/ 16 h 21"/>
                <a:gd name="T20" fmla="*/ 68 w 86"/>
                <a:gd name="T21" fmla="*/ 14 h 21"/>
                <a:gd name="T22" fmla="*/ 65 w 86"/>
                <a:gd name="T23" fmla="*/ 12 h 21"/>
                <a:gd name="T24" fmla="*/ 63 w 86"/>
                <a:gd name="T25" fmla="*/ 11 h 21"/>
                <a:gd name="T26" fmla="*/ 61 w 86"/>
                <a:gd name="T27" fmla="*/ 11 h 21"/>
                <a:gd name="T28" fmla="*/ 60 w 86"/>
                <a:gd name="T29" fmla="*/ 9 h 21"/>
                <a:gd name="T30" fmla="*/ 65 w 86"/>
                <a:gd name="T31" fmla="*/ 7 h 21"/>
                <a:gd name="T32" fmla="*/ 68 w 86"/>
                <a:gd name="T33" fmla="*/ 5 h 21"/>
                <a:gd name="T34" fmla="*/ 72 w 86"/>
                <a:gd name="T35" fmla="*/ 5 h 21"/>
                <a:gd name="T36" fmla="*/ 74 w 86"/>
                <a:gd name="T37" fmla="*/ 5 h 21"/>
                <a:gd name="T38" fmla="*/ 75 w 86"/>
                <a:gd name="T39" fmla="*/ 5 h 21"/>
                <a:gd name="T40" fmla="*/ 75 w 86"/>
                <a:gd name="T41" fmla="*/ 7 h 21"/>
                <a:gd name="T42" fmla="*/ 23 w 86"/>
                <a:gd name="T43" fmla="*/ 0 h 21"/>
                <a:gd name="T44" fmla="*/ 16 w 86"/>
                <a:gd name="T45" fmla="*/ 2 h 21"/>
                <a:gd name="T46" fmla="*/ 11 w 86"/>
                <a:gd name="T47" fmla="*/ 5 h 21"/>
                <a:gd name="T48" fmla="*/ 7 w 86"/>
                <a:gd name="T49" fmla="*/ 9 h 21"/>
                <a:gd name="T50" fmla="*/ 4 w 86"/>
                <a:gd name="T51" fmla="*/ 11 h 21"/>
                <a:gd name="T52" fmla="*/ 2 w 86"/>
                <a:gd name="T53" fmla="*/ 14 h 21"/>
                <a:gd name="T54" fmla="*/ 0 w 86"/>
                <a:gd name="T55" fmla="*/ 14 h 21"/>
                <a:gd name="T56" fmla="*/ 0 w 86"/>
                <a:gd name="T57" fmla="*/ 16 h 21"/>
                <a:gd name="T58" fmla="*/ 0 w 86"/>
                <a:gd name="T59" fmla="*/ 16 h 21"/>
                <a:gd name="T60" fmla="*/ 2 w 86"/>
                <a:gd name="T61" fmla="*/ 16 h 21"/>
                <a:gd name="T62" fmla="*/ 4 w 86"/>
                <a:gd name="T63" fmla="*/ 16 h 21"/>
                <a:gd name="T64" fmla="*/ 4 w 86"/>
                <a:gd name="T65" fmla="*/ 16 h 21"/>
                <a:gd name="T66" fmla="*/ 6 w 86"/>
                <a:gd name="T67" fmla="*/ 12 h 21"/>
                <a:gd name="T68" fmla="*/ 9 w 86"/>
                <a:gd name="T69" fmla="*/ 11 h 21"/>
                <a:gd name="T70" fmla="*/ 13 w 86"/>
                <a:gd name="T71" fmla="*/ 7 h 21"/>
                <a:gd name="T72" fmla="*/ 18 w 86"/>
                <a:gd name="T73" fmla="*/ 5 h 21"/>
                <a:gd name="T74" fmla="*/ 25 w 86"/>
                <a:gd name="T75" fmla="*/ 4 h 21"/>
                <a:gd name="T76" fmla="*/ 42 w 86"/>
                <a:gd name="T77" fmla="*/ 4 h 21"/>
                <a:gd name="T78" fmla="*/ 60 w 86"/>
                <a:gd name="T79" fmla="*/ 12 h 21"/>
                <a:gd name="T80" fmla="*/ 61 w 86"/>
                <a:gd name="T81" fmla="*/ 14 h 21"/>
                <a:gd name="T82" fmla="*/ 63 w 86"/>
                <a:gd name="T83" fmla="*/ 16 h 21"/>
                <a:gd name="T84" fmla="*/ 67 w 86"/>
                <a:gd name="T85" fmla="*/ 18 h 21"/>
                <a:gd name="T86" fmla="*/ 70 w 86"/>
                <a:gd name="T87" fmla="*/ 19 h 21"/>
                <a:gd name="T88" fmla="*/ 74 w 86"/>
                <a:gd name="T89" fmla="*/ 21 h 21"/>
                <a:gd name="T90" fmla="*/ 79 w 86"/>
                <a:gd name="T91" fmla="*/ 21 h 21"/>
                <a:gd name="T92" fmla="*/ 82 w 86"/>
                <a:gd name="T93" fmla="*/ 19 h 21"/>
                <a:gd name="T94" fmla="*/ 84 w 86"/>
                <a:gd name="T95" fmla="*/ 18 h 21"/>
                <a:gd name="T96" fmla="*/ 86 w 86"/>
                <a:gd name="T97" fmla="*/ 16 h 21"/>
                <a:gd name="T98" fmla="*/ 86 w 86"/>
                <a:gd name="T99" fmla="*/ 12 h 21"/>
                <a:gd name="T100" fmla="*/ 84 w 86"/>
                <a:gd name="T101" fmla="*/ 9 h 21"/>
                <a:gd name="T102" fmla="*/ 82 w 86"/>
                <a:gd name="T103" fmla="*/ 7 h 21"/>
                <a:gd name="T104" fmla="*/ 77 w 86"/>
                <a:gd name="T105" fmla="*/ 4 h 21"/>
                <a:gd name="T106" fmla="*/ 77 w 86"/>
                <a:gd name="T107" fmla="*/ 4 h 21"/>
                <a:gd name="T108" fmla="*/ 75 w 86"/>
                <a:gd name="T109" fmla="*/ 2 h 21"/>
                <a:gd name="T110" fmla="*/ 72 w 86"/>
                <a:gd name="T111" fmla="*/ 2 h 21"/>
                <a:gd name="T112" fmla="*/ 68 w 86"/>
                <a:gd name="T113" fmla="*/ 2 h 21"/>
                <a:gd name="T114" fmla="*/ 63 w 86"/>
                <a:gd name="T115" fmla="*/ 4 h 21"/>
                <a:gd name="T116" fmla="*/ 58 w 86"/>
                <a:gd name="T117" fmla="*/ 7 h 21"/>
                <a:gd name="T118" fmla="*/ 58 w 86"/>
                <a:gd name="T119" fmla="*/ 7 h 21"/>
                <a:gd name="T120" fmla="*/ 40 w 86"/>
                <a:gd name="T121" fmla="*/ 0 h 21"/>
                <a:gd name="T122" fmla="*/ 23 w 86"/>
                <a:gd name="T1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21">
                  <a:moveTo>
                    <a:pt x="75" y="7"/>
                  </a:moveTo>
                  <a:lnTo>
                    <a:pt x="81" y="9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4"/>
                  </a:lnTo>
                  <a:lnTo>
                    <a:pt x="82" y="16"/>
                  </a:lnTo>
                  <a:lnTo>
                    <a:pt x="81" y="18"/>
                  </a:lnTo>
                  <a:lnTo>
                    <a:pt x="77" y="18"/>
                  </a:lnTo>
                  <a:lnTo>
                    <a:pt x="75" y="18"/>
                  </a:lnTo>
                  <a:lnTo>
                    <a:pt x="72" y="16"/>
                  </a:lnTo>
                  <a:lnTo>
                    <a:pt x="68" y="14"/>
                  </a:lnTo>
                  <a:lnTo>
                    <a:pt x="65" y="12"/>
                  </a:lnTo>
                  <a:lnTo>
                    <a:pt x="63" y="11"/>
                  </a:lnTo>
                  <a:lnTo>
                    <a:pt x="61" y="11"/>
                  </a:lnTo>
                  <a:lnTo>
                    <a:pt x="60" y="9"/>
                  </a:lnTo>
                  <a:lnTo>
                    <a:pt x="65" y="7"/>
                  </a:lnTo>
                  <a:lnTo>
                    <a:pt x="68" y="5"/>
                  </a:lnTo>
                  <a:lnTo>
                    <a:pt x="72" y="5"/>
                  </a:lnTo>
                  <a:lnTo>
                    <a:pt x="74" y="5"/>
                  </a:lnTo>
                  <a:lnTo>
                    <a:pt x="75" y="5"/>
                  </a:lnTo>
                  <a:lnTo>
                    <a:pt x="75" y="7"/>
                  </a:lnTo>
                  <a:close/>
                  <a:moveTo>
                    <a:pt x="23" y="0"/>
                  </a:moveTo>
                  <a:lnTo>
                    <a:pt x="16" y="2"/>
                  </a:lnTo>
                  <a:lnTo>
                    <a:pt x="11" y="5"/>
                  </a:lnTo>
                  <a:lnTo>
                    <a:pt x="7" y="9"/>
                  </a:lnTo>
                  <a:lnTo>
                    <a:pt x="4" y="11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3" y="7"/>
                  </a:lnTo>
                  <a:lnTo>
                    <a:pt x="18" y="5"/>
                  </a:lnTo>
                  <a:lnTo>
                    <a:pt x="25" y="4"/>
                  </a:lnTo>
                  <a:lnTo>
                    <a:pt x="42" y="4"/>
                  </a:lnTo>
                  <a:lnTo>
                    <a:pt x="60" y="12"/>
                  </a:lnTo>
                  <a:lnTo>
                    <a:pt x="61" y="14"/>
                  </a:lnTo>
                  <a:lnTo>
                    <a:pt x="63" y="16"/>
                  </a:lnTo>
                  <a:lnTo>
                    <a:pt x="67" y="18"/>
                  </a:lnTo>
                  <a:lnTo>
                    <a:pt x="70" y="19"/>
                  </a:lnTo>
                  <a:lnTo>
                    <a:pt x="74" y="21"/>
                  </a:lnTo>
                  <a:lnTo>
                    <a:pt x="79" y="21"/>
                  </a:lnTo>
                  <a:lnTo>
                    <a:pt x="82" y="19"/>
                  </a:lnTo>
                  <a:lnTo>
                    <a:pt x="84" y="18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4" y="9"/>
                  </a:lnTo>
                  <a:lnTo>
                    <a:pt x="82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5" y="2"/>
                  </a:lnTo>
                  <a:lnTo>
                    <a:pt x="72" y="2"/>
                  </a:lnTo>
                  <a:lnTo>
                    <a:pt x="68" y="2"/>
                  </a:lnTo>
                  <a:lnTo>
                    <a:pt x="63" y="4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4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81">
              <a:extLst>
                <a:ext uri="{FF2B5EF4-FFF2-40B4-BE49-F238E27FC236}">
                  <a16:creationId xmlns:a16="http://schemas.microsoft.com/office/drawing/2014/main" xmlns="" id="{6538085F-6950-42C4-B5E2-9AC49EC47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473200"/>
              <a:ext cx="133350" cy="49213"/>
            </a:xfrm>
            <a:custGeom>
              <a:avLst/>
              <a:gdLst>
                <a:gd name="T0" fmla="*/ 44 w 84"/>
                <a:gd name="T1" fmla="*/ 7 h 31"/>
                <a:gd name="T2" fmla="*/ 44 w 84"/>
                <a:gd name="T3" fmla="*/ 8 h 31"/>
                <a:gd name="T4" fmla="*/ 44 w 84"/>
                <a:gd name="T5" fmla="*/ 8 h 31"/>
                <a:gd name="T6" fmla="*/ 46 w 84"/>
                <a:gd name="T7" fmla="*/ 10 h 31"/>
                <a:gd name="T8" fmla="*/ 47 w 84"/>
                <a:gd name="T9" fmla="*/ 10 h 31"/>
                <a:gd name="T10" fmla="*/ 51 w 84"/>
                <a:gd name="T11" fmla="*/ 5 h 31"/>
                <a:gd name="T12" fmla="*/ 60 w 84"/>
                <a:gd name="T13" fmla="*/ 3 h 31"/>
                <a:gd name="T14" fmla="*/ 68 w 84"/>
                <a:gd name="T15" fmla="*/ 3 h 31"/>
                <a:gd name="T16" fmla="*/ 77 w 84"/>
                <a:gd name="T17" fmla="*/ 8 h 31"/>
                <a:gd name="T18" fmla="*/ 79 w 84"/>
                <a:gd name="T19" fmla="*/ 8 h 31"/>
                <a:gd name="T20" fmla="*/ 79 w 84"/>
                <a:gd name="T21" fmla="*/ 10 h 31"/>
                <a:gd name="T22" fmla="*/ 81 w 84"/>
                <a:gd name="T23" fmla="*/ 14 h 31"/>
                <a:gd name="T24" fmla="*/ 82 w 84"/>
                <a:gd name="T25" fmla="*/ 17 h 31"/>
                <a:gd name="T26" fmla="*/ 81 w 84"/>
                <a:gd name="T27" fmla="*/ 21 h 31"/>
                <a:gd name="T28" fmla="*/ 79 w 84"/>
                <a:gd name="T29" fmla="*/ 26 h 31"/>
                <a:gd name="T30" fmla="*/ 79 w 84"/>
                <a:gd name="T31" fmla="*/ 26 h 31"/>
                <a:gd name="T32" fmla="*/ 77 w 84"/>
                <a:gd name="T33" fmla="*/ 26 h 31"/>
                <a:gd name="T34" fmla="*/ 75 w 84"/>
                <a:gd name="T35" fmla="*/ 28 h 31"/>
                <a:gd name="T36" fmla="*/ 74 w 84"/>
                <a:gd name="T37" fmla="*/ 28 h 31"/>
                <a:gd name="T38" fmla="*/ 70 w 84"/>
                <a:gd name="T39" fmla="*/ 28 h 31"/>
                <a:gd name="T40" fmla="*/ 67 w 84"/>
                <a:gd name="T41" fmla="*/ 26 h 31"/>
                <a:gd name="T42" fmla="*/ 61 w 84"/>
                <a:gd name="T43" fmla="*/ 24 h 31"/>
                <a:gd name="T44" fmla="*/ 58 w 84"/>
                <a:gd name="T45" fmla="*/ 21 h 31"/>
                <a:gd name="T46" fmla="*/ 49 w 84"/>
                <a:gd name="T47" fmla="*/ 17 h 31"/>
                <a:gd name="T48" fmla="*/ 37 w 84"/>
                <a:gd name="T49" fmla="*/ 12 h 31"/>
                <a:gd name="T50" fmla="*/ 25 w 84"/>
                <a:gd name="T51" fmla="*/ 10 h 31"/>
                <a:gd name="T52" fmla="*/ 11 w 84"/>
                <a:gd name="T53" fmla="*/ 12 h 31"/>
                <a:gd name="T54" fmla="*/ 0 w 84"/>
                <a:gd name="T55" fmla="*/ 21 h 31"/>
                <a:gd name="T56" fmla="*/ 0 w 84"/>
                <a:gd name="T57" fmla="*/ 21 h 31"/>
                <a:gd name="T58" fmla="*/ 0 w 84"/>
                <a:gd name="T59" fmla="*/ 22 h 31"/>
                <a:gd name="T60" fmla="*/ 2 w 84"/>
                <a:gd name="T61" fmla="*/ 22 h 31"/>
                <a:gd name="T62" fmla="*/ 2 w 84"/>
                <a:gd name="T63" fmla="*/ 22 h 31"/>
                <a:gd name="T64" fmla="*/ 12 w 84"/>
                <a:gd name="T65" fmla="*/ 14 h 31"/>
                <a:gd name="T66" fmla="*/ 25 w 84"/>
                <a:gd name="T67" fmla="*/ 14 h 31"/>
                <a:gd name="T68" fmla="*/ 37 w 84"/>
                <a:gd name="T69" fmla="*/ 15 h 31"/>
                <a:gd name="T70" fmla="*/ 49 w 84"/>
                <a:gd name="T71" fmla="*/ 21 h 31"/>
                <a:gd name="T72" fmla="*/ 56 w 84"/>
                <a:gd name="T73" fmla="*/ 24 h 31"/>
                <a:gd name="T74" fmla="*/ 60 w 84"/>
                <a:gd name="T75" fmla="*/ 26 h 31"/>
                <a:gd name="T76" fmla="*/ 65 w 84"/>
                <a:gd name="T77" fmla="*/ 29 h 31"/>
                <a:gd name="T78" fmla="*/ 70 w 84"/>
                <a:gd name="T79" fmla="*/ 31 h 31"/>
                <a:gd name="T80" fmla="*/ 75 w 84"/>
                <a:gd name="T81" fmla="*/ 31 h 31"/>
                <a:gd name="T82" fmla="*/ 77 w 84"/>
                <a:gd name="T83" fmla="*/ 29 h 31"/>
                <a:gd name="T84" fmla="*/ 79 w 84"/>
                <a:gd name="T85" fmla="*/ 29 h 31"/>
                <a:gd name="T86" fmla="*/ 81 w 84"/>
                <a:gd name="T87" fmla="*/ 28 h 31"/>
                <a:gd name="T88" fmla="*/ 81 w 84"/>
                <a:gd name="T89" fmla="*/ 28 h 31"/>
                <a:gd name="T90" fmla="*/ 84 w 84"/>
                <a:gd name="T91" fmla="*/ 22 h 31"/>
                <a:gd name="T92" fmla="*/ 84 w 84"/>
                <a:gd name="T93" fmla="*/ 17 h 31"/>
                <a:gd name="T94" fmla="*/ 84 w 84"/>
                <a:gd name="T95" fmla="*/ 12 h 31"/>
                <a:gd name="T96" fmla="*/ 82 w 84"/>
                <a:gd name="T97" fmla="*/ 8 h 31"/>
                <a:gd name="T98" fmla="*/ 81 w 84"/>
                <a:gd name="T99" fmla="*/ 7 h 31"/>
                <a:gd name="T100" fmla="*/ 81 w 84"/>
                <a:gd name="T101" fmla="*/ 7 h 31"/>
                <a:gd name="T102" fmla="*/ 68 w 84"/>
                <a:gd name="T103" fmla="*/ 0 h 31"/>
                <a:gd name="T104" fmla="*/ 58 w 84"/>
                <a:gd name="T105" fmla="*/ 0 h 31"/>
                <a:gd name="T106" fmla="*/ 49 w 84"/>
                <a:gd name="T107" fmla="*/ 3 h 31"/>
                <a:gd name="T108" fmla="*/ 44 w 84"/>
                <a:gd name="T10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31">
                  <a:moveTo>
                    <a:pt x="44" y="7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10"/>
                  </a:lnTo>
                  <a:lnTo>
                    <a:pt x="47" y="10"/>
                  </a:lnTo>
                  <a:lnTo>
                    <a:pt x="51" y="5"/>
                  </a:lnTo>
                  <a:lnTo>
                    <a:pt x="60" y="3"/>
                  </a:lnTo>
                  <a:lnTo>
                    <a:pt x="68" y="3"/>
                  </a:lnTo>
                  <a:lnTo>
                    <a:pt x="77" y="8"/>
                  </a:lnTo>
                  <a:lnTo>
                    <a:pt x="79" y="8"/>
                  </a:lnTo>
                  <a:lnTo>
                    <a:pt x="79" y="10"/>
                  </a:lnTo>
                  <a:lnTo>
                    <a:pt x="81" y="14"/>
                  </a:lnTo>
                  <a:lnTo>
                    <a:pt x="82" y="17"/>
                  </a:lnTo>
                  <a:lnTo>
                    <a:pt x="81" y="21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7" y="26"/>
                  </a:lnTo>
                  <a:lnTo>
                    <a:pt x="75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7" y="26"/>
                  </a:lnTo>
                  <a:lnTo>
                    <a:pt x="61" y="24"/>
                  </a:lnTo>
                  <a:lnTo>
                    <a:pt x="58" y="21"/>
                  </a:lnTo>
                  <a:lnTo>
                    <a:pt x="49" y="17"/>
                  </a:lnTo>
                  <a:lnTo>
                    <a:pt x="37" y="12"/>
                  </a:lnTo>
                  <a:lnTo>
                    <a:pt x="25" y="10"/>
                  </a:lnTo>
                  <a:lnTo>
                    <a:pt x="11" y="1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2" y="14"/>
                  </a:lnTo>
                  <a:lnTo>
                    <a:pt x="25" y="14"/>
                  </a:lnTo>
                  <a:lnTo>
                    <a:pt x="37" y="15"/>
                  </a:lnTo>
                  <a:lnTo>
                    <a:pt x="49" y="21"/>
                  </a:lnTo>
                  <a:lnTo>
                    <a:pt x="56" y="24"/>
                  </a:lnTo>
                  <a:lnTo>
                    <a:pt x="60" y="26"/>
                  </a:lnTo>
                  <a:lnTo>
                    <a:pt x="65" y="29"/>
                  </a:lnTo>
                  <a:lnTo>
                    <a:pt x="70" y="31"/>
                  </a:lnTo>
                  <a:lnTo>
                    <a:pt x="75" y="31"/>
                  </a:lnTo>
                  <a:lnTo>
                    <a:pt x="77" y="29"/>
                  </a:lnTo>
                  <a:lnTo>
                    <a:pt x="79" y="29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4" y="22"/>
                  </a:lnTo>
                  <a:lnTo>
                    <a:pt x="84" y="17"/>
                  </a:lnTo>
                  <a:lnTo>
                    <a:pt x="84" y="12"/>
                  </a:lnTo>
                  <a:lnTo>
                    <a:pt x="82" y="8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68" y="0"/>
                  </a:lnTo>
                  <a:lnTo>
                    <a:pt x="58" y="0"/>
                  </a:lnTo>
                  <a:lnTo>
                    <a:pt x="49" y="3"/>
                  </a:lnTo>
                  <a:lnTo>
                    <a:pt x="44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82">
              <a:extLst>
                <a:ext uri="{FF2B5EF4-FFF2-40B4-BE49-F238E27FC236}">
                  <a16:creationId xmlns:a16="http://schemas.microsoft.com/office/drawing/2014/main" xmlns="" id="{9B1B5BC7-F596-416F-AFEE-6AD499FE9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038" y="1463675"/>
              <a:ext cx="134938" cy="69850"/>
            </a:xfrm>
            <a:custGeom>
              <a:avLst/>
              <a:gdLst>
                <a:gd name="T0" fmla="*/ 31 w 85"/>
                <a:gd name="T1" fmla="*/ 11 h 44"/>
                <a:gd name="T2" fmla="*/ 31 w 85"/>
                <a:gd name="T3" fmla="*/ 11 h 44"/>
                <a:gd name="T4" fmla="*/ 31 w 85"/>
                <a:gd name="T5" fmla="*/ 13 h 44"/>
                <a:gd name="T6" fmla="*/ 33 w 85"/>
                <a:gd name="T7" fmla="*/ 13 h 44"/>
                <a:gd name="T8" fmla="*/ 33 w 85"/>
                <a:gd name="T9" fmla="*/ 13 h 44"/>
                <a:gd name="T10" fmla="*/ 48 w 85"/>
                <a:gd name="T11" fmla="*/ 4 h 44"/>
                <a:gd name="T12" fmla="*/ 61 w 85"/>
                <a:gd name="T13" fmla="*/ 2 h 44"/>
                <a:gd name="T14" fmla="*/ 69 w 85"/>
                <a:gd name="T15" fmla="*/ 6 h 44"/>
                <a:gd name="T16" fmla="*/ 76 w 85"/>
                <a:gd name="T17" fmla="*/ 9 h 44"/>
                <a:gd name="T18" fmla="*/ 78 w 85"/>
                <a:gd name="T19" fmla="*/ 11 h 44"/>
                <a:gd name="T20" fmla="*/ 82 w 85"/>
                <a:gd name="T21" fmla="*/ 18 h 44"/>
                <a:gd name="T22" fmla="*/ 83 w 85"/>
                <a:gd name="T23" fmla="*/ 23 h 44"/>
                <a:gd name="T24" fmla="*/ 82 w 85"/>
                <a:gd name="T25" fmla="*/ 27 h 44"/>
                <a:gd name="T26" fmla="*/ 80 w 85"/>
                <a:gd name="T27" fmla="*/ 32 h 44"/>
                <a:gd name="T28" fmla="*/ 78 w 85"/>
                <a:gd name="T29" fmla="*/ 34 h 44"/>
                <a:gd name="T30" fmla="*/ 76 w 85"/>
                <a:gd name="T31" fmla="*/ 37 h 44"/>
                <a:gd name="T32" fmla="*/ 76 w 85"/>
                <a:gd name="T33" fmla="*/ 37 h 44"/>
                <a:gd name="T34" fmla="*/ 71 w 85"/>
                <a:gd name="T35" fmla="*/ 41 h 44"/>
                <a:gd name="T36" fmla="*/ 66 w 85"/>
                <a:gd name="T37" fmla="*/ 41 h 44"/>
                <a:gd name="T38" fmla="*/ 61 w 85"/>
                <a:gd name="T39" fmla="*/ 41 h 44"/>
                <a:gd name="T40" fmla="*/ 55 w 85"/>
                <a:gd name="T41" fmla="*/ 39 h 44"/>
                <a:gd name="T42" fmla="*/ 52 w 85"/>
                <a:gd name="T43" fmla="*/ 37 h 44"/>
                <a:gd name="T44" fmla="*/ 50 w 85"/>
                <a:gd name="T45" fmla="*/ 35 h 44"/>
                <a:gd name="T46" fmla="*/ 48 w 85"/>
                <a:gd name="T47" fmla="*/ 34 h 44"/>
                <a:gd name="T48" fmla="*/ 33 w 85"/>
                <a:gd name="T49" fmla="*/ 25 h 44"/>
                <a:gd name="T50" fmla="*/ 19 w 85"/>
                <a:gd name="T51" fmla="*/ 23 h 44"/>
                <a:gd name="T52" fmla="*/ 10 w 85"/>
                <a:gd name="T53" fmla="*/ 25 h 44"/>
                <a:gd name="T54" fmla="*/ 3 w 85"/>
                <a:gd name="T55" fmla="*/ 27 h 44"/>
                <a:gd name="T56" fmla="*/ 1 w 85"/>
                <a:gd name="T57" fmla="*/ 28 h 44"/>
                <a:gd name="T58" fmla="*/ 0 w 85"/>
                <a:gd name="T59" fmla="*/ 30 h 44"/>
                <a:gd name="T60" fmla="*/ 1 w 85"/>
                <a:gd name="T61" fmla="*/ 30 h 44"/>
                <a:gd name="T62" fmla="*/ 1 w 85"/>
                <a:gd name="T63" fmla="*/ 32 h 44"/>
                <a:gd name="T64" fmla="*/ 3 w 85"/>
                <a:gd name="T65" fmla="*/ 30 h 44"/>
                <a:gd name="T66" fmla="*/ 5 w 85"/>
                <a:gd name="T67" fmla="*/ 28 h 44"/>
                <a:gd name="T68" fmla="*/ 10 w 85"/>
                <a:gd name="T69" fmla="*/ 27 h 44"/>
                <a:gd name="T70" fmla="*/ 20 w 85"/>
                <a:gd name="T71" fmla="*/ 25 h 44"/>
                <a:gd name="T72" fmla="*/ 33 w 85"/>
                <a:gd name="T73" fmla="*/ 28 h 44"/>
                <a:gd name="T74" fmla="*/ 47 w 85"/>
                <a:gd name="T75" fmla="*/ 37 h 44"/>
                <a:gd name="T76" fmla="*/ 50 w 85"/>
                <a:gd name="T77" fmla="*/ 39 h 44"/>
                <a:gd name="T78" fmla="*/ 57 w 85"/>
                <a:gd name="T79" fmla="*/ 42 h 44"/>
                <a:gd name="T80" fmla="*/ 68 w 85"/>
                <a:gd name="T81" fmla="*/ 44 h 44"/>
                <a:gd name="T82" fmla="*/ 78 w 85"/>
                <a:gd name="T83" fmla="*/ 39 h 44"/>
                <a:gd name="T84" fmla="*/ 80 w 85"/>
                <a:gd name="T85" fmla="*/ 37 h 44"/>
                <a:gd name="T86" fmla="*/ 83 w 85"/>
                <a:gd name="T87" fmla="*/ 30 h 44"/>
                <a:gd name="T88" fmla="*/ 85 w 85"/>
                <a:gd name="T89" fmla="*/ 21 h 44"/>
                <a:gd name="T90" fmla="*/ 80 w 85"/>
                <a:gd name="T91" fmla="*/ 9 h 44"/>
                <a:gd name="T92" fmla="*/ 78 w 85"/>
                <a:gd name="T93" fmla="*/ 7 h 44"/>
                <a:gd name="T94" fmla="*/ 71 w 85"/>
                <a:gd name="T95" fmla="*/ 2 h 44"/>
                <a:gd name="T96" fmla="*/ 61 w 85"/>
                <a:gd name="T97" fmla="*/ 0 h 44"/>
                <a:gd name="T98" fmla="*/ 47 w 85"/>
                <a:gd name="T99" fmla="*/ 0 h 44"/>
                <a:gd name="T100" fmla="*/ 31 w 85"/>
                <a:gd name="T101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" h="44">
                  <a:moveTo>
                    <a:pt x="31" y="11"/>
                  </a:moveTo>
                  <a:lnTo>
                    <a:pt x="31" y="11"/>
                  </a:lnTo>
                  <a:lnTo>
                    <a:pt x="31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48" y="4"/>
                  </a:lnTo>
                  <a:lnTo>
                    <a:pt x="61" y="2"/>
                  </a:lnTo>
                  <a:lnTo>
                    <a:pt x="69" y="6"/>
                  </a:lnTo>
                  <a:lnTo>
                    <a:pt x="76" y="9"/>
                  </a:lnTo>
                  <a:lnTo>
                    <a:pt x="78" y="11"/>
                  </a:lnTo>
                  <a:lnTo>
                    <a:pt x="82" y="18"/>
                  </a:lnTo>
                  <a:lnTo>
                    <a:pt x="83" y="23"/>
                  </a:lnTo>
                  <a:lnTo>
                    <a:pt x="82" y="27"/>
                  </a:lnTo>
                  <a:lnTo>
                    <a:pt x="80" y="32"/>
                  </a:lnTo>
                  <a:lnTo>
                    <a:pt x="78" y="34"/>
                  </a:lnTo>
                  <a:lnTo>
                    <a:pt x="76" y="37"/>
                  </a:lnTo>
                  <a:lnTo>
                    <a:pt x="76" y="37"/>
                  </a:lnTo>
                  <a:lnTo>
                    <a:pt x="71" y="41"/>
                  </a:lnTo>
                  <a:lnTo>
                    <a:pt x="66" y="41"/>
                  </a:lnTo>
                  <a:lnTo>
                    <a:pt x="61" y="41"/>
                  </a:lnTo>
                  <a:lnTo>
                    <a:pt x="55" y="39"/>
                  </a:lnTo>
                  <a:lnTo>
                    <a:pt x="52" y="37"/>
                  </a:lnTo>
                  <a:lnTo>
                    <a:pt x="50" y="35"/>
                  </a:lnTo>
                  <a:lnTo>
                    <a:pt x="48" y="34"/>
                  </a:lnTo>
                  <a:lnTo>
                    <a:pt x="33" y="25"/>
                  </a:lnTo>
                  <a:lnTo>
                    <a:pt x="19" y="23"/>
                  </a:lnTo>
                  <a:lnTo>
                    <a:pt x="10" y="25"/>
                  </a:lnTo>
                  <a:lnTo>
                    <a:pt x="3" y="27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2"/>
                  </a:lnTo>
                  <a:lnTo>
                    <a:pt x="3" y="30"/>
                  </a:lnTo>
                  <a:lnTo>
                    <a:pt x="5" y="28"/>
                  </a:lnTo>
                  <a:lnTo>
                    <a:pt x="10" y="27"/>
                  </a:lnTo>
                  <a:lnTo>
                    <a:pt x="20" y="25"/>
                  </a:lnTo>
                  <a:lnTo>
                    <a:pt x="33" y="28"/>
                  </a:lnTo>
                  <a:lnTo>
                    <a:pt x="47" y="37"/>
                  </a:lnTo>
                  <a:lnTo>
                    <a:pt x="50" y="39"/>
                  </a:lnTo>
                  <a:lnTo>
                    <a:pt x="57" y="42"/>
                  </a:lnTo>
                  <a:lnTo>
                    <a:pt x="68" y="44"/>
                  </a:lnTo>
                  <a:lnTo>
                    <a:pt x="78" y="39"/>
                  </a:lnTo>
                  <a:lnTo>
                    <a:pt x="80" y="37"/>
                  </a:lnTo>
                  <a:lnTo>
                    <a:pt x="83" y="30"/>
                  </a:lnTo>
                  <a:lnTo>
                    <a:pt x="85" y="21"/>
                  </a:lnTo>
                  <a:lnTo>
                    <a:pt x="80" y="9"/>
                  </a:lnTo>
                  <a:lnTo>
                    <a:pt x="78" y="7"/>
                  </a:lnTo>
                  <a:lnTo>
                    <a:pt x="71" y="2"/>
                  </a:lnTo>
                  <a:lnTo>
                    <a:pt x="61" y="0"/>
                  </a:lnTo>
                  <a:lnTo>
                    <a:pt x="47" y="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83">
              <a:extLst>
                <a:ext uri="{FF2B5EF4-FFF2-40B4-BE49-F238E27FC236}">
                  <a16:creationId xmlns:a16="http://schemas.microsoft.com/office/drawing/2014/main" xmlns="" id="{8FDEA20C-D9E6-4D57-9858-364FA7AD6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3" y="1433513"/>
              <a:ext cx="30163" cy="41275"/>
            </a:xfrm>
            <a:custGeom>
              <a:avLst/>
              <a:gdLst>
                <a:gd name="T0" fmla="*/ 5 w 19"/>
                <a:gd name="T1" fmla="*/ 0 h 26"/>
                <a:gd name="T2" fmla="*/ 3 w 19"/>
                <a:gd name="T3" fmla="*/ 2 h 26"/>
                <a:gd name="T4" fmla="*/ 2 w 19"/>
                <a:gd name="T5" fmla="*/ 4 h 26"/>
                <a:gd name="T6" fmla="*/ 0 w 19"/>
                <a:gd name="T7" fmla="*/ 7 h 26"/>
                <a:gd name="T8" fmla="*/ 0 w 19"/>
                <a:gd name="T9" fmla="*/ 9 h 26"/>
                <a:gd name="T10" fmla="*/ 0 w 19"/>
                <a:gd name="T11" fmla="*/ 11 h 26"/>
                <a:gd name="T12" fmla="*/ 0 w 19"/>
                <a:gd name="T13" fmla="*/ 11 h 26"/>
                <a:gd name="T14" fmla="*/ 2 w 19"/>
                <a:gd name="T15" fmla="*/ 18 h 26"/>
                <a:gd name="T16" fmla="*/ 2 w 19"/>
                <a:gd name="T17" fmla="*/ 21 h 26"/>
                <a:gd name="T18" fmla="*/ 0 w 19"/>
                <a:gd name="T19" fmla="*/ 23 h 26"/>
                <a:gd name="T20" fmla="*/ 0 w 19"/>
                <a:gd name="T21" fmla="*/ 25 h 26"/>
                <a:gd name="T22" fmla="*/ 0 w 19"/>
                <a:gd name="T23" fmla="*/ 25 h 26"/>
                <a:gd name="T24" fmla="*/ 0 w 19"/>
                <a:gd name="T25" fmla="*/ 26 h 26"/>
                <a:gd name="T26" fmla="*/ 2 w 19"/>
                <a:gd name="T27" fmla="*/ 26 h 26"/>
                <a:gd name="T28" fmla="*/ 3 w 19"/>
                <a:gd name="T29" fmla="*/ 26 h 26"/>
                <a:gd name="T30" fmla="*/ 3 w 19"/>
                <a:gd name="T31" fmla="*/ 25 h 26"/>
                <a:gd name="T32" fmla="*/ 3 w 19"/>
                <a:gd name="T33" fmla="*/ 23 h 26"/>
                <a:gd name="T34" fmla="*/ 5 w 19"/>
                <a:gd name="T35" fmla="*/ 19 h 26"/>
                <a:gd name="T36" fmla="*/ 5 w 19"/>
                <a:gd name="T37" fmla="*/ 16 h 26"/>
                <a:gd name="T38" fmla="*/ 3 w 19"/>
                <a:gd name="T39" fmla="*/ 11 h 26"/>
                <a:gd name="T40" fmla="*/ 3 w 19"/>
                <a:gd name="T41" fmla="*/ 9 h 26"/>
                <a:gd name="T42" fmla="*/ 3 w 19"/>
                <a:gd name="T43" fmla="*/ 7 h 26"/>
                <a:gd name="T44" fmla="*/ 3 w 19"/>
                <a:gd name="T45" fmla="*/ 6 h 26"/>
                <a:gd name="T46" fmla="*/ 5 w 19"/>
                <a:gd name="T47" fmla="*/ 4 h 26"/>
                <a:gd name="T48" fmla="*/ 5 w 19"/>
                <a:gd name="T49" fmla="*/ 4 h 26"/>
                <a:gd name="T50" fmla="*/ 7 w 19"/>
                <a:gd name="T51" fmla="*/ 4 h 26"/>
                <a:gd name="T52" fmla="*/ 9 w 19"/>
                <a:gd name="T53" fmla="*/ 4 h 26"/>
                <a:gd name="T54" fmla="*/ 10 w 19"/>
                <a:gd name="T55" fmla="*/ 6 h 26"/>
                <a:gd name="T56" fmla="*/ 14 w 19"/>
                <a:gd name="T57" fmla="*/ 9 h 26"/>
                <a:gd name="T58" fmla="*/ 16 w 19"/>
                <a:gd name="T59" fmla="*/ 13 h 26"/>
                <a:gd name="T60" fmla="*/ 16 w 19"/>
                <a:gd name="T61" fmla="*/ 19 h 26"/>
                <a:gd name="T62" fmla="*/ 17 w 19"/>
                <a:gd name="T63" fmla="*/ 19 h 26"/>
                <a:gd name="T64" fmla="*/ 17 w 19"/>
                <a:gd name="T65" fmla="*/ 19 h 26"/>
                <a:gd name="T66" fmla="*/ 19 w 19"/>
                <a:gd name="T67" fmla="*/ 19 h 26"/>
                <a:gd name="T68" fmla="*/ 19 w 19"/>
                <a:gd name="T69" fmla="*/ 19 h 26"/>
                <a:gd name="T70" fmla="*/ 17 w 19"/>
                <a:gd name="T71" fmla="*/ 13 h 26"/>
                <a:gd name="T72" fmla="*/ 16 w 19"/>
                <a:gd name="T73" fmla="*/ 6 h 26"/>
                <a:gd name="T74" fmla="*/ 12 w 19"/>
                <a:gd name="T75" fmla="*/ 2 h 26"/>
                <a:gd name="T76" fmla="*/ 9 w 19"/>
                <a:gd name="T77" fmla="*/ 0 h 26"/>
                <a:gd name="T78" fmla="*/ 7 w 19"/>
                <a:gd name="T79" fmla="*/ 0 h 26"/>
                <a:gd name="T80" fmla="*/ 5 w 19"/>
                <a:gd name="T8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6">
                  <a:moveTo>
                    <a:pt x="5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18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3" y="11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6"/>
                  </a:lnTo>
                  <a:lnTo>
                    <a:pt x="14" y="9"/>
                  </a:lnTo>
                  <a:lnTo>
                    <a:pt x="16" y="13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7" y="13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84">
              <a:extLst>
                <a:ext uri="{FF2B5EF4-FFF2-40B4-BE49-F238E27FC236}">
                  <a16:creationId xmlns:a16="http://schemas.microsoft.com/office/drawing/2014/main" xmlns="" id="{8D5BDE5C-A0A4-4EA5-BFCB-D14FAB69CC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1436688"/>
              <a:ext cx="14288" cy="33338"/>
            </a:xfrm>
            <a:custGeom>
              <a:avLst/>
              <a:gdLst>
                <a:gd name="T0" fmla="*/ 0 w 9"/>
                <a:gd name="T1" fmla="*/ 0 h 21"/>
                <a:gd name="T2" fmla="*/ 0 w 9"/>
                <a:gd name="T3" fmla="*/ 2 h 21"/>
                <a:gd name="T4" fmla="*/ 0 w 9"/>
                <a:gd name="T5" fmla="*/ 4 h 21"/>
                <a:gd name="T6" fmla="*/ 2 w 9"/>
                <a:gd name="T7" fmla="*/ 5 h 21"/>
                <a:gd name="T8" fmla="*/ 4 w 9"/>
                <a:gd name="T9" fmla="*/ 11 h 21"/>
                <a:gd name="T10" fmla="*/ 6 w 9"/>
                <a:gd name="T11" fmla="*/ 16 h 21"/>
                <a:gd name="T12" fmla="*/ 6 w 9"/>
                <a:gd name="T13" fmla="*/ 19 h 21"/>
                <a:gd name="T14" fmla="*/ 7 w 9"/>
                <a:gd name="T15" fmla="*/ 21 h 21"/>
                <a:gd name="T16" fmla="*/ 7 w 9"/>
                <a:gd name="T17" fmla="*/ 21 h 21"/>
                <a:gd name="T18" fmla="*/ 9 w 9"/>
                <a:gd name="T19" fmla="*/ 21 h 21"/>
                <a:gd name="T20" fmla="*/ 9 w 9"/>
                <a:gd name="T21" fmla="*/ 19 h 21"/>
                <a:gd name="T22" fmla="*/ 9 w 9"/>
                <a:gd name="T23" fmla="*/ 17 h 21"/>
                <a:gd name="T24" fmla="*/ 7 w 9"/>
                <a:gd name="T25" fmla="*/ 14 h 21"/>
                <a:gd name="T26" fmla="*/ 7 w 9"/>
                <a:gd name="T27" fmla="*/ 9 h 21"/>
                <a:gd name="T28" fmla="*/ 6 w 9"/>
                <a:gd name="T29" fmla="*/ 4 h 21"/>
                <a:gd name="T30" fmla="*/ 4 w 9"/>
                <a:gd name="T31" fmla="*/ 0 h 21"/>
                <a:gd name="T32" fmla="*/ 2 w 9"/>
                <a:gd name="T33" fmla="*/ 0 h 21"/>
                <a:gd name="T34" fmla="*/ 0 w 9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21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4" y="11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7" y="14"/>
                  </a:lnTo>
                  <a:lnTo>
                    <a:pt x="7" y="9"/>
                  </a:lnTo>
                  <a:lnTo>
                    <a:pt x="6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85">
              <a:extLst>
                <a:ext uri="{FF2B5EF4-FFF2-40B4-BE49-F238E27FC236}">
                  <a16:creationId xmlns:a16="http://schemas.microsoft.com/office/drawing/2014/main" xmlns="" id="{CCD958C8-467B-4110-847F-8216F79C6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1" y="1439863"/>
              <a:ext cx="60325" cy="93663"/>
            </a:xfrm>
            <a:custGeom>
              <a:avLst/>
              <a:gdLst>
                <a:gd name="T0" fmla="*/ 18 w 38"/>
                <a:gd name="T1" fmla="*/ 7 h 59"/>
                <a:gd name="T2" fmla="*/ 11 w 38"/>
                <a:gd name="T3" fmla="*/ 24 h 59"/>
                <a:gd name="T4" fmla="*/ 12 w 38"/>
                <a:gd name="T5" fmla="*/ 35 h 59"/>
                <a:gd name="T6" fmla="*/ 14 w 38"/>
                <a:gd name="T7" fmla="*/ 36 h 59"/>
                <a:gd name="T8" fmla="*/ 14 w 38"/>
                <a:gd name="T9" fmla="*/ 35 h 59"/>
                <a:gd name="T10" fmla="*/ 14 w 38"/>
                <a:gd name="T11" fmla="*/ 21 h 59"/>
                <a:gd name="T12" fmla="*/ 25 w 38"/>
                <a:gd name="T13" fmla="*/ 3 h 59"/>
                <a:gd name="T14" fmla="*/ 30 w 38"/>
                <a:gd name="T15" fmla="*/ 2 h 59"/>
                <a:gd name="T16" fmla="*/ 35 w 38"/>
                <a:gd name="T17" fmla="*/ 3 h 59"/>
                <a:gd name="T18" fmla="*/ 35 w 38"/>
                <a:gd name="T19" fmla="*/ 5 h 59"/>
                <a:gd name="T20" fmla="*/ 35 w 38"/>
                <a:gd name="T21" fmla="*/ 10 h 59"/>
                <a:gd name="T22" fmla="*/ 31 w 38"/>
                <a:gd name="T23" fmla="*/ 14 h 59"/>
                <a:gd name="T24" fmla="*/ 28 w 38"/>
                <a:gd name="T25" fmla="*/ 22 h 59"/>
                <a:gd name="T26" fmla="*/ 26 w 38"/>
                <a:gd name="T27" fmla="*/ 36 h 59"/>
                <a:gd name="T28" fmla="*/ 26 w 38"/>
                <a:gd name="T29" fmla="*/ 40 h 59"/>
                <a:gd name="T30" fmla="*/ 23 w 38"/>
                <a:gd name="T31" fmla="*/ 49 h 59"/>
                <a:gd name="T32" fmla="*/ 18 w 38"/>
                <a:gd name="T33" fmla="*/ 56 h 59"/>
                <a:gd name="T34" fmla="*/ 9 w 38"/>
                <a:gd name="T35" fmla="*/ 57 h 59"/>
                <a:gd name="T36" fmla="*/ 0 w 38"/>
                <a:gd name="T37" fmla="*/ 56 h 59"/>
                <a:gd name="T38" fmla="*/ 0 w 38"/>
                <a:gd name="T39" fmla="*/ 57 h 59"/>
                <a:gd name="T40" fmla="*/ 9 w 38"/>
                <a:gd name="T41" fmla="*/ 59 h 59"/>
                <a:gd name="T42" fmla="*/ 19 w 38"/>
                <a:gd name="T43" fmla="*/ 57 h 59"/>
                <a:gd name="T44" fmla="*/ 26 w 38"/>
                <a:gd name="T45" fmla="*/ 50 h 59"/>
                <a:gd name="T46" fmla="*/ 28 w 38"/>
                <a:gd name="T47" fmla="*/ 42 h 59"/>
                <a:gd name="T48" fmla="*/ 30 w 38"/>
                <a:gd name="T49" fmla="*/ 36 h 59"/>
                <a:gd name="T50" fmla="*/ 31 w 38"/>
                <a:gd name="T51" fmla="*/ 22 h 59"/>
                <a:gd name="T52" fmla="*/ 35 w 38"/>
                <a:gd name="T53" fmla="*/ 15 h 59"/>
                <a:gd name="T54" fmla="*/ 37 w 38"/>
                <a:gd name="T55" fmla="*/ 12 h 59"/>
                <a:gd name="T56" fmla="*/ 37 w 38"/>
                <a:gd name="T57" fmla="*/ 12 h 59"/>
                <a:gd name="T58" fmla="*/ 38 w 38"/>
                <a:gd name="T59" fmla="*/ 3 h 59"/>
                <a:gd name="T60" fmla="*/ 35 w 38"/>
                <a:gd name="T61" fmla="*/ 0 h 59"/>
                <a:gd name="T62" fmla="*/ 28 w 38"/>
                <a:gd name="T63" fmla="*/ 0 h 59"/>
                <a:gd name="T64" fmla="*/ 25 w 38"/>
                <a:gd name="T6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59">
                  <a:moveTo>
                    <a:pt x="25" y="0"/>
                  </a:moveTo>
                  <a:lnTo>
                    <a:pt x="18" y="7"/>
                  </a:lnTo>
                  <a:lnTo>
                    <a:pt x="12" y="15"/>
                  </a:lnTo>
                  <a:lnTo>
                    <a:pt x="11" y="24"/>
                  </a:lnTo>
                  <a:lnTo>
                    <a:pt x="11" y="31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29"/>
                  </a:lnTo>
                  <a:lnTo>
                    <a:pt x="14" y="21"/>
                  </a:lnTo>
                  <a:lnTo>
                    <a:pt x="18" y="10"/>
                  </a:lnTo>
                  <a:lnTo>
                    <a:pt x="25" y="3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3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1" y="14"/>
                  </a:lnTo>
                  <a:lnTo>
                    <a:pt x="30" y="17"/>
                  </a:lnTo>
                  <a:lnTo>
                    <a:pt x="28" y="22"/>
                  </a:lnTo>
                  <a:lnTo>
                    <a:pt x="26" y="29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5" y="43"/>
                  </a:lnTo>
                  <a:lnTo>
                    <a:pt x="23" y="49"/>
                  </a:lnTo>
                  <a:lnTo>
                    <a:pt x="21" y="52"/>
                  </a:lnTo>
                  <a:lnTo>
                    <a:pt x="18" y="56"/>
                  </a:lnTo>
                  <a:lnTo>
                    <a:pt x="14" y="57"/>
                  </a:lnTo>
                  <a:lnTo>
                    <a:pt x="9" y="57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9" y="59"/>
                  </a:lnTo>
                  <a:lnTo>
                    <a:pt x="14" y="59"/>
                  </a:lnTo>
                  <a:lnTo>
                    <a:pt x="19" y="57"/>
                  </a:lnTo>
                  <a:lnTo>
                    <a:pt x="25" y="54"/>
                  </a:lnTo>
                  <a:lnTo>
                    <a:pt x="26" y="50"/>
                  </a:lnTo>
                  <a:lnTo>
                    <a:pt x="28" y="45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29"/>
                  </a:lnTo>
                  <a:lnTo>
                    <a:pt x="31" y="22"/>
                  </a:lnTo>
                  <a:lnTo>
                    <a:pt x="33" y="19"/>
                  </a:lnTo>
                  <a:lnTo>
                    <a:pt x="35" y="15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7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86">
              <a:extLst>
                <a:ext uri="{FF2B5EF4-FFF2-40B4-BE49-F238E27FC236}">
                  <a16:creationId xmlns:a16="http://schemas.microsoft.com/office/drawing/2014/main" xmlns="" id="{BD83F7D4-C760-4D1B-9810-742408537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038" y="1443038"/>
              <a:ext cx="44450" cy="76200"/>
            </a:xfrm>
            <a:custGeom>
              <a:avLst/>
              <a:gdLst>
                <a:gd name="T0" fmla="*/ 26 w 28"/>
                <a:gd name="T1" fmla="*/ 0 h 48"/>
                <a:gd name="T2" fmla="*/ 21 w 28"/>
                <a:gd name="T3" fmla="*/ 1 h 48"/>
                <a:gd name="T4" fmla="*/ 17 w 28"/>
                <a:gd name="T5" fmla="*/ 3 h 48"/>
                <a:gd name="T6" fmla="*/ 14 w 28"/>
                <a:gd name="T7" fmla="*/ 7 h 48"/>
                <a:gd name="T8" fmla="*/ 12 w 28"/>
                <a:gd name="T9" fmla="*/ 12 h 48"/>
                <a:gd name="T10" fmla="*/ 10 w 28"/>
                <a:gd name="T11" fmla="*/ 19 h 48"/>
                <a:gd name="T12" fmla="*/ 10 w 28"/>
                <a:gd name="T13" fmla="*/ 24 h 48"/>
                <a:gd name="T14" fmla="*/ 10 w 28"/>
                <a:gd name="T15" fmla="*/ 27 h 48"/>
                <a:gd name="T16" fmla="*/ 10 w 28"/>
                <a:gd name="T17" fmla="*/ 29 h 48"/>
                <a:gd name="T18" fmla="*/ 10 w 28"/>
                <a:gd name="T19" fmla="*/ 31 h 48"/>
                <a:gd name="T20" fmla="*/ 10 w 28"/>
                <a:gd name="T21" fmla="*/ 36 h 48"/>
                <a:gd name="T22" fmla="*/ 9 w 28"/>
                <a:gd name="T23" fmla="*/ 40 h 48"/>
                <a:gd name="T24" fmla="*/ 7 w 28"/>
                <a:gd name="T25" fmla="*/ 43 h 48"/>
                <a:gd name="T26" fmla="*/ 3 w 28"/>
                <a:gd name="T27" fmla="*/ 45 h 48"/>
                <a:gd name="T28" fmla="*/ 2 w 28"/>
                <a:gd name="T29" fmla="*/ 45 h 48"/>
                <a:gd name="T30" fmla="*/ 0 w 28"/>
                <a:gd name="T31" fmla="*/ 45 h 48"/>
                <a:gd name="T32" fmla="*/ 0 w 28"/>
                <a:gd name="T33" fmla="*/ 45 h 48"/>
                <a:gd name="T34" fmla="*/ 0 w 28"/>
                <a:gd name="T35" fmla="*/ 47 h 48"/>
                <a:gd name="T36" fmla="*/ 0 w 28"/>
                <a:gd name="T37" fmla="*/ 48 h 48"/>
                <a:gd name="T38" fmla="*/ 0 w 28"/>
                <a:gd name="T39" fmla="*/ 48 h 48"/>
                <a:gd name="T40" fmla="*/ 2 w 28"/>
                <a:gd name="T41" fmla="*/ 48 h 48"/>
                <a:gd name="T42" fmla="*/ 5 w 28"/>
                <a:gd name="T43" fmla="*/ 48 h 48"/>
                <a:gd name="T44" fmla="*/ 9 w 28"/>
                <a:gd name="T45" fmla="*/ 45 h 48"/>
                <a:gd name="T46" fmla="*/ 10 w 28"/>
                <a:gd name="T47" fmla="*/ 41 h 48"/>
                <a:gd name="T48" fmla="*/ 12 w 28"/>
                <a:gd name="T49" fmla="*/ 38 h 48"/>
                <a:gd name="T50" fmla="*/ 14 w 28"/>
                <a:gd name="T51" fmla="*/ 31 h 48"/>
                <a:gd name="T52" fmla="*/ 14 w 28"/>
                <a:gd name="T53" fmla="*/ 31 h 48"/>
                <a:gd name="T54" fmla="*/ 14 w 28"/>
                <a:gd name="T55" fmla="*/ 31 h 48"/>
                <a:gd name="T56" fmla="*/ 14 w 28"/>
                <a:gd name="T57" fmla="*/ 29 h 48"/>
                <a:gd name="T58" fmla="*/ 14 w 28"/>
                <a:gd name="T59" fmla="*/ 27 h 48"/>
                <a:gd name="T60" fmla="*/ 14 w 28"/>
                <a:gd name="T61" fmla="*/ 22 h 48"/>
                <a:gd name="T62" fmla="*/ 14 w 28"/>
                <a:gd name="T63" fmla="*/ 17 h 48"/>
                <a:gd name="T64" fmla="*/ 14 w 28"/>
                <a:gd name="T65" fmla="*/ 13 h 48"/>
                <a:gd name="T66" fmla="*/ 17 w 28"/>
                <a:gd name="T67" fmla="*/ 8 h 48"/>
                <a:gd name="T68" fmla="*/ 21 w 28"/>
                <a:gd name="T69" fmla="*/ 5 h 48"/>
                <a:gd name="T70" fmla="*/ 26 w 28"/>
                <a:gd name="T71" fmla="*/ 3 h 48"/>
                <a:gd name="T72" fmla="*/ 28 w 28"/>
                <a:gd name="T73" fmla="*/ 1 h 48"/>
                <a:gd name="T74" fmla="*/ 28 w 28"/>
                <a:gd name="T75" fmla="*/ 1 h 48"/>
                <a:gd name="T76" fmla="*/ 28 w 28"/>
                <a:gd name="T77" fmla="*/ 0 h 48"/>
                <a:gd name="T78" fmla="*/ 26 w 28"/>
                <a:gd name="T7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48">
                  <a:moveTo>
                    <a:pt x="26" y="0"/>
                  </a:moveTo>
                  <a:lnTo>
                    <a:pt x="21" y="1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12" y="12"/>
                  </a:lnTo>
                  <a:lnTo>
                    <a:pt x="10" y="19"/>
                  </a:lnTo>
                  <a:lnTo>
                    <a:pt x="10" y="24"/>
                  </a:lnTo>
                  <a:lnTo>
                    <a:pt x="10" y="27"/>
                  </a:lnTo>
                  <a:lnTo>
                    <a:pt x="10" y="29"/>
                  </a:lnTo>
                  <a:lnTo>
                    <a:pt x="10" y="31"/>
                  </a:lnTo>
                  <a:lnTo>
                    <a:pt x="10" y="36"/>
                  </a:lnTo>
                  <a:lnTo>
                    <a:pt x="9" y="40"/>
                  </a:lnTo>
                  <a:lnTo>
                    <a:pt x="7" y="43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5" y="48"/>
                  </a:lnTo>
                  <a:lnTo>
                    <a:pt x="9" y="45"/>
                  </a:lnTo>
                  <a:lnTo>
                    <a:pt x="10" y="41"/>
                  </a:lnTo>
                  <a:lnTo>
                    <a:pt x="12" y="38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7"/>
                  </a:lnTo>
                  <a:lnTo>
                    <a:pt x="14" y="22"/>
                  </a:lnTo>
                  <a:lnTo>
                    <a:pt x="14" y="17"/>
                  </a:lnTo>
                  <a:lnTo>
                    <a:pt x="14" y="13"/>
                  </a:lnTo>
                  <a:lnTo>
                    <a:pt x="17" y="8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87">
              <a:extLst>
                <a:ext uri="{FF2B5EF4-FFF2-40B4-BE49-F238E27FC236}">
                  <a16:creationId xmlns:a16="http://schemas.microsoft.com/office/drawing/2014/main" xmlns="" id="{6CCC4C9A-0689-4D0E-A8DE-FFC8E080C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6" y="1503363"/>
              <a:ext cx="19050" cy="103188"/>
            </a:xfrm>
            <a:custGeom>
              <a:avLst/>
              <a:gdLst>
                <a:gd name="T0" fmla="*/ 2 w 12"/>
                <a:gd name="T1" fmla="*/ 0 h 65"/>
                <a:gd name="T2" fmla="*/ 0 w 12"/>
                <a:gd name="T3" fmla="*/ 0 h 65"/>
                <a:gd name="T4" fmla="*/ 0 w 12"/>
                <a:gd name="T5" fmla="*/ 2 h 65"/>
                <a:gd name="T6" fmla="*/ 0 w 12"/>
                <a:gd name="T7" fmla="*/ 5 h 65"/>
                <a:gd name="T8" fmla="*/ 2 w 12"/>
                <a:gd name="T9" fmla="*/ 17 h 65"/>
                <a:gd name="T10" fmla="*/ 5 w 12"/>
                <a:gd name="T11" fmla="*/ 31 h 65"/>
                <a:gd name="T12" fmla="*/ 7 w 12"/>
                <a:gd name="T13" fmla="*/ 35 h 65"/>
                <a:gd name="T14" fmla="*/ 9 w 12"/>
                <a:gd name="T15" fmla="*/ 44 h 65"/>
                <a:gd name="T16" fmla="*/ 11 w 12"/>
                <a:gd name="T17" fmla="*/ 54 h 65"/>
                <a:gd name="T18" fmla="*/ 7 w 12"/>
                <a:gd name="T19" fmla="*/ 61 h 65"/>
                <a:gd name="T20" fmla="*/ 5 w 12"/>
                <a:gd name="T21" fmla="*/ 63 h 65"/>
                <a:gd name="T22" fmla="*/ 7 w 12"/>
                <a:gd name="T23" fmla="*/ 65 h 65"/>
                <a:gd name="T24" fmla="*/ 7 w 12"/>
                <a:gd name="T25" fmla="*/ 65 h 65"/>
                <a:gd name="T26" fmla="*/ 9 w 12"/>
                <a:gd name="T27" fmla="*/ 65 h 65"/>
                <a:gd name="T28" fmla="*/ 12 w 12"/>
                <a:gd name="T29" fmla="*/ 54 h 65"/>
                <a:gd name="T30" fmla="*/ 12 w 12"/>
                <a:gd name="T31" fmla="*/ 44 h 65"/>
                <a:gd name="T32" fmla="*/ 9 w 12"/>
                <a:gd name="T33" fmla="*/ 35 h 65"/>
                <a:gd name="T34" fmla="*/ 7 w 12"/>
                <a:gd name="T35" fmla="*/ 30 h 65"/>
                <a:gd name="T36" fmla="*/ 4 w 12"/>
                <a:gd name="T37" fmla="*/ 16 h 65"/>
                <a:gd name="T38" fmla="*/ 4 w 12"/>
                <a:gd name="T39" fmla="*/ 5 h 65"/>
                <a:gd name="T40" fmla="*/ 4 w 12"/>
                <a:gd name="T41" fmla="*/ 2 h 65"/>
                <a:gd name="T42" fmla="*/ 2 w 12"/>
                <a:gd name="T43" fmla="*/ 0 h 65"/>
                <a:gd name="T44" fmla="*/ 2 w 12"/>
                <a:gd name="T4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17"/>
                  </a:lnTo>
                  <a:lnTo>
                    <a:pt x="5" y="31"/>
                  </a:lnTo>
                  <a:lnTo>
                    <a:pt x="7" y="35"/>
                  </a:lnTo>
                  <a:lnTo>
                    <a:pt x="9" y="44"/>
                  </a:lnTo>
                  <a:lnTo>
                    <a:pt x="11" y="54"/>
                  </a:lnTo>
                  <a:lnTo>
                    <a:pt x="7" y="61"/>
                  </a:lnTo>
                  <a:lnTo>
                    <a:pt x="5" y="63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9" y="65"/>
                  </a:lnTo>
                  <a:lnTo>
                    <a:pt x="12" y="54"/>
                  </a:lnTo>
                  <a:lnTo>
                    <a:pt x="12" y="44"/>
                  </a:lnTo>
                  <a:lnTo>
                    <a:pt x="9" y="35"/>
                  </a:lnTo>
                  <a:lnTo>
                    <a:pt x="7" y="30"/>
                  </a:lnTo>
                  <a:lnTo>
                    <a:pt x="4" y="16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88">
              <a:extLst>
                <a:ext uri="{FF2B5EF4-FFF2-40B4-BE49-F238E27FC236}">
                  <a16:creationId xmlns:a16="http://schemas.microsoft.com/office/drawing/2014/main" xmlns="" id="{742CF878-72EA-4266-AD3A-893F57392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88" y="1508125"/>
              <a:ext cx="19050" cy="109538"/>
            </a:xfrm>
            <a:custGeom>
              <a:avLst/>
              <a:gdLst>
                <a:gd name="T0" fmla="*/ 2 w 12"/>
                <a:gd name="T1" fmla="*/ 0 h 69"/>
                <a:gd name="T2" fmla="*/ 0 w 12"/>
                <a:gd name="T3" fmla="*/ 7 h 69"/>
                <a:gd name="T4" fmla="*/ 2 w 12"/>
                <a:gd name="T5" fmla="*/ 20 h 69"/>
                <a:gd name="T6" fmla="*/ 5 w 12"/>
                <a:gd name="T7" fmla="*/ 30 h 69"/>
                <a:gd name="T8" fmla="*/ 9 w 12"/>
                <a:gd name="T9" fmla="*/ 35 h 69"/>
                <a:gd name="T10" fmla="*/ 9 w 12"/>
                <a:gd name="T11" fmla="*/ 42 h 69"/>
                <a:gd name="T12" fmla="*/ 11 w 12"/>
                <a:gd name="T13" fmla="*/ 48 h 69"/>
                <a:gd name="T14" fmla="*/ 9 w 12"/>
                <a:gd name="T15" fmla="*/ 53 h 69"/>
                <a:gd name="T16" fmla="*/ 9 w 12"/>
                <a:gd name="T17" fmla="*/ 58 h 69"/>
                <a:gd name="T18" fmla="*/ 7 w 12"/>
                <a:gd name="T19" fmla="*/ 62 h 69"/>
                <a:gd name="T20" fmla="*/ 5 w 12"/>
                <a:gd name="T21" fmla="*/ 63 h 69"/>
                <a:gd name="T22" fmla="*/ 4 w 12"/>
                <a:gd name="T23" fmla="*/ 65 h 69"/>
                <a:gd name="T24" fmla="*/ 4 w 12"/>
                <a:gd name="T25" fmla="*/ 65 h 69"/>
                <a:gd name="T26" fmla="*/ 2 w 12"/>
                <a:gd name="T27" fmla="*/ 67 h 69"/>
                <a:gd name="T28" fmla="*/ 2 w 12"/>
                <a:gd name="T29" fmla="*/ 67 h 69"/>
                <a:gd name="T30" fmla="*/ 4 w 12"/>
                <a:gd name="T31" fmla="*/ 69 h 69"/>
                <a:gd name="T32" fmla="*/ 4 w 12"/>
                <a:gd name="T33" fmla="*/ 69 h 69"/>
                <a:gd name="T34" fmla="*/ 7 w 12"/>
                <a:gd name="T35" fmla="*/ 67 h 69"/>
                <a:gd name="T36" fmla="*/ 11 w 12"/>
                <a:gd name="T37" fmla="*/ 60 h 69"/>
                <a:gd name="T38" fmla="*/ 12 w 12"/>
                <a:gd name="T39" fmla="*/ 51 h 69"/>
                <a:gd name="T40" fmla="*/ 11 w 12"/>
                <a:gd name="T41" fmla="*/ 35 h 69"/>
                <a:gd name="T42" fmla="*/ 11 w 12"/>
                <a:gd name="T43" fmla="*/ 34 h 69"/>
                <a:gd name="T44" fmla="*/ 11 w 12"/>
                <a:gd name="T45" fmla="*/ 34 h 69"/>
                <a:gd name="T46" fmla="*/ 9 w 12"/>
                <a:gd name="T47" fmla="*/ 30 h 69"/>
                <a:gd name="T48" fmla="*/ 7 w 12"/>
                <a:gd name="T49" fmla="*/ 23 h 69"/>
                <a:gd name="T50" fmla="*/ 4 w 12"/>
                <a:gd name="T51" fmla="*/ 13 h 69"/>
                <a:gd name="T52" fmla="*/ 4 w 12"/>
                <a:gd name="T53" fmla="*/ 2 h 69"/>
                <a:gd name="T54" fmla="*/ 4 w 12"/>
                <a:gd name="T55" fmla="*/ 0 h 69"/>
                <a:gd name="T56" fmla="*/ 4 w 12"/>
                <a:gd name="T57" fmla="*/ 0 h 69"/>
                <a:gd name="T58" fmla="*/ 2 w 12"/>
                <a:gd name="T59" fmla="*/ 0 h 69"/>
                <a:gd name="T60" fmla="*/ 2 w 12"/>
                <a:gd name="T6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" h="69">
                  <a:moveTo>
                    <a:pt x="2" y="0"/>
                  </a:moveTo>
                  <a:lnTo>
                    <a:pt x="0" y="7"/>
                  </a:lnTo>
                  <a:lnTo>
                    <a:pt x="2" y="20"/>
                  </a:lnTo>
                  <a:lnTo>
                    <a:pt x="5" y="30"/>
                  </a:lnTo>
                  <a:lnTo>
                    <a:pt x="9" y="35"/>
                  </a:lnTo>
                  <a:lnTo>
                    <a:pt x="9" y="42"/>
                  </a:lnTo>
                  <a:lnTo>
                    <a:pt x="11" y="48"/>
                  </a:lnTo>
                  <a:lnTo>
                    <a:pt x="9" y="53"/>
                  </a:lnTo>
                  <a:lnTo>
                    <a:pt x="9" y="58"/>
                  </a:lnTo>
                  <a:lnTo>
                    <a:pt x="7" y="62"/>
                  </a:lnTo>
                  <a:lnTo>
                    <a:pt x="5" y="63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2" y="67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7" y="67"/>
                  </a:lnTo>
                  <a:lnTo>
                    <a:pt x="11" y="60"/>
                  </a:lnTo>
                  <a:lnTo>
                    <a:pt x="12" y="51"/>
                  </a:lnTo>
                  <a:lnTo>
                    <a:pt x="11" y="35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9" y="30"/>
                  </a:lnTo>
                  <a:lnTo>
                    <a:pt x="7" y="23"/>
                  </a:lnTo>
                  <a:lnTo>
                    <a:pt x="4" y="13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89">
              <a:extLst>
                <a:ext uri="{FF2B5EF4-FFF2-40B4-BE49-F238E27FC236}">
                  <a16:creationId xmlns:a16="http://schemas.microsoft.com/office/drawing/2014/main" xmlns="" id="{4403CBE0-C339-44D0-9DC6-3624F8D2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1" y="1514475"/>
              <a:ext cx="19050" cy="107950"/>
            </a:xfrm>
            <a:custGeom>
              <a:avLst/>
              <a:gdLst>
                <a:gd name="T0" fmla="*/ 0 w 12"/>
                <a:gd name="T1" fmla="*/ 2 h 68"/>
                <a:gd name="T2" fmla="*/ 0 w 12"/>
                <a:gd name="T3" fmla="*/ 3 h 68"/>
                <a:gd name="T4" fmla="*/ 0 w 12"/>
                <a:gd name="T5" fmla="*/ 7 h 68"/>
                <a:gd name="T6" fmla="*/ 2 w 12"/>
                <a:gd name="T7" fmla="*/ 12 h 68"/>
                <a:gd name="T8" fmla="*/ 2 w 12"/>
                <a:gd name="T9" fmla="*/ 19 h 68"/>
                <a:gd name="T10" fmla="*/ 5 w 12"/>
                <a:gd name="T11" fmla="*/ 28 h 68"/>
                <a:gd name="T12" fmla="*/ 7 w 12"/>
                <a:gd name="T13" fmla="*/ 31 h 68"/>
                <a:gd name="T14" fmla="*/ 9 w 12"/>
                <a:gd name="T15" fmla="*/ 38 h 68"/>
                <a:gd name="T16" fmla="*/ 9 w 12"/>
                <a:gd name="T17" fmla="*/ 47 h 68"/>
                <a:gd name="T18" fmla="*/ 7 w 12"/>
                <a:gd name="T19" fmla="*/ 58 h 68"/>
                <a:gd name="T20" fmla="*/ 0 w 12"/>
                <a:gd name="T21" fmla="*/ 66 h 68"/>
                <a:gd name="T22" fmla="*/ 0 w 12"/>
                <a:gd name="T23" fmla="*/ 66 h 68"/>
                <a:gd name="T24" fmla="*/ 0 w 12"/>
                <a:gd name="T25" fmla="*/ 68 h 68"/>
                <a:gd name="T26" fmla="*/ 0 w 12"/>
                <a:gd name="T27" fmla="*/ 68 h 68"/>
                <a:gd name="T28" fmla="*/ 2 w 12"/>
                <a:gd name="T29" fmla="*/ 68 h 68"/>
                <a:gd name="T30" fmla="*/ 9 w 12"/>
                <a:gd name="T31" fmla="*/ 59 h 68"/>
                <a:gd name="T32" fmla="*/ 12 w 12"/>
                <a:gd name="T33" fmla="*/ 47 h 68"/>
                <a:gd name="T34" fmla="*/ 11 w 12"/>
                <a:gd name="T35" fmla="*/ 38 h 68"/>
                <a:gd name="T36" fmla="*/ 9 w 12"/>
                <a:gd name="T37" fmla="*/ 30 h 68"/>
                <a:gd name="T38" fmla="*/ 9 w 12"/>
                <a:gd name="T39" fmla="*/ 26 h 68"/>
                <a:gd name="T40" fmla="*/ 5 w 12"/>
                <a:gd name="T41" fmla="*/ 19 h 68"/>
                <a:gd name="T42" fmla="*/ 4 w 12"/>
                <a:gd name="T43" fmla="*/ 12 h 68"/>
                <a:gd name="T44" fmla="*/ 4 w 12"/>
                <a:gd name="T45" fmla="*/ 7 h 68"/>
                <a:gd name="T46" fmla="*/ 4 w 12"/>
                <a:gd name="T47" fmla="*/ 3 h 68"/>
                <a:gd name="T48" fmla="*/ 4 w 12"/>
                <a:gd name="T49" fmla="*/ 2 h 68"/>
                <a:gd name="T50" fmla="*/ 4 w 12"/>
                <a:gd name="T51" fmla="*/ 2 h 68"/>
                <a:gd name="T52" fmla="*/ 2 w 12"/>
                <a:gd name="T53" fmla="*/ 0 h 68"/>
                <a:gd name="T54" fmla="*/ 2 w 12"/>
                <a:gd name="T55" fmla="*/ 0 h 68"/>
                <a:gd name="T56" fmla="*/ 0 w 12"/>
                <a:gd name="T57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68">
                  <a:moveTo>
                    <a:pt x="0" y="2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2" y="12"/>
                  </a:lnTo>
                  <a:lnTo>
                    <a:pt x="2" y="19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9" y="38"/>
                  </a:lnTo>
                  <a:lnTo>
                    <a:pt x="9" y="47"/>
                  </a:lnTo>
                  <a:lnTo>
                    <a:pt x="7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9" y="59"/>
                  </a:lnTo>
                  <a:lnTo>
                    <a:pt x="12" y="47"/>
                  </a:lnTo>
                  <a:lnTo>
                    <a:pt x="11" y="38"/>
                  </a:lnTo>
                  <a:lnTo>
                    <a:pt x="9" y="30"/>
                  </a:lnTo>
                  <a:lnTo>
                    <a:pt x="9" y="26"/>
                  </a:lnTo>
                  <a:lnTo>
                    <a:pt x="5" y="19"/>
                  </a:lnTo>
                  <a:lnTo>
                    <a:pt x="4" y="12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90">
              <a:extLst>
                <a:ext uri="{FF2B5EF4-FFF2-40B4-BE49-F238E27FC236}">
                  <a16:creationId xmlns:a16="http://schemas.microsoft.com/office/drawing/2014/main" xmlns="" id="{99440B4B-EEDD-4237-AE60-D4D047C59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558925"/>
              <a:ext cx="17463" cy="4763"/>
            </a:xfrm>
            <a:custGeom>
              <a:avLst/>
              <a:gdLst>
                <a:gd name="T0" fmla="*/ 0 w 11"/>
                <a:gd name="T1" fmla="*/ 0 h 3"/>
                <a:gd name="T2" fmla="*/ 0 w 11"/>
                <a:gd name="T3" fmla="*/ 0 h 3"/>
                <a:gd name="T4" fmla="*/ 0 w 11"/>
                <a:gd name="T5" fmla="*/ 2 h 3"/>
                <a:gd name="T6" fmla="*/ 0 w 11"/>
                <a:gd name="T7" fmla="*/ 3 h 3"/>
                <a:gd name="T8" fmla="*/ 2 w 11"/>
                <a:gd name="T9" fmla="*/ 3 h 3"/>
                <a:gd name="T10" fmla="*/ 4 w 11"/>
                <a:gd name="T11" fmla="*/ 2 h 3"/>
                <a:gd name="T12" fmla="*/ 5 w 11"/>
                <a:gd name="T13" fmla="*/ 3 h 3"/>
                <a:gd name="T14" fmla="*/ 9 w 11"/>
                <a:gd name="T15" fmla="*/ 3 h 3"/>
                <a:gd name="T16" fmla="*/ 9 w 11"/>
                <a:gd name="T17" fmla="*/ 3 h 3"/>
                <a:gd name="T18" fmla="*/ 11 w 11"/>
                <a:gd name="T19" fmla="*/ 3 h 3"/>
                <a:gd name="T20" fmla="*/ 11 w 11"/>
                <a:gd name="T21" fmla="*/ 2 h 3"/>
                <a:gd name="T22" fmla="*/ 11 w 11"/>
                <a:gd name="T23" fmla="*/ 2 h 3"/>
                <a:gd name="T24" fmla="*/ 7 w 11"/>
                <a:gd name="T25" fmla="*/ 0 h 3"/>
                <a:gd name="T26" fmla="*/ 4 w 11"/>
                <a:gd name="T27" fmla="*/ 0 h 3"/>
                <a:gd name="T28" fmla="*/ 2 w 11"/>
                <a:gd name="T29" fmla="*/ 0 h 3"/>
                <a:gd name="T30" fmla="*/ 0 w 11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3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5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91">
              <a:extLst>
                <a:ext uri="{FF2B5EF4-FFF2-40B4-BE49-F238E27FC236}">
                  <a16:creationId xmlns:a16="http://schemas.microsoft.com/office/drawing/2014/main" xmlns="" id="{AE509420-4A28-44CE-9C49-C73A57D08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1570038"/>
              <a:ext cx="11113" cy="4763"/>
            </a:xfrm>
            <a:custGeom>
              <a:avLst/>
              <a:gdLst>
                <a:gd name="T0" fmla="*/ 0 w 7"/>
                <a:gd name="T1" fmla="*/ 2 h 3"/>
                <a:gd name="T2" fmla="*/ 0 w 7"/>
                <a:gd name="T3" fmla="*/ 2 h 3"/>
                <a:gd name="T4" fmla="*/ 2 w 7"/>
                <a:gd name="T5" fmla="*/ 3 h 3"/>
                <a:gd name="T6" fmla="*/ 5 w 7"/>
                <a:gd name="T7" fmla="*/ 3 h 3"/>
                <a:gd name="T8" fmla="*/ 7 w 7"/>
                <a:gd name="T9" fmla="*/ 3 h 3"/>
                <a:gd name="T10" fmla="*/ 7 w 7"/>
                <a:gd name="T11" fmla="*/ 2 h 3"/>
                <a:gd name="T12" fmla="*/ 7 w 7"/>
                <a:gd name="T13" fmla="*/ 2 h 3"/>
                <a:gd name="T14" fmla="*/ 5 w 7"/>
                <a:gd name="T15" fmla="*/ 0 h 3"/>
                <a:gd name="T16" fmla="*/ 2 w 7"/>
                <a:gd name="T17" fmla="*/ 0 h 3"/>
                <a:gd name="T18" fmla="*/ 0 w 7"/>
                <a:gd name="T19" fmla="*/ 0 h 3"/>
                <a:gd name="T20" fmla="*/ 0 w 7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92">
              <a:extLst>
                <a:ext uri="{FF2B5EF4-FFF2-40B4-BE49-F238E27FC236}">
                  <a16:creationId xmlns:a16="http://schemas.microsoft.com/office/drawing/2014/main" xmlns="" id="{2308AF50-164F-4DC1-8605-5D0D930FB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1584325"/>
              <a:ext cx="11113" cy="1588"/>
            </a:xfrm>
            <a:custGeom>
              <a:avLst/>
              <a:gdLst>
                <a:gd name="T0" fmla="*/ 0 w 7"/>
                <a:gd name="T1" fmla="*/ 0 h 1"/>
                <a:gd name="T2" fmla="*/ 0 w 7"/>
                <a:gd name="T3" fmla="*/ 1 h 1"/>
                <a:gd name="T4" fmla="*/ 2 w 7"/>
                <a:gd name="T5" fmla="*/ 1 h 1"/>
                <a:gd name="T6" fmla="*/ 5 w 7"/>
                <a:gd name="T7" fmla="*/ 1 h 1"/>
                <a:gd name="T8" fmla="*/ 7 w 7"/>
                <a:gd name="T9" fmla="*/ 1 h 1"/>
                <a:gd name="T10" fmla="*/ 7 w 7"/>
                <a:gd name="T11" fmla="*/ 1 h 1"/>
                <a:gd name="T12" fmla="*/ 7 w 7"/>
                <a:gd name="T13" fmla="*/ 0 h 1"/>
                <a:gd name="T14" fmla="*/ 7 w 7"/>
                <a:gd name="T15" fmla="*/ 0 h 1"/>
                <a:gd name="T16" fmla="*/ 2 w 7"/>
                <a:gd name="T17" fmla="*/ 0 h 1"/>
                <a:gd name="T18" fmla="*/ 2 w 7"/>
                <a:gd name="T19" fmla="*/ 0 h 1"/>
                <a:gd name="T20" fmla="*/ 0 w 7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93">
              <a:extLst>
                <a:ext uri="{FF2B5EF4-FFF2-40B4-BE49-F238E27FC236}">
                  <a16:creationId xmlns:a16="http://schemas.microsoft.com/office/drawing/2014/main" xmlns="" id="{B56AE8A0-FD7F-4B23-9886-96C676B92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526" y="1484313"/>
              <a:ext cx="152400" cy="231775"/>
            </a:xfrm>
            <a:custGeom>
              <a:avLst/>
              <a:gdLst>
                <a:gd name="T0" fmla="*/ 80 w 96"/>
                <a:gd name="T1" fmla="*/ 7 h 146"/>
                <a:gd name="T2" fmla="*/ 73 w 96"/>
                <a:gd name="T3" fmla="*/ 17 h 146"/>
                <a:gd name="T4" fmla="*/ 63 w 96"/>
                <a:gd name="T5" fmla="*/ 29 h 146"/>
                <a:gd name="T6" fmla="*/ 32 w 96"/>
                <a:gd name="T7" fmla="*/ 45 h 146"/>
                <a:gd name="T8" fmla="*/ 21 w 96"/>
                <a:gd name="T9" fmla="*/ 49 h 146"/>
                <a:gd name="T10" fmla="*/ 18 w 96"/>
                <a:gd name="T11" fmla="*/ 61 h 146"/>
                <a:gd name="T12" fmla="*/ 23 w 96"/>
                <a:gd name="T13" fmla="*/ 71 h 146"/>
                <a:gd name="T14" fmla="*/ 33 w 96"/>
                <a:gd name="T15" fmla="*/ 75 h 146"/>
                <a:gd name="T16" fmla="*/ 47 w 96"/>
                <a:gd name="T17" fmla="*/ 85 h 146"/>
                <a:gd name="T18" fmla="*/ 61 w 96"/>
                <a:gd name="T19" fmla="*/ 106 h 146"/>
                <a:gd name="T20" fmla="*/ 87 w 96"/>
                <a:gd name="T21" fmla="*/ 131 h 146"/>
                <a:gd name="T22" fmla="*/ 93 w 96"/>
                <a:gd name="T23" fmla="*/ 138 h 146"/>
                <a:gd name="T24" fmla="*/ 87 w 96"/>
                <a:gd name="T25" fmla="*/ 143 h 146"/>
                <a:gd name="T26" fmla="*/ 73 w 96"/>
                <a:gd name="T27" fmla="*/ 138 h 146"/>
                <a:gd name="T28" fmla="*/ 47 w 96"/>
                <a:gd name="T29" fmla="*/ 106 h 146"/>
                <a:gd name="T30" fmla="*/ 37 w 96"/>
                <a:gd name="T31" fmla="*/ 94 h 146"/>
                <a:gd name="T32" fmla="*/ 12 w 96"/>
                <a:gd name="T33" fmla="*/ 78 h 146"/>
                <a:gd name="T34" fmla="*/ 4 w 96"/>
                <a:gd name="T35" fmla="*/ 52 h 146"/>
                <a:gd name="T36" fmla="*/ 14 w 96"/>
                <a:gd name="T37" fmla="*/ 40 h 146"/>
                <a:gd name="T38" fmla="*/ 32 w 96"/>
                <a:gd name="T39" fmla="*/ 36 h 146"/>
                <a:gd name="T40" fmla="*/ 49 w 96"/>
                <a:gd name="T41" fmla="*/ 28 h 146"/>
                <a:gd name="T42" fmla="*/ 54 w 96"/>
                <a:gd name="T43" fmla="*/ 17 h 146"/>
                <a:gd name="T44" fmla="*/ 66 w 96"/>
                <a:gd name="T45" fmla="*/ 5 h 146"/>
                <a:gd name="T46" fmla="*/ 61 w 96"/>
                <a:gd name="T47" fmla="*/ 5 h 146"/>
                <a:gd name="T48" fmla="*/ 52 w 96"/>
                <a:gd name="T49" fmla="*/ 17 h 146"/>
                <a:gd name="T50" fmla="*/ 45 w 96"/>
                <a:gd name="T51" fmla="*/ 26 h 146"/>
                <a:gd name="T52" fmla="*/ 28 w 96"/>
                <a:gd name="T53" fmla="*/ 33 h 146"/>
                <a:gd name="T54" fmla="*/ 9 w 96"/>
                <a:gd name="T55" fmla="*/ 40 h 146"/>
                <a:gd name="T56" fmla="*/ 0 w 96"/>
                <a:gd name="T57" fmla="*/ 50 h 146"/>
                <a:gd name="T58" fmla="*/ 12 w 96"/>
                <a:gd name="T59" fmla="*/ 82 h 146"/>
                <a:gd name="T60" fmla="*/ 35 w 96"/>
                <a:gd name="T61" fmla="*/ 96 h 146"/>
                <a:gd name="T62" fmla="*/ 44 w 96"/>
                <a:gd name="T63" fmla="*/ 108 h 146"/>
                <a:gd name="T64" fmla="*/ 72 w 96"/>
                <a:gd name="T65" fmla="*/ 141 h 146"/>
                <a:gd name="T66" fmla="*/ 87 w 96"/>
                <a:gd name="T67" fmla="*/ 146 h 146"/>
                <a:gd name="T68" fmla="*/ 94 w 96"/>
                <a:gd name="T69" fmla="*/ 141 h 146"/>
                <a:gd name="T70" fmla="*/ 91 w 96"/>
                <a:gd name="T71" fmla="*/ 129 h 146"/>
                <a:gd name="T72" fmla="*/ 70 w 96"/>
                <a:gd name="T73" fmla="*/ 113 h 146"/>
                <a:gd name="T74" fmla="*/ 54 w 96"/>
                <a:gd name="T75" fmla="*/ 89 h 146"/>
                <a:gd name="T76" fmla="*/ 37 w 96"/>
                <a:gd name="T77" fmla="*/ 73 h 146"/>
                <a:gd name="T78" fmla="*/ 33 w 96"/>
                <a:gd name="T79" fmla="*/ 71 h 146"/>
                <a:gd name="T80" fmla="*/ 21 w 96"/>
                <a:gd name="T81" fmla="*/ 63 h 146"/>
                <a:gd name="T82" fmla="*/ 21 w 96"/>
                <a:gd name="T83" fmla="*/ 52 h 146"/>
                <a:gd name="T84" fmla="*/ 32 w 96"/>
                <a:gd name="T85" fmla="*/ 47 h 146"/>
                <a:gd name="T86" fmla="*/ 65 w 96"/>
                <a:gd name="T87" fmla="*/ 33 h 146"/>
                <a:gd name="T88" fmla="*/ 73 w 96"/>
                <a:gd name="T89" fmla="*/ 21 h 146"/>
                <a:gd name="T90" fmla="*/ 84 w 96"/>
                <a:gd name="T91" fmla="*/ 12 h 146"/>
                <a:gd name="T92" fmla="*/ 82 w 96"/>
                <a:gd name="T93" fmla="*/ 3 h 146"/>
                <a:gd name="T94" fmla="*/ 70 w 96"/>
                <a:gd name="T9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146">
                  <a:moveTo>
                    <a:pt x="72" y="3"/>
                  </a:moveTo>
                  <a:lnTo>
                    <a:pt x="75" y="3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0" y="12"/>
                  </a:lnTo>
                  <a:lnTo>
                    <a:pt x="79" y="14"/>
                  </a:lnTo>
                  <a:lnTo>
                    <a:pt x="73" y="17"/>
                  </a:lnTo>
                  <a:lnTo>
                    <a:pt x="72" y="17"/>
                  </a:lnTo>
                  <a:lnTo>
                    <a:pt x="70" y="19"/>
                  </a:lnTo>
                  <a:lnTo>
                    <a:pt x="66" y="22"/>
                  </a:lnTo>
                  <a:lnTo>
                    <a:pt x="63" y="29"/>
                  </a:lnTo>
                  <a:lnTo>
                    <a:pt x="61" y="31"/>
                  </a:lnTo>
                  <a:lnTo>
                    <a:pt x="56" y="36"/>
                  </a:lnTo>
                  <a:lnTo>
                    <a:pt x="45" y="42"/>
                  </a:lnTo>
                  <a:lnTo>
                    <a:pt x="32" y="45"/>
                  </a:lnTo>
                  <a:lnTo>
                    <a:pt x="30" y="45"/>
                  </a:lnTo>
                  <a:lnTo>
                    <a:pt x="28" y="45"/>
                  </a:lnTo>
                  <a:lnTo>
                    <a:pt x="25" y="47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6"/>
                  </a:lnTo>
                  <a:lnTo>
                    <a:pt x="18" y="59"/>
                  </a:lnTo>
                  <a:lnTo>
                    <a:pt x="18" y="61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21" y="68"/>
                  </a:lnTo>
                  <a:lnTo>
                    <a:pt x="23" y="71"/>
                  </a:lnTo>
                  <a:lnTo>
                    <a:pt x="28" y="73"/>
                  </a:lnTo>
                  <a:lnTo>
                    <a:pt x="32" y="75"/>
                  </a:lnTo>
                  <a:lnTo>
                    <a:pt x="32" y="75"/>
                  </a:lnTo>
                  <a:lnTo>
                    <a:pt x="33" y="75"/>
                  </a:lnTo>
                  <a:lnTo>
                    <a:pt x="35" y="77"/>
                  </a:lnTo>
                  <a:lnTo>
                    <a:pt x="39" y="78"/>
                  </a:lnTo>
                  <a:lnTo>
                    <a:pt x="42" y="82"/>
                  </a:lnTo>
                  <a:lnTo>
                    <a:pt x="47" y="85"/>
                  </a:lnTo>
                  <a:lnTo>
                    <a:pt x="51" y="91"/>
                  </a:lnTo>
                  <a:lnTo>
                    <a:pt x="54" y="96"/>
                  </a:lnTo>
                  <a:lnTo>
                    <a:pt x="56" y="99"/>
                  </a:lnTo>
                  <a:lnTo>
                    <a:pt x="61" y="106"/>
                  </a:lnTo>
                  <a:lnTo>
                    <a:pt x="68" y="115"/>
                  </a:lnTo>
                  <a:lnTo>
                    <a:pt x="77" y="124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9" y="131"/>
                  </a:lnTo>
                  <a:lnTo>
                    <a:pt x="91" y="132"/>
                  </a:lnTo>
                  <a:lnTo>
                    <a:pt x="93" y="134"/>
                  </a:lnTo>
                  <a:lnTo>
                    <a:pt x="93" y="138"/>
                  </a:lnTo>
                  <a:lnTo>
                    <a:pt x="91" y="139"/>
                  </a:lnTo>
                  <a:lnTo>
                    <a:pt x="91" y="141"/>
                  </a:lnTo>
                  <a:lnTo>
                    <a:pt x="89" y="141"/>
                  </a:lnTo>
                  <a:lnTo>
                    <a:pt x="87" y="143"/>
                  </a:lnTo>
                  <a:lnTo>
                    <a:pt x="86" y="143"/>
                  </a:lnTo>
                  <a:lnTo>
                    <a:pt x="80" y="143"/>
                  </a:lnTo>
                  <a:lnTo>
                    <a:pt x="77" y="139"/>
                  </a:lnTo>
                  <a:lnTo>
                    <a:pt x="73" y="138"/>
                  </a:lnTo>
                  <a:lnTo>
                    <a:pt x="70" y="136"/>
                  </a:lnTo>
                  <a:lnTo>
                    <a:pt x="65" y="131"/>
                  </a:lnTo>
                  <a:lnTo>
                    <a:pt x="56" y="122"/>
                  </a:lnTo>
                  <a:lnTo>
                    <a:pt x="47" y="106"/>
                  </a:lnTo>
                  <a:lnTo>
                    <a:pt x="47" y="104"/>
                  </a:lnTo>
                  <a:lnTo>
                    <a:pt x="45" y="103"/>
                  </a:lnTo>
                  <a:lnTo>
                    <a:pt x="42" y="97"/>
                  </a:lnTo>
                  <a:lnTo>
                    <a:pt x="37" y="94"/>
                  </a:lnTo>
                  <a:lnTo>
                    <a:pt x="30" y="89"/>
                  </a:lnTo>
                  <a:lnTo>
                    <a:pt x="21" y="84"/>
                  </a:lnTo>
                  <a:lnTo>
                    <a:pt x="18" y="82"/>
                  </a:lnTo>
                  <a:lnTo>
                    <a:pt x="12" y="78"/>
                  </a:lnTo>
                  <a:lnTo>
                    <a:pt x="7" y="73"/>
                  </a:lnTo>
                  <a:lnTo>
                    <a:pt x="4" y="64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49"/>
                  </a:lnTo>
                  <a:lnTo>
                    <a:pt x="5" y="47"/>
                  </a:lnTo>
                  <a:lnTo>
                    <a:pt x="9" y="43"/>
                  </a:lnTo>
                  <a:lnTo>
                    <a:pt x="14" y="40"/>
                  </a:lnTo>
                  <a:lnTo>
                    <a:pt x="19" y="38"/>
                  </a:lnTo>
                  <a:lnTo>
                    <a:pt x="26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5" y="35"/>
                  </a:lnTo>
                  <a:lnTo>
                    <a:pt x="40" y="33"/>
                  </a:lnTo>
                  <a:lnTo>
                    <a:pt x="44" y="31"/>
                  </a:lnTo>
                  <a:lnTo>
                    <a:pt x="49" y="28"/>
                  </a:lnTo>
                  <a:lnTo>
                    <a:pt x="52" y="22"/>
                  </a:lnTo>
                  <a:lnTo>
                    <a:pt x="54" y="17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6" y="15"/>
                  </a:lnTo>
                  <a:lnTo>
                    <a:pt x="59" y="12"/>
                  </a:lnTo>
                  <a:lnTo>
                    <a:pt x="63" y="8"/>
                  </a:lnTo>
                  <a:lnTo>
                    <a:pt x="66" y="5"/>
                  </a:lnTo>
                  <a:lnTo>
                    <a:pt x="72" y="3"/>
                  </a:lnTo>
                  <a:close/>
                  <a:moveTo>
                    <a:pt x="70" y="0"/>
                  </a:moveTo>
                  <a:lnTo>
                    <a:pt x="65" y="1"/>
                  </a:lnTo>
                  <a:lnTo>
                    <a:pt x="61" y="5"/>
                  </a:lnTo>
                  <a:lnTo>
                    <a:pt x="58" y="8"/>
                  </a:lnTo>
                  <a:lnTo>
                    <a:pt x="54" y="12"/>
                  </a:lnTo>
                  <a:lnTo>
                    <a:pt x="52" y="15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49" y="22"/>
                  </a:lnTo>
                  <a:lnTo>
                    <a:pt x="45" y="26"/>
                  </a:lnTo>
                  <a:lnTo>
                    <a:pt x="40" y="29"/>
                  </a:lnTo>
                  <a:lnTo>
                    <a:pt x="35" y="31"/>
                  </a:lnTo>
                  <a:lnTo>
                    <a:pt x="32" y="33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9" y="40"/>
                  </a:lnTo>
                  <a:lnTo>
                    <a:pt x="5" y="43"/>
                  </a:lnTo>
                  <a:lnTo>
                    <a:pt x="2" y="47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64"/>
                  </a:lnTo>
                  <a:lnTo>
                    <a:pt x="5" y="75"/>
                  </a:lnTo>
                  <a:lnTo>
                    <a:pt x="12" y="82"/>
                  </a:lnTo>
                  <a:lnTo>
                    <a:pt x="18" y="85"/>
                  </a:lnTo>
                  <a:lnTo>
                    <a:pt x="19" y="85"/>
                  </a:lnTo>
                  <a:lnTo>
                    <a:pt x="28" y="91"/>
                  </a:lnTo>
                  <a:lnTo>
                    <a:pt x="35" y="96"/>
                  </a:lnTo>
                  <a:lnTo>
                    <a:pt x="40" y="99"/>
                  </a:lnTo>
                  <a:lnTo>
                    <a:pt x="42" y="104"/>
                  </a:lnTo>
                  <a:lnTo>
                    <a:pt x="44" y="106"/>
                  </a:lnTo>
                  <a:lnTo>
                    <a:pt x="44" y="108"/>
                  </a:lnTo>
                  <a:lnTo>
                    <a:pt x="52" y="124"/>
                  </a:lnTo>
                  <a:lnTo>
                    <a:pt x="61" y="132"/>
                  </a:lnTo>
                  <a:lnTo>
                    <a:pt x="68" y="139"/>
                  </a:lnTo>
                  <a:lnTo>
                    <a:pt x="72" y="141"/>
                  </a:lnTo>
                  <a:lnTo>
                    <a:pt x="72" y="141"/>
                  </a:lnTo>
                  <a:lnTo>
                    <a:pt x="75" y="143"/>
                  </a:lnTo>
                  <a:lnTo>
                    <a:pt x="80" y="145"/>
                  </a:lnTo>
                  <a:lnTo>
                    <a:pt x="87" y="146"/>
                  </a:lnTo>
                  <a:lnTo>
                    <a:pt x="91" y="145"/>
                  </a:lnTo>
                  <a:lnTo>
                    <a:pt x="93" y="143"/>
                  </a:lnTo>
                  <a:lnTo>
                    <a:pt x="94" y="141"/>
                  </a:lnTo>
                  <a:lnTo>
                    <a:pt x="94" y="141"/>
                  </a:lnTo>
                  <a:lnTo>
                    <a:pt x="96" y="138"/>
                  </a:lnTo>
                  <a:lnTo>
                    <a:pt x="94" y="132"/>
                  </a:lnTo>
                  <a:lnTo>
                    <a:pt x="93" y="131"/>
                  </a:lnTo>
                  <a:lnTo>
                    <a:pt x="91" y="129"/>
                  </a:lnTo>
                  <a:lnTo>
                    <a:pt x="89" y="127"/>
                  </a:lnTo>
                  <a:lnTo>
                    <a:pt x="87" y="127"/>
                  </a:lnTo>
                  <a:lnTo>
                    <a:pt x="79" y="122"/>
                  </a:lnTo>
                  <a:lnTo>
                    <a:pt x="70" y="113"/>
                  </a:lnTo>
                  <a:lnTo>
                    <a:pt x="63" y="104"/>
                  </a:lnTo>
                  <a:lnTo>
                    <a:pt x="59" y="97"/>
                  </a:lnTo>
                  <a:lnTo>
                    <a:pt x="58" y="94"/>
                  </a:lnTo>
                  <a:lnTo>
                    <a:pt x="54" y="89"/>
                  </a:lnTo>
                  <a:lnTo>
                    <a:pt x="49" y="84"/>
                  </a:lnTo>
                  <a:lnTo>
                    <a:pt x="45" y="80"/>
                  </a:lnTo>
                  <a:lnTo>
                    <a:pt x="40" y="77"/>
                  </a:lnTo>
                  <a:lnTo>
                    <a:pt x="37" y="73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28" y="70"/>
                  </a:lnTo>
                  <a:lnTo>
                    <a:pt x="25" y="68"/>
                  </a:lnTo>
                  <a:lnTo>
                    <a:pt x="23" y="64"/>
                  </a:lnTo>
                  <a:lnTo>
                    <a:pt x="21" y="63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19" y="56"/>
                  </a:lnTo>
                  <a:lnTo>
                    <a:pt x="21" y="52"/>
                  </a:lnTo>
                  <a:lnTo>
                    <a:pt x="23" y="50"/>
                  </a:lnTo>
                  <a:lnTo>
                    <a:pt x="26" y="49"/>
                  </a:lnTo>
                  <a:lnTo>
                    <a:pt x="28" y="49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47" y="45"/>
                  </a:lnTo>
                  <a:lnTo>
                    <a:pt x="58" y="38"/>
                  </a:lnTo>
                  <a:lnTo>
                    <a:pt x="65" y="33"/>
                  </a:lnTo>
                  <a:lnTo>
                    <a:pt x="66" y="31"/>
                  </a:lnTo>
                  <a:lnTo>
                    <a:pt x="70" y="26"/>
                  </a:lnTo>
                  <a:lnTo>
                    <a:pt x="72" y="22"/>
                  </a:lnTo>
                  <a:lnTo>
                    <a:pt x="73" y="21"/>
                  </a:lnTo>
                  <a:lnTo>
                    <a:pt x="75" y="19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4" y="12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7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94">
              <a:extLst>
                <a:ext uri="{FF2B5EF4-FFF2-40B4-BE49-F238E27FC236}">
                  <a16:creationId xmlns:a16="http://schemas.microsoft.com/office/drawing/2014/main" xmlns="" id="{37177600-13E4-4ABB-8C1D-39C6273CB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38" y="1485900"/>
              <a:ext cx="136525" cy="228600"/>
            </a:xfrm>
            <a:custGeom>
              <a:avLst/>
              <a:gdLst>
                <a:gd name="T0" fmla="*/ 72 w 86"/>
                <a:gd name="T1" fmla="*/ 2 h 144"/>
                <a:gd name="T2" fmla="*/ 65 w 86"/>
                <a:gd name="T3" fmla="*/ 6 h 144"/>
                <a:gd name="T4" fmla="*/ 58 w 86"/>
                <a:gd name="T5" fmla="*/ 13 h 144"/>
                <a:gd name="T6" fmla="*/ 51 w 86"/>
                <a:gd name="T7" fmla="*/ 23 h 144"/>
                <a:gd name="T8" fmla="*/ 44 w 86"/>
                <a:gd name="T9" fmla="*/ 30 h 144"/>
                <a:gd name="T10" fmla="*/ 21 w 86"/>
                <a:gd name="T11" fmla="*/ 37 h 144"/>
                <a:gd name="T12" fmla="*/ 19 w 86"/>
                <a:gd name="T13" fmla="*/ 37 h 144"/>
                <a:gd name="T14" fmla="*/ 12 w 86"/>
                <a:gd name="T15" fmla="*/ 39 h 144"/>
                <a:gd name="T16" fmla="*/ 5 w 86"/>
                <a:gd name="T17" fmla="*/ 44 h 144"/>
                <a:gd name="T18" fmla="*/ 0 w 86"/>
                <a:gd name="T19" fmla="*/ 53 h 144"/>
                <a:gd name="T20" fmla="*/ 0 w 86"/>
                <a:gd name="T21" fmla="*/ 58 h 144"/>
                <a:gd name="T22" fmla="*/ 2 w 86"/>
                <a:gd name="T23" fmla="*/ 65 h 144"/>
                <a:gd name="T24" fmla="*/ 7 w 86"/>
                <a:gd name="T25" fmla="*/ 74 h 144"/>
                <a:gd name="T26" fmla="*/ 19 w 86"/>
                <a:gd name="T27" fmla="*/ 79 h 144"/>
                <a:gd name="T28" fmla="*/ 23 w 86"/>
                <a:gd name="T29" fmla="*/ 81 h 144"/>
                <a:gd name="T30" fmla="*/ 30 w 86"/>
                <a:gd name="T31" fmla="*/ 86 h 144"/>
                <a:gd name="T32" fmla="*/ 38 w 86"/>
                <a:gd name="T33" fmla="*/ 95 h 144"/>
                <a:gd name="T34" fmla="*/ 45 w 86"/>
                <a:gd name="T35" fmla="*/ 105 h 144"/>
                <a:gd name="T36" fmla="*/ 45 w 86"/>
                <a:gd name="T37" fmla="*/ 105 h 144"/>
                <a:gd name="T38" fmla="*/ 54 w 86"/>
                <a:gd name="T39" fmla="*/ 117 h 144"/>
                <a:gd name="T40" fmla="*/ 73 w 86"/>
                <a:gd name="T41" fmla="*/ 138 h 144"/>
                <a:gd name="T42" fmla="*/ 84 w 86"/>
                <a:gd name="T43" fmla="*/ 144 h 144"/>
                <a:gd name="T44" fmla="*/ 86 w 86"/>
                <a:gd name="T45" fmla="*/ 142 h 144"/>
                <a:gd name="T46" fmla="*/ 84 w 86"/>
                <a:gd name="T47" fmla="*/ 140 h 144"/>
                <a:gd name="T48" fmla="*/ 65 w 86"/>
                <a:gd name="T49" fmla="*/ 126 h 144"/>
                <a:gd name="T50" fmla="*/ 51 w 86"/>
                <a:gd name="T51" fmla="*/ 107 h 144"/>
                <a:gd name="T52" fmla="*/ 42 w 86"/>
                <a:gd name="T53" fmla="*/ 93 h 144"/>
                <a:gd name="T54" fmla="*/ 25 w 86"/>
                <a:gd name="T55" fmla="*/ 79 h 144"/>
                <a:gd name="T56" fmla="*/ 14 w 86"/>
                <a:gd name="T57" fmla="*/ 74 h 144"/>
                <a:gd name="T58" fmla="*/ 7 w 86"/>
                <a:gd name="T59" fmla="*/ 67 h 144"/>
                <a:gd name="T60" fmla="*/ 4 w 86"/>
                <a:gd name="T61" fmla="*/ 62 h 144"/>
                <a:gd name="T62" fmla="*/ 4 w 86"/>
                <a:gd name="T63" fmla="*/ 58 h 144"/>
                <a:gd name="T64" fmla="*/ 4 w 86"/>
                <a:gd name="T65" fmla="*/ 53 h 144"/>
                <a:gd name="T66" fmla="*/ 9 w 86"/>
                <a:gd name="T67" fmla="*/ 46 h 144"/>
                <a:gd name="T68" fmla="*/ 16 w 86"/>
                <a:gd name="T69" fmla="*/ 42 h 144"/>
                <a:gd name="T70" fmla="*/ 21 w 86"/>
                <a:gd name="T71" fmla="*/ 41 h 144"/>
                <a:gd name="T72" fmla="*/ 35 w 86"/>
                <a:gd name="T73" fmla="*/ 37 h 144"/>
                <a:gd name="T74" fmla="*/ 51 w 86"/>
                <a:gd name="T75" fmla="*/ 28 h 144"/>
                <a:gd name="T76" fmla="*/ 56 w 86"/>
                <a:gd name="T77" fmla="*/ 20 h 144"/>
                <a:gd name="T78" fmla="*/ 63 w 86"/>
                <a:gd name="T79" fmla="*/ 11 h 144"/>
                <a:gd name="T80" fmla="*/ 70 w 86"/>
                <a:gd name="T81" fmla="*/ 6 h 144"/>
                <a:gd name="T82" fmla="*/ 73 w 86"/>
                <a:gd name="T83" fmla="*/ 4 h 144"/>
                <a:gd name="T84" fmla="*/ 75 w 86"/>
                <a:gd name="T85" fmla="*/ 2 h 144"/>
                <a:gd name="T86" fmla="*/ 72 w 86"/>
                <a:gd name="T8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6" h="144">
                  <a:moveTo>
                    <a:pt x="72" y="0"/>
                  </a:moveTo>
                  <a:lnTo>
                    <a:pt x="72" y="2"/>
                  </a:lnTo>
                  <a:lnTo>
                    <a:pt x="68" y="4"/>
                  </a:lnTo>
                  <a:lnTo>
                    <a:pt x="65" y="6"/>
                  </a:lnTo>
                  <a:lnTo>
                    <a:pt x="61" y="9"/>
                  </a:lnTo>
                  <a:lnTo>
                    <a:pt x="58" y="13"/>
                  </a:lnTo>
                  <a:lnTo>
                    <a:pt x="52" y="18"/>
                  </a:lnTo>
                  <a:lnTo>
                    <a:pt x="51" y="23"/>
                  </a:lnTo>
                  <a:lnTo>
                    <a:pt x="49" y="25"/>
                  </a:lnTo>
                  <a:lnTo>
                    <a:pt x="44" y="30"/>
                  </a:lnTo>
                  <a:lnTo>
                    <a:pt x="35" y="35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6" y="39"/>
                  </a:lnTo>
                  <a:lnTo>
                    <a:pt x="12" y="39"/>
                  </a:lnTo>
                  <a:lnTo>
                    <a:pt x="9" y="41"/>
                  </a:lnTo>
                  <a:lnTo>
                    <a:pt x="5" y="44"/>
                  </a:lnTo>
                  <a:lnTo>
                    <a:pt x="2" y="48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7" y="74"/>
                  </a:lnTo>
                  <a:lnTo>
                    <a:pt x="12" y="77"/>
                  </a:lnTo>
                  <a:lnTo>
                    <a:pt x="19" y="79"/>
                  </a:lnTo>
                  <a:lnTo>
                    <a:pt x="19" y="81"/>
                  </a:lnTo>
                  <a:lnTo>
                    <a:pt x="23" y="81"/>
                  </a:lnTo>
                  <a:lnTo>
                    <a:pt x="26" y="84"/>
                  </a:lnTo>
                  <a:lnTo>
                    <a:pt x="30" y="86"/>
                  </a:lnTo>
                  <a:lnTo>
                    <a:pt x="35" y="90"/>
                  </a:lnTo>
                  <a:lnTo>
                    <a:pt x="38" y="95"/>
                  </a:lnTo>
                  <a:lnTo>
                    <a:pt x="42" y="100"/>
                  </a:lnTo>
                  <a:lnTo>
                    <a:pt x="45" y="105"/>
                  </a:lnTo>
                  <a:lnTo>
                    <a:pt x="45" y="105"/>
                  </a:lnTo>
                  <a:lnTo>
                    <a:pt x="45" y="105"/>
                  </a:lnTo>
                  <a:lnTo>
                    <a:pt x="47" y="110"/>
                  </a:lnTo>
                  <a:lnTo>
                    <a:pt x="54" y="117"/>
                  </a:lnTo>
                  <a:lnTo>
                    <a:pt x="63" y="128"/>
                  </a:lnTo>
                  <a:lnTo>
                    <a:pt x="73" y="138"/>
                  </a:lnTo>
                  <a:lnTo>
                    <a:pt x="82" y="144"/>
                  </a:lnTo>
                  <a:lnTo>
                    <a:pt x="84" y="144"/>
                  </a:lnTo>
                  <a:lnTo>
                    <a:pt x="84" y="142"/>
                  </a:lnTo>
                  <a:lnTo>
                    <a:pt x="86" y="142"/>
                  </a:lnTo>
                  <a:lnTo>
                    <a:pt x="84" y="140"/>
                  </a:lnTo>
                  <a:lnTo>
                    <a:pt x="84" y="140"/>
                  </a:lnTo>
                  <a:lnTo>
                    <a:pt x="73" y="135"/>
                  </a:lnTo>
                  <a:lnTo>
                    <a:pt x="65" y="126"/>
                  </a:lnTo>
                  <a:lnTo>
                    <a:pt x="56" y="116"/>
                  </a:lnTo>
                  <a:lnTo>
                    <a:pt x="51" y="107"/>
                  </a:lnTo>
                  <a:lnTo>
                    <a:pt x="47" y="103"/>
                  </a:lnTo>
                  <a:lnTo>
                    <a:pt x="42" y="93"/>
                  </a:lnTo>
                  <a:lnTo>
                    <a:pt x="32" y="84"/>
                  </a:lnTo>
                  <a:lnTo>
                    <a:pt x="25" y="79"/>
                  </a:lnTo>
                  <a:lnTo>
                    <a:pt x="19" y="77"/>
                  </a:lnTo>
                  <a:lnTo>
                    <a:pt x="14" y="74"/>
                  </a:lnTo>
                  <a:lnTo>
                    <a:pt x="11" y="70"/>
                  </a:lnTo>
                  <a:lnTo>
                    <a:pt x="7" y="67"/>
                  </a:lnTo>
                  <a:lnTo>
                    <a:pt x="5" y="63"/>
                  </a:lnTo>
                  <a:lnTo>
                    <a:pt x="4" y="62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3"/>
                  </a:lnTo>
                  <a:lnTo>
                    <a:pt x="5" y="48"/>
                  </a:lnTo>
                  <a:lnTo>
                    <a:pt x="9" y="46"/>
                  </a:lnTo>
                  <a:lnTo>
                    <a:pt x="12" y="42"/>
                  </a:lnTo>
                  <a:lnTo>
                    <a:pt x="16" y="42"/>
                  </a:lnTo>
                  <a:lnTo>
                    <a:pt x="18" y="41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35" y="37"/>
                  </a:lnTo>
                  <a:lnTo>
                    <a:pt x="45" y="32"/>
                  </a:lnTo>
                  <a:lnTo>
                    <a:pt x="51" y="28"/>
                  </a:lnTo>
                  <a:lnTo>
                    <a:pt x="52" y="25"/>
                  </a:lnTo>
                  <a:lnTo>
                    <a:pt x="56" y="20"/>
                  </a:lnTo>
                  <a:lnTo>
                    <a:pt x="59" y="14"/>
                  </a:lnTo>
                  <a:lnTo>
                    <a:pt x="63" y="11"/>
                  </a:lnTo>
                  <a:lnTo>
                    <a:pt x="68" y="7"/>
                  </a:lnTo>
                  <a:lnTo>
                    <a:pt x="70" y="6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95">
              <a:extLst>
                <a:ext uri="{FF2B5EF4-FFF2-40B4-BE49-F238E27FC236}">
                  <a16:creationId xmlns:a16="http://schemas.microsoft.com/office/drawing/2014/main" xmlns="" id="{EC9132E2-7F68-411E-A905-85120C091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263" y="1544638"/>
              <a:ext cx="77788" cy="73025"/>
            </a:xfrm>
            <a:custGeom>
              <a:avLst/>
              <a:gdLst>
                <a:gd name="T0" fmla="*/ 14 w 49"/>
                <a:gd name="T1" fmla="*/ 9 h 46"/>
                <a:gd name="T2" fmla="*/ 14 w 49"/>
                <a:gd name="T3" fmla="*/ 23 h 46"/>
                <a:gd name="T4" fmla="*/ 19 w 49"/>
                <a:gd name="T5" fmla="*/ 32 h 46"/>
                <a:gd name="T6" fmla="*/ 24 w 49"/>
                <a:gd name="T7" fmla="*/ 33 h 46"/>
                <a:gd name="T8" fmla="*/ 29 w 49"/>
                <a:gd name="T9" fmla="*/ 33 h 46"/>
                <a:gd name="T10" fmla="*/ 33 w 49"/>
                <a:gd name="T11" fmla="*/ 28 h 46"/>
                <a:gd name="T12" fmla="*/ 36 w 49"/>
                <a:gd name="T13" fmla="*/ 23 h 46"/>
                <a:gd name="T14" fmla="*/ 35 w 49"/>
                <a:gd name="T15" fmla="*/ 18 h 46"/>
                <a:gd name="T16" fmla="*/ 31 w 49"/>
                <a:gd name="T17" fmla="*/ 18 h 46"/>
                <a:gd name="T18" fmla="*/ 28 w 49"/>
                <a:gd name="T19" fmla="*/ 19 h 46"/>
                <a:gd name="T20" fmla="*/ 26 w 49"/>
                <a:gd name="T21" fmla="*/ 21 h 46"/>
                <a:gd name="T22" fmla="*/ 22 w 49"/>
                <a:gd name="T23" fmla="*/ 21 h 46"/>
                <a:gd name="T24" fmla="*/ 21 w 49"/>
                <a:gd name="T25" fmla="*/ 16 h 46"/>
                <a:gd name="T26" fmla="*/ 24 w 49"/>
                <a:gd name="T27" fmla="*/ 9 h 46"/>
                <a:gd name="T28" fmla="*/ 29 w 49"/>
                <a:gd name="T29" fmla="*/ 7 h 46"/>
                <a:gd name="T30" fmla="*/ 36 w 49"/>
                <a:gd name="T31" fmla="*/ 7 h 46"/>
                <a:gd name="T32" fmla="*/ 42 w 49"/>
                <a:gd name="T33" fmla="*/ 12 h 46"/>
                <a:gd name="T34" fmla="*/ 45 w 49"/>
                <a:gd name="T35" fmla="*/ 21 h 46"/>
                <a:gd name="T36" fmla="*/ 43 w 49"/>
                <a:gd name="T37" fmla="*/ 30 h 46"/>
                <a:gd name="T38" fmla="*/ 42 w 49"/>
                <a:gd name="T39" fmla="*/ 33 h 46"/>
                <a:gd name="T40" fmla="*/ 24 w 49"/>
                <a:gd name="T41" fmla="*/ 42 h 46"/>
                <a:gd name="T42" fmla="*/ 14 w 49"/>
                <a:gd name="T43" fmla="*/ 40 h 46"/>
                <a:gd name="T44" fmla="*/ 3 w 49"/>
                <a:gd name="T45" fmla="*/ 21 h 46"/>
                <a:gd name="T46" fmla="*/ 3 w 49"/>
                <a:gd name="T47" fmla="*/ 7 h 46"/>
                <a:gd name="T48" fmla="*/ 2 w 49"/>
                <a:gd name="T49" fmla="*/ 5 h 46"/>
                <a:gd name="T50" fmla="*/ 0 w 49"/>
                <a:gd name="T51" fmla="*/ 7 h 46"/>
                <a:gd name="T52" fmla="*/ 0 w 49"/>
                <a:gd name="T53" fmla="*/ 18 h 46"/>
                <a:gd name="T54" fmla="*/ 5 w 49"/>
                <a:gd name="T55" fmla="*/ 35 h 46"/>
                <a:gd name="T56" fmla="*/ 15 w 49"/>
                <a:gd name="T57" fmla="*/ 44 h 46"/>
                <a:gd name="T58" fmla="*/ 29 w 49"/>
                <a:gd name="T59" fmla="*/ 46 h 46"/>
                <a:gd name="T60" fmla="*/ 45 w 49"/>
                <a:gd name="T61" fmla="*/ 35 h 46"/>
                <a:gd name="T62" fmla="*/ 49 w 49"/>
                <a:gd name="T63" fmla="*/ 25 h 46"/>
                <a:gd name="T64" fmla="*/ 38 w 49"/>
                <a:gd name="T65" fmla="*/ 5 h 46"/>
                <a:gd name="T66" fmla="*/ 36 w 49"/>
                <a:gd name="T67" fmla="*/ 4 h 46"/>
                <a:gd name="T68" fmla="*/ 29 w 49"/>
                <a:gd name="T69" fmla="*/ 4 h 46"/>
                <a:gd name="T70" fmla="*/ 21 w 49"/>
                <a:gd name="T71" fmla="*/ 7 h 46"/>
                <a:gd name="T72" fmla="*/ 19 w 49"/>
                <a:gd name="T73" fmla="*/ 14 h 46"/>
                <a:gd name="T74" fmla="*/ 19 w 49"/>
                <a:gd name="T75" fmla="*/ 19 h 46"/>
                <a:gd name="T76" fmla="*/ 22 w 49"/>
                <a:gd name="T77" fmla="*/ 25 h 46"/>
                <a:gd name="T78" fmla="*/ 28 w 49"/>
                <a:gd name="T79" fmla="*/ 23 h 46"/>
                <a:gd name="T80" fmla="*/ 31 w 49"/>
                <a:gd name="T81" fmla="*/ 21 h 46"/>
                <a:gd name="T82" fmla="*/ 33 w 49"/>
                <a:gd name="T83" fmla="*/ 21 h 46"/>
                <a:gd name="T84" fmla="*/ 33 w 49"/>
                <a:gd name="T85" fmla="*/ 23 h 46"/>
                <a:gd name="T86" fmla="*/ 31 w 49"/>
                <a:gd name="T87" fmla="*/ 28 h 46"/>
                <a:gd name="T88" fmla="*/ 24 w 49"/>
                <a:gd name="T89" fmla="*/ 30 h 46"/>
                <a:gd name="T90" fmla="*/ 21 w 49"/>
                <a:gd name="T91" fmla="*/ 30 h 46"/>
                <a:gd name="T92" fmla="*/ 15 w 49"/>
                <a:gd name="T93" fmla="*/ 23 h 46"/>
                <a:gd name="T94" fmla="*/ 15 w 49"/>
                <a:gd name="T95" fmla="*/ 9 h 46"/>
                <a:gd name="T96" fmla="*/ 19 w 49"/>
                <a:gd name="T97" fmla="*/ 0 h 46"/>
                <a:gd name="T98" fmla="*/ 17 w 49"/>
                <a:gd name="T9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46">
                  <a:moveTo>
                    <a:pt x="15" y="0"/>
                  </a:moveTo>
                  <a:lnTo>
                    <a:pt x="14" y="9"/>
                  </a:lnTo>
                  <a:lnTo>
                    <a:pt x="12" y="18"/>
                  </a:lnTo>
                  <a:lnTo>
                    <a:pt x="14" y="23"/>
                  </a:lnTo>
                  <a:lnTo>
                    <a:pt x="15" y="28"/>
                  </a:lnTo>
                  <a:lnTo>
                    <a:pt x="19" y="32"/>
                  </a:lnTo>
                  <a:lnTo>
                    <a:pt x="21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9" y="33"/>
                  </a:lnTo>
                  <a:lnTo>
                    <a:pt x="31" y="32"/>
                  </a:lnTo>
                  <a:lnTo>
                    <a:pt x="33" y="28"/>
                  </a:lnTo>
                  <a:lnTo>
                    <a:pt x="35" y="25"/>
                  </a:lnTo>
                  <a:lnTo>
                    <a:pt x="36" y="23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3" y="18"/>
                  </a:lnTo>
                  <a:lnTo>
                    <a:pt x="31" y="18"/>
                  </a:lnTo>
                  <a:lnTo>
                    <a:pt x="29" y="18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26" y="21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21" y="18"/>
                  </a:lnTo>
                  <a:lnTo>
                    <a:pt x="21" y="16"/>
                  </a:lnTo>
                  <a:lnTo>
                    <a:pt x="22" y="12"/>
                  </a:lnTo>
                  <a:lnTo>
                    <a:pt x="24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2" y="12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5" y="26"/>
                  </a:lnTo>
                  <a:lnTo>
                    <a:pt x="43" y="30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35" y="40"/>
                  </a:lnTo>
                  <a:lnTo>
                    <a:pt x="24" y="42"/>
                  </a:lnTo>
                  <a:lnTo>
                    <a:pt x="17" y="40"/>
                  </a:lnTo>
                  <a:lnTo>
                    <a:pt x="14" y="40"/>
                  </a:lnTo>
                  <a:lnTo>
                    <a:pt x="5" y="32"/>
                  </a:lnTo>
                  <a:lnTo>
                    <a:pt x="3" y="21"/>
                  </a:lnTo>
                  <a:lnTo>
                    <a:pt x="2" y="12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5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9" y="46"/>
                  </a:lnTo>
                  <a:lnTo>
                    <a:pt x="36" y="42"/>
                  </a:lnTo>
                  <a:lnTo>
                    <a:pt x="45" y="35"/>
                  </a:lnTo>
                  <a:lnTo>
                    <a:pt x="45" y="32"/>
                  </a:lnTo>
                  <a:lnTo>
                    <a:pt x="49" y="25"/>
                  </a:lnTo>
                  <a:lnTo>
                    <a:pt x="47" y="1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5"/>
                  </a:lnTo>
                  <a:lnTo>
                    <a:pt x="21" y="7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9" y="19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6" y="25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31" y="21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5"/>
                  </a:lnTo>
                  <a:lnTo>
                    <a:pt x="31" y="28"/>
                  </a:lnTo>
                  <a:lnTo>
                    <a:pt x="28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1" y="30"/>
                  </a:lnTo>
                  <a:lnTo>
                    <a:pt x="17" y="26"/>
                  </a:lnTo>
                  <a:lnTo>
                    <a:pt x="15" y="23"/>
                  </a:lnTo>
                  <a:lnTo>
                    <a:pt x="15" y="16"/>
                  </a:lnTo>
                  <a:lnTo>
                    <a:pt x="15" y="9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96">
              <a:extLst>
                <a:ext uri="{FF2B5EF4-FFF2-40B4-BE49-F238E27FC236}">
                  <a16:creationId xmlns:a16="http://schemas.microsoft.com/office/drawing/2014/main" xmlns="" id="{32EEDC09-217C-4C53-9412-276246C31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1550988"/>
              <a:ext cx="55563" cy="55563"/>
            </a:xfrm>
            <a:custGeom>
              <a:avLst/>
              <a:gdLst>
                <a:gd name="T0" fmla="*/ 0 w 35"/>
                <a:gd name="T1" fmla="*/ 1 h 35"/>
                <a:gd name="T2" fmla="*/ 0 w 35"/>
                <a:gd name="T3" fmla="*/ 3 h 35"/>
                <a:gd name="T4" fmla="*/ 0 w 35"/>
                <a:gd name="T5" fmla="*/ 10 h 35"/>
                <a:gd name="T6" fmla="*/ 0 w 35"/>
                <a:gd name="T7" fmla="*/ 19 h 35"/>
                <a:gd name="T8" fmla="*/ 3 w 35"/>
                <a:gd name="T9" fmla="*/ 28 h 35"/>
                <a:gd name="T10" fmla="*/ 10 w 35"/>
                <a:gd name="T11" fmla="*/ 35 h 35"/>
                <a:gd name="T12" fmla="*/ 12 w 35"/>
                <a:gd name="T13" fmla="*/ 35 h 35"/>
                <a:gd name="T14" fmla="*/ 14 w 35"/>
                <a:gd name="T15" fmla="*/ 35 h 35"/>
                <a:gd name="T16" fmla="*/ 17 w 35"/>
                <a:gd name="T17" fmla="*/ 35 h 35"/>
                <a:gd name="T18" fmla="*/ 21 w 35"/>
                <a:gd name="T19" fmla="*/ 35 h 35"/>
                <a:gd name="T20" fmla="*/ 26 w 35"/>
                <a:gd name="T21" fmla="*/ 33 h 35"/>
                <a:gd name="T22" fmla="*/ 29 w 35"/>
                <a:gd name="T23" fmla="*/ 29 h 35"/>
                <a:gd name="T24" fmla="*/ 33 w 35"/>
                <a:gd name="T25" fmla="*/ 26 h 35"/>
                <a:gd name="T26" fmla="*/ 33 w 35"/>
                <a:gd name="T27" fmla="*/ 24 h 35"/>
                <a:gd name="T28" fmla="*/ 35 w 35"/>
                <a:gd name="T29" fmla="*/ 22 h 35"/>
                <a:gd name="T30" fmla="*/ 35 w 35"/>
                <a:gd name="T31" fmla="*/ 19 h 35"/>
                <a:gd name="T32" fmla="*/ 33 w 35"/>
                <a:gd name="T33" fmla="*/ 15 h 35"/>
                <a:gd name="T34" fmla="*/ 31 w 35"/>
                <a:gd name="T35" fmla="*/ 12 h 35"/>
                <a:gd name="T36" fmla="*/ 29 w 35"/>
                <a:gd name="T37" fmla="*/ 8 h 35"/>
                <a:gd name="T38" fmla="*/ 26 w 35"/>
                <a:gd name="T39" fmla="*/ 8 h 35"/>
                <a:gd name="T40" fmla="*/ 22 w 35"/>
                <a:gd name="T41" fmla="*/ 8 h 35"/>
                <a:gd name="T42" fmla="*/ 21 w 35"/>
                <a:gd name="T43" fmla="*/ 8 h 35"/>
                <a:gd name="T44" fmla="*/ 17 w 35"/>
                <a:gd name="T45" fmla="*/ 8 h 35"/>
                <a:gd name="T46" fmla="*/ 15 w 35"/>
                <a:gd name="T47" fmla="*/ 10 h 35"/>
                <a:gd name="T48" fmla="*/ 14 w 35"/>
                <a:gd name="T49" fmla="*/ 14 h 35"/>
                <a:gd name="T50" fmla="*/ 12 w 35"/>
                <a:gd name="T51" fmla="*/ 17 h 35"/>
                <a:gd name="T52" fmla="*/ 12 w 35"/>
                <a:gd name="T53" fmla="*/ 17 h 35"/>
                <a:gd name="T54" fmla="*/ 14 w 35"/>
                <a:gd name="T55" fmla="*/ 17 h 35"/>
                <a:gd name="T56" fmla="*/ 15 w 35"/>
                <a:gd name="T57" fmla="*/ 17 h 35"/>
                <a:gd name="T58" fmla="*/ 15 w 35"/>
                <a:gd name="T59" fmla="*/ 17 h 35"/>
                <a:gd name="T60" fmla="*/ 15 w 35"/>
                <a:gd name="T61" fmla="*/ 14 h 35"/>
                <a:gd name="T62" fmla="*/ 17 w 35"/>
                <a:gd name="T63" fmla="*/ 12 h 35"/>
                <a:gd name="T64" fmla="*/ 21 w 35"/>
                <a:gd name="T65" fmla="*/ 12 h 35"/>
                <a:gd name="T66" fmla="*/ 22 w 35"/>
                <a:gd name="T67" fmla="*/ 10 h 35"/>
                <a:gd name="T68" fmla="*/ 22 w 35"/>
                <a:gd name="T69" fmla="*/ 10 h 35"/>
                <a:gd name="T70" fmla="*/ 28 w 35"/>
                <a:gd name="T71" fmla="*/ 12 h 35"/>
                <a:gd name="T72" fmla="*/ 29 w 35"/>
                <a:gd name="T73" fmla="*/ 14 h 35"/>
                <a:gd name="T74" fmla="*/ 31 w 35"/>
                <a:gd name="T75" fmla="*/ 15 h 35"/>
                <a:gd name="T76" fmla="*/ 31 w 35"/>
                <a:gd name="T77" fmla="*/ 19 h 35"/>
                <a:gd name="T78" fmla="*/ 31 w 35"/>
                <a:gd name="T79" fmla="*/ 22 h 35"/>
                <a:gd name="T80" fmla="*/ 31 w 35"/>
                <a:gd name="T81" fmla="*/ 24 h 35"/>
                <a:gd name="T82" fmla="*/ 29 w 35"/>
                <a:gd name="T83" fmla="*/ 24 h 35"/>
                <a:gd name="T84" fmla="*/ 28 w 35"/>
                <a:gd name="T85" fmla="*/ 29 h 35"/>
                <a:gd name="T86" fmla="*/ 22 w 35"/>
                <a:gd name="T87" fmla="*/ 31 h 35"/>
                <a:gd name="T88" fmla="*/ 19 w 35"/>
                <a:gd name="T89" fmla="*/ 31 h 35"/>
                <a:gd name="T90" fmla="*/ 15 w 35"/>
                <a:gd name="T91" fmla="*/ 31 h 35"/>
                <a:gd name="T92" fmla="*/ 14 w 35"/>
                <a:gd name="T93" fmla="*/ 31 h 35"/>
                <a:gd name="T94" fmla="*/ 12 w 35"/>
                <a:gd name="T95" fmla="*/ 31 h 35"/>
                <a:gd name="T96" fmla="*/ 5 w 35"/>
                <a:gd name="T97" fmla="*/ 26 h 35"/>
                <a:gd name="T98" fmla="*/ 1 w 35"/>
                <a:gd name="T99" fmla="*/ 19 h 35"/>
                <a:gd name="T100" fmla="*/ 1 w 35"/>
                <a:gd name="T101" fmla="*/ 10 h 35"/>
                <a:gd name="T102" fmla="*/ 3 w 35"/>
                <a:gd name="T103" fmla="*/ 5 h 35"/>
                <a:gd name="T104" fmla="*/ 3 w 35"/>
                <a:gd name="T105" fmla="*/ 1 h 35"/>
                <a:gd name="T106" fmla="*/ 3 w 35"/>
                <a:gd name="T107" fmla="*/ 0 h 35"/>
                <a:gd name="T108" fmla="*/ 1 w 35"/>
                <a:gd name="T109" fmla="*/ 0 h 35"/>
                <a:gd name="T110" fmla="*/ 1 w 35"/>
                <a:gd name="T111" fmla="*/ 0 h 35"/>
                <a:gd name="T112" fmla="*/ 0 w 35"/>
                <a:gd name="T11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" h="35">
                  <a:moveTo>
                    <a:pt x="0" y="1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" y="28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21" y="35"/>
                  </a:lnTo>
                  <a:lnTo>
                    <a:pt x="26" y="33"/>
                  </a:lnTo>
                  <a:lnTo>
                    <a:pt x="29" y="29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5" y="22"/>
                  </a:lnTo>
                  <a:lnTo>
                    <a:pt x="35" y="19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9" y="8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4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4"/>
                  </a:lnTo>
                  <a:lnTo>
                    <a:pt x="17" y="12"/>
                  </a:lnTo>
                  <a:lnTo>
                    <a:pt x="21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8" y="12"/>
                  </a:lnTo>
                  <a:lnTo>
                    <a:pt x="29" y="14"/>
                  </a:lnTo>
                  <a:lnTo>
                    <a:pt x="31" y="15"/>
                  </a:lnTo>
                  <a:lnTo>
                    <a:pt x="31" y="19"/>
                  </a:lnTo>
                  <a:lnTo>
                    <a:pt x="31" y="22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8" y="29"/>
                  </a:lnTo>
                  <a:lnTo>
                    <a:pt x="22" y="31"/>
                  </a:lnTo>
                  <a:lnTo>
                    <a:pt x="19" y="31"/>
                  </a:lnTo>
                  <a:lnTo>
                    <a:pt x="15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5" y="26"/>
                  </a:lnTo>
                  <a:lnTo>
                    <a:pt x="1" y="19"/>
                  </a:lnTo>
                  <a:lnTo>
                    <a:pt x="1" y="10"/>
                  </a:lnTo>
                  <a:lnTo>
                    <a:pt x="3" y="5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97">
              <a:extLst>
                <a:ext uri="{FF2B5EF4-FFF2-40B4-BE49-F238E27FC236}">
                  <a16:creationId xmlns:a16="http://schemas.microsoft.com/office/drawing/2014/main" xmlns="" id="{888BCFFF-ADC9-40CF-A3CF-F8D50511F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1630363"/>
              <a:ext cx="57150" cy="61913"/>
            </a:xfrm>
            <a:custGeom>
              <a:avLst/>
              <a:gdLst>
                <a:gd name="T0" fmla="*/ 1 w 36"/>
                <a:gd name="T1" fmla="*/ 16 h 39"/>
                <a:gd name="T2" fmla="*/ 0 w 36"/>
                <a:gd name="T3" fmla="*/ 23 h 39"/>
                <a:gd name="T4" fmla="*/ 1 w 36"/>
                <a:gd name="T5" fmla="*/ 32 h 39"/>
                <a:gd name="T6" fmla="*/ 7 w 36"/>
                <a:gd name="T7" fmla="*/ 39 h 39"/>
                <a:gd name="T8" fmla="*/ 12 w 36"/>
                <a:gd name="T9" fmla="*/ 39 h 39"/>
                <a:gd name="T10" fmla="*/ 15 w 36"/>
                <a:gd name="T11" fmla="*/ 39 h 39"/>
                <a:gd name="T12" fmla="*/ 19 w 36"/>
                <a:gd name="T13" fmla="*/ 33 h 39"/>
                <a:gd name="T14" fmla="*/ 19 w 36"/>
                <a:gd name="T15" fmla="*/ 26 h 39"/>
                <a:gd name="T16" fmla="*/ 19 w 36"/>
                <a:gd name="T17" fmla="*/ 23 h 39"/>
                <a:gd name="T18" fmla="*/ 19 w 36"/>
                <a:gd name="T19" fmla="*/ 18 h 39"/>
                <a:gd name="T20" fmla="*/ 22 w 36"/>
                <a:gd name="T21" fmla="*/ 16 h 39"/>
                <a:gd name="T22" fmla="*/ 26 w 36"/>
                <a:gd name="T23" fmla="*/ 16 h 39"/>
                <a:gd name="T24" fmla="*/ 34 w 36"/>
                <a:gd name="T25" fmla="*/ 19 h 39"/>
                <a:gd name="T26" fmla="*/ 36 w 36"/>
                <a:gd name="T27" fmla="*/ 19 h 39"/>
                <a:gd name="T28" fmla="*/ 36 w 36"/>
                <a:gd name="T29" fmla="*/ 18 h 39"/>
                <a:gd name="T30" fmla="*/ 28 w 36"/>
                <a:gd name="T31" fmla="*/ 12 h 39"/>
                <a:gd name="T32" fmla="*/ 22 w 36"/>
                <a:gd name="T33" fmla="*/ 12 h 39"/>
                <a:gd name="T34" fmla="*/ 21 w 36"/>
                <a:gd name="T35" fmla="*/ 14 h 39"/>
                <a:gd name="T36" fmla="*/ 15 w 36"/>
                <a:gd name="T37" fmla="*/ 19 h 39"/>
                <a:gd name="T38" fmla="*/ 15 w 36"/>
                <a:gd name="T39" fmla="*/ 25 h 39"/>
                <a:gd name="T40" fmla="*/ 17 w 36"/>
                <a:gd name="T41" fmla="*/ 30 h 39"/>
                <a:gd name="T42" fmla="*/ 15 w 36"/>
                <a:gd name="T43" fmla="*/ 35 h 39"/>
                <a:gd name="T44" fmla="*/ 12 w 36"/>
                <a:gd name="T45" fmla="*/ 35 h 39"/>
                <a:gd name="T46" fmla="*/ 8 w 36"/>
                <a:gd name="T47" fmla="*/ 35 h 39"/>
                <a:gd name="T48" fmla="*/ 5 w 36"/>
                <a:gd name="T49" fmla="*/ 30 h 39"/>
                <a:gd name="T50" fmla="*/ 3 w 36"/>
                <a:gd name="T51" fmla="*/ 23 h 39"/>
                <a:gd name="T52" fmla="*/ 3 w 36"/>
                <a:gd name="T53" fmla="*/ 16 h 39"/>
                <a:gd name="T54" fmla="*/ 5 w 36"/>
                <a:gd name="T55" fmla="*/ 11 h 39"/>
                <a:gd name="T56" fmla="*/ 12 w 36"/>
                <a:gd name="T57" fmla="*/ 4 h 39"/>
                <a:gd name="T58" fmla="*/ 17 w 36"/>
                <a:gd name="T59" fmla="*/ 2 h 39"/>
                <a:gd name="T60" fmla="*/ 22 w 36"/>
                <a:gd name="T61" fmla="*/ 4 h 39"/>
                <a:gd name="T62" fmla="*/ 24 w 36"/>
                <a:gd name="T63" fmla="*/ 4 h 39"/>
                <a:gd name="T64" fmla="*/ 24 w 36"/>
                <a:gd name="T65" fmla="*/ 0 h 39"/>
                <a:gd name="T66" fmla="*/ 22 w 36"/>
                <a:gd name="T67" fmla="*/ 0 h 39"/>
                <a:gd name="T68" fmla="*/ 17 w 36"/>
                <a:gd name="T69" fmla="*/ 0 h 39"/>
                <a:gd name="T70" fmla="*/ 10 w 36"/>
                <a:gd name="T71" fmla="*/ 2 h 39"/>
                <a:gd name="T72" fmla="*/ 3 w 36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9">
                  <a:moveTo>
                    <a:pt x="1" y="14"/>
                  </a:moveTo>
                  <a:lnTo>
                    <a:pt x="1" y="16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7" y="39"/>
                  </a:lnTo>
                  <a:lnTo>
                    <a:pt x="10" y="39"/>
                  </a:lnTo>
                  <a:lnTo>
                    <a:pt x="12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21" y="30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17" y="16"/>
                  </a:lnTo>
                  <a:lnTo>
                    <a:pt x="15" y="19"/>
                  </a:lnTo>
                  <a:lnTo>
                    <a:pt x="15" y="23"/>
                  </a:lnTo>
                  <a:lnTo>
                    <a:pt x="15" y="25"/>
                  </a:lnTo>
                  <a:lnTo>
                    <a:pt x="17" y="26"/>
                  </a:lnTo>
                  <a:lnTo>
                    <a:pt x="17" y="30"/>
                  </a:lnTo>
                  <a:lnTo>
                    <a:pt x="17" y="33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8" y="35"/>
                  </a:lnTo>
                  <a:lnTo>
                    <a:pt x="7" y="33"/>
                  </a:lnTo>
                  <a:lnTo>
                    <a:pt x="5" y="30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5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7" y="4"/>
                  </a:lnTo>
                  <a:lnTo>
                    <a:pt x="3" y="9"/>
                  </a:lnTo>
                  <a:lnTo>
                    <a:pt x="1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98">
              <a:extLst>
                <a:ext uri="{FF2B5EF4-FFF2-40B4-BE49-F238E27FC236}">
                  <a16:creationId xmlns:a16="http://schemas.microsoft.com/office/drawing/2014/main" xmlns="" id="{98322D1E-1629-46F2-98F8-8ADB8AE0C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688" y="1638300"/>
              <a:ext cx="36513" cy="50800"/>
            </a:xfrm>
            <a:custGeom>
              <a:avLst/>
              <a:gdLst>
                <a:gd name="T0" fmla="*/ 2 w 23"/>
                <a:gd name="T1" fmla="*/ 7 h 32"/>
                <a:gd name="T2" fmla="*/ 2 w 23"/>
                <a:gd name="T3" fmla="*/ 7 h 32"/>
                <a:gd name="T4" fmla="*/ 2 w 23"/>
                <a:gd name="T5" fmla="*/ 9 h 32"/>
                <a:gd name="T6" fmla="*/ 0 w 23"/>
                <a:gd name="T7" fmla="*/ 13 h 32"/>
                <a:gd name="T8" fmla="*/ 0 w 23"/>
                <a:gd name="T9" fmla="*/ 18 h 32"/>
                <a:gd name="T10" fmla="*/ 0 w 23"/>
                <a:gd name="T11" fmla="*/ 21 h 32"/>
                <a:gd name="T12" fmla="*/ 2 w 23"/>
                <a:gd name="T13" fmla="*/ 27 h 32"/>
                <a:gd name="T14" fmla="*/ 7 w 23"/>
                <a:gd name="T15" fmla="*/ 32 h 32"/>
                <a:gd name="T16" fmla="*/ 7 w 23"/>
                <a:gd name="T17" fmla="*/ 32 h 32"/>
                <a:gd name="T18" fmla="*/ 9 w 23"/>
                <a:gd name="T19" fmla="*/ 32 h 32"/>
                <a:gd name="T20" fmla="*/ 9 w 23"/>
                <a:gd name="T21" fmla="*/ 30 h 32"/>
                <a:gd name="T22" fmla="*/ 9 w 23"/>
                <a:gd name="T23" fmla="*/ 28 h 32"/>
                <a:gd name="T24" fmla="*/ 6 w 23"/>
                <a:gd name="T25" fmla="*/ 25 h 32"/>
                <a:gd name="T26" fmla="*/ 4 w 23"/>
                <a:gd name="T27" fmla="*/ 20 h 32"/>
                <a:gd name="T28" fmla="*/ 2 w 23"/>
                <a:gd name="T29" fmla="*/ 16 h 32"/>
                <a:gd name="T30" fmla="*/ 4 w 23"/>
                <a:gd name="T31" fmla="*/ 13 h 32"/>
                <a:gd name="T32" fmla="*/ 4 w 23"/>
                <a:gd name="T33" fmla="*/ 9 h 32"/>
                <a:gd name="T34" fmla="*/ 6 w 23"/>
                <a:gd name="T35" fmla="*/ 9 h 32"/>
                <a:gd name="T36" fmla="*/ 7 w 23"/>
                <a:gd name="T37" fmla="*/ 6 h 32"/>
                <a:gd name="T38" fmla="*/ 11 w 23"/>
                <a:gd name="T39" fmla="*/ 4 h 32"/>
                <a:gd name="T40" fmla="*/ 14 w 23"/>
                <a:gd name="T41" fmla="*/ 4 h 32"/>
                <a:gd name="T42" fmla="*/ 18 w 23"/>
                <a:gd name="T43" fmla="*/ 4 h 32"/>
                <a:gd name="T44" fmla="*/ 21 w 23"/>
                <a:gd name="T45" fmla="*/ 4 h 32"/>
                <a:gd name="T46" fmla="*/ 21 w 23"/>
                <a:gd name="T47" fmla="*/ 4 h 32"/>
                <a:gd name="T48" fmla="*/ 23 w 23"/>
                <a:gd name="T49" fmla="*/ 4 h 32"/>
                <a:gd name="T50" fmla="*/ 23 w 23"/>
                <a:gd name="T51" fmla="*/ 2 h 32"/>
                <a:gd name="T52" fmla="*/ 23 w 23"/>
                <a:gd name="T53" fmla="*/ 2 h 32"/>
                <a:gd name="T54" fmla="*/ 23 w 23"/>
                <a:gd name="T55" fmla="*/ 0 h 32"/>
                <a:gd name="T56" fmla="*/ 21 w 23"/>
                <a:gd name="T57" fmla="*/ 0 h 32"/>
                <a:gd name="T58" fmla="*/ 18 w 23"/>
                <a:gd name="T59" fmla="*/ 0 h 32"/>
                <a:gd name="T60" fmla="*/ 14 w 23"/>
                <a:gd name="T61" fmla="*/ 0 h 32"/>
                <a:gd name="T62" fmla="*/ 9 w 23"/>
                <a:gd name="T63" fmla="*/ 2 h 32"/>
                <a:gd name="T64" fmla="*/ 6 w 23"/>
                <a:gd name="T65" fmla="*/ 4 h 32"/>
                <a:gd name="T66" fmla="*/ 2 w 23"/>
                <a:gd name="T6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2" y="7"/>
                  </a:moveTo>
                  <a:lnTo>
                    <a:pt x="2" y="7"/>
                  </a:lnTo>
                  <a:lnTo>
                    <a:pt x="2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6" y="25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4" y="13"/>
                  </a:lnTo>
                  <a:lnTo>
                    <a:pt x="4" y="9"/>
                  </a:lnTo>
                  <a:lnTo>
                    <a:pt x="6" y="9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9" y="2"/>
                  </a:lnTo>
                  <a:lnTo>
                    <a:pt x="6" y="4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99">
              <a:extLst>
                <a:ext uri="{FF2B5EF4-FFF2-40B4-BE49-F238E27FC236}">
                  <a16:creationId xmlns:a16="http://schemas.microsoft.com/office/drawing/2014/main" xmlns="" id="{873E339F-F10A-49D6-8959-44F656986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1" y="1562100"/>
              <a:ext cx="63500" cy="127000"/>
            </a:xfrm>
            <a:custGeom>
              <a:avLst/>
              <a:gdLst>
                <a:gd name="T0" fmla="*/ 17 w 40"/>
                <a:gd name="T1" fmla="*/ 0 h 80"/>
                <a:gd name="T2" fmla="*/ 12 w 40"/>
                <a:gd name="T3" fmla="*/ 3 h 80"/>
                <a:gd name="T4" fmla="*/ 3 w 40"/>
                <a:gd name="T5" fmla="*/ 10 h 80"/>
                <a:gd name="T6" fmla="*/ 0 w 40"/>
                <a:gd name="T7" fmla="*/ 21 h 80"/>
                <a:gd name="T8" fmla="*/ 5 w 40"/>
                <a:gd name="T9" fmla="*/ 35 h 80"/>
                <a:gd name="T10" fmla="*/ 8 w 40"/>
                <a:gd name="T11" fmla="*/ 42 h 80"/>
                <a:gd name="T12" fmla="*/ 12 w 40"/>
                <a:gd name="T13" fmla="*/ 45 h 80"/>
                <a:gd name="T14" fmla="*/ 19 w 40"/>
                <a:gd name="T15" fmla="*/ 52 h 80"/>
                <a:gd name="T16" fmla="*/ 21 w 40"/>
                <a:gd name="T17" fmla="*/ 59 h 80"/>
                <a:gd name="T18" fmla="*/ 17 w 40"/>
                <a:gd name="T19" fmla="*/ 62 h 80"/>
                <a:gd name="T20" fmla="*/ 12 w 40"/>
                <a:gd name="T21" fmla="*/ 66 h 80"/>
                <a:gd name="T22" fmla="*/ 8 w 40"/>
                <a:gd name="T23" fmla="*/ 69 h 80"/>
                <a:gd name="T24" fmla="*/ 7 w 40"/>
                <a:gd name="T25" fmla="*/ 75 h 80"/>
                <a:gd name="T26" fmla="*/ 12 w 40"/>
                <a:gd name="T27" fmla="*/ 78 h 80"/>
                <a:gd name="T28" fmla="*/ 19 w 40"/>
                <a:gd name="T29" fmla="*/ 80 h 80"/>
                <a:gd name="T30" fmla="*/ 29 w 40"/>
                <a:gd name="T31" fmla="*/ 78 h 80"/>
                <a:gd name="T32" fmla="*/ 35 w 40"/>
                <a:gd name="T33" fmla="*/ 75 h 80"/>
                <a:gd name="T34" fmla="*/ 38 w 40"/>
                <a:gd name="T35" fmla="*/ 68 h 80"/>
                <a:gd name="T36" fmla="*/ 40 w 40"/>
                <a:gd name="T37" fmla="*/ 57 h 80"/>
                <a:gd name="T38" fmla="*/ 35 w 40"/>
                <a:gd name="T39" fmla="*/ 43 h 80"/>
                <a:gd name="T40" fmla="*/ 28 w 40"/>
                <a:gd name="T41" fmla="*/ 36 h 80"/>
                <a:gd name="T42" fmla="*/ 22 w 40"/>
                <a:gd name="T43" fmla="*/ 33 h 80"/>
                <a:gd name="T44" fmla="*/ 19 w 40"/>
                <a:gd name="T45" fmla="*/ 24 h 80"/>
                <a:gd name="T46" fmla="*/ 22 w 40"/>
                <a:gd name="T47" fmla="*/ 15 h 80"/>
                <a:gd name="T48" fmla="*/ 22 w 40"/>
                <a:gd name="T49" fmla="*/ 14 h 80"/>
                <a:gd name="T50" fmla="*/ 21 w 40"/>
                <a:gd name="T51" fmla="*/ 14 h 80"/>
                <a:gd name="T52" fmla="*/ 15 w 40"/>
                <a:gd name="T53" fmla="*/ 26 h 80"/>
                <a:gd name="T54" fmla="*/ 21 w 40"/>
                <a:gd name="T55" fmla="*/ 33 h 80"/>
                <a:gd name="T56" fmla="*/ 24 w 40"/>
                <a:gd name="T57" fmla="*/ 38 h 80"/>
                <a:gd name="T58" fmla="*/ 31 w 40"/>
                <a:gd name="T59" fmla="*/ 45 h 80"/>
                <a:gd name="T60" fmla="*/ 36 w 40"/>
                <a:gd name="T61" fmla="*/ 57 h 80"/>
                <a:gd name="T62" fmla="*/ 35 w 40"/>
                <a:gd name="T63" fmla="*/ 68 h 80"/>
                <a:gd name="T64" fmla="*/ 33 w 40"/>
                <a:gd name="T65" fmla="*/ 73 h 80"/>
                <a:gd name="T66" fmla="*/ 28 w 40"/>
                <a:gd name="T67" fmla="*/ 76 h 80"/>
                <a:gd name="T68" fmla="*/ 19 w 40"/>
                <a:gd name="T69" fmla="*/ 76 h 80"/>
                <a:gd name="T70" fmla="*/ 12 w 40"/>
                <a:gd name="T71" fmla="*/ 75 h 80"/>
                <a:gd name="T72" fmla="*/ 10 w 40"/>
                <a:gd name="T73" fmla="*/ 73 h 80"/>
                <a:gd name="T74" fmla="*/ 10 w 40"/>
                <a:gd name="T75" fmla="*/ 71 h 80"/>
                <a:gd name="T76" fmla="*/ 12 w 40"/>
                <a:gd name="T77" fmla="*/ 68 h 80"/>
                <a:gd name="T78" fmla="*/ 19 w 40"/>
                <a:gd name="T79" fmla="*/ 66 h 80"/>
                <a:gd name="T80" fmla="*/ 24 w 40"/>
                <a:gd name="T81" fmla="*/ 59 h 80"/>
                <a:gd name="T82" fmla="*/ 22 w 40"/>
                <a:gd name="T83" fmla="*/ 54 h 80"/>
                <a:gd name="T84" fmla="*/ 19 w 40"/>
                <a:gd name="T85" fmla="*/ 47 h 80"/>
                <a:gd name="T86" fmla="*/ 14 w 40"/>
                <a:gd name="T87" fmla="*/ 42 h 80"/>
                <a:gd name="T88" fmla="*/ 7 w 40"/>
                <a:gd name="T89" fmla="*/ 33 h 80"/>
                <a:gd name="T90" fmla="*/ 3 w 40"/>
                <a:gd name="T91" fmla="*/ 21 h 80"/>
                <a:gd name="T92" fmla="*/ 7 w 40"/>
                <a:gd name="T93" fmla="*/ 12 h 80"/>
                <a:gd name="T94" fmla="*/ 14 w 40"/>
                <a:gd name="T95" fmla="*/ 5 h 80"/>
                <a:gd name="T96" fmla="*/ 19 w 40"/>
                <a:gd name="T97" fmla="*/ 3 h 80"/>
                <a:gd name="T98" fmla="*/ 21 w 40"/>
                <a:gd name="T99" fmla="*/ 1 h 80"/>
                <a:gd name="T100" fmla="*/ 21 w 40"/>
                <a:gd name="T101" fmla="*/ 1 h 80"/>
                <a:gd name="T102" fmla="*/ 19 w 40"/>
                <a:gd name="T10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80">
                  <a:moveTo>
                    <a:pt x="19" y="0"/>
                  </a:moveTo>
                  <a:lnTo>
                    <a:pt x="17" y="0"/>
                  </a:lnTo>
                  <a:lnTo>
                    <a:pt x="15" y="1"/>
                  </a:lnTo>
                  <a:lnTo>
                    <a:pt x="12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1" y="28"/>
                  </a:lnTo>
                  <a:lnTo>
                    <a:pt x="5" y="35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2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1" y="55"/>
                  </a:lnTo>
                  <a:lnTo>
                    <a:pt x="21" y="59"/>
                  </a:lnTo>
                  <a:lnTo>
                    <a:pt x="19" y="61"/>
                  </a:lnTo>
                  <a:lnTo>
                    <a:pt x="17" y="62"/>
                  </a:lnTo>
                  <a:lnTo>
                    <a:pt x="14" y="6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8" y="69"/>
                  </a:lnTo>
                  <a:lnTo>
                    <a:pt x="7" y="71"/>
                  </a:lnTo>
                  <a:lnTo>
                    <a:pt x="7" y="75"/>
                  </a:lnTo>
                  <a:lnTo>
                    <a:pt x="10" y="76"/>
                  </a:lnTo>
                  <a:lnTo>
                    <a:pt x="12" y="78"/>
                  </a:lnTo>
                  <a:lnTo>
                    <a:pt x="14" y="78"/>
                  </a:lnTo>
                  <a:lnTo>
                    <a:pt x="19" y="80"/>
                  </a:lnTo>
                  <a:lnTo>
                    <a:pt x="24" y="80"/>
                  </a:lnTo>
                  <a:lnTo>
                    <a:pt x="29" y="78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6" y="71"/>
                  </a:lnTo>
                  <a:lnTo>
                    <a:pt x="38" y="68"/>
                  </a:lnTo>
                  <a:lnTo>
                    <a:pt x="40" y="64"/>
                  </a:lnTo>
                  <a:lnTo>
                    <a:pt x="40" y="57"/>
                  </a:lnTo>
                  <a:lnTo>
                    <a:pt x="38" y="50"/>
                  </a:lnTo>
                  <a:lnTo>
                    <a:pt x="35" y="43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35"/>
                  </a:lnTo>
                  <a:lnTo>
                    <a:pt x="22" y="33"/>
                  </a:lnTo>
                  <a:lnTo>
                    <a:pt x="21" y="29"/>
                  </a:lnTo>
                  <a:lnTo>
                    <a:pt x="19" y="24"/>
                  </a:lnTo>
                  <a:lnTo>
                    <a:pt x="19" y="21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17" y="19"/>
                  </a:lnTo>
                  <a:lnTo>
                    <a:pt x="15" y="26"/>
                  </a:lnTo>
                  <a:lnTo>
                    <a:pt x="17" y="29"/>
                  </a:lnTo>
                  <a:lnTo>
                    <a:pt x="21" y="33"/>
                  </a:lnTo>
                  <a:lnTo>
                    <a:pt x="22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31" y="45"/>
                  </a:lnTo>
                  <a:lnTo>
                    <a:pt x="35" y="52"/>
                  </a:lnTo>
                  <a:lnTo>
                    <a:pt x="36" y="57"/>
                  </a:lnTo>
                  <a:lnTo>
                    <a:pt x="36" y="62"/>
                  </a:lnTo>
                  <a:lnTo>
                    <a:pt x="35" y="68"/>
                  </a:lnTo>
                  <a:lnTo>
                    <a:pt x="35" y="71"/>
                  </a:lnTo>
                  <a:lnTo>
                    <a:pt x="33" y="73"/>
                  </a:lnTo>
                  <a:lnTo>
                    <a:pt x="31" y="73"/>
                  </a:lnTo>
                  <a:lnTo>
                    <a:pt x="28" y="76"/>
                  </a:lnTo>
                  <a:lnTo>
                    <a:pt x="22" y="76"/>
                  </a:lnTo>
                  <a:lnTo>
                    <a:pt x="19" y="76"/>
                  </a:lnTo>
                  <a:lnTo>
                    <a:pt x="15" y="76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9" y="66"/>
                  </a:lnTo>
                  <a:lnTo>
                    <a:pt x="22" y="62"/>
                  </a:lnTo>
                  <a:lnTo>
                    <a:pt x="24" y="59"/>
                  </a:lnTo>
                  <a:lnTo>
                    <a:pt x="24" y="57"/>
                  </a:lnTo>
                  <a:lnTo>
                    <a:pt x="22" y="54"/>
                  </a:lnTo>
                  <a:lnTo>
                    <a:pt x="21" y="50"/>
                  </a:lnTo>
                  <a:lnTo>
                    <a:pt x="19" y="47"/>
                  </a:lnTo>
                  <a:lnTo>
                    <a:pt x="15" y="43"/>
                  </a:lnTo>
                  <a:lnTo>
                    <a:pt x="14" y="42"/>
                  </a:lnTo>
                  <a:lnTo>
                    <a:pt x="12" y="40"/>
                  </a:lnTo>
                  <a:lnTo>
                    <a:pt x="7" y="33"/>
                  </a:lnTo>
                  <a:lnTo>
                    <a:pt x="5" y="28"/>
                  </a:lnTo>
                  <a:lnTo>
                    <a:pt x="3" y="21"/>
                  </a:lnTo>
                  <a:lnTo>
                    <a:pt x="5" y="15"/>
                  </a:lnTo>
                  <a:lnTo>
                    <a:pt x="7" y="12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00">
              <a:extLst>
                <a:ext uri="{FF2B5EF4-FFF2-40B4-BE49-F238E27FC236}">
                  <a16:creationId xmlns:a16="http://schemas.microsoft.com/office/drawing/2014/main" xmlns="" id="{42C68A2F-0209-48E7-A6A5-D2D8AAFCE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573213"/>
              <a:ext cx="41275" cy="112713"/>
            </a:xfrm>
            <a:custGeom>
              <a:avLst/>
              <a:gdLst>
                <a:gd name="T0" fmla="*/ 14 w 26"/>
                <a:gd name="T1" fmla="*/ 0 h 71"/>
                <a:gd name="T2" fmla="*/ 12 w 26"/>
                <a:gd name="T3" fmla="*/ 0 h 71"/>
                <a:gd name="T4" fmla="*/ 10 w 26"/>
                <a:gd name="T5" fmla="*/ 1 h 71"/>
                <a:gd name="T6" fmla="*/ 7 w 26"/>
                <a:gd name="T7" fmla="*/ 3 h 71"/>
                <a:gd name="T8" fmla="*/ 3 w 26"/>
                <a:gd name="T9" fmla="*/ 7 h 71"/>
                <a:gd name="T10" fmla="*/ 1 w 26"/>
                <a:gd name="T11" fmla="*/ 10 h 71"/>
                <a:gd name="T12" fmla="*/ 0 w 26"/>
                <a:gd name="T13" fmla="*/ 15 h 71"/>
                <a:gd name="T14" fmla="*/ 1 w 26"/>
                <a:gd name="T15" fmla="*/ 21 h 71"/>
                <a:gd name="T16" fmla="*/ 3 w 26"/>
                <a:gd name="T17" fmla="*/ 26 h 71"/>
                <a:gd name="T18" fmla="*/ 5 w 26"/>
                <a:gd name="T19" fmla="*/ 26 h 71"/>
                <a:gd name="T20" fmla="*/ 7 w 26"/>
                <a:gd name="T21" fmla="*/ 28 h 71"/>
                <a:gd name="T22" fmla="*/ 8 w 26"/>
                <a:gd name="T23" fmla="*/ 31 h 71"/>
                <a:gd name="T24" fmla="*/ 14 w 26"/>
                <a:gd name="T25" fmla="*/ 36 h 71"/>
                <a:gd name="T26" fmla="*/ 14 w 26"/>
                <a:gd name="T27" fmla="*/ 36 h 71"/>
                <a:gd name="T28" fmla="*/ 15 w 26"/>
                <a:gd name="T29" fmla="*/ 40 h 71"/>
                <a:gd name="T30" fmla="*/ 19 w 26"/>
                <a:gd name="T31" fmla="*/ 43 h 71"/>
                <a:gd name="T32" fmla="*/ 21 w 26"/>
                <a:gd name="T33" fmla="*/ 47 h 71"/>
                <a:gd name="T34" fmla="*/ 22 w 26"/>
                <a:gd name="T35" fmla="*/ 52 h 71"/>
                <a:gd name="T36" fmla="*/ 22 w 26"/>
                <a:gd name="T37" fmla="*/ 55 h 71"/>
                <a:gd name="T38" fmla="*/ 19 w 26"/>
                <a:gd name="T39" fmla="*/ 61 h 71"/>
                <a:gd name="T40" fmla="*/ 15 w 26"/>
                <a:gd name="T41" fmla="*/ 66 h 71"/>
                <a:gd name="T42" fmla="*/ 8 w 26"/>
                <a:gd name="T43" fmla="*/ 68 h 71"/>
                <a:gd name="T44" fmla="*/ 7 w 26"/>
                <a:gd name="T45" fmla="*/ 69 h 71"/>
                <a:gd name="T46" fmla="*/ 7 w 26"/>
                <a:gd name="T47" fmla="*/ 71 h 71"/>
                <a:gd name="T48" fmla="*/ 8 w 26"/>
                <a:gd name="T49" fmla="*/ 71 h 71"/>
                <a:gd name="T50" fmla="*/ 8 w 26"/>
                <a:gd name="T51" fmla="*/ 71 h 71"/>
                <a:gd name="T52" fmla="*/ 15 w 26"/>
                <a:gd name="T53" fmla="*/ 68 h 71"/>
                <a:gd name="T54" fmla="*/ 21 w 26"/>
                <a:gd name="T55" fmla="*/ 66 h 71"/>
                <a:gd name="T56" fmla="*/ 22 w 26"/>
                <a:gd name="T57" fmla="*/ 61 h 71"/>
                <a:gd name="T58" fmla="*/ 24 w 26"/>
                <a:gd name="T59" fmla="*/ 57 h 71"/>
                <a:gd name="T60" fmla="*/ 26 w 26"/>
                <a:gd name="T61" fmla="*/ 52 h 71"/>
                <a:gd name="T62" fmla="*/ 24 w 26"/>
                <a:gd name="T63" fmla="*/ 47 h 71"/>
                <a:gd name="T64" fmla="*/ 22 w 26"/>
                <a:gd name="T65" fmla="*/ 43 h 71"/>
                <a:gd name="T66" fmla="*/ 21 w 26"/>
                <a:gd name="T67" fmla="*/ 40 h 71"/>
                <a:gd name="T68" fmla="*/ 17 w 26"/>
                <a:gd name="T69" fmla="*/ 36 h 71"/>
                <a:gd name="T70" fmla="*/ 15 w 26"/>
                <a:gd name="T71" fmla="*/ 35 h 71"/>
                <a:gd name="T72" fmla="*/ 15 w 26"/>
                <a:gd name="T73" fmla="*/ 35 h 71"/>
                <a:gd name="T74" fmla="*/ 12 w 26"/>
                <a:gd name="T75" fmla="*/ 29 h 71"/>
                <a:gd name="T76" fmla="*/ 8 w 26"/>
                <a:gd name="T77" fmla="*/ 26 h 71"/>
                <a:gd name="T78" fmla="*/ 7 w 26"/>
                <a:gd name="T79" fmla="*/ 24 h 71"/>
                <a:gd name="T80" fmla="*/ 7 w 26"/>
                <a:gd name="T81" fmla="*/ 24 h 71"/>
                <a:gd name="T82" fmla="*/ 3 w 26"/>
                <a:gd name="T83" fmla="*/ 19 h 71"/>
                <a:gd name="T84" fmla="*/ 3 w 26"/>
                <a:gd name="T85" fmla="*/ 15 h 71"/>
                <a:gd name="T86" fmla="*/ 3 w 26"/>
                <a:gd name="T87" fmla="*/ 12 h 71"/>
                <a:gd name="T88" fmla="*/ 5 w 26"/>
                <a:gd name="T89" fmla="*/ 8 h 71"/>
                <a:gd name="T90" fmla="*/ 8 w 26"/>
                <a:gd name="T91" fmla="*/ 5 h 71"/>
                <a:gd name="T92" fmla="*/ 12 w 26"/>
                <a:gd name="T93" fmla="*/ 3 h 71"/>
                <a:gd name="T94" fmla="*/ 14 w 26"/>
                <a:gd name="T95" fmla="*/ 3 h 71"/>
                <a:gd name="T96" fmla="*/ 14 w 26"/>
                <a:gd name="T97" fmla="*/ 1 h 71"/>
                <a:gd name="T98" fmla="*/ 15 w 26"/>
                <a:gd name="T99" fmla="*/ 1 h 71"/>
                <a:gd name="T100" fmla="*/ 15 w 26"/>
                <a:gd name="T101" fmla="*/ 0 h 71"/>
                <a:gd name="T102" fmla="*/ 14 w 26"/>
                <a:gd name="T103" fmla="*/ 0 h 71"/>
                <a:gd name="T104" fmla="*/ 14 w 26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71">
                  <a:moveTo>
                    <a:pt x="14" y="0"/>
                  </a:moveTo>
                  <a:lnTo>
                    <a:pt x="12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1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5" y="40"/>
                  </a:lnTo>
                  <a:lnTo>
                    <a:pt x="19" y="43"/>
                  </a:lnTo>
                  <a:lnTo>
                    <a:pt x="21" y="47"/>
                  </a:lnTo>
                  <a:lnTo>
                    <a:pt x="22" y="52"/>
                  </a:lnTo>
                  <a:lnTo>
                    <a:pt x="22" y="55"/>
                  </a:lnTo>
                  <a:lnTo>
                    <a:pt x="19" y="61"/>
                  </a:lnTo>
                  <a:lnTo>
                    <a:pt x="15" y="66"/>
                  </a:lnTo>
                  <a:lnTo>
                    <a:pt x="8" y="68"/>
                  </a:lnTo>
                  <a:lnTo>
                    <a:pt x="7" y="69"/>
                  </a:lnTo>
                  <a:lnTo>
                    <a:pt x="7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15" y="68"/>
                  </a:lnTo>
                  <a:lnTo>
                    <a:pt x="21" y="66"/>
                  </a:lnTo>
                  <a:lnTo>
                    <a:pt x="22" y="61"/>
                  </a:lnTo>
                  <a:lnTo>
                    <a:pt x="24" y="57"/>
                  </a:lnTo>
                  <a:lnTo>
                    <a:pt x="26" y="52"/>
                  </a:lnTo>
                  <a:lnTo>
                    <a:pt x="24" y="47"/>
                  </a:lnTo>
                  <a:lnTo>
                    <a:pt x="22" y="43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2" y="29"/>
                  </a:lnTo>
                  <a:lnTo>
                    <a:pt x="8" y="26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3" y="19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5" y="8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101">
              <a:extLst>
                <a:ext uri="{FF2B5EF4-FFF2-40B4-BE49-F238E27FC236}">
                  <a16:creationId xmlns:a16="http://schemas.microsoft.com/office/drawing/2014/main" xmlns="" id="{B9247B7C-DB1E-4102-AC9E-EE025C284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581150"/>
              <a:ext cx="41275" cy="19050"/>
            </a:xfrm>
            <a:custGeom>
              <a:avLst/>
              <a:gdLst>
                <a:gd name="T0" fmla="*/ 0 w 26"/>
                <a:gd name="T1" fmla="*/ 2 h 12"/>
                <a:gd name="T2" fmla="*/ 0 w 26"/>
                <a:gd name="T3" fmla="*/ 2 h 12"/>
                <a:gd name="T4" fmla="*/ 0 w 26"/>
                <a:gd name="T5" fmla="*/ 3 h 12"/>
                <a:gd name="T6" fmla="*/ 7 w 26"/>
                <a:gd name="T7" fmla="*/ 7 h 12"/>
                <a:gd name="T8" fmla="*/ 14 w 26"/>
                <a:gd name="T9" fmla="*/ 10 h 12"/>
                <a:gd name="T10" fmla="*/ 19 w 26"/>
                <a:gd name="T11" fmla="*/ 10 h 12"/>
                <a:gd name="T12" fmla="*/ 23 w 26"/>
                <a:gd name="T13" fmla="*/ 12 h 12"/>
                <a:gd name="T14" fmla="*/ 24 w 26"/>
                <a:gd name="T15" fmla="*/ 12 h 12"/>
                <a:gd name="T16" fmla="*/ 26 w 26"/>
                <a:gd name="T17" fmla="*/ 12 h 12"/>
                <a:gd name="T18" fmla="*/ 26 w 26"/>
                <a:gd name="T19" fmla="*/ 12 h 12"/>
                <a:gd name="T20" fmla="*/ 26 w 26"/>
                <a:gd name="T21" fmla="*/ 10 h 12"/>
                <a:gd name="T22" fmla="*/ 26 w 26"/>
                <a:gd name="T23" fmla="*/ 9 h 12"/>
                <a:gd name="T24" fmla="*/ 24 w 26"/>
                <a:gd name="T25" fmla="*/ 9 h 12"/>
                <a:gd name="T26" fmla="*/ 24 w 26"/>
                <a:gd name="T27" fmla="*/ 9 h 12"/>
                <a:gd name="T28" fmla="*/ 21 w 26"/>
                <a:gd name="T29" fmla="*/ 9 h 12"/>
                <a:gd name="T30" fmla="*/ 16 w 26"/>
                <a:gd name="T31" fmla="*/ 7 h 12"/>
                <a:gd name="T32" fmla="*/ 10 w 26"/>
                <a:gd name="T33" fmla="*/ 5 h 12"/>
                <a:gd name="T34" fmla="*/ 2 w 26"/>
                <a:gd name="T35" fmla="*/ 0 h 12"/>
                <a:gd name="T36" fmla="*/ 2 w 26"/>
                <a:gd name="T37" fmla="*/ 0 h 12"/>
                <a:gd name="T38" fmla="*/ 0 w 26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12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7" y="7"/>
                  </a:lnTo>
                  <a:lnTo>
                    <a:pt x="14" y="10"/>
                  </a:lnTo>
                  <a:lnTo>
                    <a:pt x="19" y="10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6" y="7"/>
                  </a:lnTo>
                  <a:lnTo>
                    <a:pt x="1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102">
              <a:extLst>
                <a:ext uri="{FF2B5EF4-FFF2-40B4-BE49-F238E27FC236}">
                  <a16:creationId xmlns:a16="http://schemas.microsoft.com/office/drawing/2014/main" xmlns="" id="{82B77674-1D97-4387-B85E-67BDE905B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589088"/>
              <a:ext cx="47625" cy="22225"/>
            </a:xfrm>
            <a:custGeom>
              <a:avLst/>
              <a:gdLst>
                <a:gd name="T0" fmla="*/ 0 w 30"/>
                <a:gd name="T1" fmla="*/ 2 h 14"/>
                <a:gd name="T2" fmla="*/ 0 w 30"/>
                <a:gd name="T3" fmla="*/ 2 h 14"/>
                <a:gd name="T4" fmla="*/ 0 w 30"/>
                <a:gd name="T5" fmla="*/ 4 h 14"/>
                <a:gd name="T6" fmla="*/ 2 w 30"/>
                <a:gd name="T7" fmla="*/ 4 h 14"/>
                <a:gd name="T8" fmla="*/ 4 w 30"/>
                <a:gd name="T9" fmla="*/ 5 h 14"/>
                <a:gd name="T10" fmla="*/ 9 w 30"/>
                <a:gd name="T11" fmla="*/ 7 h 14"/>
                <a:gd name="T12" fmla="*/ 12 w 30"/>
                <a:gd name="T13" fmla="*/ 9 h 14"/>
                <a:gd name="T14" fmla="*/ 18 w 30"/>
                <a:gd name="T15" fmla="*/ 11 h 14"/>
                <a:gd name="T16" fmla="*/ 23 w 30"/>
                <a:gd name="T17" fmla="*/ 12 h 14"/>
                <a:gd name="T18" fmla="*/ 28 w 30"/>
                <a:gd name="T19" fmla="*/ 14 h 14"/>
                <a:gd name="T20" fmla="*/ 30 w 30"/>
                <a:gd name="T21" fmla="*/ 14 h 14"/>
                <a:gd name="T22" fmla="*/ 30 w 30"/>
                <a:gd name="T23" fmla="*/ 12 h 14"/>
                <a:gd name="T24" fmla="*/ 30 w 30"/>
                <a:gd name="T25" fmla="*/ 12 h 14"/>
                <a:gd name="T26" fmla="*/ 28 w 30"/>
                <a:gd name="T27" fmla="*/ 11 h 14"/>
                <a:gd name="T28" fmla="*/ 25 w 30"/>
                <a:gd name="T29" fmla="*/ 11 h 14"/>
                <a:gd name="T30" fmla="*/ 19 w 30"/>
                <a:gd name="T31" fmla="*/ 9 h 14"/>
                <a:gd name="T32" fmla="*/ 14 w 30"/>
                <a:gd name="T33" fmla="*/ 7 h 14"/>
                <a:gd name="T34" fmla="*/ 9 w 30"/>
                <a:gd name="T35" fmla="*/ 4 h 14"/>
                <a:gd name="T36" fmla="*/ 6 w 30"/>
                <a:gd name="T37" fmla="*/ 2 h 14"/>
                <a:gd name="T38" fmla="*/ 4 w 30"/>
                <a:gd name="T39" fmla="*/ 2 h 14"/>
                <a:gd name="T40" fmla="*/ 2 w 30"/>
                <a:gd name="T41" fmla="*/ 0 h 14"/>
                <a:gd name="T42" fmla="*/ 0 w 30"/>
                <a:gd name="T43" fmla="*/ 0 h 14"/>
                <a:gd name="T44" fmla="*/ 0 w 30"/>
                <a:gd name="T4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1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9" y="7"/>
                  </a:lnTo>
                  <a:lnTo>
                    <a:pt x="12" y="9"/>
                  </a:lnTo>
                  <a:lnTo>
                    <a:pt x="18" y="11"/>
                  </a:lnTo>
                  <a:lnTo>
                    <a:pt x="23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5" y="11"/>
                  </a:lnTo>
                  <a:lnTo>
                    <a:pt x="19" y="9"/>
                  </a:lnTo>
                  <a:lnTo>
                    <a:pt x="14" y="7"/>
                  </a:lnTo>
                  <a:lnTo>
                    <a:pt x="9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103">
              <a:extLst>
                <a:ext uri="{FF2B5EF4-FFF2-40B4-BE49-F238E27FC236}">
                  <a16:creationId xmlns:a16="http://schemas.microsoft.com/office/drawing/2014/main" xmlns="" id="{7EB777FB-7417-4614-B874-53427B211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751" y="1600200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0 w 36"/>
                <a:gd name="T3" fmla="*/ 2 h 16"/>
                <a:gd name="T4" fmla="*/ 0 w 36"/>
                <a:gd name="T5" fmla="*/ 2 h 16"/>
                <a:gd name="T6" fmla="*/ 3 w 36"/>
                <a:gd name="T7" fmla="*/ 4 h 16"/>
                <a:gd name="T8" fmla="*/ 12 w 36"/>
                <a:gd name="T9" fmla="*/ 9 h 16"/>
                <a:gd name="T10" fmla="*/ 22 w 36"/>
                <a:gd name="T11" fmla="*/ 12 h 16"/>
                <a:gd name="T12" fmla="*/ 35 w 36"/>
                <a:gd name="T13" fmla="*/ 16 h 16"/>
                <a:gd name="T14" fmla="*/ 36 w 36"/>
                <a:gd name="T15" fmla="*/ 14 h 16"/>
                <a:gd name="T16" fmla="*/ 36 w 36"/>
                <a:gd name="T17" fmla="*/ 14 h 16"/>
                <a:gd name="T18" fmla="*/ 36 w 36"/>
                <a:gd name="T19" fmla="*/ 12 h 16"/>
                <a:gd name="T20" fmla="*/ 36 w 36"/>
                <a:gd name="T21" fmla="*/ 12 h 16"/>
                <a:gd name="T22" fmla="*/ 24 w 36"/>
                <a:gd name="T23" fmla="*/ 9 h 16"/>
                <a:gd name="T24" fmla="*/ 14 w 36"/>
                <a:gd name="T25" fmla="*/ 5 h 16"/>
                <a:gd name="T26" fmla="*/ 5 w 36"/>
                <a:gd name="T27" fmla="*/ 2 h 16"/>
                <a:gd name="T28" fmla="*/ 2 w 36"/>
                <a:gd name="T29" fmla="*/ 0 h 16"/>
                <a:gd name="T30" fmla="*/ 2 w 36"/>
                <a:gd name="T31" fmla="*/ 0 h 16"/>
                <a:gd name="T32" fmla="*/ 0 w 3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4"/>
                  </a:lnTo>
                  <a:lnTo>
                    <a:pt x="12" y="9"/>
                  </a:lnTo>
                  <a:lnTo>
                    <a:pt x="22" y="12"/>
                  </a:lnTo>
                  <a:lnTo>
                    <a:pt x="35" y="16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5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104">
              <a:extLst>
                <a:ext uri="{FF2B5EF4-FFF2-40B4-BE49-F238E27FC236}">
                  <a16:creationId xmlns:a16="http://schemas.microsoft.com/office/drawing/2014/main" xmlns="" id="{0AFE5CBE-8318-441C-8780-AF1F18629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439863"/>
              <a:ext cx="134938" cy="82550"/>
            </a:xfrm>
            <a:custGeom>
              <a:avLst/>
              <a:gdLst>
                <a:gd name="T0" fmla="*/ 82 w 85"/>
                <a:gd name="T1" fmla="*/ 0 h 52"/>
                <a:gd name="T2" fmla="*/ 80 w 85"/>
                <a:gd name="T3" fmla="*/ 3 h 52"/>
                <a:gd name="T4" fmla="*/ 75 w 85"/>
                <a:gd name="T5" fmla="*/ 10 h 52"/>
                <a:gd name="T6" fmla="*/ 64 w 85"/>
                <a:gd name="T7" fmla="*/ 21 h 52"/>
                <a:gd name="T8" fmla="*/ 49 w 85"/>
                <a:gd name="T9" fmla="*/ 33 h 52"/>
                <a:gd name="T10" fmla="*/ 28 w 85"/>
                <a:gd name="T11" fmla="*/ 42 h 52"/>
                <a:gd name="T12" fmla="*/ 2 w 85"/>
                <a:gd name="T13" fmla="*/ 49 h 52"/>
                <a:gd name="T14" fmla="*/ 0 w 85"/>
                <a:gd name="T15" fmla="*/ 49 h 52"/>
                <a:gd name="T16" fmla="*/ 0 w 85"/>
                <a:gd name="T17" fmla="*/ 50 h 52"/>
                <a:gd name="T18" fmla="*/ 2 w 85"/>
                <a:gd name="T19" fmla="*/ 52 h 52"/>
                <a:gd name="T20" fmla="*/ 2 w 85"/>
                <a:gd name="T21" fmla="*/ 52 h 52"/>
                <a:gd name="T22" fmla="*/ 29 w 85"/>
                <a:gd name="T23" fmla="*/ 45 h 52"/>
                <a:gd name="T24" fmla="*/ 50 w 85"/>
                <a:gd name="T25" fmla="*/ 35 h 52"/>
                <a:gd name="T26" fmla="*/ 66 w 85"/>
                <a:gd name="T27" fmla="*/ 24 h 52"/>
                <a:gd name="T28" fmla="*/ 77 w 85"/>
                <a:gd name="T29" fmla="*/ 12 h 52"/>
                <a:gd name="T30" fmla="*/ 84 w 85"/>
                <a:gd name="T31" fmla="*/ 5 h 52"/>
                <a:gd name="T32" fmla="*/ 85 w 85"/>
                <a:gd name="T33" fmla="*/ 2 h 52"/>
                <a:gd name="T34" fmla="*/ 85 w 85"/>
                <a:gd name="T35" fmla="*/ 0 h 52"/>
                <a:gd name="T36" fmla="*/ 85 w 85"/>
                <a:gd name="T37" fmla="*/ 0 h 52"/>
                <a:gd name="T38" fmla="*/ 84 w 85"/>
                <a:gd name="T39" fmla="*/ 0 h 52"/>
                <a:gd name="T40" fmla="*/ 82 w 85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52">
                  <a:moveTo>
                    <a:pt x="82" y="0"/>
                  </a:moveTo>
                  <a:lnTo>
                    <a:pt x="80" y="3"/>
                  </a:lnTo>
                  <a:lnTo>
                    <a:pt x="75" y="10"/>
                  </a:lnTo>
                  <a:lnTo>
                    <a:pt x="64" y="21"/>
                  </a:lnTo>
                  <a:lnTo>
                    <a:pt x="49" y="33"/>
                  </a:lnTo>
                  <a:lnTo>
                    <a:pt x="28" y="42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9" y="45"/>
                  </a:lnTo>
                  <a:lnTo>
                    <a:pt x="50" y="35"/>
                  </a:lnTo>
                  <a:lnTo>
                    <a:pt x="66" y="24"/>
                  </a:lnTo>
                  <a:lnTo>
                    <a:pt x="77" y="12"/>
                  </a:lnTo>
                  <a:lnTo>
                    <a:pt x="84" y="5"/>
                  </a:lnTo>
                  <a:lnTo>
                    <a:pt x="85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105">
              <a:extLst>
                <a:ext uri="{FF2B5EF4-FFF2-40B4-BE49-F238E27FC236}">
                  <a16:creationId xmlns:a16="http://schemas.microsoft.com/office/drawing/2014/main" xmlns="" id="{29CB8C14-59FA-4E38-A1A4-9BA3F2168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439863"/>
              <a:ext cx="152400" cy="93663"/>
            </a:xfrm>
            <a:custGeom>
              <a:avLst/>
              <a:gdLst>
                <a:gd name="T0" fmla="*/ 92 w 96"/>
                <a:gd name="T1" fmla="*/ 0 h 59"/>
                <a:gd name="T2" fmla="*/ 89 w 96"/>
                <a:gd name="T3" fmla="*/ 5 h 59"/>
                <a:gd name="T4" fmla="*/ 82 w 96"/>
                <a:gd name="T5" fmla="*/ 14 h 59"/>
                <a:gd name="T6" fmla="*/ 68 w 96"/>
                <a:gd name="T7" fmla="*/ 26 h 59"/>
                <a:gd name="T8" fmla="*/ 50 w 96"/>
                <a:gd name="T9" fmla="*/ 40 h 59"/>
                <a:gd name="T10" fmla="*/ 28 w 96"/>
                <a:gd name="T11" fmla="*/ 50 h 59"/>
                <a:gd name="T12" fmla="*/ 0 w 96"/>
                <a:gd name="T13" fmla="*/ 57 h 59"/>
                <a:gd name="T14" fmla="*/ 0 w 96"/>
                <a:gd name="T15" fmla="*/ 57 h 59"/>
                <a:gd name="T16" fmla="*/ 0 w 96"/>
                <a:gd name="T17" fmla="*/ 59 h 59"/>
                <a:gd name="T18" fmla="*/ 0 w 96"/>
                <a:gd name="T19" fmla="*/ 59 h 59"/>
                <a:gd name="T20" fmla="*/ 0 w 96"/>
                <a:gd name="T21" fmla="*/ 59 h 59"/>
                <a:gd name="T22" fmla="*/ 24 w 96"/>
                <a:gd name="T23" fmla="*/ 56 h 59"/>
                <a:gd name="T24" fmla="*/ 45 w 96"/>
                <a:gd name="T25" fmla="*/ 45 h 59"/>
                <a:gd name="T26" fmla="*/ 63 w 96"/>
                <a:gd name="T27" fmla="*/ 35 h 59"/>
                <a:gd name="T28" fmla="*/ 77 w 96"/>
                <a:gd name="T29" fmla="*/ 22 h 59"/>
                <a:gd name="T30" fmla="*/ 87 w 96"/>
                <a:gd name="T31" fmla="*/ 12 h 59"/>
                <a:gd name="T32" fmla="*/ 92 w 96"/>
                <a:gd name="T33" fmla="*/ 5 h 59"/>
                <a:gd name="T34" fmla="*/ 96 w 96"/>
                <a:gd name="T35" fmla="*/ 2 h 59"/>
                <a:gd name="T36" fmla="*/ 96 w 96"/>
                <a:gd name="T37" fmla="*/ 2 h 59"/>
                <a:gd name="T38" fmla="*/ 94 w 96"/>
                <a:gd name="T39" fmla="*/ 0 h 59"/>
                <a:gd name="T40" fmla="*/ 94 w 96"/>
                <a:gd name="T41" fmla="*/ 0 h 59"/>
                <a:gd name="T42" fmla="*/ 92 w 96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59">
                  <a:moveTo>
                    <a:pt x="92" y="0"/>
                  </a:moveTo>
                  <a:lnTo>
                    <a:pt x="89" y="5"/>
                  </a:lnTo>
                  <a:lnTo>
                    <a:pt x="82" y="14"/>
                  </a:lnTo>
                  <a:lnTo>
                    <a:pt x="68" y="26"/>
                  </a:lnTo>
                  <a:lnTo>
                    <a:pt x="50" y="40"/>
                  </a:lnTo>
                  <a:lnTo>
                    <a:pt x="28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24" y="56"/>
                  </a:lnTo>
                  <a:lnTo>
                    <a:pt x="45" y="45"/>
                  </a:lnTo>
                  <a:lnTo>
                    <a:pt x="63" y="35"/>
                  </a:lnTo>
                  <a:lnTo>
                    <a:pt x="77" y="22"/>
                  </a:lnTo>
                  <a:lnTo>
                    <a:pt x="87" y="12"/>
                  </a:lnTo>
                  <a:lnTo>
                    <a:pt x="92" y="5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106">
              <a:extLst>
                <a:ext uri="{FF2B5EF4-FFF2-40B4-BE49-F238E27FC236}">
                  <a16:creationId xmlns:a16="http://schemas.microsoft.com/office/drawing/2014/main" xmlns="" id="{DC41B552-B944-45C2-828A-A6FD24251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1" y="1433513"/>
              <a:ext cx="174625" cy="111125"/>
            </a:xfrm>
            <a:custGeom>
              <a:avLst/>
              <a:gdLst>
                <a:gd name="T0" fmla="*/ 107 w 110"/>
                <a:gd name="T1" fmla="*/ 0 h 70"/>
                <a:gd name="T2" fmla="*/ 105 w 110"/>
                <a:gd name="T3" fmla="*/ 4 h 70"/>
                <a:gd name="T4" fmla="*/ 98 w 110"/>
                <a:gd name="T5" fmla="*/ 13 h 70"/>
                <a:gd name="T6" fmla="*/ 87 w 110"/>
                <a:gd name="T7" fmla="*/ 25 h 70"/>
                <a:gd name="T8" fmla="*/ 73 w 110"/>
                <a:gd name="T9" fmla="*/ 39 h 70"/>
                <a:gd name="T10" fmla="*/ 54 w 110"/>
                <a:gd name="T11" fmla="*/ 51 h 70"/>
                <a:gd name="T12" fmla="*/ 30 w 110"/>
                <a:gd name="T13" fmla="*/ 61 h 70"/>
                <a:gd name="T14" fmla="*/ 2 w 110"/>
                <a:gd name="T15" fmla="*/ 67 h 70"/>
                <a:gd name="T16" fmla="*/ 0 w 110"/>
                <a:gd name="T17" fmla="*/ 68 h 70"/>
                <a:gd name="T18" fmla="*/ 0 w 110"/>
                <a:gd name="T19" fmla="*/ 68 h 70"/>
                <a:gd name="T20" fmla="*/ 0 w 110"/>
                <a:gd name="T21" fmla="*/ 70 h 70"/>
                <a:gd name="T22" fmla="*/ 2 w 110"/>
                <a:gd name="T23" fmla="*/ 70 h 70"/>
                <a:gd name="T24" fmla="*/ 30 w 110"/>
                <a:gd name="T25" fmla="*/ 65 h 70"/>
                <a:gd name="T26" fmla="*/ 54 w 110"/>
                <a:gd name="T27" fmla="*/ 53 h 70"/>
                <a:gd name="T28" fmla="*/ 75 w 110"/>
                <a:gd name="T29" fmla="*/ 40 h 70"/>
                <a:gd name="T30" fmla="*/ 91 w 110"/>
                <a:gd name="T31" fmla="*/ 26 h 70"/>
                <a:gd name="T32" fmla="*/ 101 w 110"/>
                <a:gd name="T33" fmla="*/ 14 h 70"/>
                <a:gd name="T34" fmla="*/ 108 w 110"/>
                <a:gd name="T35" fmla="*/ 6 h 70"/>
                <a:gd name="T36" fmla="*/ 110 w 110"/>
                <a:gd name="T37" fmla="*/ 2 h 70"/>
                <a:gd name="T38" fmla="*/ 110 w 110"/>
                <a:gd name="T39" fmla="*/ 0 h 70"/>
                <a:gd name="T40" fmla="*/ 110 w 110"/>
                <a:gd name="T41" fmla="*/ 0 h 70"/>
                <a:gd name="T42" fmla="*/ 108 w 110"/>
                <a:gd name="T43" fmla="*/ 0 h 70"/>
                <a:gd name="T44" fmla="*/ 107 w 110"/>
                <a:gd name="T4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70">
                  <a:moveTo>
                    <a:pt x="107" y="0"/>
                  </a:moveTo>
                  <a:lnTo>
                    <a:pt x="105" y="4"/>
                  </a:lnTo>
                  <a:lnTo>
                    <a:pt x="98" y="13"/>
                  </a:lnTo>
                  <a:lnTo>
                    <a:pt x="87" y="25"/>
                  </a:lnTo>
                  <a:lnTo>
                    <a:pt x="73" y="39"/>
                  </a:lnTo>
                  <a:lnTo>
                    <a:pt x="54" y="51"/>
                  </a:lnTo>
                  <a:lnTo>
                    <a:pt x="30" y="61"/>
                  </a:lnTo>
                  <a:lnTo>
                    <a:pt x="2" y="67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30" y="65"/>
                  </a:lnTo>
                  <a:lnTo>
                    <a:pt x="54" y="53"/>
                  </a:lnTo>
                  <a:lnTo>
                    <a:pt x="75" y="40"/>
                  </a:lnTo>
                  <a:lnTo>
                    <a:pt x="91" y="26"/>
                  </a:lnTo>
                  <a:lnTo>
                    <a:pt x="101" y="14"/>
                  </a:lnTo>
                  <a:lnTo>
                    <a:pt x="108" y="6"/>
                  </a:lnTo>
                  <a:lnTo>
                    <a:pt x="110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107">
              <a:extLst>
                <a:ext uri="{FF2B5EF4-FFF2-40B4-BE49-F238E27FC236}">
                  <a16:creationId xmlns:a16="http://schemas.microsoft.com/office/drawing/2014/main" xmlns="" id="{987D9565-4C2C-4FF5-BB18-EA439BA26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413" y="1517650"/>
              <a:ext cx="65088" cy="55563"/>
            </a:xfrm>
            <a:custGeom>
              <a:avLst/>
              <a:gdLst>
                <a:gd name="T0" fmla="*/ 40 w 41"/>
                <a:gd name="T1" fmla="*/ 0 h 35"/>
                <a:gd name="T2" fmla="*/ 40 w 41"/>
                <a:gd name="T3" fmla="*/ 0 h 35"/>
                <a:gd name="T4" fmla="*/ 38 w 41"/>
                <a:gd name="T5" fmla="*/ 1 h 35"/>
                <a:gd name="T6" fmla="*/ 40 w 41"/>
                <a:gd name="T7" fmla="*/ 7 h 35"/>
                <a:gd name="T8" fmla="*/ 40 w 41"/>
                <a:gd name="T9" fmla="*/ 10 h 35"/>
                <a:gd name="T10" fmla="*/ 38 w 41"/>
                <a:gd name="T11" fmla="*/ 12 h 35"/>
                <a:gd name="T12" fmla="*/ 38 w 41"/>
                <a:gd name="T13" fmla="*/ 12 h 35"/>
                <a:gd name="T14" fmla="*/ 31 w 41"/>
                <a:gd name="T15" fmla="*/ 22 h 35"/>
                <a:gd name="T16" fmla="*/ 20 w 41"/>
                <a:gd name="T17" fmla="*/ 29 h 35"/>
                <a:gd name="T18" fmla="*/ 14 w 41"/>
                <a:gd name="T19" fmla="*/ 31 h 35"/>
                <a:gd name="T20" fmla="*/ 10 w 41"/>
                <a:gd name="T21" fmla="*/ 31 h 35"/>
                <a:gd name="T22" fmla="*/ 7 w 41"/>
                <a:gd name="T23" fmla="*/ 33 h 35"/>
                <a:gd name="T24" fmla="*/ 5 w 41"/>
                <a:gd name="T25" fmla="*/ 31 h 35"/>
                <a:gd name="T26" fmla="*/ 3 w 41"/>
                <a:gd name="T27" fmla="*/ 29 h 35"/>
                <a:gd name="T28" fmla="*/ 3 w 41"/>
                <a:gd name="T29" fmla="*/ 29 h 35"/>
                <a:gd name="T30" fmla="*/ 3 w 41"/>
                <a:gd name="T31" fmla="*/ 28 h 35"/>
                <a:gd name="T32" fmla="*/ 3 w 41"/>
                <a:gd name="T33" fmla="*/ 26 h 35"/>
                <a:gd name="T34" fmla="*/ 5 w 41"/>
                <a:gd name="T35" fmla="*/ 24 h 35"/>
                <a:gd name="T36" fmla="*/ 7 w 41"/>
                <a:gd name="T37" fmla="*/ 22 h 35"/>
                <a:gd name="T38" fmla="*/ 8 w 41"/>
                <a:gd name="T39" fmla="*/ 22 h 35"/>
                <a:gd name="T40" fmla="*/ 8 w 41"/>
                <a:gd name="T41" fmla="*/ 22 h 35"/>
                <a:gd name="T42" fmla="*/ 10 w 41"/>
                <a:gd name="T43" fmla="*/ 22 h 35"/>
                <a:gd name="T44" fmla="*/ 14 w 41"/>
                <a:gd name="T45" fmla="*/ 22 h 35"/>
                <a:gd name="T46" fmla="*/ 15 w 41"/>
                <a:gd name="T47" fmla="*/ 21 h 35"/>
                <a:gd name="T48" fmla="*/ 19 w 41"/>
                <a:gd name="T49" fmla="*/ 19 h 35"/>
                <a:gd name="T50" fmla="*/ 24 w 41"/>
                <a:gd name="T51" fmla="*/ 17 h 35"/>
                <a:gd name="T52" fmla="*/ 26 w 41"/>
                <a:gd name="T53" fmla="*/ 15 h 35"/>
                <a:gd name="T54" fmla="*/ 29 w 41"/>
                <a:gd name="T55" fmla="*/ 12 h 35"/>
                <a:gd name="T56" fmla="*/ 29 w 41"/>
                <a:gd name="T57" fmla="*/ 7 h 35"/>
                <a:gd name="T58" fmla="*/ 29 w 41"/>
                <a:gd name="T59" fmla="*/ 7 h 35"/>
                <a:gd name="T60" fmla="*/ 27 w 41"/>
                <a:gd name="T61" fmla="*/ 7 h 35"/>
                <a:gd name="T62" fmla="*/ 27 w 41"/>
                <a:gd name="T63" fmla="*/ 7 h 35"/>
                <a:gd name="T64" fmla="*/ 26 w 41"/>
                <a:gd name="T65" fmla="*/ 7 h 35"/>
                <a:gd name="T66" fmla="*/ 26 w 41"/>
                <a:gd name="T67" fmla="*/ 12 h 35"/>
                <a:gd name="T68" fmla="*/ 22 w 41"/>
                <a:gd name="T69" fmla="*/ 14 h 35"/>
                <a:gd name="T70" fmla="*/ 19 w 41"/>
                <a:gd name="T71" fmla="*/ 17 h 35"/>
                <a:gd name="T72" fmla="*/ 15 w 41"/>
                <a:gd name="T73" fmla="*/ 17 h 35"/>
                <a:gd name="T74" fmla="*/ 12 w 41"/>
                <a:gd name="T75" fmla="*/ 19 h 35"/>
                <a:gd name="T76" fmla="*/ 10 w 41"/>
                <a:gd name="T77" fmla="*/ 19 h 35"/>
                <a:gd name="T78" fmla="*/ 8 w 41"/>
                <a:gd name="T79" fmla="*/ 19 h 35"/>
                <a:gd name="T80" fmla="*/ 8 w 41"/>
                <a:gd name="T81" fmla="*/ 19 h 35"/>
                <a:gd name="T82" fmla="*/ 5 w 41"/>
                <a:gd name="T83" fmla="*/ 19 h 35"/>
                <a:gd name="T84" fmla="*/ 1 w 41"/>
                <a:gd name="T85" fmla="*/ 22 h 35"/>
                <a:gd name="T86" fmla="*/ 0 w 41"/>
                <a:gd name="T87" fmla="*/ 24 h 35"/>
                <a:gd name="T88" fmla="*/ 0 w 41"/>
                <a:gd name="T89" fmla="*/ 29 h 35"/>
                <a:gd name="T90" fmla="*/ 0 w 41"/>
                <a:gd name="T91" fmla="*/ 31 h 35"/>
                <a:gd name="T92" fmla="*/ 1 w 41"/>
                <a:gd name="T93" fmla="*/ 33 h 35"/>
                <a:gd name="T94" fmla="*/ 3 w 41"/>
                <a:gd name="T95" fmla="*/ 35 h 35"/>
                <a:gd name="T96" fmla="*/ 7 w 41"/>
                <a:gd name="T97" fmla="*/ 35 h 35"/>
                <a:gd name="T98" fmla="*/ 10 w 41"/>
                <a:gd name="T99" fmla="*/ 35 h 35"/>
                <a:gd name="T100" fmla="*/ 14 w 41"/>
                <a:gd name="T101" fmla="*/ 35 h 35"/>
                <a:gd name="T102" fmla="*/ 22 w 41"/>
                <a:gd name="T103" fmla="*/ 31 h 35"/>
                <a:gd name="T104" fmla="*/ 33 w 41"/>
                <a:gd name="T105" fmla="*/ 26 h 35"/>
                <a:gd name="T106" fmla="*/ 41 w 41"/>
                <a:gd name="T107" fmla="*/ 14 h 35"/>
                <a:gd name="T108" fmla="*/ 41 w 41"/>
                <a:gd name="T109" fmla="*/ 14 h 35"/>
                <a:gd name="T110" fmla="*/ 41 w 41"/>
                <a:gd name="T111" fmla="*/ 10 h 35"/>
                <a:gd name="T112" fmla="*/ 41 w 41"/>
                <a:gd name="T113" fmla="*/ 7 h 35"/>
                <a:gd name="T114" fmla="*/ 41 w 41"/>
                <a:gd name="T115" fmla="*/ 1 h 35"/>
                <a:gd name="T116" fmla="*/ 41 w 41"/>
                <a:gd name="T117" fmla="*/ 0 h 35"/>
                <a:gd name="T118" fmla="*/ 40 w 41"/>
                <a:gd name="T1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" h="35">
                  <a:moveTo>
                    <a:pt x="40" y="0"/>
                  </a:moveTo>
                  <a:lnTo>
                    <a:pt x="40" y="0"/>
                  </a:lnTo>
                  <a:lnTo>
                    <a:pt x="38" y="1"/>
                  </a:lnTo>
                  <a:lnTo>
                    <a:pt x="40" y="7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1" y="22"/>
                  </a:lnTo>
                  <a:lnTo>
                    <a:pt x="20" y="29"/>
                  </a:lnTo>
                  <a:lnTo>
                    <a:pt x="14" y="31"/>
                  </a:lnTo>
                  <a:lnTo>
                    <a:pt x="10" y="31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5" y="24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6" y="15"/>
                  </a:lnTo>
                  <a:lnTo>
                    <a:pt x="29" y="12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19" y="17"/>
                  </a:lnTo>
                  <a:lnTo>
                    <a:pt x="15" y="17"/>
                  </a:lnTo>
                  <a:lnTo>
                    <a:pt x="12" y="19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5" y="19"/>
                  </a:lnTo>
                  <a:lnTo>
                    <a:pt x="1" y="22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5"/>
                  </a:lnTo>
                  <a:lnTo>
                    <a:pt x="7" y="35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22" y="31"/>
                  </a:lnTo>
                  <a:lnTo>
                    <a:pt x="33" y="26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1" y="1"/>
                  </a:lnTo>
                  <a:lnTo>
                    <a:pt x="41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108">
              <a:extLst>
                <a:ext uri="{FF2B5EF4-FFF2-40B4-BE49-F238E27FC236}">
                  <a16:creationId xmlns:a16="http://schemas.microsoft.com/office/drawing/2014/main" xmlns="" id="{164EF594-D5BF-42D5-9BA1-25EC92044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1" y="1519238"/>
              <a:ext cx="52388" cy="44450"/>
            </a:xfrm>
            <a:custGeom>
              <a:avLst/>
              <a:gdLst>
                <a:gd name="T0" fmla="*/ 31 w 33"/>
                <a:gd name="T1" fmla="*/ 0 h 28"/>
                <a:gd name="T2" fmla="*/ 29 w 33"/>
                <a:gd name="T3" fmla="*/ 2 h 28"/>
                <a:gd name="T4" fmla="*/ 29 w 33"/>
                <a:gd name="T5" fmla="*/ 2 h 28"/>
                <a:gd name="T6" fmla="*/ 29 w 33"/>
                <a:gd name="T7" fmla="*/ 6 h 28"/>
                <a:gd name="T8" fmla="*/ 28 w 33"/>
                <a:gd name="T9" fmla="*/ 11 h 28"/>
                <a:gd name="T10" fmla="*/ 22 w 33"/>
                <a:gd name="T11" fmla="*/ 16 h 28"/>
                <a:gd name="T12" fmla="*/ 14 w 33"/>
                <a:gd name="T13" fmla="*/ 23 h 28"/>
                <a:gd name="T14" fmla="*/ 2 w 33"/>
                <a:gd name="T15" fmla="*/ 25 h 28"/>
                <a:gd name="T16" fmla="*/ 0 w 33"/>
                <a:gd name="T17" fmla="*/ 27 h 28"/>
                <a:gd name="T18" fmla="*/ 0 w 33"/>
                <a:gd name="T19" fmla="*/ 27 h 28"/>
                <a:gd name="T20" fmla="*/ 0 w 33"/>
                <a:gd name="T21" fmla="*/ 28 h 28"/>
                <a:gd name="T22" fmla="*/ 2 w 33"/>
                <a:gd name="T23" fmla="*/ 28 h 28"/>
                <a:gd name="T24" fmla="*/ 15 w 33"/>
                <a:gd name="T25" fmla="*/ 25 h 28"/>
                <a:gd name="T26" fmla="*/ 26 w 33"/>
                <a:gd name="T27" fmla="*/ 18 h 28"/>
                <a:gd name="T28" fmla="*/ 29 w 33"/>
                <a:gd name="T29" fmla="*/ 11 h 28"/>
                <a:gd name="T30" fmla="*/ 31 w 33"/>
                <a:gd name="T31" fmla="*/ 6 h 28"/>
                <a:gd name="T32" fmla="*/ 33 w 33"/>
                <a:gd name="T33" fmla="*/ 2 h 28"/>
                <a:gd name="T34" fmla="*/ 31 w 33"/>
                <a:gd name="T35" fmla="*/ 2 h 28"/>
                <a:gd name="T36" fmla="*/ 31 w 33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8">
                  <a:moveTo>
                    <a:pt x="31" y="0"/>
                  </a:moveTo>
                  <a:lnTo>
                    <a:pt x="29" y="2"/>
                  </a:lnTo>
                  <a:lnTo>
                    <a:pt x="29" y="2"/>
                  </a:lnTo>
                  <a:lnTo>
                    <a:pt x="29" y="6"/>
                  </a:lnTo>
                  <a:lnTo>
                    <a:pt x="28" y="11"/>
                  </a:lnTo>
                  <a:lnTo>
                    <a:pt x="22" y="16"/>
                  </a:lnTo>
                  <a:lnTo>
                    <a:pt x="14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15" y="25"/>
                  </a:lnTo>
                  <a:lnTo>
                    <a:pt x="26" y="18"/>
                  </a:lnTo>
                  <a:lnTo>
                    <a:pt x="29" y="11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109">
              <a:extLst>
                <a:ext uri="{FF2B5EF4-FFF2-40B4-BE49-F238E27FC236}">
                  <a16:creationId xmlns:a16="http://schemas.microsoft.com/office/drawing/2014/main" xmlns="" id="{3DCEA67A-62AA-4027-9639-8BAAA949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6" y="1473200"/>
              <a:ext cx="134938" cy="33338"/>
            </a:xfrm>
            <a:custGeom>
              <a:avLst/>
              <a:gdLst>
                <a:gd name="T0" fmla="*/ 8 w 85"/>
                <a:gd name="T1" fmla="*/ 19 h 21"/>
                <a:gd name="T2" fmla="*/ 5 w 85"/>
                <a:gd name="T3" fmla="*/ 17 h 21"/>
                <a:gd name="T4" fmla="*/ 3 w 85"/>
                <a:gd name="T5" fmla="*/ 15 h 21"/>
                <a:gd name="T6" fmla="*/ 3 w 85"/>
                <a:gd name="T7" fmla="*/ 15 h 21"/>
                <a:gd name="T8" fmla="*/ 3 w 85"/>
                <a:gd name="T9" fmla="*/ 14 h 21"/>
                <a:gd name="T10" fmla="*/ 3 w 85"/>
                <a:gd name="T11" fmla="*/ 12 h 21"/>
                <a:gd name="T12" fmla="*/ 5 w 85"/>
                <a:gd name="T13" fmla="*/ 10 h 21"/>
                <a:gd name="T14" fmla="*/ 10 w 85"/>
                <a:gd name="T15" fmla="*/ 7 h 21"/>
                <a:gd name="T16" fmla="*/ 10 w 85"/>
                <a:gd name="T17" fmla="*/ 7 h 21"/>
                <a:gd name="T18" fmla="*/ 12 w 85"/>
                <a:gd name="T19" fmla="*/ 7 h 21"/>
                <a:gd name="T20" fmla="*/ 14 w 85"/>
                <a:gd name="T21" fmla="*/ 5 h 21"/>
                <a:gd name="T22" fmla="*/ 17 w 85"/>
                <a:gd name="T23" fmla="*/ 5 h 21"/>
                <a:gd name="T24" fmla="*/ 21 w 85"/>
                <a:gd name="T25" fmla="*/ 7 h 21"/>
                <a:gd name="T26" fmla="*/ 26 w 85"/>
                <a:gd name="T27" fmla="*/ 10 h 21"/>
                <a:gd name="T28" fmla="*/ 24 w 85"/>
                <a:gd name="T29" fmla="*/ 10 h 21"/>
                <a:gd name="T30" fmla="*/ 22 w 85"/>
                <a:gd name="T31" fmla="*/ 12 h 21"/>
                <a:gd name="T32" fmla="*/ 21 w 85"/>
                <a:gd name="T33" fmla="*/ 14 h 21"/>
                <a:gd name="T34" fmla="*/ 17 w 85"/>
                <a:gd name="T35" fmla="*/ 15 h 21"/>
                <a:gd name="T36" fmla="*/ 14 w 85"/>
                <a:gd name="T37" fmla="*/ 17 h 21"/>
                <a:gd name="T38" fmla="*/ 10 w 85"/>
                <a:gd name="T39" fmla="*/ 17 h 21"/>
                <a:gd name="T40" fmla="*/ 8 w 85"/>
                <a:gd name="T41" fmla="*/ 19 h 21"/>
                <a:gd name="T42" fmla="*/ 29 w 85"/>
                <a:gd name="T43" fmla="*/ 8 h 21"/>
                <a:gd name="T44" fmla="*/ 28 w 85"/>
                <a:gd name="T45" fmla="*/ 7 h 21"/>
                <a:gd name="T46" fmla="*/ 22 w 85"/>
                <a:gd name="T47" fmla="*/ 3 h 21"/>
                <a:gd name="T48" fmla="*/ 17 w 85"/>
                <a:gd name="T49" fmla="*/ 3 h 21"/>
                <a:gd name="T50" fmla="*/ 14 w 85"/>
                <a:gd name="T51" fmla="*/ 3 h 21"/>
                <a:gd name="T52" fmla="*/ 10 w 85"/>
                <a:gd name="T53" fmla="*/ 3 h 21"/>
                <a:gd name="T54" fmla="*/ 8 w 85"/>
                <a:gd name="T55" fmla="*/ 3 h 21"/>
                <a:gd name="T56" fmla="*/ 8 w 85"/>
                <a:gd name="T57" fmla="*/ 5 h 21"/>
                <a:gd name="T58" fmla="*/ 3 w 85"/>
                <a:gd name="T59" fmla="*/ 7 h 21"/>
                <a:gd name="T60" fmla="*/ 1 w 85"/>
                <a:gd name="T61" fmla="*/ 10 h 21"/>
                <a:gd name="T62" fmla="*/ 0 w 85"/>
                <a:gd name="T63" fmla="*/ 14 h 21"/>
                <a:gd name="T64" fmla="*/ 0 w 85"/>
                <a:gd name="T65" fmla="*/ 15 h 21"/>
                <a:gd name="T66" fmla="*/ 1 w 85"/>
                <a:gd name="T67" fmla="*/ 19 h 21"/>
                <a:gd name="T68" fmla="*/ 3 w 85"/>
                <a:gd name="T69" fmla="*/ 21 h 21"/>
                <a:gd name="T70" fmla="*/ 7 w 85"/>
                <a:gd name="T71" fmla="*/ 21 h 21"/>
                <a:gd name="T72" fmla="*/ 12 w 85"/>
                <a:gd name="T73" fmla="*/ 21 h 21"/>
                <a:gd name="T74" fmla="*/ 15 w 85"/>
                <a:gd name="T75" fmla="*/ 19 h 21"/>
                <a:gd name="T76" fmla="*/ 19 w 85"/>
                <a:gd name="T77" fmla="*/ 17 h 21"/>
                <a:gd name="T78" fmla="*/ 22 w 85"/>
                <a:gd name="T79" fmla="*/ 15 h 21"/>
                <a:gd name="T80" fmla="*/ 24 w 85"/>
                <a:gd name="T81" fmla="*/ 14 h 21"/>
                <a:gd name="T82" fmla="*/ 26 w 85"/>
                <a:gd name="T83" fmla="*/ 14 h 21"/>
                <a:gd name="T84" fmla="*/ 43 w 85"/>
                <a:gd name="T85" fmla="*/ 5 h 21"/>
                <a:gd name="T86" fmla="*/ 61 w 85"/>
                <a:gd name="T87" fmla="*/ 3 h 21"/>
                <a:gd name="T88" fmla="*/ 68 w 85"/>
                <a:gd name="T89" fmla="*/ 5 h 21"/>
                <a:gd name="T90" fmla="*/ 73 w 85"/>
                <a:gd name="T91" fmla="*/ 8 h 21"/>
                <a:gd name="T92" fmla="*/ 76 w 85"/>
                <a:gd name="T93" fmla="*/ 10 h 21"/>
                <a:gd name="T94" fmla="*/ 80 w 85"/>
                <a:gd name="T95" fmla="*/ 14 h 21"/>
                <a:gd name="T96" fmla="*/ 82 w 85"/>
                <a:gd name="T97" fmla="*/ 15 h 21"/>
                <a:gd name="T98" fmla="*/ 82 w 85"/>
                <a:gd name="T99" fmla="*/ 17 h 21"/>
                <a:gd name="T100" fmla="*/ 83 w 85"/>
                <a:gd name="T101" fmla="*/ 17 h 21"/>
                <a:gd name="T102" fmla="*/ 85 w 85"/>
                <a:gd name="T103" fmla="*/ 17 h 21"/>
                <a:gd name="T104" fmla="*/ 85 w 85"/>
                <a:gd name="T105" fmla="*/ 15 h 21"/>
                <a:gd name="T106" fmla="*/ 85 w 85"/>
                <a:gd name="T107" fmla="*/ 15 h 21"/>
                <a:gd name="T108" fmla="*/ 83 w 85"/>
                <a:gd name="T109" fmla="*/ 14 h 21"/>
                <a:gd name="T110" fmla="*/ 82 w 85"/>
                <a:gd name="T111" fmla="*/ 12 h 21"/>
                <a:gd name="T112" fmla="*/ 78 w 85"/>
                <a:gd name="T113" fmla="*/ 8 h 21"/>
                <a:gd name="T114" fmla="*/ 75 w 85"/>
                <a:gd name="T115" fmla="*/ 5 h 21"/>
                <a:gd name="T116" fmla="*/ 69 w 85"/>
                <a:gd name="T117" fmla="*/ 3 h 21"/>
                <a:gd name="T118" fmla="*/ 63 w 85"/>
                <a:gd name="T119" fmla="*/ 0 h 21"/>
                <a:gd name="T120" fmla="*/ 45 w 85"/>
                <a:gd name="T121" fmla="*/ 1 h 21"/>
                <a:gd name="T122" fmla="*/ 29 w 85"/>
                <a:gd name="T12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" h="21">
                  <a:moveTo>
                    <a:pt x="8" y="19"/>
                  </a:moveTo>
                  <a:lnTo>
                    <a:pt x="5" y="1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21" y="7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1" y="14"/>
                  </a:lnTo>
                  <a:lnTo>
                    <a:pt x="17" y="15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8" y="19"/>
                  </a:lnTo>
                  <a:close/>
                  <a:moveTo>
                    <a:pt x="29" y="8"/>
                  </a:moveTo>
                  <a:lnTo>
                    <a:pt x="28" y="7"/>
                  </a:lnTo>
                  <a:lnTo>
                    <a:pt x="22" y="3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12" y="21"/>
                  </a:lnTo>
                  <a:lnTo>
                    <a:pt x="15" y="19"/>
                  </a:lnTo>
                  <a:lnTo>
                    <a:pt x="19" y="17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43" y="5"/>
                  </a:lnTo>
                  <a:lnTo>
                    <a:pt x="61" y="3"/>
                  </a:lnTo>
                  <a:lnTo>
                    <a:pt x="68" y="5"/>
                  </a:lnTo>
                  <a:lnTo>
                    <a:pt x="73" y="8"/>
                  </a:lnTo>
                  <a:lnTo>
                    <a:pt x="76" y="10"/>
                  </a:lnTo>
                  <a:lnTo>
                    <a:pt x="80" y="14"/>
                  </a:lnTo>
                  <a:lnTo>
                    <a:pt x="82" y="15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5" y="17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3" y="14"/>
                  </a:lnTo>
                  <a:lnTo>
                    <a:pt x="82" y="12"/>
                  </a:lnTo>
                  <a:lnTo>
                    <a:pt x="78" y="8"/>
                  </a:lnTo>
                  <a:lnTo>
                    <a:pt x="75" y="5"/>
                  </a:lnTo>
                  <a:lnTo>
                    <a:pt x="69" y="3"/>
                  </a:lnTo>
                  <a:lnTo>
                    <a:pt x="63" y="0"/>
                  </a:lnTo>
                  <a:lnTo>
                    <a:pt x="45" y="1"/>
                  </a:lnTo>
                  <a:lnTo>
                    <a:pt x="29" y="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10">
              <a:extLst>
                <a:ext uri="{FF2B5EF4-FFF2-40B4-BE49-F238E27FC236}">
                  <a16:creationId xmlns:a16="http://schemas.microsoft.com/office/drawing/2014/main" xmlns="" id="{48B2A05F-15A4-4540-BC37-DCF507E1D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1" y="1470025"/>
              <a:ext cx="133350" cy="47625"/>
            </a:xfrm>
            <a:custGeom>
              <a:avLst/>
              <a:gdLst>
                <a:gd name="T0" fmla="*/ 6 w 84"/>
                <a:gd name="T1" fmla="*/ 5 h 30"/>
                <a:gd name="T2" fmla="*/ 4 w 84"/>
                <a:gd name="T3" fmla="*/ 7 h 30"/>
                <a:gd name="T4" fmla="*/ 2 w 84"/>
                <a:gd name="T5" fmla="*/ 9 h 30"/>
                <a:gd name="T6" fmla="*/ 0 w 84"/>
                <a:gd name="T7" fmla="*/ 12 h 30"/>
                <a:gd name="T8" fmla="*/ 0 w 84"/>
                <a:gd name="T9" fmla="*/ 16 h 30"/>
                <a:gd name="T10" fmla="*/ 0 w 84"/>
                <a:gd name="T11" fmla="*/ 21 h 30"/>
                <a:gd name="T12" fmla="*/ 4 w 84"/>
                <a:gd name="T13" fmla="*/ 26 h 30"/>
                <a:gd name="T14" fmla="*/ 4 w 84"/>
                <a:gd name="T15" fmla="*/ 28 h 30"/>
                <a:gd name="T16" fmla="*/ 6 w 84"/>
                <a:gd name="T17" fmla="*/ 28 h 30"/>
                <a:gd name="T18" fmla="*/ 7 w 84"/>
                <a:gd name="T19" fmla="*/ 30 h 30"/>
                <a:gd name="T20" fmla="*/ 9 w 84"/>
                <a:gd name="T21" fmla="*/ 30 h 30"/>
                <a:gd name="T22" fmla="*/ 14 w 84"/>
                <a:gd name="T23" fmla="*/ 30 h 30"/>
                <a:gd name="T24" fmla="*/ 20 w 84"/>
                <a:gd name="T25" fmla="*/ 30 h 30"/>
                <a:gd name="T26" fmla="*/ 25 w 84"/>
                <a:gd name="T27" fmla="*/ 26 h 30"/>
                <a:gd name="T28" fmla="*/ 28 w 84"/>
                <a:gd name="T29" fmla="*/ 24 h 30"/>
                <a:gd name="T30" fmla="*/ 35 w 84"/>
                <a:gd name="T31" fmla="*/ 19 h 30"/>
                <a:gd name="T32" fmla="*/ 48 w 84"/>
                <a:gd name="T33" fmla="*/ 16 h 30"/>
                <a:gd name="T34" fmla="*/ 60 w 84"/>
                <a:gd name="T35" fmla="*/ 12 h 30"/>
                <a:gd name="T36" fmla="*/ 72 w 84"/>
                <a:gd name="T37" fmla="*/ 14 h 30"/>
                <a:gd name="T38" fmla="*/ 82 w 84"/>
                <a:gd name="T39" fmla="*/ 21 h 30"/>
                <a:gd name="T40" fmla="*/ 82 w 84"/>
                <a:gd name="T41" fmla="*/ 23 h 30"/>
                <a:gd name="T42" fmla="*/ 84 w 84"/>
                <a:gd name="T43" fmla="*/ 21 h 30"/>
                <a:gd name="T44" fmla="*/ 84 w 84"/>
                <a:gd name="T45" fmla="*/ 21 h 30"/>
                <a:gd name="T46" fmla="*/ 84 w 84"/>
                <a:gd name="T47" fmla="*/ 19 h 30"/>
                <a:gd name="T48" fmla="*/ 74 w 84"/>
                <a:gd name="T49" fmla="*/ 10 h 30"/>
                <a:gd name="T50" fmla="*/ 60 w 84"/>
                <a:gd name="T51" fmla="*/ 9 h 30"/>
                <a:gd name="T52" fmla="*/ 48 w 84"/>
                <a:gd name="T53" fmla="*/ 12 h 30"/>
                <a:gd name="T54" fmla="*/ 35 w 84"/>
                <a:gd name="T55" fmla="*/ 16 h 30"/>
                <a:gd name="T56" fmla="*/ 27 w 84"/>
                <a:gd name="T57" fmla="*/ 21 h 30"/>
                <a:gd name="T58" fmla="*/ 23 w 84"/>
                <a:gd name="T59" fmla="*/ 23 h 30"/>
                <a:gd name="T60" fmla="*/ 18 w 84"/>
                <a:gd name="T61" fmla="*/ 26 h 30"/>
                <a:gd name="T62" fmla="*/ 14 w 84"/>
                <a:gd name="T63" fmla="*/ 28 h 30"/>
                <a:gd name="T64" fmla="*/ 11 w 84"/>
                <a:gd name="T65" fmla="*/ 28 h 30"/>
                <a:gd name="T66" fmla="*/ 9 w 84"/>
                <a:gd name="T67" fmla="*/ 28 h 30"/>
                <a:gd name="T68" fmla="*/ 7 w 84"/>
                <a:gd name="T69" fmla="*/ 26 h 30"/>
                <a:gd name="T70" fmla="*/ 6 w 84"/>
                <a:gd name="T71" fmla="*/ 26 h 30"/>
                <a:gd name="T72" fmla="*/ 6 w 84"/>
                <a:gd name="T73" fmla="*/ 24 h 30"/>
                <a:gd name="T74" fmla="*/ 4 w 84"/>
                <a:gd name="T75" fmla="*/ 21 h 30"/>
                <a:gd name="T76" fmla="*/ 2 w 84"/>
                <a:gd name="T77" fmla="*/ 16 h 30"/>
                <a:gd name="T78" fmla="*/ 4 w 84"/>
                <a:gd name="T79" fmla="*/ 12 h 30"/>
                <a:gd name="T80" fmla="*/ 6 w 84"/>
                <a:gd name="T81" fmla="*/ 10 h 30"/>
                <a:gd name="T82" fmla="*/ 6 w 84"/>
                <a:gd name="T83" fmla="*/ 9 h 30"/>
                <a:gd name="T84" fmla="*/ 7 w 84"/>
                <a:gd name="T85" fmla="*/ 7 h 30"/>
                <a:gd name="T86" fmla="*/ 16 w 84"/>
                <a:gd name="T87" fmla="*/ 2 h 30"/>
                <a:gd name="T88" fmla="*/ 25 w 84"/>
                <a:gd name="T89" fmla="*/ 2 h 30"/>
                <a:gd name="T90" fmla="*/ 34 w 84"/>
                <a:gd name="T91" fmla="*/ 5 h 30"/>
                <a:gd name="T92" fmla="*/ 37 w 84"/>
                <a:gd name="T93" fmla="*/ 9 h 30"/>
                <a:gd name="T94" fmla="*/ 39 w 84"/>
                <a:gd name="T95" fmla="*/ 9 h 30"/>
                <a:gd name="T96" fmla="*/ 41 w 84"/>
                <a:gd name="T97" fmla="*/ 9 h 30"/>
                <a:gd name="T98" fmla="*/ 41 w 84"/>
                <a:gd name="T99" fmla="*/ 7 h 30"/>
                <a:gd name="T100" fmla="*/ 41 w 84"/>
                <a:gd name="T101" fmla="*/ 7 h 30"/>
                <a:gd name="T102" fmla="*/ 35 w 84"/>
                <a:gd name="T103" fmla="*/ 3 h 30"/>
                <a:gd name="T104" fmla="*/ 27 w 84"/>
                <a:gd name="T105" fmla="*/ 0 h 30"/>
                <a:gd name="T106" fmla="*/ 16 w 84"/>
                <a:gd name="T107" fmla="*/ 0 h 30"/>
                <a:gd name="T108" fmla="*/ 6 w 84"/>
                <a:gd name="T10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30">
                  <a:moveTo>
                    <a:pt x="6" y="5"/>
                  </a:moveTo>
                  <a:lnTo>
                    <a:pt x="4" y="7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7" y="30"/>
                  </a:lnTo>
                  <a:lnTo>
                    <a:pt x="9" y="30"/>
                  </a:lnTo>
                  <a:lnTo>
                    <a:pt x="14" y="30"/>
                  </a:lnTo>
                  <a:lnTo>
                    <a:pt x="20" y="30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5" y="19"/>
                  </a:lnTo>
                  <a:lnTo>
                    <a:pt x="48" y="16"/>
                  </a:lnTo>
                  <a:lnTo>
                    <a:pt x="60" y="12"/>
                  </a:lnTo>
                  <a:lnTo>
                    <a:pt x="72" y="14"/>
                  </a:lnTo>
                  <a:lnTo>
                    <a:pt x="82" y="21"/>
                  </a:lnTo>
                  <a:lnTo>
                    <a:pt x="82" y="23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19"/>
                  </a:lnTo>
                  <a:lnTo>
                    <a:pt x="74" y="10"/>
                  </a:lnTo>
                  <a:lnTo>
                    <a:pt x="60" y="9"/>
                  </a:lnTo>
                  <a:lnTo>
                    <a:pt x="48" y="12"/>
                  </a:lnTo>
                  <a:lnTo>
                    <a:pt x="35" y="16"/>
                  </a:lnTo>
                  <a:lnTo>
                    <a:pt x="27" y="21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4" y="28"/>
                  </a:lnTo>
                  <a:lnTo>
                    <a:pt x="11" y="28"/>
                  </a:lnTo>
                  <a:lnTo>
                    <a:pt x="9" y="28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4" y="21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9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2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5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11">
              <a:extLst>
                <a:ext uri="{FF2B5EF4-FFF2-40B4-BE49-F238E27FC236}">
                  <a16:creationId xmlns:a16="http://schemas.microsoft.com/office/drawing/2014/main" xmlns="" id="{503BCDF4-F2ED-464D-BD27-548F57918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988" y="1458913"/>
              <a:ext cx="136525" cy="69850"/>
            </a:xfrm>
            <a:custGeom>
              <a:avLst/>
              <a:gdLst>
                <a:gd name="T0" fmla="*/ 6 w 86"/>
                <a:gd name="T1" fmla="*/ 10 h 44"/>
                <a:gd name="T2" fmla="*/ 0 w 86"/>
                <a:gd name="T3" fmla="*/ 21 h 44"/>
                <a:gd name="T4" fmla="*/ 2 w 86"/>
                <a:gd name="T5" fmla="*/ 31 h 44"/>
                <a:gd name="T6" fmla="*/ 6 w 86"/>
                <a:gd name="T7" fmla="*/ 38 h 44"/>
                <a:gd name="T8" fmla="*/ 7 w 86"/>
                <a:gd name="T9" fmla="*/ 40 h 44"/>
                <a:gd name="T10" fmla="*/ 18 w 86"/>
                <a:gd name="T11" fmla="*/ 44 h 44"/>
                <a:gd name="T12" fmla="*/ 28 w 86"/>
                <a:gd name="T13" fmla="*/ 42 h 44"/>
                <a:gd name="T14" fmla="*/ 35 w 86"/>
                <a:gd name="T15" fmla="*/ 38 h 44"/>
                <a:gd name="T16" fmla="*/ 39 w 86"/>
                <a:gd name="T17" fmla="*/ 37 h 44"/>
                <a:gd name="T18" fmla="*/ 53 w 86"/>
                <a:gd name="T19" fmla="*/ 28 h 44"/>
                <a:gd name="T20" fmla="*/ 65 w 86"/>
                <a:gd name="T21" fmla="*/ 26 h 44"/>
                <a:gd name="T22" fmla="*/ 76 w 86"/>
                <a:gd name="T23" fmla="*/ 26 h 44"/>
                <a:gd name="T24" fmla="*/ 81 w 86"/>
                <a:gd name="T25" fmla="*/ 30 h 44"/>
                <a:gd name="T26" fmla="*/ 82 w 86"/>
                <a:gd name="T27" fmla="*/ 31 h 44"/>
                <a:gd name="T28" fmla="*/ 84 w 86"/>
                <a:gd name="T29" fmla="*/ 31 h 44"/>
                <a:gd name="T30" fmla="*/ 84 w 86"/>
                <a:gd name="T31" fmla="*/ 31 h 44"/>
                <a:gd name="T32" fmla="*/ 86 w 86"/>
                <a:gd name="T33" fmla="*/ 30 h 44"/>
                <a:gd name="T34" fmla="*/ 84 w 86"/>
                <a:gd name="T35" fmla="*/ 30 h 44"/>
                <a:gd name="T36" fmla="*/ 82 w 86"/>
                <a:gd name="T37" fmla="*/ 28 h 44"/>
                <a:gd name="T38" fmla="*/ 76 w 86"/>
                <a:gd name="T39" fmla="*/ 24 h 44"/>
                <a:gd name="T40" fmla="*/ 67 w 86"/>
                <a:gd name="T41" fmla="*/ 23 h 44"/>
                <a:gd name="T42" fmla="*/ 53 w 86"/>
                <a:gd name="T43" fmla="*/ 24 h 44"/>
                <a:gd name="T44" fmla="*/ 37 w 86"/>
                <a:gd name="T45" fmla="*/ 35 h 44"/>
                <a:gd name="T46" fmla="*/ 35 w 86"/>
                <a:gd name="T47" fmla="*/ 35 h 44"/>
                <a:gd name="T48" fmla="*/ 34 w 86"/>
                <a:gd name="T49" fmla="*/ 37 h 44"/>
                <a:gd name="T50" fmla="*/ 30 w 86"/>
                <a:gd name="T51" fmla="*/ 38 h 44"/>
                <a:gd name="T52" fmla="*/ 25 w 86"/>
                <a:gd name="T53" fmla="*/ 40 h 44"/>
                <a:gd name="T54" fmla="*/ 20 w 86"/>
                <a:gd name="T55" fmla="*/ 42 h 44"/>
                <a:gd name="T56" fmla="*/ 14 w 86"/>
                <a:gd name="T57" fmla="*/ 40 h 44"/>
                <a:gd name="T58" fmla="*/ 9 w 86"/>
                <a:gd name="T59" fmla="*/ 38 h 44"/>
                <a:gd name="T60" fmla="*/ 9 w 86"/>
                <a:gd name="T61" fmla="*/ 37 h 44"/>
                <a:gd name="T62" fmla="*/ 7 w 86"/>
                <a:gd name="T63" fmla="*/ 35 h 44"/>
                <a:gd name="T64" fmla="*/ 6 w 86"/>
                <a:gd name="T65" fmla="*/ 31 h 44"/>
                <a:gd name="T66" fmla="*/ 4 w 86"/>
                <a:gd name="T67" fmla="*/ 28 h 44"/>
                <a:gd name="T68" fmla="*/ 2 w 86"/>
                <a:gd name="T69" fmla="*/ 23 h 44"/>
                <a:gd name="T70" fmla="*/ 4 w 86"/>
                <a:gd name="T71" fmla="*/ 17 h 44"/>
                <a:gd name="T72" fmla="*/ 7 w 86"/>
                <a:gd name="T73" fmla="*/ 12 h 44"/>
                <a:gd name="T74" fmla="*/ 9 w 86"/>
                <a:gd name="T75" fmla="*/ 9 h 44"/>
                <a:gd name="T76" fmla="*/ 16 w 86"/>
                <a:gd name="T77" fmla="*/ 5 h 44"/>
                <a:gd name="T78" fmla="*/ 25 w 86"/>
                <a:gd name="T79" fmla="*/ 3 h 44"/>
                <a:gd name="T80" fmla="*/ 37 w 86"/>
                <a:gd name="T81" fmla="*/ 5 h 44"/>
                <a:gd name="T82" fmla="*/ 53 w 86"/>
                <a:gd name="T83" fmla="*/ 14 h 44"/>
                <a:gd name="T84" fmla="*/ 53 w 86"/>
                <a:gd name="T85" fmla="*/ 14 h 44"/>
                <a:gd name="T86" fmla="*/ 55 w 86"/>
                <a:gd name="T87" fmla="*/ 14 h 44"/>
                <a:gd name="T88" fmla="*/ 55 w 86"/>
                <a:gd name="T89" fmla="*/ 12 h 44"/>
                <a:gd name="T90" fmla="*/ 55 w 86"/>
                <a:gd name="T91" fmla="*/ 10 h 44"/>
                <a:gd name="T92" fmla="*/ 39 w 86"/>
                <a:gd name="T93" fmla="*/ 2 h 44"/>
                <a:gd name="T94" fmla="*/ 25 w 86"/>
                <a:gd name="T95" fmla="*/ 0 h 44"/>
                <a:gd name="T96" fmla="*/ 14 w 86"/>
                <a:gd name="T97" fmla="*/ 3 h 44"/>
                <a:gd name="T98" fmla="*/ 7 w 86"/>
                <a:gd name="T99" fmla="*/ 7 h 44"/>
                <a:gd name="T100" fmla="*/ 6 w 86"/>
                <a:gd name="T10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44">
                  <a:moveTo>
                    <a:pt x="6" y="10"/>
                  </a:moveTo>
                  <a:lnTo>
                    <a:pt x="0" y="21"/>
                  </a:lnTo>
                  <a:lnTo>
                    <a:pt x="2" y="31"/>
                  </a:lnTo>
                  <a:lnTo>
                    <a:pt x="6" y="38"/>
                  </a:lnTo>
                  <a:lnTo>
                    <a:pt x="7" y="40"/>
                  </a:lnTo>
                  <a:lnTo>
                    <a:pt x="18" y="44"/>
                  </a:lnTo>
                  <a:lnTo>
                    <a:pt x="28" y="42"/>
                  </a:lnTo>
                  <a:lnTo>
                    <a:pt x="35" y="38"/>
                  </a:lnTo>
                  <a:lnTo>
                    <a:pt x="39" y="37"/>
                  </a:lnTo>
                  <a:lnTo>
                    <a:pt x="53" y="28"/>
                  </a:lnTo>
                  <a:lnTo>
                    <a:pt x="65" y="26"/>
                  </a:lnTo>
                  <a:lnTo>
                    <a:pt x="76" y="26"/>
                  </a:lnTo>
                  <a:lnTo>
                    <a:pt x="81" y="30"/>
                  </a:lnTo>
                  <a:lnTo>
                    <a:pt x="82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6" y="30"/>
                  </a:lnTo>
                  <a:lnTo>
                    <a:pt x="84" y="30"/>
                  </a:lnTo>
                  <a:lnTo>
                    <a:pt x="82" y="28"/>
                  </a:lnTo>
                  <a:lnTo>
                    <a:pt x="76" y="24"/>
                  </a:lnTo>
                  <a:lnTo>
                    <a:pt x="67" y="23"/>
                  </a:lnTo>
                  <a:lnTo>
                    <a:pt x="53" y="24"/>
                  </a:lnTo>
                  <a:lnTo>
                    <a:pt x="37" y="35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0" y="38"/>
                  </a:lnTo>
                  <a:lnTo>
                    <a:pt x="25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3"/>
                  </a:lnTo>
                  <a:lnTo>
                    <a:pt x="4" y="17"/>
                  </a:lnTo>
                  <a:lnTo>
                    <a:pt x="7" y="12"/>
                  </a:lnTo>
                  <a:lnTo>
                    <a:pt x="9" y="9"/>
                  </a:lnTo>
                  <a:lnTo>
                    <a:pt x="16" y="5"/>
                  </a:lnTo>
                  <a:lnTo>
                    <a:pt x="25" y="3"/>
                  </a:lnTo>
                  <a:lnTo>
                    <a:pt x="37" y="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39" y="2"/>
                  </a:lnTo>
                  <a:lnTo>
                    <a:pt x="25" y="0"/>
                  </a:lnTo>
                  <a:lnTo>
                    <a:pt x="14" y="3"/>
                  </a:lnTo>
                  <a:lnTo>
                    <a:pt x="7" y="7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12">
              <a:extLst>
                <a:ext uri="{FF2B5EF4-FFF2-40B4-BE49-F238E27FC236}">
                  <a16:creationId xmlns:a16="http://schemas.microsoft.com/office/drawing/2014/main" xmlns="" id="{5F3326C0-6E5A-4313-9C9B-89C59BBC5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438" y="1431925"/>
              <a:ext cx="31750" cy="41275"/>
            </a:xfrm>
            <a:custGeom>
              <a:avLst/>
              <a:gdLst>
                <a:gd name="T0" fmla="*/ 7 w 20"/>
                <a:gd name="T1" fmla="*/ 1 h 26"/>
                <a:gd name="T2" fmla="*/ 4 w 20"/>
                <a:gd name="T3" fmla="*/ 5 h 26"/>
                <a:gd name="T4" fmla="*/ 2 w 20"/>
                <a:gd name="T5" fmla="*/ 10 h 26"/>
                <a:gd name="T6" fmla="*/ 0 w 20"/>
                <a:gd name="T7" fmla="*/ 17 h 26"/>
                <a:gd name="T8" fmla="*/ 0 w 20"/>
                <a:gd name="T9" fmla="*/ 19 h 26"/>
                <a:gd name="T10" fmla="*/ 2 w 20"/>
                <a:gd name="T11" fmla="*/ 19 h 26"/>
                <a:gd name="T12" fmla="*/ 2 w 20"/>
                <a:gd name="T13" fmla="*/ 19 h 26"/>
                <a:gd name="T14" fmla="*/ 4 w 20"/>
                <a:gd name="T15" fmla="*/ 17 h 26"/>
                <a:gd name="T16" fmla="*/ 4 w 20"/>
                <a:gd name="T17" fmla="*/ 12 h 26"/>
                <a:gd name="T18" fmla="*/ 6 w 20"/>
                <a:gd name="T19" fmla="*/ 7 h 26"/>
                <a:gd name="T20" fmla="*/ 9 w 20"/>
                <a:gd name="T21" fmla="*/ 3 h 26"/>
                <a:gd name="T22" fmla="*/ 11 w 20"/>
                <a:gd name="T23" fmla="*/ 3 h 26"/>
                <a:gd name="T24" fmla="*/ 13 w 20"/>
                <a:gd name="T25" fmla="*/ 1 h 26"/>
                <a:gd name="T26" fmla="*/ 14 w 20"/>
                <a:gd name="T27" fmla="*/ 3 h 26"/>
                <a:gd name="T28" fmla="*/ 14 w 20"/>
                <a:gd name="T29" fmla="*/ 3 h 26"/>
                <a:gd name="T30" fmla="*/ 16 w 20"/>
                <a:gd name="T31" fmla="*/ 3 h 26"/>
                <a:gd name="T32" fmla="*/ 16 w 20"/>
                <a:gd name="T33" fmla="*/ 5 h 26"/>
                <a:gd name="T34" fmla="*/ 16 w 20"/>
                <a:gd name="T35" fmla="*/ 8 h 26"/>
                <a:gd name="T36" fmla="*/ 16 w 20"/>
                <a:gd name="T37" fmla="*/ 8 h 26"/>
                <a:gd name="T38" fmla="*/ 14 w 20"/>
                <a:gd name="T39" fmla="*/ 15 h 26"/>
                <a:gd name="T40" fmla="*/ 14 w 20"/>
                <a:gd name="T41" fmla="*/ 19 h 26"/>
                <a:gd name="T42" fmla="*/ 16 w 20"/>
                <a:gd name="T43" fmla="*/ 22 h 26"/>
                <a:gd name="T44" fmla="*/ 16 w 20"/>
                <a:gd name="T45" fmla="*/ 24 h 26"/>
                <a:gd name="T46" fmla="*/ 16 w 20"/>
                <a:gd name="T47" fmla="*/ 24 h 26"/>
                <a:gd name="T48" fmla="*/ 18 w 20"/>
                <a:gd name="T49" fmla="*/ 26 h 26"/>
                <a:gd name="T50" fmla="*/ 20 w 20"/>
                <a:gd name="T51" fmla="*/ 24 h 26"/>
                <a:gd name="T52" fmla="*/ 20 w 20"/>
                <a:gd name="T53" fmla="*/ 24 h 26"/>
                <a:gd name="T54" fmla="*/ 20 w 20"/>
                <a:gd name="T55" fmla="*/ 22 h 26"/>
                <a:gd name="T56" fmla="*/ 20 w 20"/>
                <a:gd name="T57" fmla="*/ 22 h 26"/>
                <a:gd name="T58" fmla="*/ 18 w 20"/>
                <a:gd name="T59" fmla="*/ 20 h 26"/>
                <a:gd name="T60" fmla="*/ 18 w 20"/>
                <a:gd name="T61" fmla="*/ 19 h 26"/>
                <a:gd name="T62" fmla="*/ 18 w 20"/>
                <a:gd name="T63" fmla="*/ 15 h 26"/>
                <a:gd name="T64" fmla="*/ 20 w 20"/>
                <a:gd name="T65" fmla="*/ 10 h 26"/>
                <a:gd name="T66" fmla="*/ 20 w 20"/>
                <a:gd name="T67" fmla="*/ 8 h 26"/>
                <a:gd name="T68" fmla="*/ 20 w 20"/>
                <a:gd name="T69" fmla="*/ 7 h 26"/>
                <a:gd name="T70" fmla="*/ 20 w 20"/>
                <a:gd name="T71" fmla="*/ 5 h 26"/>
                <a:gd name="T72" fmla="*/ 18 w 20"/>
                <a:gd name="T73" fmla="*/ 3 h 26"/>
                <a:gd name="T74" fmla="*/ 16 w 20"/>
                <a:gd name="T75" fmla="*/ 0 h 26"/>
                <a:gd name="T76" fmla="*/ 14 w 20"/>
                <a:gd name="T77" fmla="*/ 0 h 26"/>
                <a:gd name="T78" fmla="*/ 13 w 20"/>
                <a:gd name="T79" fmla="*/ 0 h 26"/>
                <a:gd name="T80" fmla="*/ 11 w 20"/>
                <a:gd name="T81" fmla="*/ 0 h 26"/>
                <a:gd name="T82" fmla="*/ 7 w 20"/>
                <a:gd name="T8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26">
                  <a:moveTo>
                    <a:pt x="7" y="1"/>
                  </a:moveTo>
                  <a:lnTo>
                    <a:pt x="4" y="5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6" y="7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15"/>
                  </a:lnTo>
                  <a:lnTo>
                    <a:pt x="14" y="19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5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18" y="3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13">
              <a:extLst>
                <a:ext uri="{FF2B5EF4-FFF2-40B4-BE49-F238E27FC236}">
                  <a16:creationId xmlns:a16="http://schemas.microsoft.com/office/drawing/2014/main" xmlns="" id="{1F343164-178A-41FC-AB2F-B097A2423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1433513"/>
              <a:ext cx="14288" cy="30163"/>
            </a:xfrm>
            <a:custGeom>
              <a:avLst/>
              <a:gdLst>
                <a:gd name="T0" fmla="*/ 6 w 9"/>
                <a:gd name="T1" fmla="*/ 0 h 19"/>
                <a:gd name="T2" fmla="*/ 4 w 9"/>
                <a:gd name="T3" fmla="*/ 4 h 19"/>
                <a:gd name="T4" fmla="*/ 2 w 9"/>
                <a:gd name="T5" fmla="*/ 7 h 19"/>
                <a:gd name="T6" fmla="*/ 2 w 9"/>
                <a:gd name="T7" fmla="*/ 13 h 19"/>
                <a:gd name="T8" fmla="*/ 0 w 9"/>
                <a:gd name="T9" fmla="*/ 16 h 19"/>
                <a:gd name="T10" fmla="*/ 0 w 9"/>
                <a:gd name="T11" fmla="*/ 18 h 19"/>
                <a:gd name="T12" fmla="*/ 0 w 9"/>
                <a:gd name="T13" fmla="*/ 19 h 19"/>
                <a:gd name="T14" fmla="*/ 2 w 9"/>
                <a:gd name="T15" fmla="*/ 19 h 19"/>
                <a:gd name="T16" fmla="*/ 2 w 9"/>
                <a:gd name="T17" fmla="*/ 19 h 19"/>
                <a:gd name="T18" fmla="*/ 4 w 9"/>
                <a:gd name="T19" fmla="*/ 19 h 19"/>
                <a:gd name="T20" fmla="*/ 4 w 9"/>
                <a:gd name="T21" fmla="*/ 16 h 19"/>
                <a:gd name="T22" fmla="*/ 6 w 9"/>
                <a:gd name="T23" fmla="*/ 11 h 19"/>
                <a:gd name="T24" fmla="*/ 7 w 9"/>
                <a:gd name="T25" fmla="*/ 6 h 19"/>
                <a:gd name="T26" fmla="*/ 9 w 9"/>
                <a:gd name="T27" fmla="*/ 2 h 19"/>
                <a:gd name="T28" fmla="*/ 9 w 9"/>
                <a:gd name="T29" fmla="*/ 0 h 19"/>
                <a:gd name="T30" fmla="*/ 9 w 9"/>
                <a:gd name="T31" fmla="*/ 0 h 19"/>
                <a:gd name="T32" fmla="*/ 7 w 9"/>
                <a:gd name="T33" fmla="*/ 0 h 19"/>
                <a:gd name="T34" fmla="*/ 6 w 9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9">
                  <a:moveTo>
                    <a:pt x="6" y="0"/>
                  </a:moveTo>
                  <a:lnTo>
                    <a:pt x="4" y="4"/>
                  </a:lnTo>
                  <a:lnTo>
                    <a:pt x="2" y="7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6"/>
                  </a:lnTo>
                  <a:lnTo>
                    <a:pt x="6" y="11"/>
                  </a:lnTo>
                  <a:lnTo>
                    <a:pt x="7" y="6"/>
                  </a:lnTo>
                  <a:lnTo>
                    <a:pt x="9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14">
              <a:extLst>
                <a:ext uri="{FF2B5EF4-FFF2-40B4-BE49-F238E27FC236}">
                  <a16:creationId xmlns:a16="http://schemas.microsoft.com/office/drawing/2014/main" xmlns="" id="{FCF15DD5-9CBB-44A7-AA29-63CEE8CE1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1433513"/>
              <a:ext cx="60325" cy="96838"/>
            </a:xfrm>
            <a:custGeom>
              <a:avLst/>
              <a:gdLst>
                <a:gd name="T0" fmla="*/ 0 w 38"/>
                <a:gd name="T1" fmla="*/ 6 h 61"/>
                <a:gd name="T2" fmla="*/ 2 w 38"/>
                <a:gd name="T3" fmla="*/ 13 h 61"/>
                <a:gd name="T4" fmla="*/ 2 w 38"/>
                <a:gd name="T5" fmla="*/ 14 h 61"/>
                <a:gd name="T6" fmla="*/ 4 w 38"/>
                <a:gd name="T7" fmla="*/ 16 h 61"/>
                <a:gd name="T8" fmla="*/ 7 w 38"/>
                <a:gd name="T9" fmla="*/ 25 h 61"/>
                <a:gd name="T10" fmla="*/ 9 w 38"/>
                <a:gd name="T11" fmla="*/ 39 h 61"/>
                <a:gd name="T12" fmla="*/ 10 w 38"/>
                <a:gd name="T13" fmla="*/ 42 h 61"/>
                <a:gd name="T14" fmla="*/ 12 w 38"/>
                <a:gd name="T15" fmla="*/ 51 h 61"/>
                <a:gd name="T16" fmla="*/ 19 w 38"/>
                <a:gd name="T17" fmla="*/ 60 h 61"/>
                <a:gd name="T18" fmla="*/ 30 w 38"/>
                <a:gd name="T19" fmla="*/ 61 h 61"/>
                <a:gd name="T20" fmla="*/ 38 w 38"/>
                <a:gd name="T21" fmla="*/ 58 h 61"/>
                <a:gd name="T22" fmla="*/ 38 w 38"/>
                <a:gd name="T23" fmla="*/ 56 h 61"/>
                <a:gd name="T24" fmla="*/ 30 w 38"/>
                <a:gd name="T25" fmla="*/ 58 h 61"/>
                <a:gd name="T26" fmla="*/ 21 w 38"/>
                <a:gd name="T27" fmla="*/ 56 h 61"/>
                <a:gd name="T28" fmla="*/ 16 w 38"/>
                <a:gd name="T29" fmla="*/ 49 h 61"/>
                <a:gd name="T30" fmla="*/ 12 w 38"/>
                <a:gd name="T31" fmla="*/ 42 h 61"/>
                <a:gd name="T32" fmla="*/ 12 w 38"/>
                <a:gd name="T33" fmla="*/ 39 h 61"/>
                <a:gd name="T34" fmla="*/ 10 w 38"/>
                <a:gd name="T35" fmla="*/ 25 h 61"/>
                <a:gd name="T36" fmla="*/ 7 w 38"/>
                <a:gd name="T37" fmla="*/ 16 h 61"/>
                <a:gd name="T38" fmla="*/ 4 w 38"/>
                <a:gd name="T39" fmla="*/ 13 h 61"/>
                <a:gd name="T40" fmla="*/ 4 w 38"/>
                <a:gd name="T41" fmla="*/ 7 h 61"/>
                <a:gd name="T42" fmla="*/ 5 w 38"/>
                <a:gd name="T43" fmla="*/ 4 h 61"/>
                <a:gd name="T44" fmla="*/ 12 w 38"/>
                <a:gd name="T45" fmla="*/ 4 h 61"/>
                <a:gd name="T46" fmla="*/ 21 w 38"/>
                <a:gd name="T47" fmla="*/ 13 h 61"/>
                <a:gd name="T48" fmla="*/ 24 w 38"/>
                <a:gd name="T49" fmla="*/ 32 h 61"/>
                <a:gd name="T50" fmla="*/ 24 w 38"/>
                <a:gd name="T51" fmla="*/ 37 h 61"/>
                <a:gd name="T52" fmla="*/ 26 w 38"/>
                <a:gd name="T53" fmla="*/ 37 h 61"/>
                <a:gd name="T54" fmla="*/ 28 w 38"/>
                <a:gd name="T55" fmla="*/ 32 h 61"/>
                <a:gd name="T56" fmla="*/ 26 w 38"/>
                <a:gd name="T57" fmla="*/ 16 h 61"/>
                <a:gd name="T58" fmla="*/ 14 w 38"/>
                <a:gd name="T59" fmla="*/ 2 h 61"/>
                <a:gd name="T60" fmla="*/ 10 w 38"/>
                <a:gd name="T61" fmla="*/ 0 h 61"/>
                <a:gd name="T62" fmla="*/ 4 w 38"/>
                <a:gd name="T6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61">
                  <a:moveTo>
                    <a:pt x="2" y="2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5" y="19"/>
                  </a:lnTo>
                  <a:lnTo>
                    <a:pt x="7" y="25"/>
                  </a:lnTo>
                  <a:lnTo>
                    <a:pt x="9" y="32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10" y="42"/>
                  </a:lnTo>
                  <a:lnTo>
                    <a:pt x="10" y="47"/>
                  </a:lnTo>
                  <a:lnTo>
                    <a:pt x="12" y="51"/>
                  </a:lnTo>
                  <a:lnTo>
                    <a:pt x="16" y="56"/>
                  </a:lnTo>
                  <a:lnTo>
                    <a:pt x="19" y="60"/>
                  </a:lnTo>
                  <a:lnTo>
                    <a:pt x="24" y="61"/>
                  </a:lnTo>
                  <a:lnTo>
                    <a:pt x="30" y="61"/>
                  </a:lnTo>
                  <a:lnTo>
                    <a:pt x="38" y="60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8" y="56"/>
                  </a:lnTo>
                  <a:lnTo>
                    <a:pt x="37" y="56"/>
                  </a:lnTo>
                  <a:lnTo>
                    <a:pt x="30" y="58"/>
                  </a:lnTo>
                  <a:lnTo>
                    <a:pt x="24" y="58"/>
                  </a:lnTo>
                  <a:lnTo>
                    <a:pt x="21" y="56"/>
                  </a:lnTo>
                  <a:lnTo>
                    <a:pt x="17" y="53"/>
                  </a:lnTo>
                  <a:lnTo>
                    <a:pt x="16" y="49"/>
                  </a:lnTo>
                  <a:lnTo>
                    <a:pt x="14" y="46"/>
                  </a:lnTo>
                  <a:lnTo>
                    <a:pt x="12" y="42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0"/>
                  </a:lnTo>
                  <a:lnTo>
                    <a:pt x="10" y="25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5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21" y="13"/>
                  </a:lnTo>
                  <a:lnTo>
                    <a:pt x="24" y="21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6" y="37"/>
                  </a:lnTo>
                  <a:lnTo>
                    <a:pt x="26" y="35"/>
                  </a:lnTo>
                  <a:lnTo>
                    <a:pt x="28" y="32"/>
                  </a:lnTo>
                  <a:lnTo>
                    <a:pt x="28" y="25"/>
                  </a:lnTo>
                  <a:lnTo>
                    <a:pt x="26" y="16"/>
                  </a:lnTo>
                  <a:lnTo>
                    <a:pt x="23" y="7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115">
              <a:extLst>
                <a:ext uri="{FF2B5EF4-FFF2-40B4-BE49-F238E27FC236}">
                  <a16:creationId xmlns:a16="http://schemas.microsoft.com/office/drawing/2014/main" xmlns="" id="{D6F1DA14-C0A4-475C-BC26-F7F9DA5A8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3" y="1439863"/>
              <a:ext cx="44450" cy="74613"/>
            </a:xfrm>
            <a:custGeom>
              <a:avLst/>
              <a:gdLst>
                <a:gd name="T0" fmla="*/ 0 w 28"/>
                <a:gd name="T1" fmla="*/ 0 h 47"/>
                <a:gd name="T2" fmla="*/ 0 w 28"/>
                <a:gd name="T3" fmla="*/ 2 h 47"/>
                <a:gd name="T4" fmla="*/ 2 w 28"/>
                <a:gd name="T5" fmla="*/ 2 h 47"/>
                <a:gd name="T6" fmla="*/ 7 w 28"/>
                <a:gd name="T7" fmla="*/ 3 h 47"/>
                <a:gd name="T8" fmla="*/ 10 w 28"/>
                <a:gd name="T9" fmla="*/ 7 h 47"/>
                <a:gd name="T10" fmla="*/ 14 w 28"/>
                <a:gd name="T11" fmla="*/ 12 h 47"/>
                <a:gd name="T12" fmla="*/ 14 w 28"/>
                <a:gd name="T13" fmla="*/ 17 h 47"/>
                <a:gd name="T14" fmla="*/ 14 w 28"/>
                <a:gd name="T15" fmla="*/ 22 h 47"/>
                <a:gd name="T16" fmla="*/ 14 w 28"/>
                <a:gd name="T17" fmla="*/ 26 h 47"/>
                <a:gd name="T18" fmla="*/ 14 w 28"/>
                <a:gd name="T19" fmla="*/ 29 h 47"/>
                <a:gd name="T20" fmla="*/ 14 w 28"/>
                <a:gd name="T21" fmla="*/ 29 h 47"/>
                <a:gd name="T22" fmla="*/ 14 w 28"/>
                <a:gd name="T23" fmla="*/ 31 h 47"/>
                <a:gd name="T24" fmla="*/ 14 w 28"/>
                <a:gd name="T25" fmla="*/ 31 h 47"/>
                <a:gd name="T26" fmla="*/ 15 w 28"/>
                <a:gd name="T27" fmla="*/ 36 h 47"/>
                <a:gd name="T28" fmla="*/ 17 w 28"/>
                <a:gd name="T29" fmla="*/ 42 h 47"/>
                <a:gd name="T30" fmla="*/ 19 w 28"/>
                <a:gd name="T31" fmla="*/ 45 h 47"/>
                <a:gd name="T32" fmla="*/ 22 w 28"/>
                <a:gd name="T33" fmla="*/ 47 h 47"/>
                <a:gd name="T34" fmla="*/ 26 w 28"/>
                <a:gd name="T35" fmla="*/ 47 h 47"/>
                <a:gd name="T36" fmla="*/ 28 w 28"/>
                <a:gd name="T37" fmla="*/ 47 h 47"/>
                <a:gd name="T38" fmla="*/ 28 w 28"/>
                <a:gd name="T39" fmla="*/ 47 h 47"/>
                <a:gd name="T40" fmla="*/ 28 w 28"/>
                <a:gd name="T41" fmla="*/ 47 h 47"/>
                <a:gd name="T42" fmla="*/ 28 w 28"/>
                <a:gd name="T43" fmla="*/ 45 h 47"/>
                <a:gd name="T44" fmla="*/ 28 w 28"/>
                <a:gd name="T45" fmla="*/ 45 h 47"/>
                <a:gd name="T46" fmla="*/ 26 w 28"/>
                <a:gd name="T47" fmla="*/ 45 h 47"/>
                <a:gd name="T48" fmla="*/ 24 w 28"/>
                <a:gd name="T49" fmla="*/ 43 h 47"/>
                <a:gd name="T50" fmla="*/ 21 w 28"/>
                <a:gd name="T51" fmla="*/ 43 h 47"/>
                <a:gd name="T52" fmla="*/ 19 w 28"/>
                <a:gd name="T53" fmla="*/ 40 h 47"/>
                <a:gd name="T54" fmla="*/ 17 w 28"/>
                <a:gd name="T55" fmla="*/ 36 h 47"/>
                <a:gd name="T56" fmla="*/ 17 w 28"/>
                <a:gd name="T57" fmla="*/ 31 h 47"/>
                <a:gd name="T58" fmla="*/ 17 w 28"/>
                <a:gd name="T59" fmla="*/ 29 h 47"/>
                <a:gd name="T60" fmla="*/ 17 w 28"/>
                <a:gd name="T61" fmla="*/ 26 h 47"/>
                <a:gd name="T62" fmla="*/ 17 w 28"/>
                <a:gd name="T63" fmla="*/ 22 h 47"/>
                <a:gd name="T64" fmla="*/ 17 w 28"/>
                <a:gd name="T65" fmla="*/ 17 h 47"/>
                <a:gd name="T66" fmla="*/ 15 w 28"/>
                <a:gd name="T67" fmla="*/ 12 h 47"/>
                <a:gd name="T68" fmla="*/ 14 w 28"/>
                <a:gd name="T69" fmla="*/ 5 h 47"/>
                <a:gd name="T70" fmla="*/ 10 w 28"/>
                <a:gd name="T71" fmla="*/ 3 h 47"/>
                <a:gd name="T72" fmla="*/ 7 w 28"/>
                <a:gd name="T73" fmla="*/ 0 h 47"/>
                <a:gd name="T74" fmla="*/ 2 w 28"/>
                <a:gd name="T75" fmla="*/ 0 h 47"/>
                <a:gd name="T76" fmla="*/ 0 w 28"/>
                <a:gd name="T77" fmla="*/ 0 h 47"/>
                <a:gd name="T78" fmla="*/ 0 w 28"/>
                <a:gd name="T7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47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7" y="3"/>
                  </a:lnTo>
                  <a:lnTo>
                    <a:pt x="10" y="7"/>
                  </a:lnTo>
                  <a:lnTo>
                    <a:pt x="14" y="12"/>
                  </a:lnTo>
                  <a:lnTo>
                    <a:pt x="14" y="17"/>
                  </a:lnTo>
                  <a:lnTo>
                    <a:pt x="14" y="22"/>
                  </a:lnTo>
                  <a:lnTo>
                    <a:pt x="14" y="26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5" y="36"/>
                  </a:lnTo>
                  <a:lnTo>
                    <a:pt x="17" y="42"/>
                  </a:lnTo>
                  <a:lnTo>
                    <a:pt x="19" y="45"/>
                  </a:lnTo>
                  <a:lnTo>
                    <a:pt x="22" y="47"/>
                  </a:lnTo>
                  <a:lnTo>
                    <a:pt x="26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6" y="45"/>
                  </a:lnTo>
                  <a:lnTo>
                    <a:pt x="24" y="43"/>
                  </a:lnTo>
                  <a:lnTo>
                    <a:pt x="21" y="43"/>
                  </a:lnTo>
                  <a:lnTo>
                    <a:pt x="19" y="40"/>
                  </a:lnTo>
                  <a:lnTo>
                    <a:pt x="17" y="36"/>
                  </a:lnTo>
                  <a:lnTo>
                    <a:pt x="17" y="31"/>
                  </a:lnTo>
                  <a:lnTo>
                    <a:pt x="17" y="29"/>
                  </a:lnTo>
                  <a:lnTo>
                    <a:pt x="17" y="26"/>
                  </a:lnTo>
                  <a:lnTo>
                    <a:pt x="17" y="22"/>
                  </a:lnTo>
                  <a:lnTo>
                    <a:pt x="17" y="17"/>
                  </a:lnTo>
                  <a:lnTo>
                    <a:pt x="15" y="12"/>
                  </a:lnTo>
                  <a:lnTo>
                    <a:pt x="14" y="5"/>
                  </a:lnTo>
                  <a:lnTo>
                    <a:pt x="10" y="3"/>
                  </a:lnTo>
                  <a:lnTo>
                    <a:pt x="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116">
              <a:extLst>
                <a:ext uri="{FF2B5EF4-FFF2-40B4-BE49-F238E27FC236}">
                  <a16:creationId xmlns:a16="http://schemas.microsoft.com/office/drawing/2014/main" xmlns="" id="{FB82DFFA-4D3B-441F-B4CE-C0A9E492C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8" y="1497013"/>
              <a:ext cx="19050" cy="103188"/>
            </a:xfrm>
            <a:custGeom>
              <a:avLst/>
              <a:gdLst>
                <a:gd name="T0" fmla="*/ 9 w 12"/>
                <a:gd name="T1" fmla="*/ 2 h 65"/>
                <a:gd name="T2" fmla="*/ 9 w 12"/>
                <a:gd name="T3" fmla="*/ 7 h 65"/>
                <a:gd name="T4" fmla="*/ 9 w 12"/>
                <a:gd name="T5" fmla="*/ 18 h 65"/>
                <a:gd name="T6" fmla="*/ 5 w 12"/>
                <a:gd name="T7" fmla="*/ 32 h 65"/>
                <a:gd name="T8" fmla="*/ 4 w 12"/>
                <a:gd name="T9" fmla="*/ 35 h 65"/>
                <a:gd name="T10" fmla="*/ 0 w 12"/>
                <a:gd name="T11" fmla="*/ 46 h 65"/>
                <a:gd name="T12" fmla="*/ 0 w 12"/>
                <a:gd name="T13" fmla="*/ 56 h 65"/>
                <a:gd name="T14" fmla="*/ 4 w 12"/>
                <a:gd name="T15" fmla="*/ 65 h 65"/>
                <a:gd name="T16" fmla="*/ 5 w 12"/>
                <a:gd name="T17" fmla="*/ 65 h 65"/>
                <a:gd name="T18" fmla="*/ 5 w 12"/>
                <a:gd name="T19" fmla="*/ 65 h 65"/>
                <a:gd name="T20" fmla="*/ 7 w 12"/>
                <a:gd name="T21" fmla="*/ 65 h 65"/>
                <a:gd name="T22" fmla="*/ 5 w 12"/>
                <a:gd name="T23" fmla="*/ 63 h 65"/>
                <a:gd name="T24" fmla="*/ 2 w 12"/>
                <a:gd name="T25" fmla="*/ 55 h 65"/>
                <a:gd name="T26" fmla="*/ 4 w 12"/>
                <a:gd name="T27" fmla="*/ 44 h 65"/>
                <a:gd name="T28" fmla="*/ 5 w 12"/>
                <a:gd name="T29" fmla="*/ 37 h 65"/>
                <a:gd name="T30" fmla="*/ 7 w 12"/>
                <a:gd name="T31" fmla="*/ 34 h 65"/>
                <a:gd name="T32" fmla="*/ 11 w 12"/>
                <a:gd name="T33" fmla="*/ 18 h 65"/>
                <a:gd name="T34" fmla="*/ 12 w 12"/>
                <a:gd name="T35" fmla="*/ 7 h 65"/>
                <a:gd name="T36" fmla="*/ 12 w 12"/>
                <a:gd name="T37" fmla="*/ 2 h 65"/>
                <a:gd name="T38" fmla="*/ 12 w 12"/>
                <a:gd name="T39" fmla="*/ 0 h 65"/>
                <a:gd name="T40" fmla="*/ 11 w 12"/>
                <a:gd name="T41" fmla="*/ 0 h 65"/>
                <a:gd name="T42" fmla="*/ 11 w 12"/>
                <a:gd name="T43" fmla="*/ 0 h 65"/>
                <a:gd name="T44" fmla="*/ 9 w 12"/>
                <a:gd name="T45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5">
                  <a:moveTo>
                    <a:pt x="9" y="2"/>
                  </a:moveTo>
                  <a:lnTo>
                    <a:pt x="9" y="7"/>
                  </a:lnTo>
                  <a:lnTo>
                    <a:pt x="9" y="18"/>
                  </a:lnTo>
                  <a:lnTo>
                    <a:pt x="5" y="32"/>
                  </a:lnTo>
                  <a:lnTo>
                    <a:pt x="4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7" y="65"/>
                  </a:lnTo>
                  <a:lnTo>
                    <a:pt x="5" y="63"/>
                  </a:lnTo>
                  <a:lnTo>
                    <a:pt x="2" y="55"/>
                  </a:lnTo>
                  <a:lnTo>
                    <a:pt x="4" y="44"/>
                  </a:lnTo>
                  <a:lnTo>
                    <a:pt x="5" y="37"/>
                  </a:lnTo>
                  <a:lnTo>
                    <a:pt x="7" y="34"/>
                  </a:lnTo>
                  <a:lnTo>
                    <a:pt x="11" y="18"/>
                  </a:lnTo>
                  <a:lnTo>
                    <a:pt x="12" y="7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117">
              <a:extLst>
                <a:ext uri="{FF2B5EF4-FFF2-40B4-BE49-F238E27FC236}">
                  <a16:creationId xmlns:a16="http://schemas.microsoft.com/office/drawing/2014/main" xmlns="" id="{28540B7F-10B4-46AC-BE00-65911A5A1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" y="1503363"/>
              <a:ext cx="19050" cy="107950"/>
            </a:xfrm>
            <a:custGeom>
              <a:avLst/>
              <a:gdLst>
                <a:gd name="T0" fmla="*/ 9 w 12"/>
                <a:gd name="T1" fmla="*/ 0 h 68"/>
                <a:gd name="T2" fmla="*/ 9 w 12"/>
                <a:gd name="T3" fmla="*/ 2 h 68"/>
                <a:gd name="T4" fmla="*/ 9 w 12"/>
                <a:gd name="T5" fmla="*/ 2 h 68"/>
                <a:gd name="T6" fmla="*/ 9 w 12"/>
                <a:gd name="T7" fmla="*/ 12 h 68"/>
                <a:gd name="T8" fmla="*/ 5 w 12"/>
                <a:gd name="T9" fmla="*/ 23 h 68"/>
                <a:gd name="T10" fmla="*/ 4 w 12"/>
                <a:gd name="T11" fmla="*/ 31 h 68"/>
                <a:gd name="T12" fmla="*/ 2 w 12"/>
                <a:gd name="T13" fmla="*/ 35 h 68"/>
                <a:gd name="T14" fmla="*/ 2 w 12"/>
                <a:gd name="T15" fmla="*/ 35 h 68"/>
                <a:gd name="T16" fmla="*/ 2 w 12"/>
                <a:gd name="T17" fmla="*/ 35 h 68"/>
                <a:gd name="T18" fmla="*/ 0 w 12"/>
                <a:gd name="T19" fmla="*/ 51 h 68"/>
                <a:gd name="T20" fmla="*/ 2 w 12"/>
                <a:gd name="T21" fmla="*/ 61 h 68"/>
                <a:gd name="T22" fmla="*/ 5 w 12"/>
                <a:gd name="T23" fmla="*/ 66 h 68"/>
                <a:gd name="T24" fmla="*/ 9 w 12"/>
                <a:gd name="T25" fmla="*/ 68 h 68"/>
                <a:gd name="T26" fmla="*/ 9 w 12"/>
                <a:gd name="T27" fmla="*/ 68 h 68"/>
                <a:gd name="T28" fmla="*/ 11 w 12"/>
                <a:gd name="T29" fmla="*/ 68 h 68"/>
                <a:gd name="T30" fmla="*/ 11 w 12"/>
                <a:gd name="T31" fmla="*/ 66 h 68"/>
                <a:gd name="T32" fmla="*/ 11 w 12"/>
                <a:gd name="T33" fmla="*/ 66 h 68"/>
                <a:gd name="T34" fmla="*/ 9 w 12"/>
                <a:gd name="T35" fmla="*/ 65 h 68"/>
                <a:gd name="T36" fmla="*/ 7 w 12"/>
                <a:gd name="T37" fmla="*/ 65 h 68"/>
                <a:gd name="T38" fmla="*/ 5 w 12"/>
                <a:gd name="T39" fmla="*/ 61 h 68"/>
                <a:gd name="T40" fmla="*/ 4 w 12"/>
                <a:gd name="T41" fmla="*/ 58 h 68"/>
                <a:gd name="T42" fmla="*/ 4 w 12"/>
                <a:gd name="T43" fmla="*/ 54 h 68"/>
                <a:gd name="T44" fmla="*/ 2 w 12"/>
                <a:gd name="T45" fmla="*/ 47 h 68"/>
                <a:gd name="T46" fmla="*/ 4 w 12"/>
                <a:gd name="T47" fmla="*/ 42 h 68"/>
                <a:gd name="T48" fmla="*/ 4 w 12"/>
                <a:gd name="T49" fmla="*/ 37 h 68"/>
                <a:gd name="T50" fmla="*/ 7 w 12"/>
                <a:gd name="T51" fmla="*/ 31 h 68"/>
                <a:gd name="T52" fmla="*/ 11 w 12"/>
                <a:gd name="T53" fmla="*/ 21 h 68"/>
                <a:gd name="T54" fmla="*/ 12 w 12"/>
                <a:gd name="T55" fmla="*/ 9 h 68"/>
                <a:gd name="T56" fmla="*/ 11 w 12"/>
                <a:gd name="T57" fmla="*/ 2 h 68"/>
                <a:gd name="T58" fmla="*/ 11 w 12"/>
                <a:gd name="T59" fmla="*/ 0 h 68"/>
                <a:gd name="T60" fmla="*/ 9 w 12"/>
                <a:gd name="T6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" h="68">
                  <a:moveTo>
                    <a:pt x="9" y="0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12"/>
                  </a:lnTo>
                  <a:lnTo>
                    <a:pt x="5" y="23"/>
                  </a:lnTo>
                  <a:lnTo>
                    <a:pt x="4" y="31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51"/>
                  </a:lnTo>
                  <a:lnTo>
                    <a:pt x="2" y="61"/>
                  </a:lnTo>
                  <a:lnTo>
                    <a:pt x="5" y="66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9" y="65"/>
                  </a:lnTo>
                  <a:lnTo>
                    <a:pt x="7" y="65"/>
                  </a:lnTo>
                  <a:lnTo>
                    <a:pt x="5" y="61"/>
                  </a:lnTo>
                  <a:lnTo>
                    <a:pt x="4" y="58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4" y="42"/>
                  </a:lnTo>
                  <a:lnTo>
                    <a:pt x="4" y="37"/>
                  </a:lnTo>
                  <a:lnTo>
                    <a:pt x="7" y="31"/>
                  </a:lnTo>
                  <a:lnTo>
                    <a:pt x="11" y="21"/>
                  </a:lnTo>
                  <a:lnTo>
                    <a:pt x="12" y="9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18">
              <a:extLst>
                <a:ext uri="{FF2B5EF4-FFF2-40B4-BE49-F238E27FC236}">
                  <a16:creationId xmlns:a16="http://schemas.microsoft.com/office/drawing/2014/main" xmlns="" id="{1E846D8B-D2A0-408A-856E-E33643E77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3" y="1511300"/>
              <a:ext cx="19050" cy="107950"/>
            </a:xfrm>
            <a:custGeom>
              <a:avLst/>
              <a:gdLst>
                <a:gd name="T0" fmla="*/ 11 w 12"/>
                <a:gd name="T1" fmla="*/ 0 h 68"/>
                <a:gd name="T2" fmla="*/ 9 w 12"/>
                <a:gd name="T3" fmla="*/ 0 h 68"/>
                <a:gd name="T4" fmla="*/ 9 w 12"/>
                <a:gd name="T5" fmla="*/ 2 h 68"/>
                <a:gd name="T6" fmla="*/ 9 w 12"/>
                <a:gd name="T7" fmla="*/ 2 h 68"/>
                <a:gd name="T8" fmla="*/ 9 w 12"/>
                <a:gd name="T9" fmla="*/ 5 h 68"/>
                <a:gd name="T10" fmla="*/ 9 w 12"/>
                <a:gd name="T11" fmla="*/ 12 h 68"/>
                <a:gd name="T12" fmla="*/ 7 w 12"/>
                <a:gd name="T13" fmla="*/ 18 h 68"/>
                <a:gd name="T14" fmla="*/ 4 w 12"/>
                <a:gd name="T15" fmla="*/ 26 h 68"/>
                <a:gd name="T16" fmla="*/ 4 w 12"/>
                <a:gd name="T17" fmla="*/ 30 h 68"/>
                <a:gd name="T18" fmla="*/ 2 w 12"/>
                <a:gd name="T19" fmla="*/ 37 h 68"/>
                <a:gd name="T20" fmla="*/ 0 w 12"/>
                <a:gd name="T21" fmla="*/ 47 h 68"/>
                <a:gd name="T22" fmla="*/ 4 w 12"/>
                <a:gd name="T23" fmla="*/ 58 h 68"/>
                <a:gd name="T24" fmla="*/ 11 w 12"/>
                <a:gd name="T25" fmla="*/ 68 h 68"/>
                <a:gd name="T26" fmla="*/ 12 w 12"/>
                <a:gd name="T27" fmla="*/ 68 h 68"/>
                <a:gd name="T28" fmla="*/ 12 w 12"/>
                <a:gd name="T29" fmla="*/ 67 h 68"/>
                <a:gd name="T30" fmla="*/ 12 w 12"/>
                <a:gd name="T31" fmla="*/ 67 h 68"/>
                <a:gd name="T32" fmla="*/ 12 w 12"/>
                <a:gd name="T33" fmla="*/ 65 h 68"/>
                <a:gd name="T34" fmla="*/ 5 w 12"/>
                <a:gd name="T35" fmla="*/ 56 h 68"/>
                <a:gd name="T36" fmla="*/ 4 w 12"/>
                <a:gd name="T37" fmla="*/ 47 h 68"/>
                <a:gd name="T38" fmla="*/ 4 w 12"/>
                <a:gd name="T39" fmla="*/ 37 h 68"/>
                <a:gd name="T40" fmla="*/ 5 w 12"/>
                <a:gd name="T41" fmla="*/ 30 h 68"/>
                <a:gd name="T42" fmla="*/ 7 w 12"/>
                <a:gd name="T43" fmla="*/ 28 h 68"/>
                <a:gd name="T44" fmla="*/ 9 w 12"/>
                <a:gd name="T45" fmla="*/ 19 h 68"/>
                <a:gd name="T46" fmla="*/ 11 w 12"/>
                <a:gd name="T47" fmla="*/ 12 h 68"/>
                <a:gd name="T48" fmla="*/ 12 w 12"/>
                <a:gd name="T49" fmla="*/ 7 h 68"/>
                <a:gd name="T50" fmla="*/ 12 w 12"/>
                <a:gd name="T51" fmla="*/ 2 h 68"/>
                <a:gd name="T52" fmla="*/ 12 w 12"/>
                <a:gd name="T53" fmla="*/ 2 h 68"/>
                <a:gd name="T54" fmla="*/ 11 w 12"/>
                <a:gd name="T55" fmla="*/ 0 h 68"/>
                <a:gd name="T56" fmla="*/ 11 w 12"/>
                <a:gd name="T5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68">
                  <a:moveTo>
                    <a:pt x="11" y="0"/>
                  </a:moveTo>
                  <a:lnTo>
                    <a:pt x="9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12"/>
                  </a:lnTo>
                  <a:lnTo>
                    <a:pt x="7" y="18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4" y="58"/>
                  </a:lnTo>
                  <a:lnTo>
                    <a:pt x="11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5"/>
                  </a:lnTo>
                  <a:lnTo>
                    <a:pt x="5" y="56"/>
                  </a:lnTo>
                  <a:lnTo>
                    <a:pt x="4" y="47"/>
                  </a:lnTo>
                  <a:lnTo>
                    <a:pt x="4" y="37"/>
                  </a:lnTo>
                  <a:lnTo>
                    <a:pt x="5" y="30"/>
                  </a:lnTo>
                  <a:lnTo>
                    <a:pt x="7" y="28"/>
                  </a:lnTo>
                  <a:lnTo>
                    <a:pt x="9" y="19"/>
                  </a:lnTo>
                  <a:lnTo>
                    <a:pt x="11" y="12"/>
                  </a:lnTo>
                  <a:lnTo>
                    <a:pt x="12" y="7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19">
              <a:extLst>
                <a:ext uri="{FF2B5EF4-FFF2-40B4-BE49-F238E27FC236}">
                  <a16:creationId xmlns:a16="http://schemas.microsoft.com/office/drawing/2014/main" xmlns="" id="{1C0A9B9F-F460-4A46-B660-EBF1864B6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6" y="1552575"/>
              <a:ext cx="15875" cy="9525"/>
            </a:xfrm>
            <a:custGeom>
              <a:avLst/>
              <a:gdLst>
                <a:gd name="T0" fmla="*/ 0 w 10"/>
                <a:gd name="T1" fmla="*/ 2 h 6"/>
                <a:gd name="T2" fmla="*/ 0 w 10"/>
                <a:gd name="T3" fmla="*/ 4 h 6"/>
                <a:gd name="T4" fmla="*/ 0 w 10"/>
                <a:gd name="T5" fmla="*/ 4 h 6"/>
                <a:gd name="T6" fmla="*/ 2 w 10"/>
                <a:gd name="T7" fmla="*/ 6 h 6"/>
                <a:gd name="T8" fmla="*/ 2 w 10"/>
                <a:gd name="T9" fmla="*/ 6 h 6"/>
                <a:gd name="T10" fmla="*/ 5 w 10"/>
                <a:gd name="T11" fmla="*/ 4 h 6"/>
                <a:gd name="T12" fmla="*/ 7 w 10"/>
                <a:gd name="T13" fmla="*/ 4 h 6"/>
                <a:gd name="T14" fmla="*/ 9 w 10"/>
                <a:gd name="T15" fmla="*/ 4 h 6"/>
                <a:gd name="T16" fmla="*/ 10 w 10"/>
                <a:gd name="T17" fmla="*/ 4 h 6"/>
                <a:gd name="T18" fmla="*/ 10 w 10"/>
                <a:gd name="T19" fmla="*/ 2 h 6"/>
                <a:gd name="T20" fmla="*/ 10 w 10"/>
                <a:gd name="T21" fmla="*/ 2 h 6"/>
                <a:gd name="T22" fmla="*/ 10 w 10"/>
                <a:gd name="T23" fmla="*/ 0 h 6"/>
                <a:gd name="T24" fmla="*/ 9 w 10"/>
                <a:gd name="T25" fmla="*/ 0 h 6"/>
                <a:gd name="T26" fmla="*/ 7 w 10"/>
                <a:gd name="T27" fmla="*/ 0 h 6"/>
                <a:gd name="T28" fmla="*/ 3 w 10"/>
                <a:gd name="T29" fmla="*/ 0 h 6"/>
                <a:gd name="T30" fmla="*/ 0 w 10"/>
                <a:gd name="T3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6">
                  <a:moveTo>
                    <a:pt x="0" y="2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120">
              <a:extLst>
                <a:ext uri="{FF2B5EF4-FFF2-40B4-BE49-F238E27FC236}">
                  <a16:creationId xmlns:a16="http://schemas.microsoft.com/office/drawing/2014/main" xmlns="" id="{318E958F-8692-40C3-8C69-C6FB51983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66863"/>
              <a:ext cx="11113" cy="6350"/>
            </a:xfrm>
            <a:custGeom>
              <a:avLst/>
              <a:gdLst>
                <a:gd name="T0" fmla="*/ 5 w 7"/>
                <a:gd name="T1" fmla="*/ 0 h 4"/>
                <a:gd name="T2" fmla="*/ 1 w 7"/>
                <a:gd name="T3" fmla="*/ 0 h 4"/>
                <a:gd name="T4" fmla="*/ 0 w 7"/>
                <a:gd name="T5" fmla="*/ 0 h 4"/>
                <a:gd name="T6" fmla="*/ 0 w 7"/>
                <a:gd name="T7" fmla="*/ 2 h 4"/>
                <a:gd name="T8" fmla="*/ 0 w 7"/>
                <a:gd name="T9" fmla="*/ 2 h 4"/>
                <a:gd name="T10" fmla="*/ 1 w 7"/>
                <a:gd name="T11" fmla="*/ 4 h 4"/>
                <a:gd name="T12" fmla="*/ 5 w 7"/>
                <a:gd name="T13" fmla="*/ 2 h 4"/>
                <a:gd name="T14" fmla="*/ 7 w 7"/>
                <a:gd name="T15" fmla="*/ 2 h 4"/>
                <a:gd name="T16" fmla="*/ 7 w 7"/>
                <a:gd name="T17" fmla="*/ 0 h 4"/>
                <a:gd name="T18" fmla="*/ 7 w 7"/>
                <a:gd name="T19" fmla="*/ 0 h 4"/>
                <a:gd name="T20" fmla="*/ 5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21">
              <a:extLst>
                <a:ext uri="{FF2B5EF4-FFF2-40B4-BE49-F238E27FC236}">
                  <a16:creationId xmlns:a16="http://schemas.microsoft.com/office/drawing/2014/main" xmlns="" id="{CA88689A-4428-4F0C-8644-693EC75F3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77975"/>
              <a:ext cx="11113" cy="6350"/>
            </a:xfrm>
            <a:custGeom>
              <a:avLst/>
              <a:gdLst>
                <a:gd name="T0" fmla="*/ 5 w 7"/>
                <a:gd name="T1" fmla="*/ 0 h 4"/>
                <a:gd name="T2" fmla="*/ 0 w 7"/>
                <a:gd name="T3" fmla="*/ 0 h 4"/>
                <a:gd name="T4" fmla="*/ 0 w 7"/>
                <a:gd name="T5" fmla="*/ 2 h 4"/>
                <a:gd name="T6" fmla="*/ 0 w 7"/>
                <a:gd name="T7" fmla="*/ 2 h 4"/>
                <a:gd name="T8" fmla="*/ 0 w 7"/>
                <a:gd name="T9" fmla="*/ 4 h 4"/>
                <a:gd name="T10" fmla="*/ 1 w 7"/>
                <a:gd name="T11" fmla="*/ 4 h 4"/>
                <a:gd name="T12" fmla="*/ 5 w 7"/>
                <a:gd name="T13" fmla="*/ 4 h 4"/>
                <a:gd name="T14" fmla="*/ 7 w 7"/>
                <a:gd name="T15" fmla="*/ 4 h 4"/>
                <a:gd name="T16" fmla="*/ 7 w 7"/>
                <a:gd name="T17" fmla="*/ 2 h 4"/>
                <a:gd name="T18" fmla="*/ 5 w 7"/>
                <a:gd name="T19" fmla="*/ 0 h 4"/>
                <a:gd name="T20" fmla="*/ 5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122">
              <a:extLst>
                <a:ext uri="{FF2B5EF4-FFF2-40B4-BE49-F238E27FC236}">
                  <a16:creationId xmlns:a16="http://schemas.microsoft.com/office/drawing/2014/main" xmlns="" id="{F5D1F0AE-21BC-4A1D-8FF4-65E7438BAD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038" y="1481138"/>
              <a:ext cx="152400" cy="230188"/>
            </a:xfrm>
            <a:custGeom>
              <a:avLst/>
              <a:gdLst>
                <a:gd name="T0" fmla="*/ 34 w 96"/>
                <a:gd name="T1" fmla="*/ 7 h 145"/>
                <a:gd name="T2" fmla="*/ 42 w 96"/>
                <a:gd name="T3" fmla="*/ 16 h 145"/>
                <a:gd name="T4" fmla="*/ 44 w 96"/>
                <a:gd name="T5" fmla="*/ 23 h 145"/>
                <a:gd name="T6" fmla="*/ 56 w 96"/>
                <a:gd name="T7" fmla="*/ 33 h 145"/>
                <a:gd name="T8" fmla="*/ 68 w 96"/>
                <a:gd name="T9" fmla="*/ 37 h 145"/>
                <a:gd name="T10" fmla="*/ 82 w 96"/>
                <a:gd name="T11" fmla="*/ 40 h 145"/>
                <a:gd name="T12" fmla="*/ 93 w 96"/>
                <a:gd name="T13" fmla="*/ 49 h 145"/>
                <a:gd name="T14" fmla="*/ 93 w 96"/>
                <a:gd name="T15" fmla="*/ 65 h 145"/>
                <a:gd name="T16" fmla="*/ 79 w 96"/>
                <a:gd name="T17" fmla="*/ 80 h 145"/>
                <a:gd name="T18" fmla="*/ 60 w 96"/>
                <a:gd name="T19" fmla="*/ 93 h 145"/>
                <a:gd name="T20" fmla="*/ 49 w 96"/>
                <a:gd name="T21" fmla="*/ 105 h 145"/>
                <a:gd name="T22" fmla="*/ 32 w 96"/>
                <a:gd name="T23" fmla="*/ 131 h 145"/>
                <a:gd name="T24" fmla="*/ 20 w 96"/>
                <a:gd name="T25" fmla="*/ 140 h 145"/>
                <a:gd name="T26" fmla="*/ 9 w 96"/>
                <a:gd name="T27" fmla="*/ 141 h 145"/>
                <a:gd name="T28" fmla="*/ 6 w 96"/>
                <a:gd name="T29" fmla="*/ 140 h 145"/>
                <a:gd name="T30" fmla="*/ 6 w 96"/>
                <a:gd name="T31" fmla="*/ 131 h 145"/>
                <a:gd name="T32" fmla="*/ 9 w 96"/>
                <a:gd name="T33" fmla="*/ 129 h 145"/>
                <a:gd name="T34" fmla="*/ 35 w 96"/>
                <a:gd name="T35" fmla="*/ 106 h 145"/>
                <a:gd name="T36" fmla="*/ 46 w 96"/>
                <a:gd name="T37" fmla="*/ 89 h 145"/>
                <a:gd name="T38" fmla="*/ 58 w 96"/>
                <a:gd name="T39" fmla="*/ 79 h 145"/>
                <a:gd name="T40" fmla="*/ 65 w 96"/>
                <a:gd name="T41" fmla="*/ 73 h 145"/>
                <a:gd name="T42" fmla="*/ 74 w 96"/>
                <a:gd name="T43" fmla="*/ 70 h 145"/>
                <a:gd name="T44" fmla="*/ 79 w 96"/>
                <a:gd name="T45" fmla="*/ 61 h 145"/>
                <a:gd name="T46" fmla="*/ 81 w 96"/>
                <a:gd name="T47" fmla="*/ 56 h 145"/>
                <a:gd name="T48" fmla="*/ 72 w 96"/>
                <a:gd name="T49" fmla="*/ 45 h 145"/>
                <a:gd name="T50" fmla="*/ 65 w 96"/>
                <a:gd name="T51" fmla="*/ 44 h 145"/>
                <a:gd name="T52" fmla="*/ 35 w 96"/>
                <a:gd name="T53" fmla="*/ 31 h 145"/>
                <a:gd name="T54" fmla="*/ 27 w 96"/>
                <a:gd name="T55" fmla="*/ 19 h 145"/>
                <a:gd name="T56" fmla="*/ 18 w 96"/>
                <a:gd name="T57" fmla="*/ 14 h 145"/>
                <a:gd name="T58" fmla="*/ 16 w 96"/>
                <a:gd name="T59" fmla="*/ 5 h 145"/>
                <a:gd name="T60" fmla="*/ 25 w 96"/>
                <a:gd name="T61" fmla="*/ 2 h 145"/>
                <a:gd name="T62" fmla="*/ 14 w 96"/>
                <a:gd name="T63" fmla="*/ 3 h 145"/>
                <a:gd name="T64" fmla="*/ 13 w 96"/>
                <a:gd name="T65" fmla="*/ 9 h 145"/>
                <a:gd name="T66" fmla="*/ 18 w 96"/>
                <a:gd name="T67" fmla="*/ 17 h 145"/>
                <a:gd name="T68" fmla="*/ 25 w 96"/>
                <a:gd name="T69" fmla="*/ 21 h 145"/>
                <a:gd name="T70" fmla="*/ 32 w 96"/>
                <a:gd name="T71" fmla="*/ 33 h 145"/>
                <a:gd name="T72" fmla="*/ 65 w 96"/>
                <a:gd name="T73" fmla="*/ 47 h 145"/>
                <a:gd name="T74" fmla="*/ 70 w 96"/>
                <a:gd name="T75" fmla="*/ 49 h 145"/>
                <a:gd name="T76" fmla="*/ 77 w 96"/>
                <a:gd name="T77" fmla="*/ 54 h 145"/>
                <a:gd name="T78" fmla="*/ 75 w 96"/>
                <a:gd name="T79" fmla="*/ 61 h 145"/>
                <a:gd name="T80" fmla="*/ 68 w 96"/>
                <a:gd name="T81" fmla="*/ 70 h 145"/>
                <a:gd name="T82" fmla="*/ 63 w 96"/>
                <a:gd name="T83" fmla="*/ 72 h 145"/>
                <a:gd name="T84" fmla="*/ 56 w 96"/>
                <a:gd name="T85" fmla="*/ 75 h 145"/>
                <a:gd name="T86" fmla="*/ 42 w 96"/>
                <a:gd name="T87" fmla="*/ 87 h 145"/>
                <a:gd name="T88" fmla="*/ 34 w 96"/>
                <a:gd name="T89" fmla="*/ 103 h 145"/>
                <a:gd name="T90" fmla="*/ 9 w 96"/>
                <a:gd name="T91" fmla="*/ 126 h 145"/>
                <a:gd name="T92" fmla="*/ 4 w 96"/>
                <a:gd name="T93" fmla="*/ 129 h 145"/>
                <a:gd name="T94" fmla="*/ 2 w 96"/>
                <a:gd name="T95" fmla="*/ 141 h 145"/>
                <a:gd name="T96" fmla="*/ 6 w 96"/>
                <a:gd name="T97" fmla="*/ 145 h 145"/>
                <a:gd name="T98" fmla="*/ 21 w 96"/>
                <a:gd name="T99" fmla="*/ 141 h 145"/>
                <a:gd name="T100" fmla="*/ 35 w 96"/>
                <a:gd name="T101" fmla="*/ 133 h 145"/>
                <a:gd name="T102" fmla="*/ 53 w 96"/>
                <a:gd name="T103" fmla="*/ 106 h 145"/>
                <a:gd name="T104" fmla="*/ 61 w 96"/>
                <a:gd name="T105" fmla="*/ 94 h 145"/>
                <a:gd name="T106" fmla="*/ 79 w 96"/>
                <a:gd name="T107" fmla="*/ 84 h 145"/>
                <a:gd name="T108" fmla="*/ 96 w 96"/>
                <a:gd name="T109" fmla="*/ 65 h 145"/>
                <a:gd name="T110" fmla="*/ 96 w 96"/>
                <a:gd name="T111" fmla="*/ 49 h 145"/>
                <a:gd name="T112" fmla="*/ 88 w 96"/>
                <a:gd name="T113" fmla="*/ 40 h 145"/>
                <a:gd name="T114" fmla="*/ 70 w 96"/>
                <a:gd name="T115" fmla="*/ 33 h 145"/>
                <a:gd name="T116" fmla="*/ 61 w 96"/>
                <a:gd name="T117" fmla="*/ 31 h 145"/>
                <a:gd name="T118" fmla="*/ 48 w 96"/>
                <a:gd name="T119" fmla="*/ 21 h 145"/>
                <a:gd name="T120" fmla="*/ 44 w 96"/>
                <a:gd name="T121" fmla="*/ 16 h 145"/>
                <a:gd name="T122" fmla="*/ 39 w 96"/>
                <a:gd name="T123" fmla="*/ 9 h 145"/>
                <a:gd name="T124" fmla="*/ 27 w 96"/>
                <a:gd name="T12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" h="145">
                  <a:moveTo>
                    <a:pt x="25" y="2"/>
                  </a:moveTo>
                  <a:lnTo>
                    <a:pt x="30" y="5"/>
                  </a:lnTo>
                  <a:lnTo>
                    <a:pt x="34" y="7"/>
                  </a:lnTo>
                  <a:lnTo>
                    <a:pt x="37" y="10"/>
                  </a:lnTo>
                  <a:lnTo>
                    <a:pt x="41" y="14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4" y="23"/>
                  </a:lnTo>
                  <a:lnTo>
                    <a:pt x="48" y="26"/>
                  </a:lnTo>
                  <a:lnTo>
                    <a:pt x="53" y="30"/>
                  </a:lnTo>
                  <a:lnTo>
                    <a:pt x="56" y="33"/>
                  </a:lnTo>
                  <a:lnTo>
                    <a:pt x="61" y="35"/>
                  </a:lnTo>
                  <a:lnTo>
                    <a:pt x="65" y="35"/>
                  </a:lnTo>
                  <a:lnTo>
                    <a:pt x="68" y="37"/>
                  </a:lnTo>
                  <a:lnTo>
                    <a:pt x="70" y="37"/>
                  </a:lnTo>
                  <a:lnTo>
                    <a:pt x="77" y="37"/>
                  </a:lnTo>
                  <a:lnTo>
                    <a:pt x="82" y="40"/>
                  </a:lnTo>
                  <a:lnTo>
                    <a:pt x="88" y="44"/>
                  </a:lnTo>
                  <a:lnTo>
                    <a:pt x="91" y="45"/>
                  </a:lnTo>
                  <a:lnTo>
                    <a:pt x="93" y="49"/>
                  </a:lnTo>
                  <a:lnTo>
                    <a:pt x="93" y="51"/>
                  </a:lnTo>
                  <a:lnTo>
                    <a:pt x="95" y="52"/>
                  </a:lnTo>
                  <a:lnTo>
                    <a:pt x="93" y="65"/>
                  </a:lnTo>
                  <a:lnTo>
                    <a:pt x="89" y="72"/>
                  </a:lnTo>
                  <a:lnTo>
                    <a:pt x="84" y="79"/>
                  </a:lnTo>
                  <a:lnTo>
                    <a:pt x="79" y="80"/>
                  </a:lnTo>
                  <a:lnTo>
                    <a:pt x="75" y="82"/>
                  </a:lnTo>
                  <a:lnTo>
                    <a:pt x="67" y="87"/>
                  </a:lnTo>
                  <a:lnTo>
                    <a:pt x="60" y="93"/>
                  </a:lnTo>
                  <a:lnTo>
                    <a:pt x="54" y="98"/>
                  </a:lnTo>
                  <a:lnTo>
                    <a:pt x="51" y="101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1" y="120"/>
                  </a:lnTo>
                  <a:lnTo>
                    <a:pt x="32" y="131"/>
                  </a:lnTo>
                  <a:lnTo>
                    <a:pt x="27" y="136"/>
                  </a:lnTo>
                  <a:lnTo>
                    <a:pt x="23" y="138"/>
                  </a:lnTo>
                  <a:lnTo>
                    <a:pt x="20" y="140"/>
                  </a:lnTo>
                  <a:lnTo>
                    <a:pt x="16" y="141"/>
                  </a:lnTo>
                  <a:lnTo>
                    <a:pt x="11" y="143"/>
                  </a:lnTo>
                  <a:lnTo>
                    <a:pt x="9" y="141"/>
                  </a:lnTo>
                  <a:lnTo>
                    <a:pt x="7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4" y="136"/>
                  </a:lnTo>
                  <a:lnTo>
                    <a:pt x="4" y="134"/>
                  </a:lnTo>
                  <a:lnTo>
                    <a:pt x="6" y="131"/>
                  </a:lnTo>
                  <a:lnTo>
                    <a:pt x="7" y="131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20" y="124"/>
                  </a:lnTo>
                  <a:lnTo>
                    <a:pt x="28" y="115"/>
                  </a:lnTo>
                  <a:lnTo>
                    <a:pt x="35" y="106"/>
                  </a:lnTo>
                  <a:lnTo>
                    <a:pt x="41" y="98"/>
                  </a:lnTo>
                  <a:lnTo>
                    <a:pt x="42" y="96"/>
                  </a:lnTo>
                  <a:lnTo>
                    <a:pt x="46" y="89"/>
                  </a:lnTo>
                  <a:lnTo>
                    <a:pt x="49" y="86"/>
                  </a:lnTo>
                  <a:lnTo>
                    <a:pt x="54" y="80"/>
                  </a:lnTo>
                  <a:lnTo>
                    <a:pt x="58" y="79"/>
                  </a:lnTo>
                  <a:lnTo>
                    <a:pt x="61" y="75"/>
                  </a:lnTo>
                  <a:lnTo>
                    <a:pt x="63" y="75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68" y="73"/>
                  </a:lnTo>
                  <a:lnTo>
                    <a:pt x="74" y="70"/>
                  </a:lnTo>
                  <a:lnTo>
                    <a:pt x="75" y="68"/>
                  </a:lnTo>
                  <a:lnTo>
                    <a:pt x="77" y="65"/>
                  </a:lnTo>
                  <a:lnTo>
                    <a:pt x="79" y="61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1" y="56"/>
                  </a:lnTo>
                  <a:lnTo>
                    <a:pt x="79" y="51"/>
                  </a:lnTo>
                  <a:lnTo>
                    <a:pt x="75" y="47"/>
                  </a:lnTo>
                  <a:lnTo>
                    <a:pt x="72" y="45"/>
                  </a:lnTo>
                  <a:lnTo>
                    <a:pt x="68" y="44"/>
                  </a:lnTo>
                  <a:lnTo>
                    <a:pt x="67" y="44"/>
                  </a:lnTo>
                  <a:lnTo>
                    <a:pt x="65" y="44"/>
                  </a:lnTo>
                  <a:lnTo>
                    <a:pt x="51" y="40"/>
                  </a:lnTo>
                  <a:lnTo>
                    <a:pt x="41" y="37"/>
                  </a:lnTo>
                  <a:lnTo>
                    <a:pt x="35" y="31"/>
                  </a:lnTo>
                  <a:lnTo>
                    <a:pt x="34" y="28"/>
                  </a:lnTo>
                  <a:lnTo>
                    <a:pt x="30" y="23"/>
                  </a:lnTo>
                  <a:lnTo>
                    <a:pt x="27" y="19"/>
                  </a:lnTo>
                  <a:lnTo>
                    <a:pt x="25" y="17"/>
                  </a:lnTo>
                  <a:lnTo>
                    <a:pt x="23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5" y="2"/>
                  </a:lnTo>
                  <a:close/>
                  <a:moveTo>
                    <a:pt x="14" y="2"/>
                  </a:move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14" y="14"/>
                  </a:lnTo>
                  <a:lnTo>
                    <a:pt x="18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21"/>
                  </a:lnTo>
                  <a:lnTo>
                    <a:pt x="27" y="24"/>
                  </a:lnTo>
                  <a:lnTo>
                    <a:pt x="30" y="30"/>
                  </a:lnTo>
                  <a:lnTo>
                    <a:pt x="32" y="33"/>
                  </a:lnTo>
                  <a:lnTo>
                    <a:pt x="39" y="38"/>
                  </a:lnTo>
                  <a:lnTo>
                    <a:pt x="49" y="44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8" y="47"/>
                  </a:lnTo>
                  <a:lnTo>
                    <a:pt x="70" y="49"/>
                  </a:lnTo>
                  <a:lnTo>
                    <a:pt x="74" y="51"/>
                  </a:lnTo>
                  <a:lnTo>
                    <a:pt x="75" y="52"/>
                  </a:lnTo>
                  <a:lnTo>
                    <a:pt x="77" y="54"/>
                  </a:lnTo>
                  <a:lnTo>
                    <a:pt x="77" y="58"/>
                  </a:lnTo>
                  <a:lnTo>
                    <a:pt x="75" y="59"/>
                  </a:lnTo>
                  <a:lnTo>
                    <a:pt x="75" y="61"/>
                  </a:lnTo>
                  <a:lnTo>
                    <a:pt x="74" y="65"/>
                  </a:lnTo>
                  <a:lnTo>
                    <a:pt x="72" y="66"/>
                  </a:lnTo>
                  <a:lnTo>
                    <a:pt x="68" y="70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0" y="73"/>
                  </a:lnTo>
                  <a:lnTo>
                    <a:pt x="56" y="75"/>
                  </a:lnTo>
                  <a:lnTo>
                    <a:pt x="51" y="79"/>
                  </a:lnTo>
                  <a:lnTo>
                    <a:pt x="48" y="82"/>
                  </a:lnTo>
                  <a:lnTo>
                    <a:pt x="42" y="87"/>
                  </a:lnTo>
                  <a:lnTo>
                    <a:pt x="39" y="94"/>
                  </a:lnTo>
                  <a:lnTo>
                    <a:pt x="37" y="96"/>
                  </a:lnTo>
                  <a:lnTo>
                    <a:pt x="34" y="103"/>
                  </a:lnTo>
                  <a:lnTo>
                    <a:pt x="27" y="113"/>
                  </a:lnTo>
                  <a:lnTo>
                    <a:pt x="18" y="120"/>
                  </a:lnTo>
                  <a:lnTo>
                    <a:pt x="9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4" y="129"/>
                  </a:lnTo>
                  <a:lnTo>
                    <a:pt x="2" y="133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4" y="143"/>
                  </a:lnTo>
                  <a:lnTo>
                    <a:pt x="6" y="145"/>
                  </a:lnTo>
                  <a:lnTo>
                    <a:pt x="9" y="145"/>
                  </a:lnTo>
                  <a:lnTo>
                    <a:pt x="16" y="145"/>
                  </a:lnTo>
                  <a:lnTo>
                    <a:pt x="21" y="141"/>
                  </a:lnTo>
                  <a:lnTo>
                    <a:pt x="25" y="140"/>
                  </a:lnTo>
                  <a:lnTo>
                    <a:pt x="28" y="138"/>
                  </a:lnTo>
                  <a:lnTo>
                    <a:pt x="35" y="133"/>
                  </a:lnTo>
                  <a:lnTo>
                    <a:pt x="44" y="122"/>
                  </a:lnTo>
                  <a:lnTo>
                    <a:pt x="53" y="106"/>
                  </a:lnTo>
                  <a:lnTo>
                    <a:pt x="53" y="106"/>
                  </a:lnTo>
                  <a:lnTo>
                    <a:pt x="54" y="103"/>
                  </a:lnTo>
                  <a:lnTo>
                    <a:pt x="56" y="99"/>
                  </a:lnTo>
                  <a:lnTo>
                    <a:pt x="61" y="94"/>
                  </a:lnTo>
                  <a:lnTo>
                    <a:pt x="68" y="91"/>
                  </a:lnTo>
                  <a:lnTo>
                    <a:pt x="77" y="86"/>
                  </a:lnTo>
                  <a:lnTo>
                    <a:pt x="79" y="84"/>
                  </a:lnTo>
                  <a:lnTo>
                    <a:pt x="86" y="80"/>
                  </a:lnTo>
                  <a:lnTo>
                    <a:pt x="91" y="73"/>
                  </a:lnTo>
                  <a:lnTo>
                    <a:pt x="96" y="65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49"/>
                  </a:lnTo>
                  <a:lnTo>
                    <a:pt x="95" y="45"/>
                  </a:lnTo>
                  <a:lnTo>
                    <a:pt x="91" y="42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7" y="35"/>
                  </a:lnTo>
                  <a:lnTo>
                    <a:pt x="70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1" y="31"/>
                  </a:lnTo>
                  <a:lnTo>
                    <a:pt x="56" y="28"/>
                  </a:lnTo>
                  <a:lnTo>
                    <a:pt x="51" y="26"/>
                  </a:lnTo>
                  <a:lnTo>
                    <a:pt x="48" y="21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2"/>
                  </a:lnTo>
                  <a:lnTo>
                    <a:pt x="39" y="9"/>
                  </a:lnTo>
                  <a:lnTo>
                    <a:pt x="35" y="5"/>
                  </a:lnTo>
                  <a:lnTo>
                    <a:pt x="32" y="2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4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123">
              <a:extLst>
                <a:ext uri="{FF2B5EF4-FFF2-40B4-BE49-F238E27FC236}">
                  <a16:creationId xmlns:a16="http://schemas.microsoft.com/office/drawing/2014/main" xmlns="" id="{3743B1D6-3856-4CFF-9928-B7359ACB34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8" y="1484313"/>
              <a:ext cx="134938" cy="223838"/>
            </a:xfrm>
            <a:custGeom>
              <a:avLst/>
              <a:gdLst>
                <a:gd name="T0" fmla="*/ 10 w 85"/>
                <a:gd name="T1" fmla="*/ 1 h 141"/>
                <a:gd name="T2" fmla="*/ 12 w 85"/>
                <a:gd name="T3" fmla="*/ 3 h 141"/>
                <a:gd name="T4" fmla="*/ 17 w 85"/>
                <a:gd name="T5" fmla="*/ 7 h 141"/>
                <a:gd name="T6" fmla="*/ 26 w 85"/>
                <a:gd name="T7" fmla="*/ 14 h 141"/>
                <a:gd name="T8" fmla="*/ 33 w 85"/>
                <a:gd name="T9" fmla="*/ 24 h 141"/>
                <a:gd name="T10" fmla="*/ 40 w 85"/>
                <a:gd name="T11" fmla="*/ 31 h 141"/>
                <a:gd name="T12" fmla="*/ 64 w 85"/>
                <a:gd name="T13" fmla="*/ 40 h 141"/>
                <a:gd name="T14" fmla="*/ 66 w 85"/>
                <a:gd name="T15" fmla="*/ 40 h 141"/>
                <a:gd name="T16" fmla="*/ 73 w 85"/>
                <a:gd name="T17" fmla="*/ 42 h 141"/>
                <a:gd name="T18" fmla="*/ 80 w 85"/>
                <a:gd name="T19" fmla="*/ 47 h 141"/>
                <a:gd name="T20" fmla="*/ 82 w 85"/>
                <a:gd name="T21" fmla="*/ 56 h 141"/>
                <a:gd name="T22" fmla="*/ 82 w 85"/>
                <a:gd name="T23" fmla="*/ 57 h 141"/>
                <a:gd name="T24" fmla="*/ 80 w 85"/>
                <a:gd name="T25" fmla="*/ 63 h 141"/>
                <a:gd name="T26" fmla="*/ 75 w 85"/>
                <a:gd name="T27" fmla="*/ 70 h 141"/>
                <a:gd name="T28" fmla="*/ 66 w 85"/>
                <a:gd name="T29" fmla="*/ 75 h 141"/>
                <a:gd name="T30" fmla="*/ 54 w 85"/>
                <a:gd name="T31" fmla="*/ 82 h 141"/>
                <a:gd name="T32" fmla="*/ 38 w 85"/>
                <a:gd name="T33" fmla="*/ 103 h 141"/>
                <a:gd name="T34" fmla="*/ 30 w 85"/>
                <a:gd name="T35" fmla="*/ 115 h 141"/>
                <a:gd name="T36" fmla="*/ 12 w 85"/>
                <a:gd name="T37" fmla="*/ 134 h 141"/>
                <a:gd name="T38" fmla="*/ 2 w 85"/>
                <a:gd name="T39" fmla="*/ 139 h 141"/>
                <a:gd name="T40" fmla="*/ 2 w 85"/>
                <a:gd name="T41" fmla="*/ 141 h 141"/>
                <a:gd name="T42" fmla="*/ 3 w 85"/>
                <a:gd name="T43" fmla="*/ 141 h 141"/>
                <a:gd name="T44" fmla="*/ 23 w 85"/>
                <a:gd name="T45" fmla="*/ 127 h 141"/>
                <a:gd name="T46" fmla="*/ 38 w 85"/>
                <a:gd name="T47" fmla="*/ 108 h 141"/>
                <a:gd name="T48" fmla="*/ 40 w 85"/>
                <a:gd name="T49" fmla="*/ 104 h 141"/>
                <a:gd name="T50" fmla="*/ 44 w 85"/>
                <a:gd name="T51" fmla="*/ 97 h 141"/>
                <a:gd name="T52" fmla="*/ 50 w 85"/>
                <a:gd name="T53" fmla="*/ 89 h 141"/>
                <a:gd name="T54" fmla="*/ 59 w 85"/>
                <a:gd name="T55" fmla="*/ 82 h 141"/>
                <a:gd name="T56" fmla="*/ 66 w 85"/>
                <a:gd name="T57" fmla="*/ 78 h 141"/>
                <a:gd name="T58" fmla="*/ 73 w 85"/>
                <a:gd name="T59" fmla="*/ 75 h 141"/>
                <a:gd name="T60" fmla="*/ 82 w 85"/>
                <a:gd name="T61" fmla="*/ 68 h 141"/>
                <a:gd name="T62" fmla="*/ 85 w 85"/>
                <a:gd name="T63" fmla="*/ 59 h 141"/>
                <a:gd name="T64" fmla="*/ 85 w 85"/>
                <a:gd name="T65" fmla="*/ 56 h 141"/>
                <a:gd name="T66" fmla="*/ 84 w 85"/>
                <a:gd name="T67" fmla="*/ 47 h 141"/>
                <a:gd name="T68" fmla="*/ 77 w 85"/>
                <a:gd name="T69" fmla="*/ 40 h 141"/>
                <a:gd name="T70" fmla="*/ 70 w 85"/>
                <a:gd name="T71" fmla="*/ 36 h 141"/>
                <a:gd name="T72" fmla="*/ 64 w 85"/>
                <a:gd name="T73" fmla="*/ 36 h 141"/>
                <a:gd name="T74" fmla="*/ 50 w 85"/>
                <a:gd name="T75" fmla="*/ 33 h 141"/>
                <a:gd name="T76" fmla="*/ 37 w 85"/>
                <a:gd name="T77" fmla="*/ 24 h 141"/>
                <a:gd name="T78" fmla="*/ 33 w 85"/>
                <a:gd name="T79" fmla="*/ 17 h 141"/>
                <a:gd name="T80" fmla="*/ 24 w 85"/>
                <a:gd name="T81" fmla="*/ 7 h 141"/>
                <a:gd name="T82" fmla="*/ 17 w 85"/>
                <a:gd name="T83" fmla="*/ 1 h 141"/>
                <a:gd name="T84" fmla="*/ 14 w 85"/>
                <a:gd name="T85" fmla="*/ 0 h 141"/>
                <a:gd name="T86" fmla="*/ 10 w 85"/>
                <a:gd name="T8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141">
                  <a:moveTo>
                    <a:pt x="10" y="0"/>
                  </a:moveTo>
                  <a:lnTo>
                    <a:pt x="10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6" y="5"/>
                  </a:lnTo>
                  <a:lnTo>
                    <a:pt x="17" y="7"/>
                  </a:lnTo>
                  <a:lnTo>
                    <a:pt x="23" y="10"/>
                  </a:lnTo>
                  <a:lnTo>
                    <a:pt x="26" y="14"/>
                  </a:lnTo>
                  <a:lnTo>
                    <a:pt x="30" y="19"/>
                  </a:lnTo>
                  <a:lnTo>
                    <a:pt x="33" y="24"/>
                  </a:lnTo>
                  <a:lnTo>
                    <a:pt x="35" y="26"/>
                  </a:lnTo>
                  <a:lnTo>
                    <a:pt x="40" y="31"/>
                  </a:lnTo>
                  <a:lnTo>
                    <a:pt x="49" y="36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7"/>
                  </a:lnTo>
                  <a:lnTo>
                    <a:pt x="82" y="50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2" y="57"/>
                  </a:lnTo>
                  <a:lnTo>
                    <a:pt x="82" y="59"/>
                  </a:lnTo>
                  <a:lnTo>
                    <a:pt x="80" y="63"/>
                  </a:lnTo>
                  <a:lnTo>
                    <a:pt x="78" y="66"/>
                  </a:lnTo>
                  <a:lnTo>
                    <a:pt x="75" y="70"/>
                  </a:lnTo>
                  <a:lnTo>
                    <a:pt x="71" y="73"/>
                  </a:lnTo>
                  <a:lnTo>
                    <a:pt x="66" y="75"/>
                  </a:lnTo>
                  <a:lnTo>
                    <a:pt x="61" y="77"/>
                  </a:lnTo>
                  <a:lnTo>
                    <a:pt x="54" y="82"/>
                  </a:lnTo>
                  <a:lnTo>
                    <a:pt x="44" y="91"/>
                  </a:lnTo>
                  <a:lnTo>
                    <a:pt x="38" y="103"/>
                  </a:lnTo>
                  <a:lnTo>
                    <a:pt x="35" y="106"/>
                  </a:lnTo>
                  <a:lnTo>
                    <a:pt x="30" y="115"/>
                  </a:lnTo>
                  <a:lnTo>
                    <a:pt x="21" y="124"/>
                  </a:lnTo>
                  <a:lnTo>
                    <a:pt x="12" y="134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0" y="139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1"/>
                  </a:lnTo>
                  <a:lnTo>
                    <a:pt x="12" y="136"/>
                  </a:lnTo>
                  <a:lnTo>
                    <a:pt x="23" y="127"/>
                  </a:lnTo>
                  <a:lnTo>
                    <a:pt x="31" y="117"/>
                  </a:lnTo>
                  <a:lnTo>
                    <a:pt x="38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97"/>
                  </a:lnTo>
                  <a:lnTo>
                    <a:pt x="47" y="92"/>
                  </a:lnTo>
                  <a:lnTo>
                    <a:pt x="50" y="89"/>
                  </a:lnTo>
                  <a:lnTo>
                    <a:pt x="56" y="85"/>
                  </a:lnTo>
                  <a:lnTo>
                    <a:pt x="59" y="82"/>
                  </a:lnTo>
                  <a:lnTo>
                    <a:pt x="63" y="80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73" y="75"/>
                  </a:lnTo>
                  <a:lnTo>
                    <a:pt x="78" y="71"/>
                  </a:lnTo>
                  <a:lnTo>
                    <a:pt x="82" y="68"/>
                  </a:lnTo>
                  <a:lnTo>
                    <a:pt x="84" y="63"/>
                  </a:lnTo>
                  <a:lnTo>
                    <a:pt x="85" y="59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0"/>
                  </a:lnTo>
                  <a:lnTo>
                    <a:pt x="84" y="47"/>
                  </a:lnTo>
                  <a:lnTo>
                    <a:pt x="80" y="42"/>
                  </a:lnTo>
                  <a:lnTo>
                    <a:pt x="77" y="40"/>
                  </a:lnTo>
                  <a:lnTo>
                    <a:pt x="73" y="38"/>
                  </a:lnTo>
                  <a:lnTo>
                    <a:pt x="70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0" y="33"/>
                  </a:lnTo>
                  <a:lnTo>
                    <a:pt x="42" y="28"/>
                  </a:lnTo>
                  <a:lnTo>
                    <a:pt x="37" y="24"/>
                  </a:lnTo>
                  <a:lnTo>
                    <a:pt x="35" y="22"/>
                  </a:lnTo>
                  <a:lnTo>
                    <a:pt x="33" y="17"/>
                  </a:lnTo>
                  <a:lnTo>
                    <a:pt x="28" y="12"/>
                  </a:lnTo>
                  <a:lnTo>
                    <a:pt x="24" y="7"/>
                  </a:lnTo>
                  <a:lnTo>
                    <a:pt x="21" y="5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124">
              <a:extLst>
                <a:ext uri="{FF2B5EF4-FFF2-40B4-BE49-F238E27FC236}">
                  <a16:creationId xmlns:a16="http://schemas.microsoft.com/office/drawing/2014/main" xmlns="" id="{5EBA243C-4E92-4D6F-A3EE-AABC7D462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01" y="1539875"/>
              <a:ext cx="77788" cy="71438"/>
            </a:xfrm>
            <a:custGeom>
              <a:avLst/>
              <a:gdLst>
                <a:gd name="T0" fmla="*/ 30 w 49"/>
                <a:gd name="T1" fmla="*/ 1 h 45"/>
                <a:gd name="T2" fmla="*/ 33 w 49"/>
                <a:gd name="T3" fmla="*/ 10 h 45"/>
                <a:gd name="T4" fmla="*/ 33 w 49"/>
                <a:gd name="T5" fmla="*/ 22 h 45"/>
                <a:gd name="T6" fmla="*/ 28 w 49"/>
                <a:gd name="T7" fmla="*/ 29 h 45"/>
                <a:gd name="T8" fmla="*/ 24 w 49"/>
                <a:gd name="T9" fmla="*/ 31 h 45"/>
                <a:gd name="T10" fmla="*/ 17 w 49"/>
                <a:gd name="T11" fmla="*/ 28 h 45"/>
                <a:gd name="T12" fmla="*/ 16 w 49"/>
                <a:gd name="T13" fmla="*/ 24 h 45"/>
                <a:gd name="T14" fmla="*/ 16 w 49"/>
                <a:gd name="T15" fmla="*/ 21 h 45"/>
                <a:gd name="T16" fmla="*/ 17 w 49"/>
                <a:gd name="T17" fmla="*/ 22 h 45"/>
                <a:gd name="T18" fmla="*/ 21 w 49"/>
                <a:gd name="T19" fmla="*/ 24 h 45"/>
                <a:gd name="T20" fmla="*/ 26 w 49"/>
                <a:gd name="T21" fmla="*/ 24 h 45"/>
                <a:gd name="T22" fmla="*/ 30 w 49"/>
                <a:gd name="T23" fmla="*/ 21 h 45"/>
                <a:gd name="T24" fmla="*/ 30 w 49"/>
                <a:gd name="T25" fmla="*/ 14 h 45"/>
                <a:gd name="T26" fmla="*/ 28 w 49"/>
                <a:gd name="T27" fmla="*/ 8 h 45"/>
                <a:gd name="T28" fmla="*/ 19 w 49"/>
                <a:gd name="T29" fmla="*/ 5 h 45"/>
                <a:gd name="T30" fmla="*/ 12 w 49"/>
                <a:gd name="T31" fmla="*/ 5 h 45"/>
                <a:gd name="T32" fmla="*/ 10 w 49"/>
                <a:gd name="T33" fmla="*/ 7 h 45"/>
                <a:gd name="T34" fmla="*/ 0 w 49"/>
                <a:gd name="T35" fmla="*/ 24 h 45"/>
                <a:gd name="T36" fmla="*/ 3 w 49"/>
                <a:gd name="T37" fmla="*/ 35 h 45"/>
                <a:gd name="T38" fmla="*/ 19 w 49"/>
                <a:gd name="T39" fmla="*/ 45 h 45"/>
                <a:gd name="T40" fmla="*/ 33 w 49"/>
                <a:gd name="T41" fmla="*/ 43 h 45"/>
                <a:gd name="T42" fmla="*/ 43 w 49"/>
                <a:gd name="T43" fmla="*/ 36 h 45"/>
                <a:gd name="T44" fmla="*/ 49 w 49"/>
                <a:gd name="T45" fmla="*/ 19 h 45"/>
                <a:gd name="T46" fmla="*/ 49 w 49"/>
                <a:gd name="T47" fmla="*/ 8 h 45"/>
                <a:gd name="T48" fmla="*/ 47 w 49"/>
                <a:gd name="T49" fmla="*/ 7 h 45"/>
                <a:gd name="T50" fmla="*/ 45 w 49"/>
                <a:gd name="T51" fmla="*/ 8 h 45"/>
                <a:gd name="T52" fmla="*/ 45 w 49"/>
                <a:gd name="T53" fmla="*/ 22 h 45"/>
                <a:gd name="T54" fmla="*/ 35 w 49"/>
                <a:gd name="T55" fmla="*/ 40 h 45"/>
                <a:gd name="T56" fmla="*/ 24 w 49"/>
                <a:gd name="T57" fmla="*/ 42 h 45"/>
                <a:gd name="T58" fmla="*/ 7 w 49"/>
                <a:gd name="T59" fmla="*/ 33 h 45"/>
                <a:gd name="T60" fmla="*/ 5 w 49"/>
                <a:gd name="T61" fmla="*/ 29 h 45"/>
                <a:gd name="T62" fmla="*/ 3 w 49"/>
                <a:gd name="T63" fmla="*/ 22 h 45"/>
                <a:gd name="T64" fmla="*/ 7 w 49"/>
                <a:gd name="T65" fmla="*/ 14 h 45"/>
                <a:gd name="T66" fmla="*/ 12 w 49"/>
                <a:gd name="T67" fmla="*/ 8 h 45"/>
                <a:gd name="T68" fmla="*/ 19 w 49"/>
                <a:gd name="T69" fmla="*/ 7 h 45"/>
                <a:gd name="T70" fmla="*/ 24 w 49"/>
                <a:gd name="T71" fmla="*/ 10 h 45"/>
                <a:gd name="T72" fmla="*/ 28 w 49"/>
                <a:gd name="T73" fmla="*/ 15 h 45"/>
                <a:gd name="T74" fmla="*/ 26 w 49"/>
                <a:gd name="T75" fmla="*/ 21 h 45"/>
                <a:gd name="T76" fmla="*/ 23 w 49"/>
                <a:gd name="T77" fmla="*/ 22 h 45"/>
                <a:gd name="T78" fmla="*/ 21 w 49"/>
                <a:gd name="T79" fmla="*/ 21 h 45"/>
                <a:gd name="T80" fmla="*/ 17 w 49"/>
                <a:gd name="T81" fmla="*/ 17 h 45"/>
                <a:gd name="T82" fmla="*/ 14 w 49"/>
                <a:gd name="T83" fmla="*/ 19 h 45"/>
                <a:gd name="T84" fmla="*/ 12 w 49"/>
                <a:gd name="T85" fmla="*/ 22 h 45"/>
                <a:gd name="T86" fmla="*/ 16 w 49"/>
                <a:gd name="T87" fmla="*/ 29 h 45"/>
                <a:gd name="T88" fmla="*/ 21 w 49"/>
                <a:gd name="T89" fmla="*/ 33 h 45"/>
                <a:gd name="T90" fmla="*/ 24 w 49"/>
                <a:gd name="T91" fmla="*/ 33 h 45"/>
                <a:gd name="T92" fmla="*/ 30 w 49"/>
                <a:gd name="T93" fmla="*/ 31 h 45"/>
                <a:gd name="T94" fmla="*/ 35 w 49"/>
                <a:gd name="T95" fmla="*/ 24 h 45"/>
                <a:gd name="T96" fmla="*/ 35 w 49"/>
                <a:gd name="T97" fmla="*/ 10 h 45"/>
                <a:gd name="T98" fmla="*/ 31 w 49"/>
                <a:gd name="T9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45">
                  <a:moveTo>
                    <a:pt x="31" y="0"/>
                  </a:moveTo>
                  <a:lnTo>
                    <a:pt x="30" y="1"/>
                  </a:lnTo>
                  <a:lnTo>
                    <a:pt x="30" y="1"/>
                  </a:lnTo>
                  <a:lnTo>
                    <a:pt x="33" y="10"/>
                  </a:lnTo>
                  <a:lnTo>
                    <a:pt x="33" y="17"/>
                  </a:lnTo>
                  <a:lnTo>
                    <a:pt x="33" y="22"/>
                  </a:lnTo>
                  <a:lnTo>
                    <a:pt x="31" y="28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1" y="29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2"/>
                  </a:lnTo>
                  <a:lnTo>
                    <a:pt x="19" y="22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6" y="24"/>
                  </a:lnTo>
                  <a:lnTo>
                    <a:pt x="28" y="22"/>
                  </a:lnTo>
                  <a:lnTo>
                    <a:pt x="30" y="21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8"/>
                  </a:lnTo>
                  <a:lnTo>
                    <a:pt x="23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3" y="31"/>
                  </a:lnTo>
                  <a:lnTo>
                    <a:pt x="3" y="35"/>
                  </a:lnTo>
                  <a:lnTo>
                    <a:pt x="12" y="42"/>
                  </a:lnTo>
                  <a:lnTo>
                    <a:pt x="19" y="45"/>
                  </a:lnTo>
                  <a:lnTo>
                    <a:pt x="28" y="45"/>
                  </a:lnTo>
                  <a:lnTo>
                    <a:pt x="33" y="43"/>
                  </a:lnTo>
                  <a:lnTo>
                    <a:pt x="37" y="43"/>
                  </a:lnTo>
                  <a:lnTo>
                    <a:pt x="43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5" y="8"/>
                  </a:lnTo>
                  <a:lnTo>
                    <a:pt x="47" y="12"/>
                  </a:lnTo>
                  <a:lnTo>
                    <a:pt x="45" y="22"/>
                  </a:lnTo>
                  <a:lnTo>
                    <a:pt x="43" y="33"/>
                  </a:lnTo>
                  <a:lnTo>
                    <a:pt x="35" y="40"/>
                  </a:lnTo>
                  <a:lnTo>
                    <a:pt x="31" y="42"/>
                  </a:lnTo>
                  <a:lnTo>
                    <a:pt x="24" y="42"/>
                  </a:lnTo>
                  <a:lnTo>
                    <a:pt x="14" y="42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3" y="8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8" y="15"/>
                  </a:lnTo>
                  <a:lnTo>
                    <a:pt x="28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3" y="22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9" y="19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4" y="19"/>
                  </a:lnTo>
                  <a:lnTo>
                    <a:pt x="14" y="21"/>
                  </a:lnTo>
                  <a:lnTo>
                    <a:pt x="12" y="22"/>
                  </a:lnTo>
                  <a:lnTo>
                    <a:pt x="14" y="26"/>
                  </a:lnTo>
                  <a:lnTo>
                    <a:pt x="16" y="29"/>
                  </a:lnTo>
                  <a:lnTo>
                    <a:pt x="17" y="31"/>
                  </a:lnTo>
                  <a:lnTo>
                    <a:pt x="21" y="33"/>
                  </a:lnTo>
                  <a:lnTo>
                    <a:pt x="24" y="35"/>
                  </a:lnTo>
                  <a:lnTo>
                    <a:pt x="24" y="33"/>
                  </a:lnTo>
                  <a:lnTo>
                    <a:pt x="28" y="33"/>
                  </a:lnTo>
                  <a:lnTo>
                    <a:pt x="30" y="31"/>
                  </a:lnTo>
                  <a:lnTo>
                    <a:pt x="33" y="29"/>
                  </a:lnTo>
                  <a:lnTo>
                    <a:pt x="35" y="24"/>
                  </a:lnTo>
                  <a:lnTo>
                    <a:pt x="37" y="17"/>
                  </a:lnTo>
                  <a:lnTo>
                    <a:pt x="35" y="10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125">
              <a:extLst>
                <a:ext uri="{FF2B5EF4-FFF2-40B4-BE49-F238E27FC236}">
                  <a16:creationId xmlns:a16="http://schemas.microsoft.com/office/drawing/2014/main" xmlns="" id="{AD6FF0DA-6232-4B58-9342-B0548ED39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3" y="1547813"/>
              <a:ext cx="55563" cy="55563"/>
            </a:xfrm>
            <a:custGeom>
              <a:avLst/>
              <a:gdLst>
                <a:gd name="T0" fmla="*/ 33 w 35"/>
                <a:gd name="T1" fmla="*/ 0 h 35"/>
                <a:gd name="T2" fmla="*/ 31 w 35"/>
                <a:gd name="T3" fmla="*/ 0 h 35"/>
                <a:gd name="T4" fmla="*/ 31 w 35"/>
                <a:gd name="T5" fmla="*/ 2 h 35"/>
                <a:gd name="T6" fmla="*/ 31 w 35"/>
                <a:gd name="T7" fmla="*/ 3 h 35"/>
                <a:gd name="T8" fmla="*/ 33 w 35"/>
                <a:gd name="T9" fmla="*/ 10 h 35"/>
                <a:gd name="T10" fmla="*/ 33 w 35"/>
                <a:gd name="T11" fmla="*/ 17 h 35"/>
                <a:gd name="T12" fmla="*/ 30 w 35"/>
                <a:gd name="T13" fmla="*/ 24 h 35"/>
                <a:gd name="T14" fmla="*/ 23 w 35"/>
                <a:gd name="T15" fmla="*/ 31 h 35"/>
                <a:gd name="T16" fmla="*/ 21 w 35"/>
                <a:gd name="T17" fmla="*/ 31 h 35"/>
                <a:gd name="T18" fmla="*/ 19 w 35"/>
                <a:gd name="T19" fmla="*/ 31 h 35"/>
                <a:gd name="T20" fmla="*/ 16 w 35"/>
                <a:gd name="T21" fmla="*/ 31 h 35"/>
                <a:gd name="T22" fmla="*/ 12 w 35"/>
                <a:gd name="T23" fmla="*/ 30 h 35"/>
                <a:gd name="T24" fmla="*/ 7 w 35"/>
                <a:gd name="T25" fmla="*/ 28 h 35"/>
                <a:gd name="T26" fmla="*/ 3 w 35"/>
                <a:gd name="T27" fmla="*/ 24 h 35"/>
                <a:gd name="T28" fmla="*/ 3 w 35"/>
                <a:gd name="T29" fmla="*/ 23 h 35"/>
                <a:gd name="T30" fmla="*/ 3 w 35"/>
                <a:gd name="T31" fmla="*/ 21 h 35"/>
                <a:gd name="T32" fmla="*/ 3 w 35"/>
                <a:gd name="T33" fmla="*/ 17 h 35"/>
                <a:gd name="T34" fmla="*/ 3 w 35"/>
                <a:gd name="T35" fmla="*/ 16 h 35"/>
                <a:gd name="T36" fmla="*/ 5 w 35"/>
                <a:gd name="T37" fmla="*/ 12 h 35"/>
                <a:gd name="T38" fmla="*/ 7 w 35"/>
                <a:gd name="T39" fmla="*/ 10 h 35"/>
                <a:gd name="T40" fmla="*/ 12 w 35"/>
                <a:gd name="T41" fmla="*/ 10 h 35"/>
                <a:gd name="T42" fmla="*/ 12 w 35"/>
                <a:gd name="T43" fmla="*/ 10 h 35"/>
                <a:gd name="T44" fmla="*/ 14 w 35"/>
                <a:gd name="T45" fmla="*/ 10 h 35"/>
                <a:gd name="T46" fmla="*/ 17 w 35"/>
                <a:gd name="T47" fmla="*/ 12 h 35"/>
                <a:gd name="T48" fmla="*/ 19 w 35"/>
                <a:gd name="T49" fmla="*/ 14 h 35"/>
                <a:gd name="T50" fmla="*/ 19 w 35"/>
                <a:gd name="T51" fmla="*/ 16 h 35"/>
                <a:gd name="T52" fmla="*/ 19 w 35"/>
                <a:gd name="T53" fmla="*/ 17 h 35"/>
                <a:gd name="T54" fmla="*/ 21 w 35"/>
                <a:gd name="T55" fmla="*/ 17 h 35"/>
                <a:gd name="T56" fmla="*/ 23 w 35"/>
                <a:gd name="T57" fmla="*/ 17 h 35"/>
                <a:gd name="T58" fmla="*/ 23 w 35"/>
                <a:gd name="T59" fmla="*/ 16 h 35"/>
                <a:gd name="T60" fmla="*/ 21 w 35"/>
                <a:gd name="T61" fmla="*/ 12 h 35"/>
                <a:gd name="T62" fmla="*/ 19 w 35"/>
                <a:gd name="T63" fmla="*/ 10 h 35"/>
                <a:gd name="T64" fmla="*/ 17 w 35"/>
                <a:gd name="T65" fmla="*/ 9 h 35"/>
                <a:gd name="T66" fmla="*/ 14 w 35"/>
                <a:gd name="T67" fmla="*/ 7 h 35"/>
                <a:gd name="T68" fmla="*/ 12 w 35"/>
                <a:gd name="T69" fmla="*/ 7 h 35"/>
                <a:gd name="T70" fmla="*/ 9 w 35"/>
                <a:gd name="T71" fmla="*/ 7 h 35"/>
                <a:gd name="T72" fmla="*/ 5 w 35"/>
                <a:gd name="T73" fmla="*/ 9 h 35"/>
                <a:gd name="T74" fmla="*/ 3 w 35"/>
                <a:gd name="T75" fmla="*/ 10 h 35"/>
                <a:gd name="T76" fmla="*/ 2 w 35"/>
                <a:gd name="T77" fmla="*/ 14 h 35"/>
                <a:gd name="T78" fmla="*/ 0 w 35"/>
                <a:gd name="T79" fmla="*/ 17 h 35"/>
                <a:gd name="T80" fmla="*/ 0 w 35"/>
                <a:gd name="T81" fmla="*/ 21 h 35"/>
                <a:gd name="T82" fmla="*/ 2 w 35"/>
                <a:gd name="T83" fmla="*/ 24 h 35"/>
                <a:gd name="T84" fmla="*/ 2 w 35"/>
                <a:gd name="T85" fmla="*/ 24 h 35"/>
                <a:gd name="T86" fmla="*/ 5 w 35"/>
                <a:gd name="T87" fmla="*/ 30 h 35"/>
                <a:gd name="T88" fmla="*/ 9 w 35"/>
                <a:gd name="T89" fmla="*/ 33 h 35"/>
                <a:gd name="T90" fmla="*/ 14 w 35"/>
                <a:gd name="T91" fmla="*/ 33 h 35"/>
                <a:gd name="T92" fmla="*/ 17 w 35"/>
                <a:gd name="T93" fmla="*/ 35 h 35"/>
                <a:gd name="T94" fmla="*/ 21 w 35"/>
                <a:gd name="T95" fmla="*/ 35 h 35"/>
                <a:gd name="T96" fmla="*/ 23 w 35"/>
                <a:gd name="T97" fmla="*/ 33 h 35"/>
                <a:gd name="T98" fmla="*/ 24 w 35"/>
                <a:gd name="T99" fmla="*/ 33 h 35"/>
                <a:gd name="T100" fmla="*/ 31 w 35"/>
                <a:gd name="T101" fmla="*/ 28 h 35"/>
                <a:gd name="T102" fmla="*/ 35 w 35"/>
                <a:gd name="T103" fmla="*/ 19 h 35"/>
                <a:gd name="T104" fmla="*/ 35 w 35"/>
                <a:gd name="T105" fmla="*/ 10 h 35"/>
                <a:gd name="T106" fmla="*/ 35 w 35"/>
                <a:gd name="T107" fmla="*/ 3 h 35"/>
                <a:gd name="T108" fmla="*/ 35 w 35"/>
                <a:gd name="T109" fmla="*/ 0 h 35"/>
                <a:gd name="T110" fmla="*/ 33 w 35"/>
                <a:gd name="T111" fmla="*/ 0 h 35"/>
                <a:gd name="T112" fmla="*/ 33 w 35"/>
                <a:gd name="T1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3" y="10"/>
                  </a:lnTo>
                  <a:lnTo>
                    <a:pt x="33" y="17"/>
                  </a:lnTo>
                  <a:lnTo>
                    <a:pt x="30" y="24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19" y="31"/>
                  </a:lnTo>
                  <a:lnTo>
                    <a:pt x="16" y="31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12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1" y="12"/>
                  </a:lnTo>
                  <a:lnTo>
                    <a:pt x="19" y="10"/>
                  </a:lnTo>
                  <a:lnTo>
                    <a:pt x="17" y="9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5" y="9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14" y="33"/>
                  </a:lnTo>
                  <a:lnTo>
                    <a:pt x="17" y="35"/>
                  </a:lnTo>
                  <a:lnTo>
                    <a:pt x="21" y="35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31" y="28"/>
                  </a:lnTo>
                  <a:lnTo>
                    <a:pt x="35" y="19"/>
                  </a:lnTo>
                  <a:lnTo>
                    <a:pt x="35" y="10"/>
                  </a:lnTo>
                  <a:lnTo>
                    <a:pt x="35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26">
              <a:extLst>
                <a:ext uri="{FF2B5EF4-FFF2-40B4-BE49-F238E27FC236}">
                  <a16:creationId xmlns:a16="http://schemas.microsoft.com/office/drawing/2014/main" xmlns="" id="{8177F98D-17EB-4B51-85EE-02A7EFE79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6" y="1625600"/>
              <a:ext cx="58738" cy="63500"/>
            </a:xfrm>
            <a:custGeom>
              <a:avLst/>
              <a:gdLst>
                <a:gd name="T0" fmla="*/ 12 w 37"/>
                <a:gd name="T1" fmla="*/ 2 h 40"/>
                <a:gd name="T2" fmla="*/ 12 w 37"/>
                <a:gd name="T3" fmla="*/ 3 h 40"/>
                <a:gd name="T4" fmla="*/ 14 w 37"/>
                <a:gd name="T5" fmla="*/ 3 h 40"/>
                <a:gd name="T6" fmla="*/ 19 w 37"/>
                <a:gd name="T7" fmla="*/ 3 h 40"/>
                <a:gd name="T8" fmla="*/ 25 w 37"/>
                <a:gd name="T9" fmla="*/ 5 h 40"/>
                <a:gd name="T10" fmla="*/ 32 w 37"/>
                <a:gd name="T11" fmla="*/ 10 h 40"/>
                <a:gd name="T12" fmla="*/ 33 w 37"/>
                <a:gd name="T13" fmla="*/ 17 h 40"/>
                <a:gd name="T14" fmla="*/ 33 w 37"/>
                <a:gd name="T15" fmla="*/ 22 h 40"/>
                <a:gd name="T16" fmla="*/ 32 w 37"/>
                <a:gd name="T17" fmla="*/ 31 h 40"/>
                <a:gd name="T18" fmla="*/ 28 w 37"/>
                <a:gd name="T19" fmla="*/ 36 h 40"/>
                <a:gd name="T20" fmla="*/ 25 w 37"/>
                <a:gd name="T21" fmla="*/ 36 h 40"/>
                <a:gd name="T22" fmla="*/ 21 w 37"/>
                <a:gd name="T23" fmla="*/ 35 h 40"/>
                <a:gd name="T24" fmla="*/ 19 w 37"/>
                <a:gd name="T25" fmla="*/ 31 h 40"/>
                <a:gd name="T26" fmla="*/ 21 w 37"/>
                <a:gd name="T27" fmla="*/ 26 h 40"/>
                <a:gd name="T28" fmla="*/ 21 w 37"/>
                <a:gd name="T29" fmla="*/ 19 h 40"/>
                <a:gd name="T30" fmla="*/ 16 w 37"/>
                <a:gd name="T31" fmla="*/ 14 h 40"/>
                <a:gd name="T32" fmla="*/ 14 w 37"/>
                <a:gd name="T33" fmla="*/ 12 h 40"/>
                <a:gd name="T34" fmla="*/ 9 w 37"/>
                <a:gd name="T35" fmla="*/ 12 h 40"/>
                <a:gd name="T36" fmla="*/ 0 w 37"/>
                <a:gd name="T37" fmla="*/ 17 h 40"/>
                <a:gd name="T38" fmla="*/ 0 w 37"/>
                <a:gd name="T39" fmla="*/ 19 h 40"/>
                <a:gd name="T40" fmla="*/ 2 w 37"/>
                <a:gd name="T41" fmla="*/ 19 h 40"/>
                <a:gd name="T42" fmla="*/ 11 w 37"/>
                <a:gd name="T43" fmla="*/ 15 h 40"/>
                <a:gd name="T44" fmla="*/ 14 w 37"/>
                <a:gd name="T45" fmla="*/ 15 h 40"/>
                <a:gd name="T46" fmla="*/ 18 w 37"/>
                <a:gd name="T47" fmla="*/ 19 h 40"/>
                <a:gd name="T48" fmla="*/ 18 w 37"/>
                <a:gd name="T49" fmla="*/ 24 h 40"/>
                <a:gd name="T50" fmla="*/ 18 w 37"/>
                <a:gd name="T51" fmla="*/ 26 h 40"/>
                <a:gd name="T52" fmla="*/ 18 w 37"/>
                <a:gd name="T53" fmla="*/ 35 h 40"/>
                <a:gd name="T54" fmla="*/ 21 w 37"/>
                <a:gd name="T55" fmla="*/ 38 h 40"/>
                <a:gd name="T56" fmla="*/ 25 w 37"/>
                <a:gd name="T57" fmla="*/ 40 h 40"/>
                <a:gd name="T58" fmla="*/ 30 w 37"/>
                <a:gd name="T59" fmla="*/ 38 h 40"/>
                <a:gd name="T60" fmla="*/ 35 w 37"/>
                <a:gd name="T61" fmla="*/ 31 h 40"/>
                <a:gd name="T62" fmla="*/ 37 w 37"/>
                <a:gd name="T63" fmla="*/ 22 h 40"/>
                <a:gd name="T64" fmla="*/ 35 w 37"/>
                <a:gd name="T65" fmla="*/ 15 h 40"/>
                <a:gd name="T66" fmla="*/ 33 w 37"/>
                <a:gd name="T67" fmla="*/ 8 h 40"/>
                <a:gd name="T68" fmla="*/ 26 w 37"/>
                <a:gd name="T69" fmla="*/ 2 h 40"/>
                <a:gd name="T70" fmla="*/ 19 w 37"/>
                <a:gd name="T71" fmla="*/ 0 h 40"/>
                <a:gd name="T72" fmla="*/ 14 w 37"/>
                <a:gd name="T7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" h="40">
                  <a:moveTo>
                    <a:pt x="12" y="2"/>
                  </a:moveTo>
                  <a:lnTo>
                    <a:pt x="12" y="2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5" y="5"/>
                  </a:lnTo>
                  <a:lnTo>
                    <a:pt x="28" y="7"/>
                  </a:lnTo>
                  <a:lnTo>
                    <a:pt x="32" y="1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3" y="19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2" y="31"/>
                  </a:lnTo>
                  <a:lnTo>
                    <a:pt x="30" y="33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5"/>
                  </a:lnTo>
                  <a:lnTo>
                    <a:pt x="19" y="33"/>
                  </a:lnTo>
                  <a:lnTo>
                    <a:pt x="19" y="31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21" y="22"/>
                  </a:lnTo>
                  <a:lnTo>
                    <a:pt x="21" y="19"/>
                  </a:lnTo>
                  <a:lnTo>
                    <a:pt x="19" y="17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7" y="17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8" y="19"/>
                  </a:lnTo>
                  <a:lnTo>
                    <a:pt x="18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6" y="31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3" y="36"/>
                  </a:lnTo>
                  <a:lnTo>
                    <a:pt x="35" y="31"/>
                  </a:lnTo>
                  <a:lnTo>
                    <a:pt x="37" y="28"/>
                  </a:lnTo>
                  <a:lnTo>
                    <a:pt x="37" y="22"/>
                  </a:lnTo>
                  <a:lnTo>
                    <a:pt x="37" y="19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3" y="8"/>
                  </a:lnTo>
                  <a:lnTo>
                    <a:pt x="30" y="5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127">
              <a:extLst>
                <a:ext uri="{FF2B5EF4-FFF2-40B4-BE49-F238E27FC236}">
                  <a16:creationId xmlns:a16="http://schemas.microsoft.com/office/drawing/2014/main" xmlns="" id="{5512017F-F114-4355-B3E8-E0B2A0A73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1636713"/>
              <a:ext cx="36513" cy="46038"/>
            </a:xfrm>
            <a:custGeom>
              <a:avLst/>
              <a:gdLst>
                <a:gd name="T0" fmla="*/ 0 w 23"/>
                <a:gd name="T1" fmla="*/ 0 h 29"/>
                <a:gd name="T2" fmla="*/ 0 w 23"/>
                <a:gd name="T3" fmla="*/ 0 h 29"/>
                <a:gd name="T4" fmla="*/ 0 w 23"/>
                <a:gd name="T5" fmla="*/ 1 h 29"/>
                <a:gd name="T6" fmla="*/ 0 w 23"/>
                <a:gd name="T7" fmla="*/ 1 h 29"/>
                <a:gd name="T8" fmla="*/ 2 w 23"/>
                <a:gd name="T9" fmla="*/ 3 h 29"/>
                <a:gd name="T10" fmla="*/ 2 w 23"/>
                <a:gd name="T11" fmla="*/ 1 h 29"/>
                <a:gd name="T12" fmla="*/ 6 w 23"/>
                <a:gd name="T13" fmla="*/ 1 h 29"/>
                <a:gd name="T14" fmla="*/ 9 w 23"/>
                <a:gd name="T15" fmla="*/ 1 h 29"/>
                <a:gd name="T16" fmla="*/ 13 w 23"/>
                <a:gd name="T17" fmla="*/ 3 h 29"/>
                <a:gd name="T18" fmla="*/ 16 w 23"/>
                <a:gd name="T19" fmla="*/ 5 h 29"/>
                <a:gd name="T20" fmla="*/ 18 w 23"/>
                <a:gd name="T21" fmla="*/ 7 h 29"/>
                <a:gd name="T22" fmla="*/ 20 w 23"/>
                <a:gd name="T23" fmla="*/ 8 h 29"/>
                <a:gd name="T24" fmla="*/ 20 w 23"/>
                <a:gd name="T25" fmla="*/ 10 h 29"/>
                <a:gd name="T26" fmla="*/ 21 w 23"/>
                <a:gd name="T27" fmla="*/ 14 h 29"/>
                <a:gd name="T28" fmla="*/ 20 w 23"/>
                <a:gd name="T29" fmla="*/ 19 h 29"/>
                <a:gd name="T30" fmla="*/ 18 w 23"/>
                <a:gd name="T31" fmla="*/ 22 h 29"/>
                <a:gd name="T32" fmla="*/ 14 w 23"/>
                <a:gd name="T33" fmla="*/ 28 h 29"/>
                <a:gd name="T34" fmla="*/ 14 w 23"/>
                <a:gd name="T35" fmla="*/ 28 h 29"/>
                <a:gd name="T36" fmla="*/ 14 w 23"/>
                <a:gd name="T37" fmla="*/ 29 h 29"/>
                <a:gd name="T38" fmla="*/ 16 w 23"/>
                <a:gd name="T39" fmla="*/ 29 h 29"/>
                <a:gd name="T40" fmla="*/ 16 w 23"/>
                <a:gd name="T41" fmla="*/ 29 h 29"/>
                <a:gd name="T42" fmla="*/ 21 w 23"/>
                <a:gd name="T43" fmla="*/ 24 h 29"/>
                <a:gd name="T44" fmla="*/ 23 w 23"/>
                <a:gd name="T45" fmla="*/ 21 h 29"/>
                <a:gd name="T46" fmla="*/ 23 w 23"/>
                <a:gd name="T47" fmla="*/ 15 h 29"/>
                <a:gd name="T48" fmla="*/ 23 w 23"/>
                <a:gd name="T49" fmla="*/ 12 h 29"/>
                <a:gd name="T50" fmla="*/ 21 w 23"/>
                <a:gd name="T51" fmla="*/ 8 h 29"/>
                <a:gd name="T52" fmla="*/ 21 w 23"/>
                <a:gd name="T53" fmla="*/ 7 h 29"/>
                <a:gd name="T54" fmla="*/ 21 w 23"/>
                <a:gd name="T55" fmla="*/ 5 h 29"/>
                <a:gd name="T56" fmla="*/ 18 w 23"/>
                <a:gd name="T57" fmla="*/ 1 h 29"/>
                <a:gd name="T58" fmla="*/ 14 w 23"/>
                <a:gd name="T59" fmla="*/ 0 h 29"/>
                <a:gd name="T60" fmla="*/ 9 w 23"/>
                <a:gd name="T61" fmla="*/ 0 h 29"/>
                <a:gd name="T62" fmla="*/ 6 w 23"/>
                <a:gd name="T63" fmla="*/ 0 h 29"/>
                <a:gd name="T64" fmla="*/ 2 w 23"/>
                <a:gd name="T65" fmla="*/ 0 h 29"/>
                <a:gd name="T66" fmla="*/ 0 w 23"/>
                <a:gd name="T6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9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9" y="1"/>
                  </a:lnTo>
                  <a:lnTo>
                    <a:pt x="13" y="3"/>
                  </a:lnTo>
                  <a:lnTo>
                    <a:pt x="16" y="5"/>
                  </a:lnTo>
                  <a:lnTo>
                    <a:pt x="18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3" y="21"/>
                  </a:lnTo>
                  <a:lnTo>
                    <a:pt x="23" y="15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128">
              <a:extLst>
                <a:ext uri="{FF2B5EF4-FFF2-40B4-BE49-F238E27FC236}">
                  <a16:creationId xmlns:a16="http://schemas.microsoft.com/office/drawing/2014/main" xmlns="" id="{3DF49D27-FF33-418D-A877-C6857DD4B2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55750"/>
              <a:ext cx="63500" cy="130175"/>
            </a:xfrm>
            <a:custGeom>
              <a:avLst/>
              <a:gdLst>
                <a:gd name="T0" fmla="*/ 19 w 40"/>
                <a:gd name="T1" fmla="*/ 2 h 82"/>
                <a:gd name="T2" fmla="*/ 21 w 40"/>
                <a:gd name="T3" fmla="*/ 4 h 82"/>
                <a:gd name="T4" fmla="*/ 24 w 40"/>
                <a:gd name="T5" fmla="*/ 5 h 82"/>
                <a:gd name="T6" fmla="*/ 29 w 40"/>
                <a:gd name="T7" fmla="*/ 9 h 82"/>
                <a:gd name="T8" fmla="*/ 35 w 40"/>
                <a:gd name="T9" fmla="*/ 18 h 82"/>
                <a:gd name="T10" fmla="*/ 35 w 40"/>
                <a:gd name="T11" fmla="*/ 28 h 82"/>
                <a:gd name="T12" fmla="*/ 28 w 40"/>
                <a:gd name="T13" fmla="*/ 42 h 82"/>
                <a:gd name="T14" fmla="*/ 24 w 40"/>
                <a:gd name="T15" fmla="*/ 46 h 82"/>
                <a:gd name="T16" fmla="*/ 19 w 40"/>
                <a:gd name="T17" fmla="*/ 51 h 82"/>
                <a:gd name="T18" fmla="*/ 15 w 40"/>
                <a:gd name="T19" fmla="*/ 59 h 82"/>
                <a:gd name="T20" fmla="*/ 17 w 40"/>
                <a:gd name="T21" fmla="*/ 65 h 82"/>
                <a:gd name="T22" fmla="*/ 26 w 40"/>
                <a:gd name="T23" fmla="*/ 68 h 82"/>
                <a:gd name="T24" fmla="*/ 29 w 40"/>
                <a:gd name="T25" fmla="*/ 72 h 82"/>
                <a:gd name="T26" fmla="*/ 29 w 40"/>
                <a:gd name="T27" fmla="*/ 73 h 82"/>
                <a:gd name="T28" fmla="*/ 28 w 40"/>
                <a:gd name="T29" fmla="*/ 77 h 82"/>
                <a:gd name="T30" fmla="*/ 24 w 40"/>
                <a:gd name="T31" fmla="*/ 77 h 82"/>
                <a:gd name="T32" fmla="*/ 17 w 40"/>
                <a:gd name="T33" fmla="*/ 79 h 82"/>
                <a:gd name="T34" fmla="*/ 8 w 40"/>
                <a:gd name="T35" fmla="*/ 75 h 82"/>
                <a:gd name="T36" fmla="*/ 5 w 40"/>
                <a:gd name="T37" fmla="*/ 72 h 82"/>
                <a:gd name="T38" fmla="*/ 3 w 40"/>
                <a:gd name="T39" fmla="*/ 65 h 82"/>
                <a:gd name="T40" fmla="*/ 5 w 40"/>
                <a:gd name="T41" fmla="*/ 52 h 82"/>
                <a:gd name="T42" fmla="*/ 14 w 40"/>
                <a:gd name="T43" fmla="*/ 40 h 82"/>
                <a:gd name="T44" fmla="*/ 17 w 40"/>
                <a:gd name="T45" fmla="*/ 39 h 82"/>
                <a:gd name="T46" fmla="*/ 22 w 40"/>
                <a:gd name="T47" fmla="*/ 32 h 82"/>
                <a:gd name="T48" fmla="*/ 22 w 40"/>
                <a:gd name="T49" fmla="*/ 21 h 82"/>
                <a:gd name="T50" fmla="*/ 19 w 40"/>
                <a:gd name="T51" fmla="*/ 14 h 82"/>
                <a:gd name="T52" fmla="*/ 17 w 40"/>
                <a:gd name="T53" fmla="*/ 16 h 82"/>
                <a:gd name="T54" fmla="*/ 21 w 40"/>
                <a:gd name="T55" fmla="*/ 21 h 82"/>
                <a:gd name="T56" fmla="*/ 19 w 40"/>
                <a:gd name="T57" fmla="*/ 30 h 82"/>
                <a:gd name="T58" fmla="*/ 15 w 40"/>
                <a:gd name="T59" fmla="*/ 37 h 82"/>
                <a:gd name="T60" fmla="*/ 12 w 40"/>
                <a:gd name="T61" fmla="*/ 39 h 82"/>
                <a:gd name="T62" fmla="*/ 1 w 40"/>
                <a:gd name="T63" fmla="*/ 52 h 82"/>
                <a:gd name="T64" fmla="*/ 0 w 40"/>
                <a:gd name="T65" fmla="*/ 65 h 82"/>
                <a:gd name="T66" fmla="*/ 3 w 40"/>
                <a:gd name="T67" fmla="*/ 73 h 82"/>
                <a:gd name="T68" fmla="*/ 5 w 40"/>
                <a:gd name="T69" fmla="*/ 77 h 82"/>
                <a:gd name="T70" fmla="*/ 15 w 40"/>
                <a:gd name="T71" fmla="*/ 82 h 82"/>
                <a:gd name="T72" fmla="*/ 26 w 40"/>
                <a:gd name="T73" fmla="*/ 80 h 82"/>
                <a:gd name="T74" fmla="*/ 29 w 40"/>
                <a:gd name="T75" fmla="*/ 79 h 82"/>
                <a:gd name="T76" fmla="*/ 33 w 40"/>
                <a:gd name="T77" fmla="*/ 73 h 82"/>
                <a:gd name="T78" fmla="*/ 29 w 40"/>
                <a:gd name="T79" fmla="*/ 68 h 82"/>
                <a:gd name="T80" fmla="*/ 28 w 40"/>
                <a:gd name="T81" fmla="*/ 66 h 82"/>
                <a:gd name="T82" fmla="*/ 21 w 40"/>
                <a:gd name="T83" fmla="*/ 63 h 82"/>
                <a:gd name="T84" fmla="*/ 19 w 40"/>
                <a:gd name="T85" fmla="*/ 56 h 82"/>
                <a:gd name="T86" fmla="*/ 24 w 40"/>
                <a:gd name="T87" fmla="*/ 49 h 82"/>
                <a:gd name="T88" fmla="*/ 31 w 40"/>
                <a:gd name="T89" fmla="*/ 44 h 82"/>
                <a:gd name="T90" fmla="*/ 31 w 40"/>
                <a:gd name="T91" fmla="*/ 44 h 82"/>
                <a:gd name="T92" fmla="*/ 38 w 40"/>
                <a:gd name="T93" fmla="*/ 30 h 82"/>
                <a:gd name="T94" fmla="*/ 38 w 40"/>
                <a:gd name="T95" fmla="*/ 16 h 82"/>
                <a:gd name="T96" fmla="*/ 33 w 40"/>
                <a:gd name="T97" fmla="*/ 7 h 82"/>
                <a:gd name="T98" fmla="*/ 24 w 40"/>
                <a:gd name="T99" fmla="*/ 2 h 82"/>
                <a:gd name="T100" fmla="*/ 21 w 40"/>
                <a:gd name="T101" fmla="*/ 0 h 82"/>
                <a:gd name="T102" fmla="*/ 19 w 40"/>
                <a:gd name="T103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82">
                  <a:moveTo>
                    <a:pt x="19" y="2"/>
                  </a:moveTo>
                  <a:lnTo>
                    <a:pt x="19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9"/>
                  </a:lnTo>
                  <a:lnTo>
                    <a:pt x="33" y="12"/>
                  </a:lnTo>
                  <a:lnTo>
                    <a:pt x="35" y="18"/>
                  </a:lnTo>
                  <a:lnTo>
                    <a:pt x="36" y="23"/>
                  </a:lnTo>
                  <a:lnTo>
                    <a:pt x="35" y="28"/>
                  </a:lnTo>
                  <a:lnTo>
                    <a:pt x="33" y="35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7" y="56"/>
                  </a:lnTo>
                  <a:lnTo>
                    <a:pt x="15" y="59"/>
                  </a:lnTo>
                  <a:lnTo>
                    <a:pt x="15" y="61"/>
                  </a:lnTo>
                  <a:lnTo>
                    <a:pt x="17" y="65"/>
                  </a:lnTo>
                  <a:lnTo>
                    <a:pt x="21" y="66"/>
                  </a:lnTo>
                  <a:lnTo>
                    <a:pt x="26" y="68"/>
                  </a:lnTo>
                  <a:lnTo>
                    <a:pt x="28" y="70"/>
                  </a:lnTo>
                  <a:lnTo>
                    <a:pt x="29" y="72"/>
                  </a:lnTo>
                  <a:lnTo>
                    <a:pt x="29" y="73"/>
                  </a:lnTo>
                  <a:lnTo>
                    <a:pt x="29" y="73"/>
                  </a:lnTo>
                  <a:lnTo>
                    <a:pt x="29" y="75"/>
                  </a:lnTo>
                  <a:lnTo>
                    <a:pt x="28" y="77"/>
                  </a:lnTo>
                  <a:lnTo>
                    <a:pt x="28" y="77"/>
                  </a:lnTo>
                  <a:lnTo>
                    <a:pt x="24" y="77"/>
                  </a:lnTo>
                  <a:lnTo>
                    <a:pt x="21" y="79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8" y="75"/>
                  </a:lnTo>
                  <a:lnTo>
                    <a:pt x="7" y="73"/>
                  </a:lnTo>
                  <a:lnTo>
                    <a:pt x="5" y="72"/>
                  </a:lnTo>
                  <a:lnTo>
                    <a:pt x="5" y="68"/>
                  </a:lnTo>
                  <a:lnTo>
                    <a:pt x="3" y="65"/>
                  </a:lnTo>
                  <a:lnTo>
                    <a:pt x="3" y="59"/>
                  </a:lnTo>
                  <a:lnTo>
                    <a:pt x="5" y="52"/>
                  </a:lnTo>
                  <a:lnTo>
                    <a:pt x="8" y="47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7" y="39"/>
                  </a:lnTo>
                  <a:lnTo>
                    <a:pt x="21" y="35"/>
                  </a:lnTo>
                  <a:lnTo>
                    <a:pt x="22" y="32"/>
                  </a:lnTo>
                  <a:lnTo>
                    <a:pt x="24" y="26"/>
                  </a:lnTo>
                  <a:lnTo>
                    <a:pt x="22" y="21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21" y="21"/>
                  </a:lnTo>
                  <a:lnTo>
                    <a:pt x="21" y="26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5" y="37"/>
                  </a:lnTo>
                  <a:lnTo>
                    <a:pt x="14" y="39"/>
                  </a:lnTo>
                  <a:lnTo>
                    <a:pt x="12" y="39"/>
                  </a:lnTo>
                  <a:lnTo>
                    <a:pt x="5" y="46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1" y="70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7"/>
                  </a:lnTo>
                  <a:lnTo>
                    <a:pt x="10" y="80"/>
                  </a:lnTo>
                  <a:lnTo>
                    <a:pt x="15" y="82"/>
                  </a:lnTo>
                  <a:lnTo>
                    <a:pt x="21" y="82"/>
                  </a:lnTo>
                  <a:lnTo>
                    <a:pt x="26" y="80"/>
                  </a:lnTo>
                  <a:lnTo>
                    <a:pt x="28" y="79"/>
                  </a:lnTo>
                  <a:lnTo>
                    <a:pt x="29" y="79"/>
                  </a:lnTo>
                  <a:lnTo>
                    <a:pt x="33" y="75"/>
                  </a:lnTo>
                  <a:lnTo>
                    <a:pt x="33" y="73"/>
                  </a:lnTo>
                  <a:lnTo>
                    <a:pt x="31" y="70"/>
                  </a:lnTo>
                  <a:lnTo>
                    <a:pt x="29" y="68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9" y="56"/>
                  </a:lnTo>
                  <a:lnTo>
                    <a:pt x="21" y="52"/>
                  </a:lnTo>
                  <a:lnTo>
                    <a:pt x="24" y="49"/>
                  </a:lnTo>
                  <a:lnTo>
                    <a:pt x="28" y="46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5" y="37"/>
                  </a:lnTo>
                  <a:lnTo>
                    <a:pt x="38" y="30"/>
                  </a:lnTo>
                  <a:lnTo>
                    <a:pt x="40" y="23"/>
                  </a:lnTo>
                  <a:lnTo>
                    <a:pt x="38" y="16"/>
                  </a:lnTo>
                  <a:lnTo>
                    <a:pt x="36" y="11"/>
                  </a:lnTo>
                  <a:lnTo>
                    <a:pt x="33" y="7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129">
              <a:extLst>
                <a:ext uri="{FF2B5EF4-FFF2-40B4-BE49-F238E27FC236}">
                  <a16:creationId xmlns:a16="http://schemas.microsoft.com/office/drawing/2014/main" xmlns="" id="{43B84138-24F7-47D6-BB82-04471ECF3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63" y="1566863"/>
              <a:ext cx="41275" cy="115888"/>
            </a:xfrm>
            <a:custGeom>
              <a:avLst/>
              <a:gdLst>
                <a:gd name="T0" fmla="*/ 10 w 26"/>
                <a:gd name="T1" fmla="*/ 2 h 73"/>
                <a:gd name="T2" fmla="*/ 10 w 26"/>
                <a:gd name="T3" fmla="*/ 4 h 73"/>
                <a:gd name="T4" fmla="*/ 12 w 26"/>
                <a:gd name="T5" fmla="*/ 4 h 73"/>
                <a:gd name="T6" fmla="*/ 12 w 26"/>
                <a:gd name="T7" fmla="*/ 4 h 73"/>
                <a:gd name="T8" fmla="*/ 14 w 26"/>
                <a:gd name="T9" fmla="*/ 5 h 73"/>
                <a:gd name="T10" fmla="*/ 17 w 26"/>
                <a:gd name="T11" fmla="*/ 7 h 73"/>
                <a:gd name="T12" fmla="*/ 21 w 26"/>
                <a:gd name="T13" fmla="*/ 9 h 73"/>
                <a:gd name="T14" fmla="*/ 22 w 26"/>
                <a:gd name="T15" fmla="*/ 12 h 73"/>
                <a:gd name="T16" fmla="*/ 22 w 26"/>
                <a:gd name="T17" fmla="*/ 16 h 73"/>
                <a:gd name="T18" fmla="*/ 22 w 26"/>
                <a:gd name="T19" fmla="*/ 21 h 73"/>
                <a:gd name="T20" fmla="*/ 19 w 26"/>
                <a:gd name="T21" fmla="*/ 25 h 73"/>
                <a:gd name="T22" fmla="*/ 19 w 26"/>
                <a:gd name="T23" fmla="*/ 26 h 73"/>
                <a:gd name="T24" fmla="*/ 17 w 26"/>
                <a:gd name="T25" fmla="*/ 28 h 73"/>
                <a:gd name="T26" fmla="*/ 14 w 26"/>
                <a:gd name="T27" fmla="*/ 32 h 73"/>
                <a:gd name="T28" fmla="*/ 10 w 26"/>
                <a:gd name="T29" fmla="*/ 35 h 73"/>
                <a:gd name="T30" fmla="*/ 10 w 26"/>
                <a:gd name="T31" fmla="*/ 37 h 73"/>
                <a:gd name="T32" fmla="*/ 8 w 26"/>
                <a:gd name="T33" fmla="*/ 39 h 73"/>
                <a:gd name="T34" fmla="*/ 5 w 26"/>
                <a:gd name="T35" fmla="*/ 40 h 73"/>
                <a:gd name="T36" fmla="*/ 3 w 26"/>
                <a:gd name="T37" fmla="*/ 44 h 73"/>
                <a:gd name="T38" fmla="*/ 1 w 26"/>
                <a:gd name="T39" fmla="*/ 49 h 73"/>
                <a:gd name="T40" fmla="*/ 0 w 26"/>
                <a:gd name="T41" fmla="*/ 54 h 73"/>
                <a:gd name="T42" fmla="*/ 1 w 26"/>
                <a:gd name="T43" fmla="*/ 58 h 73"/>
                <a:gd name="T44" fmla="*/ 3 w 26"/>
                <a:gd name="T45" fmla="*/ 63 h 73"/>
                <a:gd name="T46" fmla="*/ 5 w 26"/>
                <a:gd name="T47" fmla="*/ 66 h 73"/>
                <a:gd name="T48" fmla="*/ 10 w 26"/>
                <a:gd name="T49" fmla="*/ 70 h 73"/>
                <a:gd name="T50" fmla="*/ 17 w 26"/>
                <a:gd name="T51" fmla="*/ 73 h 73"/>
                <a:gd name="T52" fmla="*/ 17 w 26"/>
                <a:gd name="T53" fmla="*/ 73 h 73"/>
                <a:gd name="T54" fmla="*/ 19 w 26"/>
                <a:gd name="T55" fmla="*/ 72 h 73"/>
                <a:gd name="T56" fmla="*/ 19 w 26"/>
                <a:gd name="T57" fmla="*/ 70 h 73"/>
                <a:gd name="T58" fmla="*/ 17 w 26"/>
                <a:gd name="T59" fmla="*/ 70 h 73"/>
                <a:gd name="T60" fmla="*/ 10 w 26"/>
                <a:gd name="T61" fmla="*/ 66 h 73"/>
                <a:gd name="T62" fmla="*/ 7 w 26"/>
                <a:gd name="T63" fmla="*/ 63 h 73"/>
                <a:gd name="T64" fmla="*/ 3 w 26"/>
                <a:gd name="T65" fmla="*/ 58 h 73"/>
                <a:gd name="T66" fmla="*/ 3 w 26"/>
                <a:gd name="T67" fmla="*/ 52 h 73"/>
                <a:gd name="T68" fmla="*/ 5 w 26"/>
                <a:gd name="T69" fmla="*/ 47 h 73"/>
                <a:gd name="T70" fmla="*/ 7 w 26"/>
                <a:gd name="T71" fmla="*/ 44 h 73"/>
                <a:gd name="T72" fmla="*/ 10 w 26"/>
                <a:gd name="T73" fmla="*/ 40 h 73"/>
                <a:gd name="T74" fmla="*/ 12 w 26"/>
                <a:gd name="T75" fmla="*/ 39 h 73"/>
                <a:gd name="T76" fmla="*/ 12 w 26"/>
                <a:gd name="T77" fmla="*/ 37 h 73"/>
                <a:gd name="T78" fmla="*/ 17 w 26"/>
                <a:gd name="T79" fmla="*/ 33 h 73"/>
                <a:gd name="T80" fmla="*/ 19 w 26"/>
                <a:gd name="T81" fmla="*/ 30 h 73"/>
                <a:gd name="T82" fmla="*/ 21 w 26"/>
                <a:gd name="T83" fmla="*/ 28 h 73"/>
                <a:gd name="T84" fmla="*/ 22 w 26"/>
                <a:gd name="T85" fmla="*/ 26 h 73"/>
                <a:gd name="T86" fmla="*/ 24 w 26"/>
                <a:gd name="T87" fmla="*/ 21 h 73"/>
                <a:gd name="T88" fmla="*/ 26 w 26"/>
                <a:gd name="T89" fmla="*/ 16 h 73"/>
                <a:gd name="T90" fmla="*/ 24 w 26"/>
                <a:gd name="T91" fmla="*/ 12 h 73"/>
                <a:gd name="T92" fmla="*/ 22 w 26"/>
                <a:gd name="T93" fmla="*/ 7 h 73"/>
                <a:gd name="T94" fmla="*/ 19 w 26"/>
                <a:gd name="T95" fmla="*/ 4 h 73"/>
                <a:gd name="T96" fmla="*/ 15 w 26"/>
                <a:gd name="T97" fmla="*/ 2 h 73"/>
                <a:gd name="T98" fmla="*/ 14 w 26"/>
                <a:gd name="T99" fmla="*/ 2 h 73"/>
                <a:gd name="T100" fmla="*/ 12 w 26"/>
                <a:gd name="T101" fmla="*/ 0 h 73"/>
                <a:gd name="T102" fmla="*/ 12 w 26"/>
                <a:gd name="T103" fmla="*/ 0 h 73"/>
                <a:gd name="T104" fmla="*/ 10 w 26"/>
                <a:gd name="T105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73">
                  <a:moveTo>
                    <a:pt x="10" y="2"/>
                  </a:move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5"/>
                  </a:lnTo>
                  <a:lnTo>
                    <a:pt x="17" y="7"/>
                  </a:lnTo>
                  <a:lnTo>
                    <a:pt x="21" y="9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4" y="32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8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3"/>
                  </a:lnTo>
                  <a:lnTo>
                    <a:pt x="5" y="66"/>
                  </a:lnTo>
                  <a:lnTo>
                    <a:pt x="10" y="70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9" y="72"/>
                  </a:lnTo>
                  <a:lnTo>
                    <a:pt x="19" y="70"/>
                  </a:lnTo>
                  <a:lnTo>
                    <a:pt x="17" y="70"/>
                  </a:lnTo>
                  <a:lnTo>
                    <a:pt x="10" y="66"/>
                  </a:lnTo>
                  <a:lnTo>
                    <a:pt x="7" y="63"/>
                  </a:lnTo>
                  <a:lnTo>
                    <a:pt x="3" y="58"/>
                  </a:lnTo>
                  <a:lnTo>
                    <a:pt x="3" y="52"/>
                  </a:lnTo>
                  <a:lnTo>
                    <a:pt x="5" y="47"/>
                  </a:lnTo>
                  <a:lnTo>
                    <a:pt x="7" y="44"/>
                  </a:lnTo>
                  <a:lnTo>
                    <a:pt x="10" y="40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7" y="33"/>
                  </a:lnTo>
                  <a:lnTo>
                    <a:pt x="19" y="30"/>
                  </a:lnTo>
                  <a:lnTo>
                    <a:pt x="21" y="28"/>
                  </a:lnTo>
                  <a:lnTo>
                    <a:pt x="22" y="26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7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130">
              <a:extLst>
                <a:ext uri="{FF2B5EF4-FFF2-40B4-BE49-F238E27FC236}">
                  <a16:creationId xmlns:a16="http://schemas.microsoft.com/office/drawing/2014/main" xmlns="" id="{BAC481DC-5BE7-4236-ADA2-9C1FDF2D15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573213"/>
              <a:ext cx="74613" cy="23813"/>
            </a:xfrm>
            <a:custGeom>
              <a:avLst/>
              <a:gdLst>
                <a:gd name="T0" fmla="*/ 46 w 47"/>
                <a:gd name="T1" fmla="*/ 0 h 15"/>
                <a:gd name="T2" fmla="*/ 32 w 47"/>
                <a:gd name="T3" fmla="*/ 7 h 15"/>
                <a:gd name="T4" fmla="*/ 18 w 47"/>
                <a:gd name="T5" fmla="*/ 10 h 15"/>
                <a:gd name="T6" fmla="*/ 7 w 47"/>
                <a:gd name="T7" fmla="*/ 12 h 15"/>
                <a:gd name="T8" fmla="*/ 2 w 47"/>
                <a:gd name="T9" fmla="*/ 12 h 15"/>
                <a:gd name="T10" fmla="*/ 0 w 47"/>
                <a:gd name="T11" fmla="*/ 14 h 15"/>
                <a:gd name="T12" fmla="*/ 0 w 47"/>
                <a:gd name="T13" fmla="*/ 14 h 15"/>
                <a:gd name="T14" fmla="*/ 0 w 47"/>
                <a:gd name="T15" fmla="*/ 15 h 15"/>
                <a:gd name="T16" fmla="*/ 2 w 47"/>
                <a:gd name="T17" fmla="*/ 15 h 15"/>
                <a:gd name="T18" fmla="*/ 7 w 47"/>
                <a:gd name="T19" fmla="*/ 15 h 15"/>
                <a:gd name="T20" fmla="*/ 19 w 47"/>
                <a:gd name="T21" fmla="*/ 12 h 15"/>
                <a:gd name="T22" fmla="*/ 33 w 47"/>
                <a:gd name="T23" fmla="*/ 8 h 15"/>
                <a:gd name="T24" fmla="*/ 47 w 47"/>
                <a:gd name="T25" fmla="*/ 3 h 15"/>
                <a:gd name="T26" fmla="*/ 47 w 47"/>
                <a:gd name="T27" fmla="*/ 1 h 15"/>
                <a:gd name="T28" fmla="*/ 47 w 47"/>
                <a:gd name="T29" fmla="*/ 0 h 15"/>
                <a:gd name="T30" fmla="*/ 46 w 47"/>
                <a:gd name="T31" fmla="*/ 0 h 15"/>
                <a:gd name="T32" fmla="*/ 46 w 47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5">
                  <a:moveTo>
                    <a:pt x="46" y="0"/>
                  </a:moveTo>
                  <a:lnTo>
                    <a:pt x="32" y="7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7" y="15"/>
                  </a:lnTo>
                  <a:lnTo>
                    <a:pt x="19" y="12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47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31">
              <a:extLst>
                <a:ext uri="{FF2B5EF4-FFF2-40B4-BE49-F238E27FC236}">
                  <a16:creationId xmlns:a16="http://schemas.microsoft.com/office/drawing/2014/main" xmlns="" id="{F291277B-EE34-42D2-836C-884E1B30C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413" y="1570038"/>
              <a:ext cx="98425" cy="38100"/>
            </a:xfrm>
            <a:custGeom>
              <a:avLst/>
              <a:gdLst>
                <a:gd name="T0" fmla="*/ 59 w 62"/>
                <a:gd name="T1" fmla="*/ 0 h 24"/>
                <a:gd name="T2" fmla="*/ 57 w 62"/>
                <a:gd name="T3" fmla="*/ 2 h 24"/>
                <a:gd name="T4" fmla="*/ 48 w 62"/>
                <a:gd name="T5" fmla="*/ 9 h 24"/>
                <a:gd name="T6" fmla="*/ 36 w 62"/>
                <a:gd name="T7" fmla="*/ 14 h 24"/>
                <a:gd name="T8" fmla="*/ 20 w 62"/>
                <a:gd name="T9" fmla="*/ 19 h 24"/>
                <a:gd name="T10" fmla="*/ 1 w 62"/>
                <a:gd name="T11" fmla="*/ 21 h 24"/>
                <a:gd name="T12" fmla="*/ 0 w 62"/>
                <a:gd name="T13" fmla="*/ 21 h 24"/>
                <a:gd name="T14" fmla="*/ 0 w 62"/>
                <a:gd name="T15" fmla="*/ 23 h 24"/>
                <a:gd name="T16" fmla="*/ 0 w 62"/>
                <a:gd name="T17" fmla="*/ 23 h 24"/>
                <a:gd name="T18" fmla="*/ 1 w 62"/>
                <a:gd name="T19" fmla="*/ 24 h 24"/>
                <a:gd name="T20" fmla="*/ 20 w 62"/>
                <a:gd name="T21" fmla="*/ 23 h 24"/>
                <a:gd name="T22" fmla="*/ 38 w 62"/>
                <a:gd name="T23" fmla="*/ 17 h 24"/>
                <a:gd name="T24" fmla="*/ 50 w 62"/>
                <a:gd name="T25" fmla="*/ 10 h 24"/>
                <a:gd name="T26" fmla="*/ 59 w 62"/>
                <a:gd name="T27" fmla="*/ 5 h 24"/>
                <a:gd name="T28" fmla="*/ 62 w 62"/>
                <a:gd name="T29" fmla="*/ 2 h 24"/>
                <a:gd name="T30" fmla="*/ 62 w 62"/>
                <a:gd name="T31" fmla="*/ 2 h 24"/>
                <a:gd name="T32" fmla="*/ 62 w 62"/>
                <a:gd name="T33" fmla="*/ 0 h 24"/>
                <a:gd name="T34" fmla="*/ 61 w 62"/>
                <a:gd name="T35" fmla="*/ 0 h 24"/>
                <a:gd name="T36" fmla="*/ 59 w 62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24">
                  <a:moveTo>
                    <a:pt x="59" y="0"/>
                  </a:moveTo>
                  <a:lnTo>
                    <a:pt x="57" y="2"/>
                  </a:lnTo>
                  <a:lnTo>
                    <a:pt x="48" y="9"/>
                  </a:lnTo>
                  <a:lnTo>
                    <a:pt x="36" y="14"/>
                  </a:lnTo>
                  <a:lnTo>
                    <a:pt x="20" y="19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20" y="23"/>
                  </a:lnTo>
                  <a:lnTo>
                    <a:pt x="38" y="17"/>
                  </a:lnTo>
                  <a:lnTo>
                    <a:pt x="50" y="10"/>
                  </a:lnTo>
                  <a:lnTo>
                    <a:pt x="59" y="5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32">
              <a:extLst>
                <a:ext uri="{FF2B5EF4-FFF2-40B4-BE49-F238E27FC236}">
                  <a16:creationId xmlns:a16="http://schemas.microsoft.com/office/drawing/2014/main" xmlns="" id="{A166C6A0-275B-4295-8800-37E00B188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573213"/>
              <a:ext cx="119063" cy="46038"/>
            </a:xfrm>
            <a:custGeom>
              <a:avLst/>
              <a:gdLst>
                <a:gd name="T0" fmla="*/ 73 w 75"/>
                <a:gd name="T1" fmla="*/ 1 h 29"/>
                <a:gd name="T2" fmla="*/ 70 w 75"/>
                <a:gd name="T3" fmla="*/ 3 h 29"/>
                <a:gd name="T4" fmla="*/ 61 w 75"/>
                <a:gd name="T5" fmla="*/ 10 h 29"/>
                <a:gd name="T6" fmla="*/ 47 w 75"/>
                <a:gd name="T7" fmla="*/ 17 h 29"/>
                <a:gd name="T8" fmla="*/ 26 w 75"/>
                <a:gd name="T9" fmla="*/ 24 h 29"/>
                <a:gd name="T10" fmla="*/ 0 w 75"/>
                <a:gd name="T11" fmla="*/ 26 h 29"/>
                <a:gd name="T12" fmla="*/ 0 w 75"/>
                <a:gd name="T13" fmla="*/ 28 h 29"/>
                <a:gd name="T14" fmla="*/ 0 w 75"/>
                <a:gd name="T15" fmla="*/ 28 h 29"/>
                <a:gd name="T16" fmla="*/ 0 w 75"/>
                <a:gd name="T17" fmla="*/ 29 h 29"/>
                <a:gd name="T18" fmla="*/ 0 w 75"/>
                <a:gd name="T19" fmla="*/ 29 h 29"/>
                <a:gd name="T20" fmla="*/ 28 w 75"/>
                <a:gd name="T21" fmla="*/ 26 h 29"/>
                <a:gd name="T22" fmla="*/ 49 w 75"/>
                <a:gd name="T23" fmla="*/ 21 h 29"/>
                <a:gd name="T24" fmla="*/ 63 w 75"/>
                <a:gd name="T25" fmla="*/ 12 h 29"/>
                <a:gd name="T26" fmla="*/ 72 w 75"/>
                <a:gd name="T27" fmla="*/ 7 h 29"/>
                <a:gd name="T28" fmla="*/ 75 w 75"/>
                <a:gd name="T29" fmla="*/ 3 h 29"/>
                <a:gd name="T30" fmla="*/ 75 w 75"/>
                <a:gd name="T31" fmla="*/ 1 h 29"/>
                <a:gd name="T32" fmla="*/ 75 w 75"/>
                <a:gd name="T33" fmla="*/ 1 h 29"/>
                <a:gd name="T34" fmla="*/ 75 w 75"/>
                <a:gd name="T35" fmla="*/ 0 h 29"/>
                <a:gd name="T36" fmla="*/ 73 w 75"/>
                <a:gd name="T3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29">
                  <a:moveTo>
                    <a:pt x="73" y="1"/>
                  </a:moveTo>
                  <a:lnTo>
                    <a:pt x="70" y="3"/>
                  </a:lnTo>
                  <a:lnTo>
                    <a:pt x="61" y="10"/>
                  </a:lnTo>
                  <a:lnTo>
                    <a:pt x="47" y="17"/>
                  </a:lnTo>
                  <a:lnTo>
                    <a:pt x="26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26"/>
                  </a:lnTo>
                  <a:lnTo>
                    <a:pt x="49" y="21"/>
                  </a:lnTo>
                  <a:lnTo>
                    <a:pt x="63" y="12"/>
                  </a:lnTo>
                  <a:lnTo>
                    <a:pt x="72" y="7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33">
              <a:extLst>
                <a:ext uri="{FF2B5EF4-FFF2-40B4-BE49-F238E27FC236}">
                  <a16:creationId xmlns:a16="http://schemas.microsoft.com/office/drawing/2014/main" xmlns="" id="{11FD9F71-37DF-42CA-861F-7414B32AF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541463"/>
              <a:ext cx="107950" cy="44450"/>
            </a:xfrm>
            <a:custGeom>
              <a:avLst/>
              <a:gdLst>
                <a:gd name="T0" fmla="*/ 11 w 68"/>
                <a:gd name="T1" fmla="*/ 4 h 28"/>
                <a:gd name="T2" fmla="*/ 11 w 68"/>
                <a:gd name="T3" fmla="*/ 4 h 28"/>
                <a:gd name="T4" fmla="*/ 9 w 68"/>
                <a:gd name="T5" fmla="*/ 6 h 28"/>
                <a:gd name="T6" fmla="*/ 5 w 68"/>
                <a:gd name="T7" fmla="*/ 9 h 28"/>
                <a:gd name="T8" fmla="*/ 4 w 68"/>
                <a:gd name="T9" fmla="*/ 13 h 28"/>
                <a:gd name="T10" fmla="*/ 0 w 68"/>
                <a:gd name="T11" fmla="*/ 16 h 28"/>
                <a:gd name="T12" fmla="*/ 0 w 68"/>
                <a:gd name="T13" fmla="*/ 21 h 28"/>
                <a:gd name="T14" fmla="*/ 2 w 68"/>
                <a:gd name="T15" fmla="*/ 27 h 28"/>
                <a:gd name="T16" fmla="*/ 2 w 68"/>
                <a:gd name="T17" fmla="*/ 28 h 28"/>
                <a:gd name="T18" fmla="*/ 4 w 68"/>
                <a:gd name="T19" fmla="*/ 28 h 28"/>
                <a:gd name="T20" fmla="*/ 4 w 68"/>
                <a:gd name="T21" fmla="*/ 28 h 28"/>
                <a:gd name="T22" fmla="*/ 4 w 68"/>
                <a:gd name="T23" fmla="*/ 27 h 28"/>
                <a:gd name="T24" fmla="*/ 4 w 68"/>
                <a:gd name="T25" fmla="*/ 21 h 28"/>
                <a:gd name="T26" fmla="*/ 4 w 68"/>
                <a:gd name="T27" fmla="*/ 18 h 28"/>
                <a:gd name="T28" fmla="*/ 5 w 68"/>
                <a:gd name="T29" fmla="*/ 14 h 28"/>
                <a:gd name="T30" fmla="*/ 9 w 68"/>
                <a:gd name="T31" fmla="*/ 11 h 28"/>
                <a:gd name="T32" fmla="*/ 11 w 68"/>
                <a:gd name="T33" fmla="*/ 7 h 28"/>
                <a:gd name="T34" fmla="*/ 12 w 68"/>
                <a:gd name="T35" fmla="*/ 6 h 28"/>
                <a:gd name="T36" fmla="*/ 12 w 68"/>
                <a:gd name="T37" fmla="*/ 6 h 28"/>
                <a:gd name="T38" fmla="*/ 26 w 68"/>
                <a:gd name="T39" fmla="*/ 4 h 28"/>
                <a:gd name="T40" fmla="*/ 40 w 68"/>
                <a:gd name="T41" fmla="*/ 6 h 28"/>
                <a:gd name="T42" fmla="*/ 53 w 68"/>
                <a:gd name="T43" fmla="*/ 13 h 28"/>
                <a:gd name="T44" fmla="*/ 63 w 68"/>
                <a:gd name="T45" fmla="*/ 18 h 28"/>
                <a:gd name="T46" fmla="*/ 67 w 68"/>
                <a:gd name="T47" fmla="*/ 20 h 28"/>
                <a:gd name="T48" fmla="*/ 67 w 68"/>
                <a:gd name="T49" fmla="*/ 20 h 28"/>
                <a:gd name="T50" fmla="*/ 68 w 68"/>
                <a:gd name="T51" fmla="*/ 20 h 28"/>
                <a:gd name="T52" fmla="*/ 68 w 68"/>
                <a:gd name="T53" fmla="*/ 18 h 28"/>
                <a:gd name="T54" fmla="*/ 68 w 68"/>
                <a:gd name="T55" fmla="*/ 18 h 28"/>
                <a:gd name="T56" fmla="*/ 63 w 68"/>
                <a:gd name="T57" fmla="*/ 14 h 28"/>
                <a:gd name="T58" fmla="*/ 54 w 68"/>
                <a:gd name="T59" fmla="*/ 9 h 28"/>
                <a:gd name="T60" fmla="*/ 40 w 68"/>
                <a:gd name="T61" fmla="*/ 4 h 28"/>
                <a:gd name="T62" fmla="*/ 26 w 68"/>
                <a:gd name="T63" fmla="*/ 0 h 28"/>
                <a:gd name="T64" fmla="*/ 11 w 68"/>
                <a:gd name="T6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28">
                  <a:moveTo>
                    <a:pt x="11" y="4"/>
                  </a:moveTo>
                  <a:lnTo>
                    <a:pt x="11" y="4"/>
                  </a:lnTo>
                  <a:lnTo>
                    <a:pt x="9" y="6"/>
                  </a:lnTo>
                  <a:lnTo>
                    <a:pt x="5" y="9"/>
                  </a:lnTo>
                  <a:lnTo>
                    <a:pt x="4" y="13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4" y="18"/>
                  </a:lnTo>
                  <a:lnTo>
                    <a:pt x="5" y="14"/>
                  </a:lnTo>
                  <a:lnTo>
                    <a:pt x="9" y="11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26" y="4"/>
                  </a:lnTo>
                  <a:lnTo>
                    <a:pt x="40" y="6"/>
                  </a:lnTo>
                  <a:lnTo>
                    <a:pt x="53" y="13"/>
                  </a:lnTo>
                  <a:lnTo>
                    <a:pt x="63" y="18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3" y="14"/>
                  </a:lnTo>
                  <a:lnTo>
                    <a:pt x="54" y="9"/>
                  </a:lnTo>
                  <a:lnTo>
                    <a:pt x="40" y="4"/>
                  </a:lnTo>
                  <a:lnTo>
                    <a:pt x="26" y="0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34">
              <a:extLst>
                <a:ext uri="{FF2B5EF4-FFF2-40B4-BE49-F238E27FC236}">
                  <a16:creationId xmlns:a16="http://schemas.microsoft.com/office/drawing/2014/main" xmlns="" id="{BF5A4C89-4B7F-45FD-B04F-2EE56AAC6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738" y="1552575"/>
              <a:ext cx="92075" cy="33338"/>
            </a:xfrm>
            <a:custGeom>
              <a:avLst/>
              <a:gdLst>
                <a:gd name="T0" fmla="*/ 14 w 58"/>
                <a:gd name="T1" fmla="*/ 0 h 21"/>
                <a:gd name="T2" fmla="*/ 9 w 58"/>
                <a:gd name="T3" fmla="*/ 2 h 21"/>
                <a:gd name="T4" fmla="*/ 5 w 58"/>
                <a:gd name="T5" fmla="*/ 4 h 21"/>
                <a:gd name="T6" fmla="*/ 2 w 58"/>
                <a:gd name="T7" fmla="*/ 7 h 21"/>
                <a:gd name="T8" fmla="*/ 0 w 58"/>
                <a:gd name="T9" fmla="*/ 11 h 21"/>
                <a:gd name="T10" fmla="*/ 0 w 58"/>
                <a:gd name="T11" fmla="*/ 14 h 21"/>
                <a:gd name="T12" fmla="*/ 0 w 58"/>
                <a:gd name="T13" fmla="*/ 16 h 21"/>
                <a:gd name="T14" fmla="*/ 0 w 58"/>
                <a:gd name="T15" fmla="*/ 16 h 21"/>
                <a:gd name="T16" fmla="*/ 0 w 58"/>
                <a:gd name="T17" fmla="*/ 18 h 21"/>
                <a:gd name="T18" fmla="*/ 0 w 58"/>
                <a:gd name="T19" fmla="*/ 18 h 21"/>
                <a:gd name="T20" fmla="*/ 2 w 58"/>
                <a:gd name="T21" fmla="*/ 18 h 21"/>
                <a:gd name="T22" fmla="*/ 2 w 58"/>
                <a:gd name="T23" fmla="*/ 16 h 21"/>
                <a:gd name="T24" fmla="*/ 2 w 58"/>
                <a:gd name="T25" fmla="*/ 16 h 21"/>
                <a:gd name="T26" fmla="*/ 3 w 58"/>
                <a:gd name="T27" fmla="*/ 13 h 21"/>
                <a:gd name="T28" fmla="*/ 3 w 58"/>
                <a:gd name="T29" fmla="*/ 11 h 21"/>
                <a:gd name="T30" fmla="*/ 7 w 58"/>
                <a:gd name="T31" fmla="*/ 7 h 21"/>
                <a:gd name="T32" fmla="*/ 9 w 58"/>
                <a:gd name="T33" fmla="*/ 6 h 21"/>
                <a:gd name="T34" fmla="*/ 14 w 58"/>
                <a:gd name="T35" fmla="*/ 4 h 21"/>
                <a:gd name="T36" fmla="*/ 19 w 58"/>
                <a:gd name="T37" fmla="*/ 4 h 21"/>
                <a:gd name="T38" fmla="*/ 35 w 58"/>
                <a:gd name="T39" fmla="*/ 9 h 21"/>
                <a:gd name="T40" fmla="*/ 54 w 58"/>
                <a:gd name="T41" fmla="*/ 21 h 21"/>
                <a:gd name="T42" fmla="*/ 56 w 58"/>
                <a:gd name="T43" fmla="*/ 21 h 21"/>
                <a:gd name="T44" fmla="*/ 58 w 58"/>
                <a:gd name="T45" fmla="*/ 20 h 21"/>
                <a:gd name="T46" fmla="*/ 58 w 58"/>
                <a:gd name="T47" fmla="*/ 20 h 21"/>
                <a:gd name="T48" fmla="*/ 58 w 58"/>
                <a:gd name="T49" fmla="*/ 18 h 21"/>
                <a:gd name="T50" fmla="*/ 40 w 58"/>
                <a:gd name="T51" fmla="*/ 7 h 21"/>
                <a:gd name="T52" fmla="*/ 26 w 58"/>
                <a:gd name="T53" fmla="*/ 2 h 21"/>
                <a:gd name="T54" fmla="*/ 17 w 58"/>
                <a:gd name="T55" fmla="*/ 0 h 21"/>
                <a:gd name="T56" fmla="*/ 14 w 58"/>
                <a:gd name="T5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" h="21">
                  <a:moveTo>
                    <a:pt x="14" y="0"/>
                  </a:moveTo>
                  <a:lnTo>
                    <a:pt x="9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7" y="7"/>
                  </a:lnTo>
                  <a:lnTo>
                    <a:pt x="9" y="6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35" y="9"/>
                  </a:lnTo>
                  <a:lnTo>
                    <a:pt x="54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8"/>
                  </a:lnTo>
                  <a:lnTo>
                    <a:pt x="40" y="7"/>
                  </a:lnTo>
                  <a:lnTo>
                    <a:pt x="26" y="2"/>
                  </a:lnTo>
                  <a:lnTo>
                    <a:pt x="17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35">
              <a:extLst>
                <a:ext uri="{FF2B5EF4-FFF2-40B4-BE49-F238E27FC236}">
                  <a16:creationId xmlns:a16="http://schemas.microsoft.com/office/drawing/2014/main" xmlns="" id="{BC2E90DA-89D4-475F-995B-55C5DF4FC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6" y="1566863"/>
              <a:ext cx="74613" cy="28575"/>
            </a:xfrm>
            <a:custGeom>
              <a:avLst/>
              <a:gdLst>
                <a:gd name="T0" fmla="*/ 2 w 47"/>
                <a:gd name="T1" fmla="*/ 4 h 18"/>
                <a:gd name="T2" fmla="*/ 0 w 47"/>
                <a:gd name="T3" fmla="*/ 5 h 18"/>
                <a:gd name="T4" fmla="*/ 2 w 47"/>
                <a:gd name="T5" fmla="*/ 7 h 18"/>
                <a:gd name="T6" fmla="*/ 2 w 47"/>
                <a:gd name="T7" fmla="*/ 7 h 18"/>
                <a:gd name="T8" fmla="*/ 4 w 47"/>
                <a:gd name="T9" fmla="*/ 7 h 18"/>
                <a:gd name="T10" fmla="*/ 14 w 47"/>
                <a:gd name="T11" fmla="*/ 4 h 18"/>
                <a:gd name="T12" fmla="*/ 25 w 47"/>
                <a:gd name="T13" fmla="*/ 5 h 18"/>
                <a:gd name="T14" fmla="*/ 35 w 47"/>
                <a:gd name="T15" fmla="*/ 11 h 18"/>
                <a:gd name="T16" fmla="*/ 42 w 47"/>
                <a:gd name="T17" fmla="*/ 14 h 18"/>
                <a:gd name="T18" fmla="*/ 46 w 47"/>
                <a:gd name="T19" fmla="*/ 18 h 18"/>
                <a:gd name="T20" fmla="*/ 46 w 47"/>
                <a:gd name="T21" fmla="*/ 18 h 18"/>
                <a:gd name="T22" fmla="*/ 47 w 47"/>
                <a:gd name="T23" fmla="*/ 16 h 18"/>
                <a:gd name="T24" fmla="*/ 47 w 47"/>
                <a:gd name="T25" fmla="*/ 16 h 18"/>
                <a:gd name="T26" fmla="*/ 47 w 47"/>
                <a:gd name="T27" fmla="*/ 14 h 18"/>
                <a:gd name="T28" fmla="*/ 44 w 47"/>
                <a:gd name="T29" fmla="*/ 12 h 18"/>
                <a:gd name="T30" fmla="*/ 35 w 47"/>
                <a:gd name="T31" fmla="*/ 7 h 18"/>
                <a:gd name="T32" fmla="*/ 25 w 47"/>
                <a:gd name="T33" fmla="*/ 2 h 18"/>
                <a:gd name="T34" fmla="*/ 12 w 47"/>
                <a:gd name="T35" fmla="*/ 0 h 18"/>
                <a:gd name="T36" fmla="*/ 2 w 47"/>
                <a:gd name="T3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8">
                  <a:moveTo>
                    <a:pt x="2" y="4"/>
                  </a:move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7"/>
                  </a:lnTo>
                  <a:lnTo>
                    <a:pt x="14" y="4"/>
                  </a:lnTo>
                  <a:lnTo>
                    <a:pt x="25" y="5"/>
                  </a:lnTo>
                  <a:lnTo>
                    <a:pt x="35" y="11"/>
                  </a:lnTo>
                  <a:lnTo>
                    <a:pt x="42" y="14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4"/>
                  </a:lnTo>
                  <a:lnTo>
                    <a:pt x="44" y="12"/>
                  </a:lnTo>
                  <a:lnTo>
                    <a:pt x="35" y="7"/>
                  </a:lnTo>
                  <a:lnTo>
                    <a:pt x="25" y="2"/>
                  </a:lnTo>
                  <a:lnTo>
                    <a:pt x="12" y="0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36">
              <a:extLst>
                <a:ext uri="{FF2B5EF4-FFF2-40B4-BE49-F238E27FC236}">
                  <a16:creationId xmlns:a16="http://schemas.microsoft.com/office/drawing/2014/main" xmlns="" id="{E7A345AE-3989-4F01-A70F-92186D86D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1" y="1555750"/>
              <a:ext cx="57150" cy="61913"/>
            </a:xfrm>
            <a:custGeom>
              <a:avLst/>
              <a:gdLst>
                <a:gd name="T0" fmla="*/ 22 w 36"/>
                <a:gd name="T1" fmla="*/ 2 h 39"/>
                <a:gd name="T2" fmla="*/ 22 w 36"/>
                <a:gd name="T3" fmla="*/ 4 h 39"/>
                <a:gd name="T4" fmla="*/ 24 w 36"/>
                <a:gd name="T5" fmla="*/ 4 h 39"/>
                <a:gd name="T6" fmla="*/ 28 w 36"/>
                <a:gd name="T7" fmla="*/ 4 h 39"/>
                <a:gd name="T8" fmla="*/ 29 w 36"/>
                <a:gd name="T9" fmla="*/ 5 h 39"/>
                <a:gd name="T10" fmla="*/ 31 w 36"/>
                <a:gd name="T11" fmla="*/ 7 h 39"/>
                <a:gd name="T12" fmla="*/ 33 w 36"/>
                <a:gd name="T13" fmla="*/ 7 h 39"/>
                <a:gd name="T14" fmla="*/ 33 w 36"/>
                <a:gd name="T15" fmla="*/ 9 h 39"/>
                <a:gd name="T16" fmla="*/ 33 w 36"/>
                <a:gd name="T17" fmla="*/ 9 h 39"/>
                <a:gd name="T18" fmla="*/ 33 w 36"/>
                <a:gd name="T19" fmla="*/ 9 h 39"/>
                <a:gd name="T20" fmla="*/ 33 w 36"/>
                <a:gd name="T21" fmla="*/ 12 h 39"/>
                <a:gd name="T22" fmla="*/ 33 w 36"/>
                <a:gd name="T23" fmla="*/ 16 h 39"/>
                <a:gd name="T24" fmla="*/ 29 w 36"/>
                <a:gd name="T25" fmla="*/ 19 h 39"/>
                <a:gd name="T26" fmla="*/ 26 w 36"/>
                <a:gd name="T27" fmla="*/ 21 h 39"/>
                <a:gd name="T28" fmla="*/ 22 w 36"/>
                <a:gd name="T29" fmla="*/ 25 h 39"/>
                <a:gd name="T30" fmla="*/ 19 w 36"/>
                <a:gd name="T31" fmla="*/ 26 h 39"/>
                <a:gd name="T32" fmla="*/ 17 w 36"/>
                <a:gd name="T33" fmla="*/ 28 h 39"/>
                <a:gd name="T34" fmla="*/ 15 w 36"/>
                <a:gd name="T35" fmla="*/ 28 h 39"/>
                <a:gd name="T36" fmla="*/ 12 w 36"/>
                <a:gd name="T37" fmla="*/ 30 h 39"/>
                <a:gd name="T38" fmla="*/ 7 w 36"/>
                <a:gd name="T39" fmla="*/ 32 h 39"/>
                <a:gd name="T40" fmla="*/ 3 w 36"/>
                <a:gd name="T41" fmla="*/ 33 h 39"/>
                <a:gd name="T42" fmla="*/ 1 w 36"/>
                <a:gd name="T43" fmla="*/ 35 h 39"/>
                <a:gd name="T44" fmla="*/ 0 w 36"/>
                <a:gd name="T45" fmla="*/ 35 h 39"/>
                <a:gd name="T46" fmla="*/ 0 w 36"/>
                <a:gd name="T47" fmla="*/ 35 h 39"/>
                <a:gd name="T48" fmla="*/ 0 w 36"/>
                <a:gd name="T49" fmla="*/ 37 h 39"/>
                <a:gd name="T50" fmla="*/ 0 w 36"/>
                <a:gd name="T51" fmla="*/ 39 h 39"/>
                <a:gd name="T52" fmla="*/ 1 w 36"/>
                <a:gd name="T53" fmla="*/ 37 h 39"/>
                <a:gd name="T54" fmla="*/ 3 w 36"/>
                <a:gd name="T55" fmla="*/ 37 h 39"/>
                <a:gd name="T56" fmla="*/ 5 w 36"/>
                <a:gd name="T57" fmla="*/ 35 h 39"/>
                <a:gd name="T58" fmla="*/ 8 w 36"/>
                <a:gd name="T59" fmla="*/ 33 h 39"/>
                <a:gd name="T60" fmla="*/ 12 w 36"/>
                <a:gd name="T61" fmla="*/ 32 h 39"/>
                <a:gd name="T62" fmla="*/ 17 w 36"/>
                <a:gd name="T63" fmla="*/ 32 h 39"/>
                <a:gd name="T64" fmla="*/ 17 w 36"/>
                <a:gd name="T65" fmla="*/ 30 h 39"/>
                <a:gd name="T66" fmla="*/ 21 w 36"/>
                <a:gd name="T67" fmla="*/ 28 h 39"/>
                <a:gd name="T68" fmla="*/ 24 w 36"/>
                <a:gd name="T69" fmla="*/ 26 h 39"/>
                <a:gd name="T70" fmla="*/ 29 w 36"/>
                <a:gd name="T71" fmla="*/ 25 h 39"/>
                <a:gd name="T72" fmla="*/ 33 w 36"/>
                <a:gd name="T73" fmla="*/ 21 h 39"/>
                <a:gd name="T74" fmla="*/ 35 w 36"/>
                <a:gd name="T75" fmla="*/ 16 h 39"/>
                <a:gd name="T76" fmla="*/ 36 w 36"/>
                <a:gd name="T77" fmla="*/ 12 h 39"/>
                <a:gd name="T78" fmla="*/ 35 w 36"/>
                <a:gd name="T79" fmla="*/ 7 h 39"/>
                <a:gd name="T80" fmla="*/ 35 w 36"/>
                <a:gd name="T81" fmla="*/ 9 h 39"/>
                <a:gd name="T82" fmla="*/ 35 w 36"/>
                <a:gd name="T83" fmla="*/ 7 h 39"/>
                <a:gd name="T84" fmla="*/ 35 w 36"/>
                <a:gd name="T85" fmla="*/ 5 h 39"/>
                <a:gd name="T86" fmla="*/ 33 w 36"/>
                <a:gd name="T87" fmla="*/ 4 h 39"/>
                <a:gd name="T88" fmla="*/ 31 w 36"/>
                <a:gd name="T89" fmla="*/ 2 h 39"/>
                <a:gd name="T90" fmla="*/ 28 w 36"/>
                <a:gd name="T91" fmla="*/ 2 h 39"/>
                <a:gd name="T92" fmla="*/ 24 w 36"/>
                <a:gd name="T93" fmla="*/ 0 h 39"/>
                <a:gd name="T94" fmla="*/ 22 w 36"/>
                <a:gd name="T95" fmla="*/ 0 h 39"/>
                <a:gd name="T96" fmla="*/ 22 w 36"/>
                <a:gd name="T9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" h="39">
                  <a:moveTo>
                    <a:pt x="22" y="2"/>
                  </a:moveTo>
                  <a:lnTo>
                    <a:pt x="22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33" y="16"/>
                  </a:lnTo>
                  <a:lnTo>
                    <a:pt x="29" y="19"/>
                  </a:lnTo>
                  <a:lnTo>
                    <a:pt x="26" y="21"/>
                  </a:lnTo>
                  <a:lnTo>
                    <a:pt x="22" y="25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5" y="28"/>
                  </a:lnTo>
                  <a:lnTo>
                    <a:pt x="12" y="30"/>
                  </a:lnTo>
                  <a:lnTo>
                    <a:pt x="7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7"/>
                  </a:lnTo>
                  <a:lnTo>
                    <a:pt x="5" y="35"/>
                  </a:lnTo>
                  <a:lnTo>
                    <a:pt x="8" y="33"/>
                  </a:lnTo>
                  <a:lnTo>
                    <a:pt x="12" y="32"/>
                  </a:lnTo>
                  <a:lnTo>
                    <a:pt x="17" y="32"/>
                  </a:lnTo>
                  <a:lnTo>
                    <a:pt x="17" y="30"/>
                  </a:lnTo>
                  <a:lnTo>
                    <a:pt x="21" y="28"/>
                  </a:lnTo>
                  <a:lnTo>
                    <a:pt x="24" y="26"/>
                  </a:lnTo>
                  <a:lnTo>
                    <a:pt x="29" y="25"/>
                  </a:lnTo>
                  <a:lnTo>
                    <a:pt x="33" y="21"/>
                  </a:lnTo>
                  <a:lnTo>
                    <a:pt x="35" y="16"/>
                  </a:lnTo>
                  <a:lnTo>
                    <a:pt x="36" y="12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3" y="4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37">
              <a:extLst>
                <a:ext uri="{FF2B5EF4-FFF2-40B4-BE49-F238E27FC236}">
                  <a16:creationId xmlns:a16="http://schemas.microsoft.com/office/drawing/2014/main" xmlns="" id="{530B8422-4AEA-43B1-9516-6A0BD51AD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363" y="1550988"/>
              <a:ext cx="55563" cy="68263"/>
            </a:xfrm>
            <a:custGeom>
              <a:avLst/>
              <a:gdLst>
                <a:gd name="T0" fmla="*/ 12 w 35"/>
                <a:gd name="T1" fmla="*/ 1 h 43"/>
                <a:gd name="T2" fmla="*/ 10 w 35"/>
                <a:gd name="T3" fmla="*/ 1 h 43"/>
                <a:gd name="T4" fmla="*/ 10 w 35"/>
                <a:gd name="T5" fmla="*/ 3 h 43"/>
                <a:gd name="T6" fmla="*/ 12 w 35"/>
                <a:gd name="T7" fmla="*/ 3 h 43"/>
                <a:gd name="T8" fmla="*/ 12 w 35"/>
                <a:gd name="T9" fmla="*/ 3 h 43"/>
                <a:gd name="T10" fmla="*/ 17 w 35"/>
                <a:gd name="T11" fmla="*/ 3 h 43"/>
                <a:gd name="T12" fmla="*/ 22 w 35"/>
                <a:gd name="T13" fmla="*/ 3 h 43"/>
                <a:gd name="T14" fmla="*/ 26 w 35"/>
                <a:gd name="T15" fmla="*/ 5 h 43"/>
                <a:gd name="T16" fmla="*/ 26 w 35"/>
                <a:gd name="T17" fmla="*/ 5 h 43"/>
                <a:gd name="T18" fmla="*/ 29 w 35"/>
                <a:gd name="T19" fmla="*/ 8 h 43"/>
                <a:gd name="T20" fmla="*/ 31 w 35"/>
                <a:gd name="T21" fmla="*/ 12 h 43"/>
                <a:gd name="T22" fmla="*/ 33 w 35"/>
                <a:gd name="T23" fmla="*/ 15 h 43"/>
                <a:gd name="T24" fmla="*/ 31 w 35"/>
                <a:gd name="T25" fmla="*/ 17 h 43"/>
                <a:gd name="T26" fmla="*/ 31 w 35"/>
                <a:gd name="T27" fmla="*/ 21 h 43"/>
                <a:gd name="T28" fmla="*/ 31 w 35"/>
                <a:gd name="T29" fmla="*/ 21 h 43"/>
                <a:gd name="T30" fmla="*/ 31 w 35"/>
                <a:gd name="T31" fmla="*/ 21 h 43"/>
                <a:gd name="T32" fmla="*/ 31 w 35"/>
                <a:gd name="T33" fmla="*/ 21 h 43"/>
                <a:gd name="T34" fmla="*/ 24 w 35"/>
                <a:gd name="T35" fmla="*/ 29 h 43"/>
                <a:gd name="T36" fmla="*/ 12 w 35"/>
                <a:gd name="T37" fmla="*/ 36 h 43"/>
                <a:gd name="T38" fmla="*/ 1 w 35"/>
                <a:gd name="T39" fmla="*/ 40 h 43"/>
                <a:gd name="T40" fmla="*/ 0 w 35"/>
                <a:gd name="T41" fmla="*/ 40 h 43"/>
                <a:gd name="T42" fmla="*/ 0 w 35"/>
                <a:gd name="T43" fmla="*/ 42 h 43"/>
                <a:gd name="T44" fmla="*/ 1 w 35"/>
                <a:gd name="T45" fmla="*/ 43 h 43"/>
                <a:gd name="T46" fmla="*/ 1 w 35"/>
                <a:gd name="T47" fmla="*/ 43 h 43"/>
                <a:gd name="T48" fmla="*/ 7 w 35"/>
                <a:gd name="T49" fmla="*/ 42 h 43"/>
                <a:gd name="T50" fmla="*/ 17 w 35"/>
                <a:gd name="T51" fmla="*/ 36 h 43"/>
                <a:gd name="T52" fmla="*/ 28 w 35"/>
                <a:gd name="T53" fmla="*/ 31 h 43"/>
                <a:gd name="T54" fmla="*/ 33 w 35"/>
                <a:gd name="T55" fmla="*/ 22 h 43"/>
                <a:gd name="T56" fmla="*/ 33 w 35"/>
                <a:gd name="T57" fmla="*/ 22 h 43"/>
                <a:gd name="T58" fmla="*/ 35 w 35"/>
                <a:gd name="T59" fmla="*/ 21 h 43"/>
                <a:gd name="T60" fmla="*/ 35 w 35"/>
                <a:gd name="T61" fmla="*/ 19 h 43"/>
                <a:gd name="T62" fmla="*/ 35 w 35"/>
                <a:gd name="T63" fmla="*/ 15 h 43"/>
                <a:gd name="T64" fmla="*/ 35 w 35"/>
                <a:gd name="T65" fmla="*/ 12 h 43"/>
                <a:gd name="T66" fmla="*/ 33 w 35"/>
                <a:gd name="T67" fmla="*/ 7 h 43"/>
                <a:gd name="T68" fmla="*/ 28 w 35"/>
                <a:gd name="T69" fmla="*/ 3 h 43"/>
                <a:gd name="T70" fmla="*/ 28 w 35"/>
                <a:gd name="T71" fmla="*/ 1 h 43"/>
                <a:gd name="T72" fmla="*/ 24 w 35"/>
                <a:gd name="T73" fmla="*/ 1 h 43"/>
                <a:gd name="T74" fmla="*/ 21 w 35"/>
                <a:gd name="T75" fmla="*/ 0 h 43"/>
                <a:gd name="T76" fmla="*/ 17 w 35"/>
                <a:gd name="T77" fmla="*/ 0 h 43"/>
                <a:gd name="T78" fmla="*/ 12 w 35"/>
                <a:gd name="T7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" h="43">
                  <a:moveTo>
                    <a:pt x="12" y="1"/>
                  </a:moveTo>
                  <a:lnTo>
                    <a:pt x="10" y="1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22" y="3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9" y="8"/>
                  </a:lnTo>
                  <a:lnTo>
                    <a:pt x="31" y="12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24" y="29"/>
                  </a:lnTo>
                  <a:lnTo>
                    <a:pt x="12" y="36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7" y="42"/>
                  </a:lnTo>
                  <a:lnTo>
                    <a:pt x="17" y="36"/>
                  </a:lnTo>
                  <a:lnTo>
                    <a:pt x="28" y="3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3" y="7"/>
                  </a:lnTo>
                  <a:lnTo>
                    <a:pt x="28" y="3"/>
                  </a:lnTo>
                  <a:lnTo>
                    <a:pt x="28" y="1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38">
              <a:extLst>
                <a:ext uri="{FF2B5EF4-FFF2-40B4-BE49-F238E27FC236}">
                  <a16:creationId xmlns:a16="http://schemas.microsoft.com/office/drawing/2014/main" xmlns="" id="{D8B5FDAA-B4D4-45D4-B21D-67D675C9F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1562100"/>
              <a:ext cx="50800" cy="60325"/>
            </a:xfrm>
            <a:custGeom>
              <a:avLst/>
              <a:gdLst>
                <a:gd name="T0" fmla="*/ 30 w 32"/>
                <a:gd name="T1" fmla="*/ 0 h 38"/>
                <a:gd name="T2" fmla="*/ 28 w 32"/>
                <a:gd name="T3" fmla="*/ 1 h 38"/>
                <a:gd name="T4" fmla="*/ 28 w 32"/>
                <a:gd name="T5" fmla="*/ 3 h 38"/>
                <a:gd name="T6" fmla="*/ 30 w 32"/>
                <a:gd name="T7" fmla="*/ 8 h 38"/>
                <a:gd name="T8" fmla="*/ 28 w 32"/>
                <a:gd name="T9" fmla="*/ 14 h 38"/>
                <a:gd name="T10" fmla="*/ 27 w 32"/>
                <a:gd name="T11" fmla="*/ 19 h 38"/>
                <a:gd name="T12" fmla="*/ 23 w 32"/>
                <a:gd name="T13" fmla="*/ 24 h 38"/>
                <a:gd name="T14" fmla="*/ 20 w 32"/>
                <a:gd name="T15" fmla="*/ 28 h 38"/>
                <a:gd name="T16" fmla="*/ 14 w 32"/>
                <a:gd name="T17" fmla="*/ 31 h 38"/>
                <a:gd name="T18" fmla="*/ 9 w 32"/>
                <a:gd name="T19" fmla="*/ 33 h 38"/>
                <a:gd name="T20" fmla="*/ 6 w 32"/>
                <a:gd name="T21" fmla="*/ 35 h 38"/>
                <a:gd name="T22" fmla="*/ 4 w 32"/>
                <a:gd name="T23" fmla="*/ 35 h 38"/>
                <a:gd name="T24" fmla="*/ 2 w 32"/>
                <a:gd name="T25" fmla="*/ 35 h 38"/>
                <a:gd name="T26" fmla="*/ 2 w 32"/>
                <a:gd name="T27" fmla="*/ 36 h 38"/>
                <a:gd name="T28" fmla="*/ 0 w 32"/>
                <a:gd name="T29" fmla="*/ 38 h 38"/>
                <a:gd name="T30" fmla="*/ 2 w 32"/>
                <a:gd name="T31" fmla="*/ 38 h 38"/>
                <a:gd name="T32" fmla="*/ 4 w 32"/>
                <a:gd name="T33" fmla="*/ 38 h 38"/>
                <a:gd name="T34" fmla="*/ 4 w 32"/>
                <a:gd name="T35" fmla="*/ 38 h 38"/>
                <a:gd name="T36" fmla="*/ 7 w 32"/>
                <a:gd name="T37" fmla="*/ 36 h 38"/>
                <a:gd name="T38" fmla="*/ 11 w 32"/>
                <a:gd name="T39" fmla="*/ 36 h 38"/>
                <a:gd name="T40" fmla="*/ 16 w 32"/>
                <a:gd name="T41" fmla="*/ 33 h 38"/>
                <a:gd name="T42" fmla="*/ 21 w 32"/>
                <a:gd name="T43" fmla="*/ 29 h 38"/>
                <a:gd name="T44" fmla="*/ 25 w 32"/>
                <a:gd name="T45" fmla="*/ 26 h 38"/>
                <a:gd name="T46" fmla="*/ 30 w 32"/>
                <a:gd name="T47" fmla="*/ 21 h 38"/>
                <a:gd name="T48" fmla="*/ 32 w 32"/>
                <a:gd name="T49" fmla="*/ 15 h 38"/>
                <a:gd name="T50" fmla="*/ 32 w 32"/>
                <a:gd name="T51" fmla="*/ 8 h 38"/>
                <a:gd name="T52" fmla="*/ 32 w 32"/>
                <a:gd name="T53" fmla="*/ 1 h 38"/>
                <a:gd name="T54" fmla="*/ 30 w 32"/>
                <a:gd name="T55" fmla="*/ 0 h 38"/>
                <a:gd name="T56" fmla="*/ 30 w 32"/>
                <a:gd name="T5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" h="38">
                  <a:moveTo>
                    <a:pt x="30" y="0"/>
                  </a:moveTo>
                  <a:lnTo>
                    <a:pt x="28" y="1"/>
                  </a:lnTo>
                  <a:lnTo>
                    <a:pt x="28" y="3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27" y="19"/>
                  </a:lnTo>
                  <a:lnTo>
                    <a:pt x="23" y="24"/>
                  </a:lnTo>
                  <a:lnTo>
                    <a:pt x="20" y="28"/>
                  </a:lnTo>
                  <a:lnTo>
                    <a:pt x="14" y="31"/>
                  </a:lnTo>
                  <a:lnTo>
                    <a:pt x="9" y="33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7" y="36"/>
                  </a:lnTo>
                  <a:lnTo>
                    <a:pt x="11" y="36"/>
                  </a:lnTo>
                  <a:lnTo>
                    <a:pt x="16" y="33"/>
                  </a:lnTo>
                  <a:lnTo>
                    <a:pt x="21" y="29"/>
                  </a:lnTo>
                  <a:lnTo>
                    <a:pt x="25" y="26"/>
                  </a:lnTo>
                  <a:lnTo>
                    <a:pt x="30" y="21"/>
                  </a:lnTo>
                  <a:lnTo>
                    <a:pt x="32" y="15"/>
                  </a:lnTo>
                  <a:lnTo>
                    <a:pt x="32" y="8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39">
              <a:extLst>
                <a:ext uri="{FF2B5EF4-FFF2-40B4-BE49-F238E27FC236}">
                  <a16:creationId xmlns:a16="http://schemas.microsoft.com/office/drawing/2014/main" xmlns="" id="{61D75D6D-D7A7-443B-9951-5B667DBF8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1541463"/>
              <a:ext cx="41275" cy="9525"/>
            </a:xfrm>
            <a:custGeom>
              <a:avLst/>
              <a:gdLst>
                <a:gd name="T0" fmla="*/ 2 w 26"/>
                <a:gd name="T1" fmla="*/ 4 h 6"/>
                <a:gd name="T2" fmla="*/ 0 w 26"/>
                <a:gd name="T3" fmla="*/ 4 h 6"/>
                <a:gd name="T4" fmla="*/ 0 w 26"/>
                <a:gd name="T5" fmla="*/ 6 h 6"/>
                <a:gd name="T6" fmla="*/ 2 w 26"/>
                <a:gd name="T7" fmla="*/ 6 h 6"/>
                <a:gd name="T8" fmla="*/ 4 w 26"/>
                <a:gd name="T9" fmla="*/ 6 h 6"/>
                <a:gd name="T10" fmla="*/ 4 w 26"/>
                <a:gd name="T11" fmla="*/ 6 h 6"/>
                <a:gd name="T12" fmla="*/ 7 w 26"/>
                <a:gd name="T13" fmla="*/ 6 h 6"/>
                <a:gd name="T14" fmla="*/ 11 w 26"/>
                <a:gd name="T15" fmla="*/ 4 h 6"/>
                <a:gd name="T16" fmla="*/ 14 w 26"/>
                <a:gd name="T17" fmla="*/ 4 h 6"/>
                <a:gd name="T18" fmla="*/ 19 w 26"/>
                <a:gd name="T19" fmla="*/ 4 h 6"/>
                <a:gd name="T20" fmla="*/ 25 w 26"/>
                <a:gd name="T21" fmla="*/ 6 h 6"/>
                <a:gd name="T22" fmla="*/ 25 w 26"/>
                <a:gd name="T23" fmla="*/ 6 h 6"/>
                <a:gd name="T24" fmla="*/ 26 w 26"/>
                <a:gd name="T25" fmla="*/ 6 h 6"/>
                <a:gd name="T26" fmla="*/ 26 w 26"/>
                <a:gd name="T27" fmla="*/ 4 h 6"/>
                <a:gd name="T28" fmla="*/ 26 w 26"/>
                <a:gd name="T29" fmla="*/ 4 h 6"/>
                <a:gd name="T30" fmla="*/ 19 w 26"/>
                <a:gd name="T31" fmla="*/ 2 h 6"/>
                <a:gd name="T32" fmla="*/ 14 w 26"/>
                <a:gd name="T33" fmla="*/ 0 h 6"/>
                <a:gd name="T34" fmla="*/ 9 w 26"/>
                <a:gd name="T35" fmla="*/ 0 h 6"/>
                <a:gd name="T36" fmla="*/ 5 w 26"/>
                <a:gd name="T37" fmla="*/ 2 h 6"/>
                <a:gd name="T38" fmla="*/ 4 w 26"/>
                <a:gd name="T39" fmla="*/ 2 h 6"/>
                <a:gd name="T40" fmla="*/ 2 w 26"/>
                <a:gd name="T4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6">
                  <a:moveTo>
                    <a:pt x="2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40">
              <a:extLst>
                <a:ext uri="{FF2B5EF4-FFF2-40B4-BE49-F238E27FC236}">
                  <a16:creationId xmlns:a16="http://schemas.microsoft.com/office/drawing/2014/main" xmlns="" id="{1EF42523-89AA-44FE-A6B4-393904FA2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600200"/>
              <a:ext cx="115888" cy="77788"/>
            </a:xfrm>
            <a:custGeom>
              <a:avLst/>
              <a:gdLst>
                <a:gd name="T0" fmla="*/ 14 w 73"/>
                <a:gd name="T1" fmla="*/ 2 h 49"/>
                <a:gd name="T2" fmla="*/ 14 w 73"/>
                <a:gd name="T3" fmla="*/ 4 h 49"/>
                <a:gd name="T4" fmla="*/ 19 w 73"/>
                <a:gd name="T5" fmla="*/ 5 h 49"/>
                <a:gd name="T6" fmla="*/ 26 w 73"/>
                <a:gd name="T7" fmla="*/ 11 h 49"/>
                <a:gd name="T8" fmla="*/ 42 w 73"/>
                <a:gd name="T9" fmla="*/ 14 h 49"/>
                <a:gd name="T10" fmla="*/ 56 w 73"/>
                <a:gd name="T11" fmla="*/ 19 h 49"/>
                <a:gd name="T12" fmla="*/ 70 w 73"/>
                <a:gd name="T13" fmla="*/ 40 h 49"/>
                <a:gd name="T14" fmla="*/ 70 w 73"/>
                <a:gd name="T15" fmla="*/ 42 h 49"/>
                <a:gd name="T16" fmla="*/ 68 w 73"/>
                <a:gd name="T17" fmla="*/ 45 h 49"/>
                <a:gd name="T18" fmla="*/ 64 w 73"/>
                <a:gd name="T19" fmla="*/ 47 h 49"/>
                <a:gd name="T20" fmla="*/ 61 w 73"/>
                <a:gd name="T21" fmla="*/ 47 h 49"/>
                <a:gd name="T22" fmla="*/ 57 w 73"/>
                <a:gd name="T23" fmla="*/ 42 h 49"/>
                <a:gd name="T24" fmla="*/ 56 w 73"/>
                <a:gd name="T25" fmla="*/ 38 h 49"/>
                <a:gd name="T26" fmla="*/ 50 w 73"/>
                <a:gd name="T27" fmla="*/ 31 h 49"/>
                <a:gd name="T28" fmla="*/ 40 w 73"/>
                <a:gd name="T29" fmla="*/ 24 h 49"/>
                <a:gd name="T30" fmla="*/ 29 w 73"/>
                <a:gd name="T31" fmla="*/ 21 h 49"/>
                <a:gd name="T32" fmla="*/ 8 w 73"/>
                <a:gd name="T33" fmla="*/ 14 h 49"/>
                <a:gd name="T34" fmla="*/ 1 w 73"/>
                <a:gd name="T35" fmla="*/ 5 h 49"/>
                <a:gd name="T36" fmla="*/ 0 w 73"/>
                <a:gd name="T37" fmla="*/ 5 h 49"/>
                <a:gd name="T38" fmla="*/ 7 w 73"/>
                <a:gd name="T39" fmla="*/ 16 h 49"/>
                <a:gd name="T40" fmla="*/ 28 w 73"/>
                <a:gd name="T41" fmla="*/ 24 h 49"/>
                <a:gd name="T42" fmla="*/ 40 w 73"/>
                <a:gd name="T43" fmla="*/ 28 h 49"/>
                <a:gd name="T44" fmla="*/ 49 w 73"/>
                <a:gd name="T45" fmla="*/ 33 h 49"/>
                <a:gd name="T46" fmla="*/ 52 w 73"/>
                <a:gd name="T47" fmla="*/ 38 h 49"/>
                <a:gd name="T48" fmla="*/ 54 w 73"/>
                <a:gd name="T49" fmla="*/ 42 h 49"/>
                <a:gd name="T50" fmla="*/ 59 w 73"/>
                <a:gd name="T51" fmla="*/ 49 h 49"/>
                <a:gd name="T52" fmla="*/ 64 w 73"/>
                <a:gd name="T53" fmla="*/ 49 h 49"/>
                <a:gd name="T54" fmla="*/ 66 w 73"/>
                <a:gd name="T55" fmla="*/ 49 h 49"/>
                <a:gd name="T56" fmla="*/ 71 w 73"/>
                <a:gd name="T57" fmla="*/ 45 h 49"/>
                <a:gd name="T58" fmla="*/ 73 w 73"/>
                <a:gd name="T59" fmla="*/ 42 h 49"/>
                <a:gd name="T60" fmla="*/ 68 w 73"/>
                <a:gd name="T61" fmla="*/ 26 h 49"/>
                <a:gd name="T62" fmla="*/ 47 w 73"/>
                <a:gd name="T63" fmla="*/ 12 h 49"/>
                <a:gd name="T64" fmla="*/ 35 w 73"/>
                <a:gd name="T65" fmla="*/ 9 h 49"/>
                <a:gd name="T66" fmla="*/ 24 w 73"/>
                <a:gd name="T67" fmla="*/ 5 h 49"/>
                <a:gd name="T68" fmla="*/ 19 w 73"/>
                <a:gd name="T69" fmla="*/ 2 h 49"/>
                <a:gd name="T70" fmla="*/ 17 w 73"/>
                <a:gd name="T71" fmla="*/ 0 h 49"/>
                <a:gd name="T72" fmla="*/ 15 w 73"/>
                <a:gd name="T7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9">
                  <a:moveTo>
                    <a:pt x="15" y="0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2"/>
                  </a:lnTo>
                  <a:lnTo>
                    <a:pt x="42" y="14"/>
                  </a:lnTo>
                  <a:lnTo>
                    <a:pt x="45" y="16"/>
                  </a:lnTo>
                  <a:lnTo>
                    <a:pt x="56" y="19"/>
                  </a:lnTo>
                  <a:lnTo>
                    <a:pt x="64" y="28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0" y="44"/>
                  </a:lnTo>
                  <a:lnTo>
                    <a:pt x="68" y="45"/>
                  </a:lnTo>
                  <a:lnTo>
                    <a:pt x="66" y="47"/>
                  </a:lnTo>
                  <a:lnTo>
                    <a:pt x="64" y="47"/>
                  </a:lnTo>
                  <a:lnTo>
                    <a:pt x="63" y="47"/>
                  </a:lnTo>
                  <a:lnTo>
                    <a:pt x="61" y="47"/>
                  </a:lnTo>
                  <a:lnTo>
                    <a:pt x="59" y="45"/>
                  </a:lnTo>
                  <a:lnTo>
                    <a:pt x="57" y="42"/>
                  </a:lnTo>
                  <a:lnTo>
                    <a:pt x="56" y="40"/>
                  </a:lnTo>
                  <a:lnTo>
                    <a:pt x="56" y="38"/>
                  </a:lnTo>
                  <a:lnTo>
                    <a:pt x="54" y="35"/>
                  </a:lnTo>
                  <a:lnTo>
                    <a:pt x="50" y="31"/>
                  </a:lnTo>
                  <a:lnTo>
                    <a:pt x="45" y="28"/>
                  </a:lnTo>
                  <a:lnTo>
                    <a:pt x="40" y="24"/>
                  </a:lnTo>
                  <a:lnTo>
                    <a:pt x="35" y="23"/>
                  </a:lnTo>
                  <a:lnTo>
                    <a:pt x="29" y="21"/>
                  </a:lnTo>
                  <a:lnTo>
                    <a:pt x="19" y="19"/>
                  </a:lnTo>
                  <a:lnTo>
                    <a:pt x="8" y="14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7" y="16"/>
                  </a:lnTo>
                  <a:lnTo>
                    <a:pt x="17" y="21"/>
                  </a:lnTo>
                  <a:lnTo>
                    <a:pt x="28" y="24"/>
                  </a:lnTo>
                  <a:lnTo>
                    <a:pt x="33" y="26"/>
                  </a:lnTo>
                  <a:lnTo>
                    <a:pt x="40" y="28"/>
                  </a:lnTo>
                  <a:lnTo>
                    <a:pt x="43" y="30"/>
                  </a:lnTo>
                  <a:lnTo>
                    <a:pt x="49" y="33"/>
                  </a:lnTo>
                  <a:lnTo>
                    <a:pt x="50" y="37"/>
                  </a:lnTo>
                  <a:lnTo>
                    <a:pt x="52" y="38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6" y="47"/>
                  </a:lnTo>
                  <a:lnTo>
                    <a:pt x="59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70" y="47"/>
                  </a:lnTo>
                  <a:lnTo>
                    <a:pt x="71" y="45"/>
                  </a:lnTo>
                  <a:lnTo>
                    <a:pt x="73" y="44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68" y="26"/>
                  </a:lnTo>
                  <a:lnTo>
                    <a:pt x="57" y="18"/>
                  </a:lnTo>
                  <a:lnTo>
                    <a:pt x="47" y="12"/>
                  </a:lnTo>
                  <a:lnTo>
                    <a:pt x="42" y="11"/>
                  </a:lnTo>
                  <a:lnTo>
                    <a:pt x="35" y="9"/>
                  </a:lnTo>
                  <a:lnTo>
                    <a:pt x="28" y="7"/>
                  </a:lnTo>
                  <a:lnTo>
                    <a:pt x="24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41">
              <a:extLst>
                <a:ext uri="{FF2B5EF4-FFF2-40B4-BE49-F238E27FC236}">
                  <a16:creationId xmlns:a16="http://schemas.microsoft.com/office/drawing/2014/main" xmlns="" id="{BB0B7884-4067-4690-9226-4EC62E093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913" y="1603375"/>
              <a:ext cx="96838" cy="74613"/>
            </a:xfrm>
            <a:custGeom>
              <a:avLst/>
              <a:gdLst>
                <a:gd name="T0" fmla="*/ 1 w 61"/>
                <a:gd name="T1" fmla="*/ 0 h 47"/>
                <a:gd name="T2" fmla="*/ 0 w 61"/>
                <a:gd name="T3" fmla="*/ 2 h 47"/>
                <a:gd name="T4" fmla="*/ 0 w 61"/>
                <a:gd name="T5" fmla="*/ 3 h 47"/>
                <a:gd name="T6" fmla="*/ 0 w 61"/>
                <a:gd name="T7" fmla="*/ 3 h 47"/>
                <a:gd name="T8" fmla="*/ 1 w 61"/>
                <a:gd name="T9" fmla="*/ 5 h 47"/>
                <a:gd name="T10" fmla="*/ 5 w 61"/>
                <a:gd name="T11" fmla="*/ 9 h 47"/>
                <a:gd name="T12" fmla="*/ 8 w 61"/>
                <a:gd name="T13" fmla="*/ 10 h 47"/>
                <a:gd name="T14" fmla="*/ 12 w 61"/>
                <a:gd name="T15" fmla="*/ 14 h 47"/>
                <a:gd name="T16" fmla="*/ 19 w 61"/>
                <a:gd name="T17" fmla="*/ 16 h 47"/>
                <a:gd name="T18" fmla="*/ 28 w 61"/>
                <a:gd name="T19" fmla="*/ 16 h 47"/>
                <a:gd name="T20" fmla="*/ 29 w 61"/>
                <a:gd name="T21" fmla="*/ 17 h 47"/>
                <a:gd name="T22" fmla="*/ 36 w 61"/>
                <a:gd name="T23" fmla="*/ 21 h 47"/>
                <a:gd name="T24" fmla="*/ 47 w 61"/>
                <a:gd name="T25" fmla="*/ 26 h 47"/>
                <a:gd name="T26" fmla="*/ 54 w 61"/>
                <a:gd name="T27" fmla="*/ 33 h 47"/>
                <a:gd name="T28" fmla="*/ 57 w 61"/>
                <a:gd name="T29" fmla="*/ 45 h 47"/>
                <a:gd name="T30" fmla="*/ 57 w 61"/>
                <a:gd name="T31" fmla="*/ 47 h 47"/>
                <a:gd name="T32" fmla="*/ 59 w 61"/>
                <a:gd name="T33" fmla="*/ 47 h 47"/>
                <a:gd name="T34" fmla="*/ 61 w 61"/>
                <a:gd name="T35" fmla="*/ 47 h 47"/>
                <a:gd name="T36" fmla="*/ 61 w 61"/>
                <a:gd name="T37" fmla="*/ 45 h 47"/>
                <a:gd name="T38" fmla="*/ 56 w 61"/>
                <a:gd name="T39" fmla="*/ 33 h 47"/>
                <a:gd name="T40" fmla="*/ 49 w 61"/>
                <a:gd name="T41" fmla="*/ 22 h 47"/>
                <a:gd name="T42" fmla="*/ 38 w 61"/>
                <a:gd name="T43" fmla="*/ 17 h 47"/>
                <a:gd name="T44" fmla="*/ 31 w 61"/>
                <a:gd name="T45" fmla="*/ 14 h 47"/>
                <a:gd name="T46" fmla="*/ 28 w 61"/>
                <a:gd name="T47" fmla="*/ 14 h 47"/>
                <a:gd name="T48" fmla="*/ 21 w 61"/>
                <a:gd name="T49" fmla="*/ 12 h 47"/>
                <a:gd name="T50" fmla="*/ 14 w 61"/>
                <a:gd name="T51" fmla="*/ 10 h 47"/>
                <a:gd name="T52" fmla="*/ 10 w 61"/>
                <a:gd name="T53" fmla="*/ 9 h 47"/>
                <a:gd name="T54" fmla="*/ 7 w 61"/>
                <a:gd name="T55" fmla="*/ 5 h 47"/>
                <a:gd name="T56" fmla="*/ 5 w 61"/>
                <a:gd name="T57" fmla="*/ 3 h 47"/>
                <a:gd name="T58" fmla="*/ 3 w 61"/>
                <a:gd name="T59" fmla="*/ 2 h 47"/>
                <a:gd name="T60" fmla="*/ 3 w 61"/>
                <a:gd name="T61" fmla="*/ 2 h 47"/>
                <a:gd name="T62" fmla="*/ 1 w 61"/>
                <a:gd name="T63" fmla="*/ 0 h 47"/>
                <a:gd name="T64" fmla="*/ 1 w 61"/>
                <a:gd name="T6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47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5"/>
                  </a:lnTo>
                  <a:lnTo>
                    <a:pt x="5" y="9"/>
                  </a:lnTo>
                  <a:lnTo>
                    <a:pt x="8" y="10"/>
                  </a:lnTo>
                  <a:lnTo>
                    <a:pt x="12" y="14"/>
                  </a:lnTo>
                  <a:lnTo>
                    <a:pt x="19" y="16"/>
                  </a:lnTo>
                  <a:lnTo>
                    <a:pt x="28" y="16"/>
                  </a:lnTo>
                  <a:lnTo>
                    <a:pt x="29" y="17"/>
                  </a:lnTo>
                  <a:lnTo>
                    <a:pt x="36" y="21"/>
                  </a:lnTo>
                  <a:lnTo>
                    <a:pt x="47" y="26"/>
                  </a:lnTo>
                  <a:lnTo>
                    <a:pt x="54" y="33"/>
                  </a:lnTo>
                  <a:lnTo>
                    <a:pt x="57" y="45"/>
                  </a:lnTo>
                  <a:lnTo>
                    <a:pt x="57" y="47"/>
                  </a:lnTo>
                  <a:lnTo>
                    <a:pt x="59" y="47"/>
                  </a:lnTo>
                  <a:lnTo>
                    <a:pt x="61" y="47"/>
                  </a:lnTo>
                  <a:lnTo>
                    <a:pt x="61" y="45"/>
                  </a:lnTo>
                  <a:lnTo>
                    <a:pt x="56" y="33"/>
                  </a:lnTo>
                  <a:lnTo>
                    <a:pt x="49" y="22"/>
                  </a:lnTo>
                  <a:lnTo>
                    <a:pt x="38" y="17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21" y="12"/>
                  </a:lnTo>
                  <a:lnTo>
                    <a:pt x="14" y="10"/>
                  </a:lnTo>
                  <a:lnTo>
                    <a:pt x="10" y="9"/>
                  </a:lnTo>
                  <a:lnTo>
                    <a:pt x="7" y="5"/>
                  </a:lnTo>
                  <a:lnTo>
                    <a:pt x="5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42">
              <a:extLst>
                <a:ext uri="{FF2B5EF4-FFF2-40B4-BE49-F238E27FC236}">
                  <a16:creationId xmlns:a16="http://schemas.microsoft.com/office/drawing/2014/main" xmlns="" id="{1423F5E4-5CB7-4BAB-88D7-B51D97F55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628775"/>
              <a:ext cx="52388" cy="49213"/>
            </a:xfrm>
            <a:custGeom>
              <a:avLst/>
              <a:gdLst>
                <a:gd name="T0" fmla="*/ 16 w 33"/>
                <a:gd name="T1" fmla="*/ 0 h 31"/>
                <a:gd name="T2" fmla="*/ 14 w 33"/>
                <a:gd name="T3" fmla="*/ 0 h 31"/>
                <a:gd name="T4" fmla="*/ 12 w 33"/>
                <a:gd name="T5" fmla="*/ 1 h 31"/>
                <a:gd name="T6" fmla="*/ 9 w 33"/>
                <a:gd name="T7" fmla="*/ 5 h 31"/>
                <a:gd name="T8" fmla="*/ 5 w 33"/>
                <a:gd name="T9" fmla="*/ 8 h 31"/>
                <a:gd name="T10" fmla="*/ 2 w 33"/>
                <a:gd name="T11" fmla="*/ 12 h 31"/>
                <a:gd name="T12" fmla="*/ 0 w 33"/>
                <a:gd name="T13" fmla="*/ 17 h 31"/>
                <a:gd name="T14" fmla="*/ 0 w 33"/>
                <a:gd name="T15" fmla="*/ 22 h 31"/>
                <a:gd name="T16" fmla="*/ 4 w 33"/>
                <a:gd name="T17" fmla="*/ 27 h 31"/>
                <a:gd name="T18" fmla="*/ 4 w 33"/>
                <a:gd name="T19" fmla="*/ 27 h 31"/>
                <a:gd name="T20" fmla="*/ 4 w 33"/>
                <a:gd name="T21" fmla="*/ 29 h 31"/>
                <a:gd name="T22" fmla="*/ 4 w 33"/>
                <a:gd name="T23" fmla="*/ 29 h 31"/>
                <a:gd name="T24" fmla="*/ 7 w 33"/>
                <a:gd name="T25" fmla="*/ 29 h 31"/>
                <a:gd name="T26" fmla="*/ 9 w 33"/>
                <a:gd name="T27" fmla="*/ 31 h 31"/>
                <a:gd name="T28" fmla="*/ 12 w 33"/>
                <a:gd name="T29" fmla="*/ 29 h 31"/>
                <a:gd name="T30" fmla="*/ 16 w 33"/>
                <a:gd name="T31" fmla="*/ 27 h 31"/>
                <a:gd name="T32" fmla="*/ 18 w 33"/>
                <a:gd name="T33" fmla="*/ 26 h 31"/>
                <a:gd name="T34" fmla="*/ 19 w 33"/>
                <a:gd name="T35" fmla="*/ 22 h 31"/>
                <a:gd name="T36" fmla="*/ 19 w 33"/>
                <a:gd name="T37" fmla="*/ 20 h 31"/>
                <a:gd name="T38" fmla="*/ 21 w 33"/>
                <a:gd name="T39" fmla="*/ 19 h 31"/>
                <a:gd name="T40" fmla="*/ 25 w 33"/>
                <a:gd name="T41" fmla="*/ 15 h 31"/>
                <a:gd name="T42" fmla="*/ 26 w 33"/>
                <a:gd name="T43" fmla="*/ 12 h 31"/>
                <a:gd name="T44" fmla="*/ 30 w 33"/>
                <a:gd name="T45" fmla="*/ 8 h 31"/>
                <a:gd name="T46" fmla="*/ 33 w 33"/>
                <a:gd name="T47" fmla="*/ 6 h 31"/>
                <a:gd name="T48" fmla="*/ 33 w 33"/>
                <a:gd name="T49" fmla="*/ 6 h 31"/>
                <a:gd name="T50" fmla="*/ 33 w 33"/>
                <a:gd name="T51" fmla="*/ 5 h 31"/>
                <a:gd name="T52" fmla="*/ 33 w 33"/>
                <a:gd name="T53" fmla="*/ 3 h 31"/>
                <a:gd name="T54" fmla="*/ 32 w 33"/>
                <a:gd name="T55" fmla="*/ 3 h 31"/>
                <a:gd name="T56" fmla="*/ 28 w 33"/>
                <a:gd name="T57" fmla="*/ 6 h 31"/>
                <a:gd name="T58" fmla="*/ 25 w 33"/>
                <a:gd name="T59" fmla="*/ 10 h 31"/>
                <a:gd name="T60" fmla="*/ 21 w 33"/>
                <a:gd name="T61" fmla="*/ 13 h 31"/>
                <a:gd name="T62" fmla="*/ 19 w 33"/>
                <a:gd name="T63" fmla="*/ 17 h 31"/>
                <a:gd name="T64" fmla="*/ 18 w 33"/>
                <a:gd name="T65" fmla="*/ 19 h 31"/>
                <a:gd name="T66" fmla="*/ 18 w 33"/>
                <a:gd name="T67" fmla="*/ 20 h 31"/>
                <a:gd name="T68" fmla="*/ 14 w 33"/>
                <a:gd name="T69" fmla="*/ 24 h 31"/>
                <a:gd name="T70" fmla="*/ 12 w 33"/>
                <a:gd name="T71" fmla="*/ 27 h 31"/>
                <a:gd name="T72" fmla="*/ 9 w 33"/>
                <a:gd name="T73" fmla="*/ 27 h 31"/>
                <a:gd name="T74" fmla="*/ 7 w 33"/>
                <a:gd name="T75" fmla="*/ 26 h 31"/>
                <a:gd name="T76" fmla="*/ 5 w 33"/>
                <a:gd name="T77" fmla="*/ 26 h 31"/>
                <a:gd name="T78" fmla="*/ 4 w 33"/>
                <a:gd name="T79" fmla="*/ 22 h 31"/>
                <a:gd name="T80" fmla="*/ 2 w 33"/>
                <a:gd name="T81" fmla="*/ 19 h 31"/>
                <a:gd name="T82" fmla="*/ 4 w 33"/>
                <a:gd name="T83" fmla="*/ 19 h 31"/>
                <a:gd name="T84" fmla="*/ 4 w 33"/>
                <a:gd name="T85" fmla="*/ 13 h 31"/>
                <a:gd name="T86" fmla="*/ 7 w 33"/>
                <a:gd name="T87" fmla="*/ 10 h 31"/>
                <a:gd name="T88" fmla="*/ 11 w 33"/>
                <a:gd name="T89" fmla="*/ 6 h 31"/>
                <a:gd name="T90" fmla="*/ 14 w 33"/>
                <a:gd name="T91" fmla="*/ 5 h 31"/>
                <a:gd name="T92" fmla="*/ 16 w 33"/>
                <a:gd name="T93" fmla="*/ 3 h 31"/>
                <a:gd name="T94" fmla="*/ 18 w 33"/>
                <a:gd name="T95" fmla="*/ 1 h 31"/>
                <a:gd name="T96" fmla="*/ 18 w 33"/>
                <a:gd name="T97" fmla="*/ 1 h 31"/>
                <a:gd name="T98" fmla="*/ 18 w 33"/>
                <a:gd name="T99" fmla="*/ 0 h 31"/>
                <a:gd name="T100" fmla="*/ 18 w 33"/>
                <a:gd name="T101" fmla="*/ 0 h 31"/>
                <a:gd name="T102" fmla="*/ 16 w 33"/>
                <a:gd name="T10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31">
                  <a:moveTo>
                    <a:pt x="16" y="0"/>
                  </a:moveTo>
                  <a:lnTo>
                    <a:pt x="14" y="0"/>
                  </a:lnTo>
                  <a:lnTo>
                    <a:pt x="12" y="1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9" y="31"/>
                  </a:lnTo>
                  <a:lnTo>
                    <a:pt x="12" y="29"/>
                  </a:lnTo>
                  <a:lnTo>
                    <a:pt x="16" y="27"/>
                  </a:lnTo>
                  <a:lnTo>
                    <a:pt x="18" y="26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21" y="19"/>
                  </a:lnTo>
                  <a:lnTo>
                    <a:pt x="25" y="15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5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28" y="6"/>
                  </a:lnTo>
                  <a:lnTo>
                    <a:pt x="25" y="10"/>
                  </a:lnTo>
                  <a:lnTo>
                    <a:pt x="21" y="13"/>
                  </a:lnTo>
                  <a:lnTo>
                    <a:pt x="19" y="17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4" y="24"/>
                  </a:lnTo>
                  <a:lnTo>
                    <a:pt x="12" y="27"/>
                  </a:lnTo>
                  <a:lnTo>
                    <a:pt x="9" y="27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2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3"/>
                  </a:lnTo>
                  <a:lnTo>
                    <a:pt x="7" y="10"/>
                  </a:lnTo>
                  <a:lnTo>
                    <a:pt x="11" y="6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43">
              <a:extLst>
                <a:ext uri="{FF2B5EF4-FFF2-40B4-BE49-F238E27FC236}">
                  <a16:creationId xmlns:a16="http://schemas.microsoft.com/office/drawing/2014/main" xmlns="" id="{8E4135B9-5E99-41EF-A994-0EE429C847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630363"/>
              <a:ext cx="33338" cy="44450"/>
            </a:xfrm>
            <a:custGeom>
              <a:avLst/>
              <a:gdLst>
                <a:gd name="T0" fmla="*/ 19 w 21"/>
                <a:gd name="T1" fmla="*/ 2 h 28"/>
                <a:gd name="T2" fmla="*/ 14 w 21"/>
                <a:gd name="T3" fmla="*/ 5 h 28"/>
                <a:gd name="T4" fmla="*/ 8 w 21"/>
                <a:gd name="T5" fmla="*/ 11 h 28"/>
                <a:gd name="T6" fmla="*/ 5 w 21"/>
                <a:gd name="T7" fmla="*/ 18 h 28"/>
                <a:gd name="T8" fmla="*/ 3 w 21"/>
                <a:gd name="T9" fmla="*/ 21 h 28"/>
                <a:gd name="T10" fmla="*/ 1 w 21"/>
                <a:gd name="T11" fmla="*/ 25 h 28"/>
                <a:gd name="T12" fmla="*/ 0 w 21"/>
                <a:gd name="T13" fmla="*/ 26 h 28"/>
                <a:gd name="T14" fmla="*/ 0 w 21"/>
                <a:gd name="T15" fmla="*/ 28 h 28"/>
                <a:gd name="T16" fmla="*/ 1 w 21"/>
                <a:gd name="T17" fmla="*/ 28 h 28"/>
                <a:gd name="T18" fmla="*/ 3 w 21"/>
                <a:gd name="T19" fmla="*/ 28 h 28"/>
                <a:gd name="T20" fmla="*/ 3 w 21"/>
                <a:gd name="T21" fmla="*/ 28 h 28"/>
                <a:gd name="T22" fmla="*/ 3 w 21"/>
                <a:gd name="T23" fmla="*/ 26 h 28"/>
                <a:gd name="T24" fmla="*/ 5 w 21"/>
                <a:gd name="T25" fmla="*/ 23 h 28"/>
                <a:gd name="T26" fmla="*/ 7 w 21"/>
                <a:gd name="T27" fmla="*/ 18 h 28"/>
                <a:gd name="T28" fmla="*/ 10 w 21"/>
                <a:gd name="T29" fmla="*/ 14 h 28"/>
                <a:gd name="T30" fmla="*/ 15 w 21"/>
                <a:gd name="T31" fmla="*/ 9 h 28"/>
                <a:gd name="T32" fmla="*/ 21 w 21"/>
                <a:gd name="T33" fmla="*/ 4 h 28"/>
                <a:gd name="T34" fmla="*/ 21 w 21"/>
                <a:gd name="T35" fmla="*/ 2 h 28"/>
                <a:gd name="T36" fmla="*/ 21 w 21"/>
                <a:gd name="T37" fmla="*/ 2 h 28"/>
                <a:gd name="T38" fmla="*/ 19 w 21"/>
                <a:gd name="T39" fmla="*/ 0 h 28"/>
                <a:gd name="T40" fmla="*/ 19 w 21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8">
                  <a:moveTo>
                    <a:pt x="19" y="2"/>
                  </a:moveTo>
                  <a:lnTo>
                    <a:pt x="14" y="5"/>
                  </a:lnTo>
                  <a:lnTo>
                    <a:pt x="8" y="11"/>
                  </a:lnTo>
                  <a:lnTo>
                    <a:pt x="5" y="18"/>
                  </a:lnTo>
                  <a:lnTo>
                    <a:pt x="3" y="21"/>
                  </a:lnTo>
                  <a:lnTo>
                    <a:pt x="1" y="25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5" y="23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5" y="9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44">
              <a:extLst>
                <a:ext uri="{FF2B5EF4-FFF2-40B4-BE49-F238E27FC236}">
                  <a16:creationId xmlns:a16="http://schemas.microsoft.com/office/drawing/2014/main" xmlns="" id="{0906CE25-2534-4B3D-9FC2-24AEE4E9B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88" y="904875"/>
              <a:ext cx="565150" cy="77788"/>
            </a:xfrm>
            <a:custGeom>
              <a:avLst/>
              <a:gdLst>
                <a:gd name="T0" fmla="*/ 1 w 356"/>
                <a:gd name="T1" fmla="*/ 2 h 49"/>
                <a:gd name="T2" fmla="*/ 0 w 356"/>
                <a:gd name="T3" fmla="*/ 5 h 49"/>
                <a:gd name="T4" fmla="*/ 1 w 356"/>
                <a:gd name="T5" fmla="*/ 7 h 49"/>
                <a:gd name="T6" fmla="*/ 3 w 356"/>
                <a:gd name="T7" fmla="*/ 10 h 49"/>
                <a:gd name="T8" fmla="*/ 7 w 356"/>
                <a:gd name="T9" fmla="*/ 12 h 49"/>
                <a:gd name="T10" fmla="*/ 19 w 356"/>
                <a:gd name="T11" fmla="*/ 17 h 49"/>
                <a:gd name="T12" fmla="*/ 38 w 356"/>
                <a:gd name="T13" fmla="*/ 24 h 49"/>
                <a:gd name="T14" fmla="*/ 64 w 356"/>
                <a:gd name="T15" fmla="*/ 33 h 49"/>
                <a:gd name="T16" fmla="*/ 94 w 356"/>
                <a:gd name="T17" fmla="*/ 40 h 49"/>
                <a:gd name="T18" fmla="*/ 130 w 356"/>
                <a:gd name="T19" fmla="*/ 45 h 49"/>
                <a:gd name="T20" fmla="*/ 169 w 356"/>
                <a:gd name="T21" fmla="*/ 49 h 49"/>
                <a:gd name="T22" fmla="*/ 213 w 356"/>
                <a:gd name="T23" fmla="*/ 49 h 49"/>
                <a:gd name="T24" fmla="*/ 258 w 356"/>
                <a:gd name="T25" fmla="*/ 42 h 49"/>
                <a:gd name="T26" fmla="*/ 305 w 356"/>
                <a:gd name="T27" fmla="*/ 30 h 49"/>
                <a:gd name="T28" fmla="*/ 354 w 356"/>
                <a:gd name="T29" fmla="*/ 10 h 49"/>
                <a:gd name="T30" fmla="*/ 356 w 356"/>
                <a:gd name="T31" fmla="*/ 9 h 49"/>
                <a:gd name="T32" fmla="*/ 356 w 356"/>
                <a:gd name="T33" fmla="*/ 7 h 49"/>
                <a:gd name="T34" fmla="*/ 356 w 356"/>
                <a:gd name="T35" fmla="*/ 3 h 49"/>
                <a:gd name="T36" fmla="*/ 354 w 356"/>
                <a:gd name="T37" fmla="*/ 2 h 49"/>
                <a:gd name="T38" fmla="*/ 350 w 356"/>
                <a:gd name="T39" fmla="*/ 0 h 49"/>
                <a:gd name="T40" fmla="*/ 349 w 356"/>
                <a:gd name="T41" fmla="*/ 2 h 49"/>
                <a:gd name="T42" fmla="*/ 302 w 356"/>
                <a:gd name="T43" fmla="*/ 21 h 49"/>
                <a:gd name="T44" fmla="*/ 256 w 356"/>
                <a:gd name="T45" fmla="*/ 31 h 49"/>
                <a:gd name="T46" fmla="*/ 211 w 356"/>
                <a:gd name="T47" fmla="*/ 38 h 49"/>
                <a:gd name="T48" fmla="*/ 169 w 356"/>
                <a:gd name="T49" fmla="*/ 38 h 49"/>
                <a:gd name="T50" fmla="*/ 130 w 356"/>
                <a:gd name="T51" fmla="*/ 35 h 49"/>
                <a:gd name="T52" fmla="*/ 97 w 356"/>
                <a:gd name="T53" fmla="*/ 30 h 49"/>
                <a:gd name="T54" fmla="*/ 68 w 356"/>
                <a:gd name="T55" fmla="*/ 23 h 49"/>
                <a:gd name="T56" fmla="*/ 43 w 356"/>
                <a:gd name="T57" fmla="*/ 14 h 49"/>
                <a:gd name="T58" fmla="*/ 24 w 356"/>
                <a:gd name="T59" fmla="*/ 7 h 49"/>
                <a:gd name="T60" fmla="*/ 12 w 356"/>
                <a:gd name="T61" fmla="*/ 2 h 49"/>
                <a:gd name="T62" fmla="*/ 8 w 356"/>
                <a:gd name="T63" fmla="*/ 0 h 49"/>
                <a:gd name="T64" fmla="*/ 5 w 356"/>
                <a:gd name="T65" fmla="*/ 0 h 49"/>
                <a:gd name="T66" fmla="*/ 3 w 356"/>
                <a:gd name="T67" fmla="*/ 0 h 49"/>
                <a:gd name="T68" fmla="*/ 1 w 356"/>
                <a:gd name="T69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49">
                  <a:moveTo>
                    <a:pt x="1" y="2"/>
                  </a:moveTo>
                  <a:lnTo>
                    <a:pt x="0" y="5"/>
                  </a:lnTo>
                  <a:lnTo>
                    <a:pt x="1" y="7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9" y="17"/>
                  </a:lnTo>
                  <a:lnTo>
                    <a:pt x="38" y="24"/>
                  </a:lnTo>
                  <a:lnTo>
                    <a:pt x="64" y="33"/>
                  </a:lnTo>
                  <a:lnTo>
                    <a:pt x="94" y="40"/>
                  </a:lnTo>
                  <a:lnTo>
                    <a:pt x="130" y="45"/>
                  </a:lnTo>
                  <a:lnTo>
                    <a:pt x="169" y="49"/>
                  </a:lnTo>
                  <a:lnTo>
                    <a:pt x="213" y="49"/>
                  </a:lnTo>
                  <a:lnTo>
                    <a:pt x="258" y="42"/>
                  </a:lnTo>
                  <a:lnTo>
                    <a:pt x="305" y="30"/>
                  </a:lnTo>
                  <a:lnTo>
                    <a:pt x="354" y="10"/>
                  </a:lnTo>
                  <a:lnTo>
                    <a:pt x="356" y="9"/>
                  </a:lnTo>
                  <a:lnTo>
                    <a:pt x="356" y="7"/>
                  </a:lnTo>
                  <a:lnTo>
                    <a:pt x="356" y="3"/>
                  </a:lnTo>
                  <a:lnTo>
                    <a:pt x="354" y="2"/>
                  </a:lnTo>
                  <a:lnTo>
                    <a:pt x="350" y="0"/>
                  </a:lnTo>
                  <a:lnTo>
                    <a:pt x="349" y="2"/>
                  </a:lnTo>
                  <a:lnTo>
                    <a:pt x="302" y="21"/>
                  </a:lnTo>
                  <a:lnTo>
                    <a:pt x="256" y="31"/>
                  </a:lnTo>
                  <a:lnTo>
                    <a:pt x="211" y="38"/>
                  </a:lnTo>
                  <a:lnTo>
                    <a:pt x="169" y="38"/>
                  </a:lnTo>
                  <a:lnTo>
                    <a:pt x="130" y="35"/>
                  </a:lnTo>
                  <a:lnTo>
                    <a:pt x="97" y="30"/>
                  </a:lnTo>
                  <a:lnTo>
                    <a:pt x="68" y="23"/>
                  </a:lnTo>
                  <a:lnTo>
                    <a:pt x="43" y="14"/>
                  </a:lnTo>
                  <a:lnTo>
                    <a:pt x="24" y="7"/>
                  </a:lnTo>
                  <a:lnTo>
                    <a:pt x="12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45">
              <a:extLst>
                <a:ext uri="{FF2B5EF4-FFF2-40B4-BE49-F238E27FC236}">
                  <a16:creationId xmlns:a16="http://schemas.microsoft.com/office/drawing/2014/main" xmlns="" id="{023B752A-8A2C-40F0-881F-4219370349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938" y="841375"/>
              <a:ext cx="701675" cy="944563"/>
            </a:xfrm>
            <a:custGeom>
              <a:avLst/>
              <a:gdLst>
                <a:gd name="T0" fmla="*/ 394 w 442"/>
                <a:gd name="T1" fmla="*/ 57 h 595"/>
                <a:gd name="T2" fmla="*/ 396 w 442"/>
                <a:gd name="T3" fmla="*/ 99 h 595"/>
                <a:gd name="T4" fmla="*/ 401 w 442"/>
                <a:gd name="T5" fmla="*/ 171 h 595"/>
                <a:gd name="T6" fmla="*/ 408 w 442"/>
                <a:gd name="T7" fmla="*/ 260 h 595"/>
                <a:gd name="T8" fmla="*/ 415 w 442"/>
                <a:gd name="T9" fmla="*/ 356 h 595"/>
                <a:gd name="T10" fmla="*/ 421 w 442"/>
                <a:gd name="T11" fmla="*/ 447 h 595"/>
                <a:gd name="T12" fmla="*/ 426 w 442"/>
                <a:gd name="T13" fmla="*/ 520 h 595"/>
                <a:gd name="T14" fmla="*/ 429 w 442"/>
                <a:gd name="T15" fmla="*/ 565 h 595"/>
                <a:gd name="T16" fmla="*/ 417 w 442"/>
                <a:gd name="T17" fmla="*/ 567 h 595"/>
                <a:gd name="T18" fmla="*/ 372 w 442"/>
                <a:gd name="T19" fmla="*/ 551 h 595"/>
                <a:gd name="T20" fmla="*/ 305 w 442"/>
                <a:gd name="T21" fmla="*/ 536 h 595"/>
                <a:gd name="T22" fmla="*/ 222 w 442"/>
                <a:gd name="T23" fmla="*/ 529 h 595"/>
                <a:gd name="T24" fmla="*/ 122 w 442"/>
                <a:gd name="T25" fmla="*/ 539 h 595"/>
                <a:gd name="T26" fmla="*/ 12 w 442"/>
                <a:gd name="T27" fmla="*/ 578 h 595"/>
                <a:gd name="T28" fmla="*/ 14 w 442"/>
                <a:gd name="T29" fmla="*/ 550 h 595"/>
                <a:gd name="T30" fmla="*/ 19 w 442"/>
                <a:gd name="T31" fmla="*/ 489 h 595"/>
                <a:gd name="T32" fmla="*/ 24 w 442"/>
                <a:gd name="T33" fmla="*/ 405 h 595"/>
                <a:gd name="T34" fmla="*/ 31 w 442"/>
                <a:gd name="T35" fmla="*/ 309 h 595"/>
                <a:gd name="T36" fmla="*/ 38 w 442"/>
                <a:gd name="T37" fmla="*/ 214 h 595"/>
                <a:gd name="T38" fmla="*/ 45 w 442"/>
                <a:gd name="T39" fmla="*/ 131 h 595"/>
                <a:gd name="T40" fmla="*/ 49 w 442"/>
                <a:gd name="T41" fmla="*/ 71 h 595"/>
                <a:gd name="T42" fmla="*/ 51 w 442"/>
                <a:gd name="T43" fmla="*/ 49 h 595"/>
                <a:gd name="T44" fmla="*/ 80 w 442"/>
                <a:gd name="T45" fmla="*/ 36 h 595"/>
                <a:gd name="T46" fmla="*/ 138 w 442"/>
                <a:gd name="T47" fmla="*/ 21 h 595"/>
                <a:gd name="T48" fmla="*/ 215 w 442"/>
                <a:gd name="T49" fmla="*/ 10 h 595"/>
                <a:gd name="T50" fmla="*/ 302 w 442"/>
                <a:gd name="T51" fmla="*/ 17 h 595"/>
                <a:gd name="T52" fmla="*/ 393 w 442"/>
                <a:gd name="T53" fmla="*/ 50 h 595"/>
                <a:gd name="T54" fmla="*/ 40 w 442"/>
                <a:gd name="T55" fmla="*/ 42 h 595"/>
                <a:gd name="T56" fmla="*/ 9 w 442"/>
                <a:gd name="T57" fmla="*/ 590 h 595"/>
                <a:gd name="T58" fmla="*/ 119 w 442"/>
                <a:gd name="T59" fmla="*/ 550 h 595"/>
                <a:gd name="T60" fmla="*/ 220 w 442"/>
                <a:gd name="T61" fmla="*/ 539 h 595"/>
                <a:gd name="T62" fmla="*/ 304 w 442"/>
                <a:gd name="T63" fmla="*/ 546 h 595"/>
                <a:gd name="T64" fmla="*/ 372 w 442"/>
                <a:gd name="T65" fmla="*/ 564 h 595"/>
                <a:gd name="T66" fmla="*/ 417 w 442"/>
                <a:gd name="T67" fmla="*/ 579 h 595"/>
                <a:gd name="T68" fmla="*/ 433 w 442"/>
                <a:gd name="T69" fmla="*/ 588 h 595"/>
                <a:gd name="T70" fmla="*/ 403 w 442"/>
                <a:gd name="T71" fmla="*/ 45 h 595"/>
                <a:gd name="T72" fmla="*/ 356 w 442"/>
                <a:gd name="T73" fmla="*/ 22 h 595"/>
                <a:gd name="T74" fmla="*/ 265 w 442"/>
                <a:gd name="T75" fmla="*/ 1 h 595"/>
                <a:gd name="T76" fmla="*/ 180 w 442"/>
                <a:gd name="T77" fmla="*/ 3 h 595"/>
                <a:gd name="T78" fmla="*/ 110 w 442"/>
                <a:gd name="T79" fmla="*/ 17 h 595"/>
                <a:gd name="T80" fmla="*/ 61 w 442"/>
                <a:gd name="T81" fmla="*/ 33 h 595"/>
                <a:gd name="T82" fmla="*/ 44 w 442"/>
                <a:gd name="T83" fmla="*/ 4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2" h="595">
                  <a:moveTo>
                    <a:pt x="393" y="50"/>
                  </a:moveTo>
                  <a:lnTo>
                    <a:pt x="394" y="57"/>
                  </a:lnTo>
                  <a:lnTo>
                    <a:pt x="394" y="75"/>
                  </a:lnTo>
                  <a:lnTo>
                    <a:pt x="396" y="99"/>
                  </a:lnTo>
                  <a:lnTo>
                    <a:pt x="400" y="132"/>
                  </a:lnTo>
                  <a:lnTo>
                    <a:pt x="401" y="171"/>
                  </a:lnTo>
                  <a:lnTo>
                    <a:pt x="405" y="214"/>
                  </a:lnTo>
                  <a:lnTo>
                    <a:pt x="408" y="260"/>
                  </a:lnTo>
                  <a:lnTo>
                    <a:pt x="412" y="309"/>
                  </a:lnTo>
                  <a:lnTo>
                    <a:pt x="415" y="356"/>
                  </a:lnTo>
                  <a:lnTo>
                    <a:pt x="419" y="403"/>
                  </a:lnTo>
                  <a:lnTo>
                    <a:pt x="421" y="447"/>
                  </a:lnTo>
                  <a:lnTo>
                    <a:pt x="424" y="485"/>
                  </a:lnTo>
                  <a:lnTo>
                    <a:pt x="426" y="520"/>
                  </a:lnTo>
                  <a:lnTo>
                    <a:pt x="428" y="546"/>
                  </a:lnTo>
                  <a:lnTo>
                    <a:pt x="429" y="565"/>
                  </a:lnTo>
                  <a:lnTo>
                    <a:pt x="431" y="574"/>
                  </a:lnTo>
                  <a:lnTo>
                    <a:pt x="417" y="567"/>
                  </a:lnTo>
                  <a:lnTo>
                    <a:pt x="396" y="560"/>
                  </a:lnTo>
                  <a:lnTo>
                    <a:pt x="372" y="551"/>
                  </a:lnTo>
                  <a:lnTo>
                    <a:pt x="340" y="543"/>
                  </a:lnTo>
                  <a:lnTo>
                    <a:pt x="305" y="536"/>
                  </a:lnTo>
                  <a:lnTo>
                    <a:pt x="267" y="530"/>
                  </a:lnTo>
                  <a:lnTo>
                    <a:pt x="222" y="529"/>
                  </a:lnTo>
                  <a:lnTo>
                    <a:pt x="174" y="532"/>
                  </a:lnTo>
                  <a:lnTo>
                    <a:pt x="122" y="539"/>
                  </a:lnTo>
                  <a:lnTo>
                    <a:pt x="68" y="555"/>
                  </a:lnTo>
                  <a:lnTo>
                    <a:pt x="12" y="578"/>
                  </a:lnTo>
                  <a:lnTo>
                    <a:pt x="12" y="569"/>
                  </a:lnTo>
                  <a:lnTo>
                    <a:pt x="14" y="550"/>
                  </a:lnTo>
                  <a:lnTo>
                    <a:pt x="16" y="522"/>
                  </a:lnTo>
                  <a:lnTo>
                    <a:pt x="19" y="489"/>
                  </a:lnTo>
                  <a:lnTo>
                    <a:pt x="21" y="448"/>
                  </a:lnTo>
                  <a:lnTo>
                    <a:pt x="24" y="405"/>
                  </a:lnTo>
                  <a:lnTo>
                    <a:pt x="28" y="358"/>
                  </a:lnTo>
                  <a:lnTo>
                    <a:pt x="31" y="309"/>
                  </a:lnTo>
                  <a:lnTo>
                    <a:pt x="35" y="260"/>
                  </a:lnTo>
                  <a:lnTo>
                    <a:pt x="38" y="214"/>
                  </a:lnTo>
                  <a:lnTo>
                    <a:pt x="42" y="171"/>
                  </a:lnTo>
                  <a:lnTo>
                    <a:pt x="45" y="131"/>
                  </a:lnTo>
                  <a:lnTo>
                    <a:pt x="47" y="97"/>
                  </a:lnTo>
                  <a:lnTo>
                    <a:pt x="49" y="71"/>
                  </a:lnTo>
                  <a:lnTo>
                    <a:pt x="51" y="56"/>
                  </a:lnTo>
                  <a:lnTo>
                    <a:pt x="51" y="49"/>
                  </a:lnTo>
                  <a:lnTo>
                    <a:pt x="61" y="43"/>
                  </a:lnTo>
                  <a:lnTo>
                    <a:pt x="80" y="36"/>
                  </a:lnTo>
                  <a:lnTo>
                    <a:pt x="106" y="29"/>
                  </a:lnTo>
                  <a:lnTo>
                    <a:pt x="138" y="21"/>
                  </a:lnTo>
                  <a:lnTo>
                    <a:pt x="174" y="14"/>
                  </a:lnTo>
                  <a:lnTo>
                    <a:pt x="215" y="10"/>
                  </a:lnTo>
                  <a:lnTo>
                    <a:pt x="258" y="12"/>
                  </a:lnTo>
                  <a:lnTo>
                    <a:pt x="302" y="17"/>
                  </a:lnTo>
                  <a:lnTo>
                    <a:pt x="347" y="31"/>
                  </a:lnTo>
                  <a:lnTo>
                    <a:pt x="393" y="50"/>
                  </a:lnTo>
                  <a:close/>
                  <a:moveTo>
                    <a:pt x="44" y="40"/>
                  </a:moveTo>
                  <a:lnTo>
                    <a:pt x="40" y="42"/>
                  </a:lnTo>
                  <a:lnTo>
                    <a:pt x="0" y="595"/>
                  </a:lnTo>
                  <a:lnTo>
                    <a:pt x="9" y="590"/>
                  </a:lnTo>
                  <a:lnTo>
                    <a:pt x="65" y="565"/>
                  </a:lnTo>
                  <a:lnTo>
                    <a:pt x="119" y="550"/>
                  </a:lnTo>
                  <a:lnTo>
                    <a:pt x="171" y="543"/>
                  </a:lnTo>
                  <a:lnTo>
                    <a:pt x="220" y="539"/>
                  </a:lnTo>
                  <a:lnTo>
                    <a:pt x="264" y="541"/>
                  </a:lnTo>
                  <a:lnTo>
                    <a:pt x="304" y="546"/>
                  </a:lnTo>
                  <a:lnTo>
                    <a:pt x="340" y="555"/>
                  </a:lnTo>
                  <a:lnTo>
                    <a:pt x="372" y="564"/>
                  </a:lnTo>
                  <a:lnTo>
                    <a:pt x="398" y="572"/>
                  </a:lnTo>
                  <a:lnTo>
                    <a:pt x="417" y="579"/>
                  </a:lnTo>
                  <a:lnTo>
                    <a:pt x="429" y="585"/>
                  </a:lnTo>
                  <a:lnTo>
                    <a:pt x="433" y="588"/>
                  </a:lnTo>
                  <a:lnTo>
                    <a:pt x="442" y="592"/>
                  </a:lnTo>
                  <a:lnTo>
                    <a:pt x="403" y="45"/>
                  </a:lnTo>
                  <a:lnTo>
                    <a:pt x="401" y="43"/>
                  </a:lnTo>
                  <a:lnTo>
                    <a:pt x="356" y="22"/>
                  </a:lnTo>
                  <a:lnTo>
                    <a:pt x="309" y="8"/>
                  </a:lnTo>
                  <a:lnTo>
                    <a:pt x="265" y="1"/>
                  </a:lnTo>
                  <a:lnTo>
                    <a:pt x="222" y="0"/>
                  </a:lnTo>
                  <a:lnTo>
                    <a:pt x="180" y="3"/>
                  </a:lnTo>
                  <a:lnTo>
                    <a:pt x="143" y="8"/>
                  </a:lnTo>
                  <a:lnTo>
                    <a:pt x="110" y="17"/>
                  </a:lnTo>
                  <a:lnTo>
                    <a:pt x="82" y="24"/>
                  </a:lnTo>
                  <a:lnTo>
                    <a:pt x="61" y="33"/>
                  </a:lnTo>
                  <a:lnTo>
                    <a:pt x="49" y="38"/>
                  </a:lnTo>
                  <a:lnTo>
                    <a:pt x="44" y="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46">
              <a:extLst>
                <a:ext uri="{FF2B5EF4-FFF2-40B4-BE49-F238E27FC236}">
                  <a16:creationId xmlns:a16="http://schemas.microsoft.com/office/drawing/2014/main" xmlns="" id="{6B914996-AD23-49A9-978D-D6B820B29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633413"/>
              <a:ext cx="261938" cy="282575"/>
            </a:xfrm>
            <a:custGeom>
              <a:avLst/>
              <a:gdLst>
                <a:gd name="T0" fmla="*/ 62 w 165"/>
                <a:gd name="T1" fmla="*/ 3 h 178"/>
                <a:gd name="T2" fmla="*/ 34 w 165"/>
                <a:gd name="T3" fmla="*/ 29 h 178"/>
                <a:gd name="T4" fmla="*/ 19 w 165"/>
                <a:gd name="T5" fmla="*/ 68 h 178"/>
                <a:gd name="T6" fmla="*/ 12 w 165"/>
                <a:gd name="T7" fmla="*/ 103 h 178"/>
                <a:gd name="T8" fmla="*/ 12 w 165"/>
                <a:gd name="T9" fmla="*/ 120 h 178"/>
                <a:gd name="T10" fmla="*/ 7 w 165"/>
                <a:gd name="T11" fmla="*/ 146 h 178"/>
                <a:gd name="T12" fmla="*/ 1 w 165"/>
                <a:gd name="T13" fmla="*/ 167 h 178"/>
                <a:gd name="T14" fmla="*/ 0 w 165"/>
                <a:gd name="T15" fmla="*/ 174 h 178"/>
                <a:gd name="T16" fmla="*/ 3 w 165"/>
                <a:gd name="T17" fmla="*/ 178 h 178"/>
                <a:gd name="T18" fmla="*/ 8 w 165"/>
                <a:gd name="T19" fmla="*/ 176 h 178"/>
                <a:gd name="T20" fmla="*/ 12 w 165"/>
                <a:gd name="T21" fmla="*/ 171 h 178"/>
                <a:gd name="T22" fmla="*/ 17 w 165"/>
                <a:gd name="T23" fmla="*/ 148 h 178"/>
                <a:gd name="T24" fmla="*/ 22 w 165"/>
                <a:gd name="T25" fmla="*/ 120 h 178"/>
                <a:gd name="T26" fmla="*/ 22 w 165"/>
                <a:gd name="T27" fmla="*/ 106 h 178"/>
                <a:gd name="T28" fmla="*/ 28 w 165"/>
                <a:gd name="T29" fmla="*/ 73 h 178"/>
                <a:gd name="T30" fmla="*/ 41 w 165"/>
                <a:gd name="T31" fmla="*/ 38 h 178"/>
                <a:gd name="T32" fmla="*/ 66 w 165"/>
                <a:gd name="T33" fmla="*/ 14 h 178"/>
                <a:gd name="T34" fmla="*/ 83 w 165"/>
                <a:gd name="T35" fmla="*/ 10 h 178"/>
                <a:gd name="T36" fmla="*/ 87 w 165"/>
                <a:gd name="T37" fmla="*/ 10 h 178"/>
                <a:gd name="T38" fmla="*/ 96 w 165"/>
                <a:gd name="T39" fmla="*/ 10 h 178"/>
                <a:gd name="T40" fmla="*/ 110 w 165"/>
                <a:gd name="T41" fmla="*/ 19 h 178"/>
                <a:gd name="T42" fmla="*/ 125 w 165"/>
                <a:gd name="T43" fmla="*/ 40 h 178"/>
                <a:gd name="T44" fmla="*/ 139 w 165"/>
                <a:gd name="T45" fmla="*/ 85 h 178"/>
                <a:gd name="T46" fmla="*/ 143 w 165"/>
                <a:gd name="T47" fmla="*/ 125 h 178"/>
                <a:gd name="T48" fmla="*/ 146 w 165"/>
                <a:gd name="T49" fmla="*/ 152 h 178"/>
                <a:gd name="T50" fmla="*/ 157 w 165"/>
                <a:gd name="T51" fmla="*/ 176 h 178"/>
                <a:gd name="T52" fmla="*/ 162 w 165"/>
                <a:gd name="T53" fmla="*/ 178 h 178"/>
                <a:gd name="T54" fmla="*/ 165 w 165"/>
                <a:gd name="T55" fmla="*/ 174 h 178"/>
                <a:gd name="T56" fmla="*/ 164 w 165"/>
                <a:gd name="T57" fmla="*/ 169 h 178"/>
                <a:gd name="T58" fmla="*/ 155 w 165"/>
                <a:gd name="T59" fmla="*/ 145 h 178"/>
                <a:gd name="T60" fmla="*/ 153 w 165"/>
                <a:gd name="T61" fmla="*/ 118 h 178"/>
                <a:gd name="T62" fmla="*/ 141 w 165"/>
                <a:gd name="T63" fmla="*/ 50 h 178"/>
                <a:gd name="T64" fmla="*/ 115 w 165"/>
                <a:gd name="T65" fmla="*/ 10 h 178"/>
                <a:gd name="T66" fmla="*/ 90 w 165"/>
                <a:gd name="T6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" h="178">
                  <a:moveTo>
                    <a:pt x="83" y="0"/>
                  </a:moveTo>
                  <a:lnTo>
                    <a:pt x="62" y="3"/>
                  </a:lnTo>
                  <a:lnTo>
                    <a:pt x="47" y="14"/>
                  </a:lnTo>
                  <a:lnTo>
                    <a:pt x="34" y="29"/>
                  </a:lnTo>
                  <a:lnTo>
                    <a:pt x="26" y="49"/>
                  </a:lnTo>
                  <a:lnTo>
                    <a:pt x="19" y="68"/>
                  </a:lnTo>
                  <a:lnTo>
                    <a:pt x="15" y="87"/>
                  </a:lnTo>
                  <a:lnTo>
                    <a:pt x="12" y="103"/>
                  </a:lnTo>
                  <a:lnTo>
                    <a:pt x="12" y="115"/>
                  </a:lnTo>
                  <a:lnTo>
                    <a:pt x="12" y="120"/>
                  </a:lnTo>
                  <a:lnTo>
                    <a:pt x="10" y="134"/>
                  </a:lnTo>
                  <a:lnTo>
                    <a:pt x="7" y="146"/>
                  </a:lnTo>
                  <a:lnTo>
                    <a:pt x="3" y="159"/>
                  </a:lnTo>
                  <a:lnTo>
                    <a:pt x="1" y="167"/>
                  </a:lnTo>
                  <a:lnTo>
                    <a:pt x="0" y="171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3" y="178"/>
                  </a:lnTo>
                  <a:lnTo>
                    <a:pt x="5" y="178"/>
                  </a:lnTo>
                  <a:lnTo>
                    <a:pt x="8" y="176"/>
                  </a:lnTo>
                  <a:lnTo>
                    <a:pt x="10" y="174"/>
                  </a:lnTo>
                  <a:lnTo>
                    <a:pt x="12" y="171"/>
                  </a:lnTo>
                  <a:lnTo>
                    <a:pt x="14" y="162"/>
                  </a:lnTo>
                  <a:lnTo>
                    <a:pt x="17" y="148"/>
                  </a:lnTo>
                  <a:lnTo>
                    <a:pt x="21" y="134"/>
                  </a:lnTo>
                  <a:lnTo>
                    <a:pt x="22" y="120"/>
                  </a:lnTo>
                  <a:lnTo>
                    <a:pt x="22" y="117"/>
                  </a:lnTo>
                  <a:lnTo>
                    <a:pt x="22" y="106"/>
                  </a:lnTo>
                  <a:lnTo>
                    <a:pt x="24" y="91"/>
                  </a:lnTo>
                  <a:lnTo>
                    <a:pt x="28" y="73"/>
                  </a:lnTo>
                  <a:lnTo>
                    <a:pt x="34" y="56"/>
                  </a:lnTo>
                  <a:lnTo>
                    <a:pt x="41" y="38"/>
                  </a:lnTo>
                  <a:lnTo>
                    <a:pt x="52" y="24"/>
                  </a:lnTo>
                  <a:lnTo>
                    <a:pt x="66" y="14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6" y="10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8" y="26"/>
                  </a:lnTo>
                  <a:lnTo>
                    <a:pt x="125" y="40"/>
                  </a:lnTo>
                  <a:lnTo>
                    <a:pt x="134" y="59"/>
                  </a:lnTo>
                  <a:lnTo>
                    <a:pt x="139" y="85"/>
                  </a:lnTo>
                  <a:lnTo>
                    <a:pt x="143" y="118"/>
                  </a:lnTo>
                  <a:lnTo>
                    <a:pt x="143" y="125"/>
                  </a:lnTo>
                  <a:lnTo>
                    <a:pt x="143" y="136"/>
                  </a:lnTo>
                  <a:lnTo>
                    <a:pt x="146" y="152"/>
                  </a:lnTo>
                  <a:lnTo>
                    <a:pt x="150" y="166"/>
                  </a:lnTo>
                  <a:lnTo>
                    <a:pt x="157" y="176"/>
                  </a:lnTo>
                  <a:lnTo>
                    <a:pt x="158" y="178"/>
                  </a:lnTo>
                  <a:lnTo>
                    <a:pt x="162" y="178"/>
                  </a:lnTo>
                  <a:lnTo>
                    <a:pt x="164" y="176"/>
                  </a:lnTo>
                  <a:lnTo>
                    <a:pt x="165" y="174"/>
                  </a:lnTo>
                  <a:lnTo>
                    <a:pt x="165" y="171"/>
                  </a:lnTo>
                  <a:lnTo>
                    <a:pt x="164" y="169"/>
                  </a:lnTo>
                  <a:lnTo>
                    <a:pt x="158" y="159"/>
                  </a:lnTo>
                  <a:lnTo>
                    <a:pt x="155" y="145"/>
                  </a:lnTo>
                  <a:lnTo>
                    <a:pt x="153" y="129"/>
                  </a:lnTo>
                  <a:lnTo>
                    <a:pt x="153" y="118"/>
                  </a:lnTo>
                  <a:lnTo>
                    <a:pt x="150" y="80"/>
                  </a:lnTo>
                  <a:lnTo>
                    <a:pt x="141" y="50"/>
                  </a:lnTo>
                  <a:lnTo>
                    <a:pt x="130" y="26"/>
                  </a:lnTo>
                  <a:lnTo>
                    <a:pt x="115" y="10"/>
                  </a:lnTo>
                  <a:lnTo>
                    <a:pt x="101" y="1"/>
                  </a:lnTo>
                  <a:lnTo>
                    <a:pt x="90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47">
              <a:extLst>
                <a:ext uri="{FF2B5EF4-FFF2-40B4-BE49-F238E27FC236}">
                  <a16:creationId xmlns:a16="http://schemas.microsoft.com/office/drawing/2014/main" xmlns="" id="{B9E3C14D-7E60-4777-B5D6-421D7CCCE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8" y="682625"/>
              <a:ext cx="106363" cy="238125"/>
            </a:xfrm>
            <a:custGeom>
              <a:avLst/>
              <a:gdLst>
                <a:gd name="T0" fmla="*/ 21 w 67"/>
                <a:gd name="T1" fmla="*/ 7 h 150"/>
                <a:gd name="T2" fmla="*/ 13 w 67"/>
                <a:gd name="T3" fmla="*/ 21 h 150"/>
                <a:gd name="T4" fmla="*/ 6 w 67"/>
                <a:gd name="T5" fmla="*/ 42 h 150"/>
                <a:gd name="T6" fmla="*/ 2 w 67"/>
                <a:gd name="T7" fmla="*/ 68 h 150"/>
                <a:gd name="T8" fmla="*/ 0 w 67"/>
                <a:gd name="T9" fmla="*/ 94 h 150"/>
                <a:gd name="T10" fmla="*/ 0 w 67"/>
                <a:gd name="T11" fmla="*/ 117 h 150"/>
                <a:gd name="T12" fmla="*/ 0 w 67"/>
                <a:gd name="T13" fmla="*/ 136 h 150"/>
                <a:gd name="T14" fmla="*/ 0 w 67"/>
                <a:gd name="T15" fmla="*/ 145 h 150"/>
                <a:gd name="T16" fmla="*/ 0 w 67"/>
                <a:gd name="T17" fmla="*/ 149 h 150"/>
                <a:gd name="T18" fmla="*/ 2 w 67"/>
                <a:gd name="T19" fmla="*/ 150 h 150"/>
                <a:gd name="T20" fmla="*/ 6 w 67"/>
                <a:gd name="T21" fmla="*/ 150 h 150"/>
                <a:gd name="T22" fmla="*/ 7 w 67"/>
                <a:gd name="T23" fmla="*/ 150 h 150"/>
                <a:gd name="T24" fmla="*/ 9 w 67"/>
                <a:gd name="T25" fmla="*/ 149 h 150"/>
                <a:gd name="T26" fmla="*/ 11 w 67"/>
                <a:gd name="T27" fmla="*/ 145 h 150"/>
                <a:gd name="T28" fmla="*/ 11 w 67"/>
                <a:gd name="T29" fmla="*/ 126 h 150"/>
                <a:gd name="T30" fmla="*/ 11 w 67"/>
                <a:gd name="T31" fmla="*/ 101 h 150"/>
                <a:gd name="T32" fmla="*/ 13 w 67"/>
                <a:gd name="T33" fmla="*/ 75 h 150"/>
                <a:gd name="T34" fmla="*/ 16 w 67"/>
                <a:gd name="T35" fmla="*/ 49 h 150"/>
                <a:gd name="T36" fmla="*/ 21 w 67"/>
                <a:gd name="T37" fmla="*/ 28 h 150"/>
                <a:gd name="T38" fmla="*/ 28 w 67"/>
                <a:gd name="T39" fmla="*/ 14 h 150"/>
                <a:gd name="T40" fmla="*/ 30 w 67"/>
                <a:gd name="T41" fmla="*/ 12 h 150"/>
                <a:gd name="T42" fmla="*/ 32 w 67"/>
                <a:gd name="T43" fmla="*/ 12 h 150"/>
                <a:gd name="T44" fmla="*/ 34 w 67"/>
                <a:gd name="T45" fmla="*/ 11 h 150"/>
                <a:gd name="T46" fmla="*/ 35 w 67"/>
                <a:gd name="T47" fmla="*/ 12 h 150"/>
                <a:gd name="T48" fmla="*/ 37 w 67"/>
                <a:gd name="T49" fmla="*/ 12 h 150"/>
                <a:gd name="T50" fmla="*/ 39 w 67"/>
                <a:gd name="T51" fmla="*/ 14 h 150"/>
                <a:gd name="T52" fmla="*/ 42 w 67"/>
                <a:gd name="T53" fmla="*/ 18 h 150"/>
                <a:gd name="T54" fmla="*/ 48 w 67"/>
                <a:gd name="T55" fmla="*/ 25 h 150"/>
                <a:gd name="T56" fmla="*/ 51 w 67"/>
                <a:gd name="T57" fmla="*/ 35 h 150"/>
                <a:gd name="T58" fmla="*/ 55 w 67"/>
                <a:gd name="T59" fmla="*/ 51 h 150"/>
                <a:gd name="T60" fmla="*/ 56 w 67"/>
                <a:gd name="T61" fmla="*/ 73 h 150"/>
                <a:gd name="T62" fmla="*/ 56 w 67"/>
                <a:gd name="T63" fmla="*/ 105 h 150"/>
                <a:gd name="T64" fmla="*/ 53 w 67"/>
                <a:gd name="T65" fmla="*/ 143 h 150"/>
                <a:gd name="T66" fmla="*/ 55 w 67"/>
                <a:gd name="T67" fmla="*/ 145 h 150"/>
                <a:gd name="T68" fmla="*/ 56 w 67"/>
                <a:gd name="T69" fmla="*/ 149 h 150"/>
                <a:gd name="T70" fmla="*/ 58 w 67"/>
                <a:gd name="T71" fmla="*/ 149 h 150"/>
                <a:gd name="T72" fmla="*/ 62 w 67"/>
                <a:gd name="T73" fmla="*/ 149 h 150"/>
                <a:gd name="T74" fmla="*/ 63 w 67"/>
                <a:gd name="T75" fmla="*/ 147 h 150"/>
                <a:gd name="T76" fmla="*/ 63 w 67"/>
                <a:gd name="T77" fmla="*/ 143 h 150"/>
                <a:gd name="T78" fmla="*/ 67 w 67"/>
                <a:gd name="T79" fmla="*/ 105 h 150"/>
                <a:gd name="T80" fmla="*/ 67 w 67"/>
                <a:gd name="T81" fmla="*/ 73 h 150"/>
                <a:gd name="T82" fmla="*/ 65 w 67"/>
                <a:gd name="T83" fmla="*/ 49 h 150"/>
                <a:gd name="T84" fmla="*/ 62 w 67"/>
                <a:gd name="T85" fmla="*/ 32 h 150"/>
                <a:gd name="T86" fmla="*/ 56 w 67"/>
                <a:gd name="T87" fmla="*/ 18 h 150"/>
                <a:gd name="T88" fmla="*/ 49 w 67"/>
                <a:gd name="T89" fmla="*/ 9 h 150"/>
                <a:gd name="T90" fmla="*/ 44 w 67"/>
                <a:gd name="T91" fmla="*/ 5 h 150"/>
                <a:gd name="T92" fmla="*/ 39 w 67"/>
                <a:gd name="T93" fmla="*/ 2 h 150"/>
                <a:gd name="T94" fmla="*/ 35 w 67"/>
                <a:gd name="T95" fmla="*/ 2 h 150"/>
                <a:gd name="T96" fmla="*/ 34 w 67"/>
                <a:gd name="T97" fmla="*/ 0 h 150"/>
                <a:gd name="T98" fmla="*/ 28 w 67"/>
                <a:gd name="T99" fmla="*/ 2 h 150"/>
                <a:gd name="T100" fmla="*/ 25 w 67"/>
                <a:gd name="T101" fmla="*/ 4 h 150"/>
                <a:gd name="T102" fmla="*/ 21 w 67"/>
                <a:gd name="T103" fmla="*/ 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50">
                  <a:moveTo>
                    <a:pt x="21" y="7"/>
                  </a:moveTo>
                  <a:lnTo>
                    <a:pt x="13" y="21"/>
                  </a:lnTo>
                  <a:lnTo>
                    <a:pt x="6" y="42"/>
                  </a:lnTo>
                  <a:lnTo>
                    <a:pt x="2" y="68"/>
                  </a:lnTo>
                  <a:lnTo>
                    <a:pt x="0" y="94"/>
                  </a:lnTo>
                  <a:lnTo>
                    <a:pt x="0" y="117"/>
                  </a:lnTo>
                  <a:lnTo>
                    <a:pt x="0" y="136"/>
                  </a:lnTo>
                  <a:lnTo>
                    <a:pt x="0" y="145"/>
                  </a:lnTo>
                  <a:lnTo>
                    <a:pt x="0" y="149"/>
                  </a:lnTo>
                  <a:lnTo>
                    <a:pt x="2" y="150"/>
                  </a:lnTo>
                  <a:lnTo>
                    <a:pt x="6" y="150"/>
                  </a:lnTo>
                  <a:lnTo>
                    <a:pt x="7" y="150"/>
                  </a:lnTo>
                  <a:lnTo>
                    <a:pt x="9" y="149"/>
                  </a:lnTo>
                  <a:lnTo>
                    <a:pt x="11" y="145"/>
                  </a:lnTo>
                  <a:lnTo>
                    <a:pt x="11" y="126"/>
                  </a:lnTo>
                  <a:lnTo>
                    <a:pt x="11" y="101"/>
                  </a:lnTo>
                  <a:lnTo>
                    <a:pt x="13" y="75"/>
                  </a:lnTo>
                  <a:lnTo>
                    <a:pt x="16" y="49"/>
                  </a:lnTo>
                  <a:lnTo>
                    <a:pt x="21" y="28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4" y="11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4"/>
                  </a:lnTo>
                  <a:lnTo>
                    <a:pt x="42" y="18"/>
                  </a:lnTo>
                  <a:lnTo>
                    <a:pt x="48" y="25"/>
                  </a:lnTo>
                  <a:lnTo>
                    <a:pt x="51" y="35"/>
                  </a:lnTo>
                  <a:lnTo>
                    <a:pt x="55" y="51"/>
                  </a:lnTo>
                  <a:lnTo>
                    <a:pt x="56" y="73"/>
                  </a:lnTo>
                  <a:lnTo>
                    <a:pt x="56" y="105"/>
                  </a:lnTo>
                  <a:lnTo>
                    <a:pt x="53" y="143"/>
                  </a:lnTo>
                  <a:lnTo>
                    <a:pt x="55" y="145"/>
                  </a:lnTo>
                  <a:lnTo>
                    <a:pt x="56" y="149"/>
                  </a:lnTo>
                  <a:lnTo>
                    <a:pt x="58" y="149"/>
                  </a:lnTo>
                  <a:lnTo>
                    <a:pt x="62" y="149"/>
                  </a:lnTo>
                  <a:lnTo>
                    <a:pt x="63" y="147"/>
                  </a:lnTo>
                  <a:lnTo>
                    <a:pt x="63" y="143"/>
                  </a:lnTo>
                  <a:lnTo>
                    <a:pt x="67" y="105"/>
                  </a:lnTo>
                  <a:lnTo>
                    <a:pt x="67" y="73"/>
                  </a:lnTo>
                  <a:lnTo>
                    <a:pt x="65" y="49"/>
                  </a:lnTo>
                  <a:lnTo>
                    <a:pt x="62" y="32"/>
                  </a:lnTo>
                  <a:lnTo>
                    <a:pt x="56" y="18"/>
                  </a:lnTo>
                  <a:lnTo>
                    <a:pt x="49" y="9"/>
                  </a:lnTo>
                  <a:lnTo>
                    <a:pt x="44" y="5"/>
                  </a:lnTo>
                  <a:lnTo>
                    <a:pt x="39" y="2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5" y="4"/>
                  </a:lnTo>
                  <a:lnTo>
                    <a:pt x="21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48">
              <a:extLst>
                <a:ext uri="{FF2B5EF4-FFF2-40B4-BE49-F238E27FC236}">
                  <a16:creationId xmlns:a16="http://schemas.microsoft.com/office/drawing/2014/main" xmlns="" id="{989B7B1E-A2E0-462F-B57F-A46B5787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6" y="1135063"/>
              <a:ext cx="63500" cy="241300"/>
            </a:xfrm>
            <a:custGeom>
              <a:avLst/>
              <a:gdLst>
                <a:gd name="T0" fmla="*/ 12 w 40"/>
                <a:gd name="T1" fmla="*/ 12 h 152"/>
                <a:gd name="T2" fmla="*/ 0 w 40"/>
                <a:gd name="T3" fmla="*/ 10 h 152"/>
                <a:gd name="T4" fmla="*/ 0 w 40"/>
                <a:gd name="T5" fmla="*/ 8 h 152"/>
                <a:gd name="T6" fmla="*/ 0 w 40"/>
                <a:gd name="T7" fmla="*/ 7 h 152"/>
                <a:gd name="T8" fmla="*/ 0 w 40"/>
                <a:gd name="T9" fmla="*/ 5 h 152"/>
                <a:gd name="T10" fmla="*/ 0 w 40"/>
                <a:gd name="T11" fmla="*/ 1 h 152"/>
                <a:gd name="T12" fmla="*/ 3 w 40"/>
                <a:gd name="T13" fmla="*/ 0 h 152"/>
                <a:gd name="T14" fmla="*/ 7 w 40"/>
                <a:gd name="T15" fmla="*/ 0 h 152"/>
                <a:gd name="T16" fmla="*/ 17 w 40"/>
                <a:gd name="T17" fmla="*/ 1 h 152"/>
                <a:gd name="T18" fmla="*/ 28 w 40"/>
                <a:gd name="T19" fmla="*/ 7 h 152"/>
                <a:gd name="T20" fmla="*/ 36 w 40"/>
                <a:gd name="T21" fmla="*/ 12 h 152"/>
                <a:gd name="T22" fmla="*/ 38 w 40"/>
                <a:gd name="T23" fmla="*/ 14 h 152"/>
                <a:gd name="T24" fmla="*/ 38 w 40"/>
                <a:gd name="T25" fmla="*/ 15 h 152"/>
                <a:gd name="T26" fmla="*/ 38 w 40"/>
                <a:gd name="T27" fmla="*/ 19 h 152"/>
                <a:gd name="T28" fmla="*/ 40 w 40"/>
                <a:gd name="T29" fmla="*/ 22 h 152"/>
                <a:gd name="T30" fmla="*/ 40 w 40"/>
                <a:gd name="T31" fmla="*/ 111 h 152"/>
                <a:gd name="T32" fmla="*/ 40 w 40"/>
                <a:gd name="T33" fmla="*/ 115 h 152"/>
                <a:gd name="T34" fmla="*/ 40 w 40"/>
                <a:gd name="T35" fmla="*/ 125 h 152"/>
                <a:gd name="T36" fmla="*/ 38 w 40"/>
                <a:gd name="T37" fmla="*/ 136 h 152"/>
                <a:gd name="T38" fmla="*/ 36 w 40"/>
                <a:gd name="T39" fmla="*/ 146 h 152"/>
                <a:gd name="T40" fmla="*/ 31 w 40"/>
                <a:gd name="T41" fmla="*/ 152 h 152"/>
                <a:gd name="T42" fmla="*/ 31 w 40"/>
                <a:gd name="T43" fmla="*/ 152 h 152"/>
                <a:gd name="T44" fmla="*/ 31 w 40"/>
                <a:gd name="T45" fmla="*/ 152 h 152"/>
                <a:gd name="T46" fmla="*/ 29 w 40"/>
                <a:gd name="T47" fmla="*/ 150 h 152"/>
                <a:gd name="T48" fmla="*/ 29 w 40"/>
                <a:gd name="T49" fmla="*/ 148 h 152"/>
                <a:gd name="T50" fmla="*/ 28 w 40"/>
                <a:gd name="T51" fmla="*/ 146 h 152"/>
                <a:gd name="T52" fmla="*/ 26 w 40"/>
                <a:gd name="T53" fmla="*/ 141 h 152"/>
                <a:gd name="T54" fmla="*/ 26 w 40"/>
                <a:gd name="T55" fmla="*/ 136 h 152"/>
                <a:gd name="T56" fmla="*/ 26 w 40"/>
                <a:gd name="T57" fmla="*/ 127 h 152"/>
                <a:gd name="T58" fmla="*/ 29 w 40"/>
                <a:gd name="T59" fmla="*/ 21 h 152"/>
                <a:gd name="T60" fmla="*/ 29 w 40"/>
                <a:gd name="T61" fmla="*/ 21 h 152"/>
                <a:gd name="T62" fmla="*/ 29 w 40"/>
                <a:gd name="T63" fmla="*/ 19 h 152"/>
                <a:gd name="T64" fmla="*/ 29 w 40"/>
                <a:gd name="T65" fmla="*/ 17 h 152"/>
                <a:gd name="T66" fmla="*/ 28 w 40"/>
                <a:gd name="T67" fmla="*/ 15 h 152"/>
                <a:gd name="T68" fmla="*/ 26 w 40"/>
                <a:gd name="T69" fmla="*/ 14 h 152"/>
                <a:gd name="T70" fmla="*/ 21 w 40"/>
                <a:gd name="T71" fmla="*/ 14 h 152"/>
                <a:gd name="T72" fmla="*/ 15 w 40"/>
                <a:gd name="T73" fmla="*/ 129 h 152"/>
                <a:gd name="T74" fmla="*/ 15 w 40"/>
                <a:gd name="T75" fmla="*/ 131 h 152"/>
                <a:gd name="T76" fmla="*/ 15 w 40"/>
                <a:gd name="T77" fmla="*/ 132 h 152"/>
                <a:gd name="T78" fmla="*/ 14 w 40"/>
                <a:gd name="T79" fmla="*/ 136 h 152"/>
                <a:gd name="T80" fmla="*/ 14 w 40"/>
                <a:gd name="T81" fmla="*/ 139 h 152"/>
                <a:gd name="T82" fmla="*/ 12 w 40"/>
                <a:gd name="T83" fmla="*/ 143 h 152"/>
                <a:gd name="T84" fmla="*/ 8 w 40"/>
                <a:gd name="T85" fmla="*/ 146 h 152"/>
                <a:gd name="T86" fmla="*/ 7 w 40"/>
                <a:gd name="T87" fmla="*/ 146 h 152"/>
                <a:gd name="T88" fmla="*/ 5 w 40"/>
                <a:gd name="T89" fmla="*/ 146 h 152"/>
                <a:gd name="T90" fmla="*/ 5 w 40"/>
                <a:gd name="T91" fmla="*/ 146 h 152"/>
                <a:gd name="T92" fmla="*/ 3 w 40"/>
                <a:gd name="T93" fmla="*/ 145 h 152"/>
                <a:gd name="T94" fmla="*/ 3 w 40"/>
                <a:gd name="T95" fmla="*/ 143 h 152"/>
                <a:gd name="T96" fmla="*/ 1 w 40"/>
                <a:gd name="T97" fmla="*/ 139 h 152"/>
                <a:gd name="T98" fmla="*/ 1 w 40"/>
                <a:gd name="T99" fmla="*/ 136 h 152"/>
                <a:gd name="T100" fmla="*/ 1 w 40"/>
                <a:gd name="T101" fmla="*/ 129 h 152"/>
                <a:gd name="T102" fmla="*/ 12 w 40"/>
                <a:gd name="T103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152">
                  <a:moveTo>
                    <a:pt x="12" y="12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1"/>
                  </a:lnTo>
                  <a:lnTo>
                    <a:pt x="3" y="0"/>
                  </a:lnTo>
                  <a:lnTo>
                    <a:pt x="7" y="0"/>
                  </a:lnTo>
                  <a:lnTo>
                    <a:pt x="17" y="1"/>
                  </a:lnTo>
                  <a:lnTo>
                    <a:pt x="28" y="7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9"/>
                  </a:lnTo>
                  <a:lnTo>
                    <a:pt x="40" y="22"/>
                  </a:lnTo>
                  <a:lnTo>
                    <a:pt x="40" y="111"/>
                  </a:lnTo>
                  <a:lnTo>
                    <a:pt x="40" y="115"/>
                  </a:lnTo>
                  <a:lnTo>
                    <a:pt x="40" y="125"/>
                  </a:lnTo>
                  <a:lnTo>
                    <a:pt x="38" y="136"/>
                  </a:lnTo>
                  <a:lnTo>
                    <a:pt x="36" y="146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29" y="150"/>
                  </a:lnTo>
                  <a:lnTo>
                    <a:pt x="29" y="148"/>
                  </a:lnTo>
                  <a:lnTo>
                    <a:pt x="28" y="146"/>
                  </a:lnTo>
                  <a:lnTo>
                    <a:pt x="26" y="141"/>
                  </a:lnTo>
                  <a:lnTo>
                    <a:pt x="26" y="136"/>
                  </a:lnTo>
                  <a:lnTo>
                    <a:pt x="26" y="127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28" y="15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5" y="129"/>
                  </a:lnTo>
                  <a:lnTo>
                    <a:pt x="15" y="131"/>
                  </a:lnTo>
                  <a:lnTo>
                    <a:pt x="15" y="132"/>
                  </a:lnTo>
                  <a:lnTo>
                    <a:pt x="14" y="136"/>
                  </a:lnTo>
                  <a:lnTo>
                    <a:pt x="14" y="139"/>
                  </a:lnTo>
                  <a:lnTo>
                    <a:pt x="12" y="143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5" y="146"/>
                  </a:lnTo>
                  <a:lnTo>
                    <a:pt x="5" y="146"/>
                  </a:lnTo>
                  <a:lnTo>
                    <a:pt x="3" y="145"/>
                  </a:lnTo>
                  <a:lnTo>
                    <a:pt x="3" y="143"/>
                  </a:lnTo>
                  <a:lnTo>
                    <a:pt x="1" y="139"/>
                  </a:lnTo>
                  <a:lnTo>
                    <a:pt x="1" y="136"/>
                  </a:lnTo>
                  <a:lnTo>
                    <a:pt x="1" y="129"/>
                  </a:lnTo>
                  <a:lnTo>
                    <a:pt x="12" y="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49">
              <a:extLst>
                <a:ext uri="{FF2B5EF4-FFF2-40B4-BE49-F238E27FC236}">
                  <a16:creationId xmlns:a16="http://schemas.microsoft.com/office/drawing/2014/main" xmlns="" id="{F686C083-17E6-4FFA-A743-B2393A0F55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3" y="1135063"/>
              <a:ext cx="63500" cy="241300"/>
            </a:xfrm>
            <a:custGeom>
              <a:avLst/>
              <a:gdLst>
                <a:gd name="T0" fmla="*/ 19 w 40"/>
                <a:gd name="T1" fmla="*/ 14 h 152"/>
                <a:gd name="T2" fmla="*/ 18 w 40"/>
                <a:gd name="T3" fmla="*/ 14 h 152"/>
                <a:gd name="T4" fmla="*/ 16 w 40"/>
                <a:gd name="T5" fmla="*/ 14 h 152"/>
                <a:gd name="T6" fmla="*/ 14 w 40"/>
                <a:gd name="T7" fmla="*/ 15 h 152"/>
                <a:gd name="T8" fmla="*/ 12 w 40"/>
                <a:gd name="T9" fmla="*/ 17 h 152"/>
                <a:gd name="T10" fmla="*/ 11 w 40"/>
                <a:gd name="T11" fmla="*/ 19 h 152"/>
                <a:gd name="T12" fmla="*/ 9 w 40"/>
                <a:gd name="T13" fmla="*/ 24 h 152"/>
                <a:gd name="T14" fmla="*/ 14 w 40"/>
                <a:gd name="T15" fmla="*/ 136 h 152"/>
                <a:gd name="T16" fmla="*/ 14 w 40"/>
                <a:gd name="T17" fmla="*/ 136 h 152"/>
                <a:gd name="T18" fmla="*/ 12 w 40"/>
                <a:gd name="T19" fmla="*/ 138 h 152"/>
                <a:gd name="T20" fmla="*/ 12 w 40"/>
                <a:gd name="T21" fmla="*/ 141 h 152"/>
                <a:gd name="T22" fmla="*/ 12 w 40"/>
                <a:gd name="T23" fmla="*/ 145 h 152"/>
                <a:gd name="T24" fmla="*/ 11 w 40"/>
                <a:gd name="T25" fmla="*/ 148 h 152"/>
                <a:gd name="T26" fmla="*/ 9 w 40"/>
                <a:gd name="T27" fmla="*/ 150 h 152"/>
                <a:gd name="T28" fmla="*/ 7 w 40"/>
                <a:gd name="T29" fmla="*/ 152 h 152"/>
                <a:gd name="T30" fmla="*/ 7 w 40"/>
                <a:gd name="T31" fmla="*/ 152 h 152"/>
                <a:gd name="T32" fmla="*/ 5 w 40"/>
                <a:gd name="T33" fmla="*/ 150 h 152"/>
                <a:gd name="T34" fmla="*/ 4 w 40"/>
                <a:gd name="T35" fmla="*/ 150 h 152"/>
                <a:gd name="T36" fmla="*/ 2 w 40"/>
                <a:gd name="T37" fmla="*/ 148 h 152"/>
                <a:gd name="T38" fmla="*/ 2 w 40"/>
                <a:gd name="T39" fmla="*/ 146 h 152"/>
                <a:gd name="T40" fmla="*/ 0 w 40"/>
                <a:gd name="T41" fmla="*/ 141 h 152"/>
                <a:gd name="T42" fmla="*/ 0 w 40"/>
                <a:gd name="T43" fmla="*/ 134 h 152"/>
                <a:gd name="T44" fmla="*/ 0 w 40"/>
                <a:gd name="T45" fmla="*/ 22 h 152"/>
                <a:gd name="T46" fmla="*/ 0 w 40"/>
                <a:gd name="T47" fmla="*/ 21 h 152"/>
                <a:gd name="T48" fmla="*/ 0 w 40"/>
                <a:gd name="T49" fmla="*/ 19 h 152"/>
                <a:gd name="T50" fmla="*/ 0 w 40"/>
                <a:gd name="T51" fmla="*/ 15 h 152"/>
                <a:gd name="T52" fmla="*/ 2 w 40"/>
                <a:gd name="T53" fmla="*/ 12 h 152"/>
                <a:gd name="T54" fmla="*/ 5 w 40"/>
                <a:gd name="T55" fmla="*/ 10 h 152"/>
                <a:gd name="T56" fmla="*/ 11 w 40"/>
                <a:gd name="T57" fmla="*/ 7 h 152"/>
                <a:gd name="T58" fmla="*/ 12 w 40"/>
                <a:gd name="T59" fmla="*/ 5 h 152"/>
                <a:gd name="T60" fmla="*/ 19 w 40"/>
                <a:gd name="T61" fmla="*/ 3 h 152"/>
                <a:gd name="T62" fmla="*/ 28 w 40"/>
                <a:gd name="T63" fmla="*/ 0 h 152"/>
                <a:gd name="T64" fmla="*/ 35 w 40"/>
                <a:gd name="T65" fmla="*/ 0 h 152"/>
                <a:gd name="T66" fmla="*/ 40 w 40"/>
                <a:gd name="T67" fmla="*/ 3 h 152"/>
                <a:gd name="T68" fmla="*/ 40 w 40"/>
                <a:gd name="T69" fmla="*/ 5 h 152"/>
                <a:gd name="T70" fmla="*/ 40 w 40"/>
                <a:gd name="T71" fmla="*/ 7 h 152"/>
                <a:gd name="T72" fmla="*/ 39 w 40"/>
                <a:gd name="T73" fmla="*/ 8 h 152"/>
                <a:gd name="T74" fmla="*/ 37 w 40"/>
                <a:gd name="T75" fmla="*/ 10 h 152"/>
                <a:gd name="T76" fmla="*/ 33 w 40"/>
                <a:gd name="T77" fmla="*/ 12 h 152"/>
                <a:gd name="T78" fmla="*/ 28 w 40"/>
                <a:gd name="T79" fmla="*/ 12 h 152"/>
                <a:gd name="T80" fmla="*/ 37 w 40"/>
                <a:gd name="T81" fmla="*/ 134 h 152"/>
                <a:gd name="T82" fmla="*/ 37 w 40"/>
                <a:gd name="T83" fmla="*/ 136 h 152"/>
                <a:gd name="T84" fmla="*/ 37 w 40"/>
                <a:gd name="T85" fmla="*/ 138 h 152"/>
                <a:gd name="T86" fmla="*/ 37 w 40"/>
                <a:gd name="T87" fmla="*/ 141 h 152"/>
                <a:gd name="T88" fmla="*/ 37 w 40"/>
                <a:gd name="T89" fmla="*/ 143 h 152"/>
                <a:gd name="T90" fmla="*/ 35 w 40"/>
                <a:gd name="T91" fmla="*/ 146 h 152"/>
                <a:gd name="T92" fmla="*/ 32 w 40"/>
                <a:gd name="T93" fmla="*/ 148 h 152"/>
                <a:gd name="T94" fmla="*/ 32 w 40"/>
                <a:gd name="T95" fmla="*/ 148 h 152"/>
                <a:gd name="T96" fmla="*/ 30 w 40"/>
                <a:gd name="T97" fmla="*/ 148 h 152"/>
                <a:gd name="T98" fmla="*/ 30 w 40"/>
                <a:gd name="T99" fmla="*/ 146 h 152"/>
                <a:gd name="T100" fmla="*/ 28 w 40"/>
                <a:gd name="T101" fmla="*/ 145 h 152"/>
                <a:gd name="T102" fmla="*/ 26 w 40"/>
                <a:gd name="T103" fmla="*/ 143 h 152"/>
                <a:gd name="T104" fmla="*/ 25 w 40"/>
                <a:gd name="T105" fmla="*/ 138 h 152"/>
                <a:gd name="T106" fmla="*/ 25 w 40"/>
                <a:gd name="T107" fmla="*/ 131 h 152"/>
                <a:gd name="T108" fmla="*/ 19 w 40"/>
                <a:gd name="T109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152">
                  <a:moveTo>
                    <a:pt x="19" y="14"/>
                  </a:moveTo>
                  <a:lnTo>
                    <a:pt x="18" y="14"/>
                  </a:lnTo>
                  <a:lnTo>
                    <a:pt x="16" y="14"/>
                  </a:lnTo>
                  <a:lnTo>
                    <a:pt x="14" y="15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9" y="24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2" y="138"/>
                  </a:lnTo>
                  <a:lnTo>
                    <a:pt x="12" y="141"/>
                  </a:lnTo>
                  <a:lnTo>
                    <a:pt x="12" y="145"/>
                  </a:lnTo>
                  <a:lnTo>
                    <a:pt x="11" y="148"/>
                  </a:lnTo>
                  <a:lnTo>
                    <a:pt x="9" y="150"/>
                  </a:lnTo>
                  <a:lnTo>
                    <a:pt x="7" y="152"/>
                  </a:lnTo>
                  <a:lnTo>
                    <a:pt x="7" y="152"/>
                  </a:lnTo>
                  <a:lnTo>
                    <a:pt x="5" y="150"/>
                  </a:lnTo>
                  <a:lnTo>
                    <a:pt x="4" y="150"/>
                  </a:lnTo>
                  <a:lnTo>
                    <a:pt x="2" y="148"/>
                  </a:lnTo>
                  <a:lnTo>
                    <a:pt x="2" y="146"/>
                  </a:lnTo>
                  <a:lnTo>
                    <a:pt x="0" y="141"/>
                  </a:lnTo>
                  <a:lnTo>
                    <a:pt x="0" y="13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10"/>
                  </a:lnTo>
                  <a:lnTo>
                    <a:pt x="11" y="7"/>
                  </a:lnTo>
                  <a:lnTo>
                    <a:pt x="12" y="5"/>
                  </a:lnTo>
                  <a:lnTo>
                    <a:pt x="19" y="3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3" y="12"/>
                  </a:lnTo>
                  <a:lnTo>
                    <a:pt x="28" y="12"/>
                  </a:lnTo>
                  <a:lnTo>
                    <a:pt x="37" y="134"/>
                  </a:lnTo>
                  <a:lnTo>
                    <a:pt x="37" y="136"/>
                  </a:lnTo>
                  <a:lnTo>
                    <a:pt x="37" y="138"/>
                  </a:lnTo>
                  <a:lnTo>
                    <a:pt x="37" y="141"/>
                  </a:lnTo>
                  <a:lnTo>
                    <a:pt x="37" y="143"/>
                  </a:lnTo>
                  <a:lnTo>
                    <a:pt x="35" y="146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0" y="148"/>
                  </a:lnTo>
                  <a:lnTo>
                    <a:pt x="30" y="146"/>
                  </a:lnTo>
                  <a:lnTo>
                    <a:pt x="28" y="145"/>
                  </a:lnTo>
                  <a:lnTo>
                    <a:pt x="26" y="143"/>
                  </a:lnTo>
                  <a:lnTo>
                    <a:pt x="25" y="138"/>
                  </a:lnTo>
                  <a:lnTo>
                    <a:pt x="25" y="131"/>
                  </a:lnTo>
                  <a:lnTo>
                    <a:pt x="19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50">
              <a:extLst>
                <a:ext uri="{FF2B5EF4-FFF2-40B4-BE49-F238E27FC236}">
                  <a16:creationId xmlns:a16="http://schemas.microsoft.com/office/drawing/2014/main" xmlns="" id="{1BEC3C70-F0CA-4387-B65B-236479302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1128713"/>
              <a:ext cx="149225" cy="47625"/>
            </a:xfrm>
            <a:custGeom>
              <a:avLst/>
              <a:gdLst>
                <a:gd name="T0" fmla="*/ 30 w 94"/>
                <a:gd name="T1" fmla="*/ 12 h 30"/>
                <a:gd name="T2" fmla="*/ 31 w 94"/>
                <a:gd name="T3" fmla="*/ 12 h 30"/>
                <a:gd name="T4" fmla="*/ 33 w 94"/>
                <a:gd name="T5" fmla="*/ 12 h 30"/>
                <a:gd name="T6" fmla="*/ 37 w 94"/>
                <a:gd name="T7" fmla="*/ 11 h 30"/>
                <a:gd name="T8" fmla="*/ 40 w 94"/>
                <a:gd name="T9" fmla="*/ 9 h 30"/>
                <a:gd name="T10" fmla="*/ 42 w 94"/>
                <a:gd name="T11" fmla="*/ 4 h 30"/>
                <a:gd name="T12" fmla="*/ 42 w 94"/>
                <a:gd name="T13" fmla="*/ 4 h 30"/>
                <a:gd name="T14" fmla="*/ 44 w 94"/>
                <a:gd name="T15" fmla="*/ 2 h 30"/>
                <a:gd name="T16" fmla="*/ 45 w 94"/>
                <a:gd name="T17" fmla="*/ 0 h 30"/>
                <a:gd name="T18" fmla="*/ 47 w 94"/>
                <a:gd name="T19" fmla="*/ 0 h 30"/>
                <a:gd name="T20" fmla="*/ 49 w 94"/>
                <a:gd name="T21" fmla="*/ 0 h 30"/>
                <a:gd name="T22" fmla="*/ 52 w 94"/>
                <a:gd name="T23" fmla="*/ 0 h 30"/>
                <a:gd name="T24" fmla="*/ 54 w 94"/>
                <a:gd name="T25" fmla="*/ 4 h 30"/>
                <a:gd name="T26" fmla="*/ 54 w 94"/>
                <a:gd name="T27" fmla="*/ 5 h 30"/>
                <a:gd name="T28" fmla="*/ 54 w 94"/>
                <a:gd name="T29" fmla="*/ 7 h 30"/>
                <a:gd name="T30" fmla="*/ 56 w 94"/>
                <a:gd name="T31" fmla="*/ 9 h 30"/>
                <a:gd name="T32" fmla="*/ 58 w 94"/>
                <a:gd name="T33" fmla="*/ 11 h 30"/>
                <a:gd name="T34" fmla="*/ 61 w 94"/>
                <a:gd name="T35" fmla="*/ 12 h 30"/>
                <a:gd name="T36" fmla="*/ 66 w 94"/>
                <a:gd name="T37" fmla="*/ 14 h 30"/>
                <a:gd name="T38" fmla="*/ 68 w 94"/>
                <a:gd name="T39" fmla="*/ 14 h 30"/>
                <a:gd name="T40" fmla="*/ 72 w 94"/>
                <a:gd name="T41" fmla="*/ 14 h 30"/>
                <a:gd name="T42" fmla="*/ 75 w 94"/>
                <a:gd name="T43" fmla="*/ 16 h 30"/>
                <a:gd name="T44" fmla="*/ 80 w 94"/>
                <a:gd name="T45" fmla="*/ 18 h 30"/>
                <a:gd name="T46" fmla="*/ 85 w 94"/>
                <a:gd name="T47" fmla="*/ 19 h 30"/>
                <a:gd name="T48" fmla="*/ 91 w 94"/>
                <a:gd name="T49" fmla="*/ 21 h 30"/>
                <a:gd name="T50" fmla="*/ 92 w 94"/>
                <a:gd name="T51" fmla="*/ 23 h 30"/>
                <a:gd name="T52" fmla="*/ 94 w 94"/>
                <a:gd name="T53" fmla="*/ 25 h 30"/>
                <a:gd name="T54" fmla="*/ 94 w 94"/>
                <a:gd name="T55" fmla="*/ 26 h 30"/>
                <a:gd name="T56" fmla="*/ 94 w 94"/>
                <a:gd name="T57" fmla="*/ 26 h 30"/>
                <a:gd name="T58" fmla="*/ 94 w 94"/>
                <a:gd name="T59" fmla="*/ 28 h 30"/>
                <a:gd name="T60" fmla="*/ 92 w 94"/>
                <a:gd name="T61" fmla="*/ 28 h 30"/>
                <a:gd name="T62" fmla="*/ 91 w 94"/>
                <a:gd name="T63" fmla="*/ 30 h 30"/>
                <a:gd name="T64" fmla="*/ 87 w 94"/>
                <a:gd name="T65" fmla="*/ 30 h 30"/>
                <a:gd name="T66" fmla="*/ 84 w 94"/>
                <a:gd name="T67" fmla="*/ 30 h 30"/>
                <a:gd name="T68" fmla="*/ 77 w 94"/>
                <a:gd name="T69" fmla="*/ 30 h 30"/>
                <a:gd name="T70" fmla="*/ 73 w 94"/>
                <a:gd name="T71" fmla="*/ 28 h 30"/>
                <a:gd name="T72" fmla="*/ 65 w 94"/>
                <a:gd name="T73" fmla="*/ 26 h 30"/>
                <a:gd name="T74" fmla="*/ 56 w 94"/>
                <a:gd name="T75" fmla="*/ 23 h 30"/>
                <a:gd name="T76" fmla="*/ 47 w 94"/>
                <a:gd name="T77" fmla="*/ 18 h 30"/>
                <a:gd name="T78" fmla="*/ 45 w 94"/>
                <a:gd name="T79" fmla="*/ 19 h 30"/>
                <a:gd name="T80" fmla="*/ 44 w 94"/>
                <a:gd name="T81" fmla="*/ 19 h 30"/>
                <a:gd name="T82" fmla="*/ 37 w 94"/>
                <a:gd name="T83" fmla="*/ 23 h 30"/>
                <a:gd name="T84" fmla="*/ 28 w 94"/>
                <a:gd name="T85" fmla="*/ 26 h 30"/>
                <a:gd name="T86" fmla="*/ 17 w 94"/>
                <a:gd name="T87" fmla="*/ 30 h 30"/>
                <a:gd name="T88" fmla="*/ 16 w 94"/>
                <a:gd name="T89" fmla="*/ 30 h 30"/>
                <a:gd name="T90" fmla="*/ 14 w 94"/>
                <a:gd name="T91" fmla="*/ 30 h 30"/>
                <a:gd name="T92" fmla="*/ 10 w 94"/>
                <a:gd name="T93" fmla="*/ 30 h 30"/>
                <a:gd name="T94" fmla="*/ 9 w 94"/>
                <a:gd name="T95" fmla="*/ 30 h 30"/>
                <a:gd name="T96" fmla="*/ 5 w 94"/>
                <a:gd name="T97" fmla="*/ 30 h 30"/>
                <a:gd name="T98" fmla="*/ 2 w 94"/>
                <a:gd name="T99" fmla="*/ 28 h 30"/>
                <a:gd name="T100" fmla="*/ 0 w 94"/>
                <a:gd name="T101" fmla="*/ 26 h 30"/>
                <a:gd name="T102" fmla="*/ 0 w 94"/>
                <a:gd name="T103" fmla="*/ 26 h 30"/>
                <a:gd name="T104" fmla="*/ 0 w 94"/>
                <a:gd name="T105" fmla="*/ 25 h 30"/>
                <a:gd name="T106" fmla="*/ 2 w 94"/>
                <a:gd name="T107" fmla="*/ 23 h 30"/>
                <a:gd name="T108" fmla="*/ 3 w 94"/>
                <a:gd name="T109" fmla="*/ 21 h 30"/>
                <a:gd name="T110" fmla="*/ 5 w 94"/>
                <a:gd name="T111" fmla="*/ 19 h 30"/>
                <a:gd name="T112" fmla="*/ 10 w 94"/>
                <a:gd name="T113" fmla="*/ 18 h 30"/>
                <a:gd name="T114" fmla="*/ 24 w 94"/>
                <a:gd name="T115" fmla="*/ 14 h 30"/>
                <a:gd name="T116" fmla="*/ 30 w 94"/>
                <a:gd name="T11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" h="30">
                  <a:moveTo>
                    <a:pt x="30" y="12"/>
                  </a:moveTo>
                  <a:lnTo>
                    <a:pt x="31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40" y="9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4" y="2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6" y="9"/>
                  </a:lnTo>
                  <a:lnTo>
                    <a:pt x="58" y="11"/>
                  </a:lnTo>
                  <a:lnTo>
                    <a:pt x="61" y="12"/>
                  </a:lnTo>
                  <a:lnTo>
                    <a:pt x="66" y="14"/>
                  </a:lnTo>
                  <a:lnTo>
                    <a:pt x="68" y="14"/>
                  </a:lnTo>
                  <a:lnTo>
                    <a:pt x="72" y="14"/>
                  </a:lnTo>
                  <a:lnTo>
                    <a:pt x="75" y="16"/>
                  </a:lnTo>
                  <a:lnTo>
                    <a:pt x="80" y="18"/>
                  </a:lnTo>
                  <a:lnTo>
                    <a:pt x="85" y="19"/>
                  </a:lnTo>
                  <a:lnTo>
                    <a:pt x="91" y="21"/>
                  </a:lnTo>
                  <a:lnTo>
                    <a:pt x="92" y="23"/>
                  </a:lnTo>
                  <a:lnTo>
                    <a:pt x="94" y="25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1" y="30"/>
                  </a:lnTo>
                  <a:lnTo>
                    <a:pt x="87" y="30"/>
                  </a:lnTo>
                  <a:lnTo>
                    <a:pt x="84" y="30"/>
                  </a:lnTo>
                  <a:lnTo>
                    <a:pt x="77" y="30"/>
                  </a:lnTo>
                  <a:lnTo>
                    <a:pt x="73" y="28"/>
                  </a:lnTo>
                  <a:lnTo>
                    <a:pt x="65" y="26"/>
                  </a:lnTo>
                  <a:lnTo>
                    <a:pt x="56" y="23"/>
                  </a:lnTo>
                  <a:lnTo>
                    <a:pt x="47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37" y="23"/>
                  </a:lnTo>
                  <a:lnTo>
                    <a:pt x="28" y="26"/>
                  </a:lnTo>
                  <a:lnTo>
                    <a:pt x="17" y="30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5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2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10" y="18"/>
                  </a:lnTo>
                  <a:lnTo>
                    <a:pt x="24" y="1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51">
              <a:extLst>
                <a:ext uri="{FF2B5EF4-FFF2-40B4-BE49-F238E27FC236}">
                  <a16:creationId xmlns:a16="http://schemas.microsoft.com/office/drawing/2014/main" xmlns="" id="{9D332A18-6492-4303-AF54-DFB4464357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9701" y="1190625"/>
              <a:ext cx="114300" cy="55563"/>
            </a:xfrm>
            <a:custGeom>
              <a:avLst/>
              <a:gdLst>
                <a:gd name="T0" fmla="*/ 51 w 72"/>
                <a:gd name="T1" fmla="*/ 26 h 35"/>
                <a:gd name="T2" fmla="*/ 21 w 72"/>
                <a:gd name="T3" fmla="*/ 26 h 35"/>
                <a:gd name="T4" fmla="*/ 18 w 72"/>
                <a:gd name="T5" fmla="*/ 24 h 35"/>
                <a:gd name="T6" fmla="*/ 14 w 72"/>
                <a:gd name="T7" fmla="*/ 21 h 35"/>
                <a:gd name="T8" fmla="*/ 13 w 72"/>
                <a:gd name="T9" fmla="*/ 17 h 35"/>
                <a:gd name="T10" fmla="*/ 14 w 72"/>
                <a:gd name="T11" fmla="*/ 14 h 35"/>
                <a:gd name="T12" fmla="*/ 18 w 72"/>
                <a:gd name="T13" fmla="*/ 10 h 35"/>
                <a:gd name="T14" fmla="*/ 21 w 72"/>
                <a:gd name="T15" fmla="*/ 10 h 35"/>
                <a:gd name="T16" fmla="*/ 51 w 72"/>
                <a:gd name="T17" fmla="*/ 10 h 35"/>
                <a:gd name="T18" fmla="*/ 56 w 72"/>
                <a:gd name="T19" fmla="*/ 10 h 35"/>
                <a:gd name="T20" fmla="*/ 58 w 72"/>
                <a:gd name="T21" fmla="*/ 14 h 35"/>
                <a:gd name="T22" fmla="*/ 60 w 72"/>
                <a:gd name="T23" fmla="*/ 17 h 35"/>
                <a:gd name="T24" fmla="*/ 58 w 72"/>
                <a:gd name="T25" fmla="*/ 21 h 35"/>
                <a:gd name="T26" fmla="*/ 56 w 72"/>
                <a:gd name="T27" fmla="*/ 24 h 35"/>
                <a:gd name="T28" fmla="*/ 51 w 72"/>
                <a:gd name="T29" fmla="*/ 26 h 35"/>
                <a:gd name="T30" fmla="*/ 55 w 72"/>
                <a:gd name="T31" fmla="*/ 0 h 35"/>
                <a:gd name="T32" fmla="*/ 18 w 72"/>
                <a:gd name="T33" fmla="*/ 0 h 35"/>
                <a:gd name="T34" fmla="*/ 13 w 72"/>
                <a:gd name="T35" fmla="*/ 0 h 35"/>
                <a:gd name="T36" fmla="*/ 7 w 72"/>
                <a:gd name="T37" fmla="*/ 1 h 35"/>
                <a:gd name="T38" fmla="*/ 4 w 72"/>
                <a:gd name="T39" fmla="*/ 7 h 35"/>
                <a:gd name="T40" fmla="*/ 2 w 72"/>
                <a:gd name="T41" fmla="*/ 10 h 35"/>
                <a:gd name="T42" fmla="*/ 0 w 72"/>
                <a:gd name="T43" fmla="*/ 15 h 35"/>
                <a:gd name="T44" fmla="*/ 0 w 72"/>
                <a:gd name="T45" fmla="*/ 17 h 35"/>
                <a:gd name="T46" fmla="*/ 2 w 72"/>
                <a:gd name="T47" fmla="*/ 22 h 35"/>
                <a:gd name="T48" fmla="*/ 4 w 72"/>
                <a:gd name="T49" fmla="*/ 28 h 35"/>
                <a:gd name="T50" fmla="*/ 7 w 72"/>
                <a:gd name="T51" fmla="*/ 31 h 35"/>
                <a:gd name="T52" fmla="*/ 13 w 72"/>
                <a:gd name="T53" fmla="*/ 33 h 35"/>
                <a:gd name="T54" fmla="*/ 18 w 72"/>
                <a:gd name="T55" fmla="*/ 35 h 35"/>
                <a:gd name="T56" fmla="*/ 55 w 72"/>
                <a:gd name="T57" fmla="*/ 35 h 35"/>
                <a:gd name="T58" fmla="*/ 62 w 72"/>
                <a:gd name="T59" fmla="*/ 33 h 35"/>
                <a:gd name="T60" fmla="*/ 65 w 72"/>
                <a:gd name="T61" fmla="*/ 31 h 35"/>
                <a:gd name="T62" fmla="*/ 69 w 72"/>
                <a:gd name="T63" fmla="*/ 28 h 35"/>
                <a:gd name="T64" fmla="*/ 72 w 72"/>
                <a:gd name="T65" fmla="*/ 22 h 35"/>
                <a:gd name="T66" fmla="*/ 72 w 72"/>
                <a:gd name="T67" fmla="*/ 17 h 35"/>
                <a:gd name="T68" fmla="*/ 72 w 72"/>
                <a:gd name="T69" fmla="*/ 15 h 35"/>
                <a:gd name="T70" fmla="*/ 72 w 72"/>
                <a:gd name="T71" fmla="*/ 10 h 35"/>
                <a:gd name="T72" fmla="*/ 69 w 72"/>
                <a:gd name="T73" fmla="*/ 7 h 35"/>
                <a:gd name="T74" fmla="*/ 65 w 72"/>
                <a:gd name="T75" fmla="*/ 1 h 35"/>
                <a:gd name="T76" fmla="*/ 62 w 72"/>
                <a:gd name="T77" fmla="*/ 0 h 35"/>
                <a:gd name="T78" fmla="*/ 55 w 72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" h="35">
                  <a:moveTo>
                    <a:pt x="51" y="26"/>
                  </a:moveTo>
                  <a:lnTo>
                    <a:pt x="21" y="26"/>
                  </a:lnTo>
                  <a:lnTo>
                    <a:pt x="18" y="24"/>
                  </a:lnTo>
                  <a:lnTo>
                    <a:pt x="14" y="21"/>
                  </a:lnTo>
                  <a:lnTo>
                    <a:pt x="13" y="17"/>
                  </a:lnTo>
                  <a:lnTo>
                    <a:pt x="14" y="14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58" y="14"/>
                  </a:lnTo>
                  <a:lnTo>
                    <a:pt x="60" y="17"/>
                  </a:lnTo>
                  <a:lnTo>
                    <a:pt x="58" y="21"/>
                  </a:lnTo>
                  <a:lnTo>
                    <a:pt x="56" y="24"/>
                  </a:lnTo>
                  <a:lnTo>
                    <a:pt x="51" y="26"/>
                  </a:lnTo>
                  <a:close/>
                  <a:moveTo>
                    <a:pt x="55" y="0"/>
                  </a:moveTo>
                  <a:lnTo>
                    <a:pt x="18" y="0"/>
                  </a:lnTo>
                  <a:lnTo>
                    <a:pt x="13" y="0"/>
                  </a:lnTo>
                  <a:lnTo>
                    <a:pt x="7" y="1"/>
                  </a:lnTo>
                  <a:lnTo>
                    <a:pt x="4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7" y="31"/>
                  </a:lnTo>
                  <a:lnTo>
                    <a:pt x="13" y="33"/>
                  </a:lnTo>
                  <a:lnTo>
                    <a:pt x="18" y="35"/>
                  </a:lnTo>
                  <a:lnTo>
                    <a:pt x="55" y="35"/>
                  </a:lnTo>
                  <a:lnTo>
                    <a:pt x="62" y="33"/>
                  </a:lnTo>
                  <a:lnTo>
                    <a:pt x="65" y="31"/>
                  </a:lnTo>
                  <a:lnTo>
                    <a:pt x="69" y="28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5"/>
                  </a:lnTo>
                  <a:lnTo>
                    <a:pt x="72" y="10"/>
                  </a:lnTo>
                  <a:lnTo>
                    <a:pt x="69" y="7"/>
                  </a:lnTo>
                  <a:lnTo>
                    <a:pt x="65" y="1"/>
                  </a:lnTo>
                  <a:lnTo>
                    <a:pt x="62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52">
              <a:extLst>
                <a:ext uri="{FF2B5EF4-FFF2-40B4-BE49-F238E27FC236}">
                  <a16:creationId xmlns:a16="http://schemas.microsoft.com/office/drawing/2014/main" xmlns="" id="{45675C94-C99C-423C-AAE7-5A28BC8D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326" y="1239838"/>
              <a:ext cx="22225" cy="138113"/>
            </a:xfrm>
            <a:custGeom>
              <a:avLst/>
              <a:gdLst>
                <a:gd name="T0" fmla="*/ 0 w 14"/>
                <a:gd name="T1" fmla="*/ 0 h 87"/>
                <a:gd name="T2" fmla="*/ 0 w 14"/>
                <a:gd name="T3" fmla="*/ 79 h 87"/>
                <a:gd name="T4" fmla="*/ 0 w 14"/>
                <a:gd name="T5" fmla="*/ 79 h 87"/>
                <a:gd name="T6" fmla="*/ 0 w 14"/>
                <a:gd name="T7" fmla="*/ 80 h 87"/>
                <a:gd name="T8" fmla="*/ 2 w 14"/>
                <a:gd name="T9" fmla="*/ 82 h 87"/>
                <a:gd name="T10" fmla="*/ 2 w 14"/>
                <a:gd name="T11" fmla="*/ 86 h 87"/>
                <a:gd name="T12" fmla="*/ 4 w 14"/>
                <a:gd name="T13" fmla="*/ 86 h 87"/>
                <a:gd name="T14" fmla="*/ 7 w 14"/>
                <a:gd name="T15" fmla="*/ 87 h 87"/>
                <a:gd name="T16" fmla="*/ 7 w 14"/>
                <a:gd name="T17" fmla="*/ 87 h 87"/>
                <a:gd name="T18" fmla="*/ 7 w 14"/>
                <a:gd name="T19" fmla="*/ 87 h 87"/>
                <a:gd name="T20" fmla="*/ 9 w 14"/>
                <a:gd name="T21" fmla="*/ 87 h 87"/>
                <a:gd name="T22" fmla="*/ 11 w 14"/>
                <a:gd name="T23" fmla="*/ 86 h 87"/>
                <a:gd name="T24" fmla="*/ 11 w 14"/>
                <a:gd name="T25" fmla="*/ 82 h 87"/>
                <a:gd name="T26" fmla="*/ 12 w 14"/>
                <a:gd name="T27" fmla="*/ 77 h 87"/>
                <a:gd name="T28" fmla="*/ 14 w 14"/>
                <a:gd name="T29" fmla="*/ 0 h 87"/>
                <a:gd name="T30" fmla="*/ 0 w 14"/>
                <a:gd name="T3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87">
                  <a:moveTo>
                    <a:pt x="0" y="0"/>
                  </a:moveTo>
                  <a:lnTo>
                    <a:pt x="0" y="79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9" y="87"/>
                  </a:lnTo>
                  <a:lnTo>
                    <a:pt x="11" y="86"/>
                  </a:lnTo>
                  <a:lnTo>
                    <a:pt x="11" y="82"/>
                  </a:lnTo>
                  <a:lnTo>
                    <a:pt x="12" y="77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53">
              <a:extLst>
                <a:ext uri="{FF2B5EF4-FFF2-40B4-BE49-F238E27FC236}">
                  <a16:creationId xmlns:a16="http://schemas.microsoft.com/office/drawing/2014/main" xmlns="" id="{E92081F0-A8F0-4DA0-9880-471B1C753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701" y="1250950"/>
              <a:ext cx="117475" cy="130175"/>
            </a:xfrm>
            <a:custGeom>
              <a:avLst/>
              <a:gdLst>
                <a:gd name="T0" fmla="*/ 11 w 74"/>
                <a:gd name="T1" fmla="*/ 73 h 82"/>
                <a:gd name="T2" fmla="*/ 11 w 74"/>
                <a:gd name="T3" fmla="*/ 75 h 82"/>
                <a:gd name="T4" fmla="*/ 11 w 74"/>
                <a:gd name="T5" fmla="*/ 77 h 82"/>
                <a:gd name="T6" fmla="*/ 9 w 74"/>
                <a:gd name="T7" fmla="*/ 79 h 82"/>
                <a:gd name="T8" fmla="*/ 9 w 74"/>
                <a:gd name="T9" fmla="*/ 80 h 82"/>
                <a:gd name="T10" fmla="*/ 7 w 74"/>
                <a:gd name="T11" fmla="*/ 82 h 82"/>
                <a:gd name="T12" fmla="*/ 6 w 74"/>
                <a:gd name="T13" fmla="*/ 82 h 82"/>
                <a:gd name="T14" fmla="*/ 6 w 74"/>
                <a:gd name="T15" fmla="*/ 82 h 82"/>
                <a:gd name="T16" fmla="*/ 4 w 74"/>
                <a:gd name="T17" fmla="*/ 82 h 82"/>
                <a:gd name="T18" fmla="*/ 4 w 74"/>
                <a:gd name="T19" fmla="*/ 80 h 82"/>
                <a:gd name="T20" fmla="*/ 2 w 74"/>
                <a:gd name="T21" fmla="*/ 80 h 82"/>
                <a:gd name="T22" fmla="*/ 2 w 74"/>
                <a:gd name="T23" fmla="*/ 77 h 82"/>
                <a:gd name="T24" fmla="*/ 0 w 74"/>
                <a:gd name="T25" fmla="*/ 73 h 82"/>
                <a:gd name="T26" fmla="*/ 0 w 74"/>
                <a:gd name="T27" fmla="*/ 68 h 82"/>
                <a:gd name="T28" fmla="*/ 2 w 74"/>
                <a:gd name="T29" fmla="*/ 65 h 82"/>
                <a:gd name="T30" fmla="*/ 2 w 74"/>
                <a:gd name="T31" fmla="*/ 54 h 82"/>
                <a:gd name="T32" fmla="*/ 6 w 74"/>
                <a:gd name="T33" fmla="*/ 40 h 82"/>
                <a:gd name="T34" fmla="*/ 9 w 74"/>
                <a:gd name="T35" fmla="*/ 26 h 82"/>
                <a:gd name="T36" fmla="*/ 16 w 74"/>
                <a:gd name="T37" fmla="*/ 12 h 82"/>
                <a:gd name="T38" fmla="*/ 25 w 74"/>
                <a:gd name="T39" fmla="*/ 4 h 82"/>
                <a:gd name="T40" fmla="*/ 39 w 74"/>
                <a:gd name="T41" fmla="*/ 0 h 82"/>
                <a:gd name="T42" fmla="*/ 41 w 74"/>
                <a:gd name="T43" fmla="*/ 0 h 82"/>
                <a:gd name="T44" fmla="*/ 44 w 74"/>
                <a:gd name="T45" fmla="*/ 2 h 82"/>
                <a:gd name="T46" fmla="*/ 51 w 74"/>
                <a:gd name="T47" fmla="*/ 5 h 82"/>
                <a:gd name="T48" fmla="*/ 58 w 74"/>
                <a:gd name="T49" fmla="*/ 12 h 82"/>
                <a:gd name="T50" fmla="*/ 65 w 74"/>
                <a:gd name="T51" fmla="*/ 25 h 82"/>
                <a:gd name="T52" fmla="*/ 70 w 74"/>
                <a:gd name="T53" fmla="*/ 44 h 82"/>
                <a:gd name="T54" fmla="*/ 74 w 74"/>
                <a:gd name="T55" fmla="*/ 72 h 82"/>
                <a:gd name="T56" fmla="*/ 74 w 74"/>
                <a:gd name="T57" fmla="*/ 72 h 82"/>
                <a:gd name="T58" fmla="*/ 74 w 74"/>
                <a:gd name="T59" fmla="*/ 73 h 82"/>
                <a:gd name="T60" fmla="*/ 72 w 74"/>
                <a:gd name="T61" fmla="*/ 75 h 82"/>
                <a:gd name="T62" fmla="*/ 72 w 74"/>
                <a:gd name="T63" fmla="*/ 79 h 82"/>
                <a:gd name="T64" fmla="*/ 69 w 74"/>
                <a:gd name="T65" fmla="*/ 79 h 82"/>
                <a:gd name="T66" fmla="*/ 69 w 74"/>
                <a:gd name="T67" fmla="*/ 79 h 82"/>
                <a:gd name="T68" fmla="*/ 67 w 74"/>
                <a:gd name="T69" fmla="*/ 79 h 82"/>
                <a:gd name="T70" fmla="*/ 65 w 74"/>
                <a:gd name="T71" fmla="*/ 79 h 82"/>
                <a:gd name="T72" fmla="*/ 63 w 74"/>
                <a:gd name="T73" fmla="*/ 77 h 82"/>
                <a:gd name="T74" fmla="*/ 63 w 74"/>
                <a:gd name="T75" fmla="*/ 73 h 82"/>
                <a:gd name="T76" fmla="*/ 62 w 74"/>
                <a:gd name="T77" fmla="*/ 70 h 82"/>
                <a:gd name="T78" fmla="*/ 62 w 74"/>
                <a:gd name="T79" fmla="*/ 65 h 82"/>
                <a:gd name="T80" fmla="*/ 60 w 74"/>
                <a:gd name="T81" fmla="*/ 54 h 82"/>
                <a:gd name="T82" fmla="*/ 56 w 74"/>
                <a:gd name="T83" fmla="*/ 38 h 82"/>
                <a:gd name="T84" fmla="*/ 53 w 74"/>
                <a:gd name="T85" fmla="*/ 25 h 82"/>
                <a:gd name="T86" fmla="*/ 46 w 74"/>
                <a:gd name="T87" fmla="*/ 12 h 82"/>
                <a:gd name="T88" fmla="*/ 37 w 74"/>
                <a:gd name="T89" fmla="*/ 7 h 82"/>
                <a:gd name="T90" fmla="*/ 35 w 74"/>
                <a:gd name="T91" fmla="*/ 7 h 82"/>
                <a:gd name="T92" fmla="*/ 34 w 74"/>
                <a:gd name="T93" fmla="*/ 7 h 82"/>
                <a:gd name="T94" fmla="*/ 30 w 74"/>
                <a:gd name="T95" fmla="*/ 11 h 82"/>
                <a:gd name="T96" fmla="*/ 25 w 74"/>
                <a:gd name="T97" fmla="*/ 16 h 82"/>
                <a:gd name="T98" fmla="*/ 20 w 74"/>
                <a:gd name="T99" fmla="*/ 26 h 82"/>
                <a:gd name="T100" fmla="*/ 16 w 74"/>
                <a:gd name="T101" fmla="*/ 45 h 82"/>
                <a:gd name="T102" fmla="*/ 11 w 74"/>
                <a:gd name="T103" fmla="*/ 70 h 82"/>
                <a:gd name="T104" fmla="*/ 11 w 74"/>
                <a:gd name="T105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" h="82">
                  <a:moveTo>
                    <a:pt x="11" y="73"/>
                  </a:moveTo>
                  <a:lnTo>
                    <a:pt x="11" y="75"/>
                  </a:lnTo>
                  <a:lnTo>
                    <a:pt x="11" y="77"/>
                  </a:lnTo>
                  <a:lnTo>
                    <a:pt x="9" y="79"/>
                  </a:lnTo>
                  <a:lnTo>
                    <a:pt x="9" y="80"/>
                  </a:lnTo>
                  <a:lnTo>
                    <a:pt x="7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2" y="77"/>
                  </a:lnTo>
                  <a:lnTo>
                    <a:pt x="0" y="73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2" y="54"/>
                  </a:lnTo>
                  <a:lnTo>
                    <a:pt x="6" y="40"/>
                  </a:lnTo>
                  <a:lnTo>
                    <a:pt x="9" y="26"/>
                  </a:lnTo>
                  <a:lnTo>
                    <a:pt x="16" y="12"/>
                  </a:lnTo>
                  <a:lnTo>
                    <a:pt x="25" y="4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51" y="5"/>
                  </a:lnTo>
                  <a:lnTo>
                    <a:pt x="58" y="12"/>
                  </a:lnTo>
                  <a:lnTo>
                    <a:pt x="65" y="25"/>
                  </a:lnTo>
                  <a:lnTo>
                    <a:pt x="70" y="44"/>
                  </a:lnTo>
                  <a:lnTo>
                    <a:pt x="74" y="72"/>
                  </a:lnTo>
                  <a:lnTo>
                    <a:pt x="74" y="72"/>
                  </a:lnTo>
                  <a:lnTo>
                    <a:pt x="74" y="73"/>
                  </a:lnTo>
                  <a:lnTo>
                    <a:pt x="72" y="75"/>
                  </a:lnTo>
                  <a:lnTo>
                    <a:pt x="72" y="79"/>
                  </a:lnTo>
                  <a:lnTo>
                    <a:pt x="69" y="79"/>
                  </a:lnTo>
                  <a:lnTo>
                    <a:pt x="69" y="79"/>
                  </a:lnTo>
                  <a:lnTo>
                    <a:pt x="67" y="79"/>
                  </a:lnTo>
                  <a:lnTo>
                    <a:pt x="65" y="79"/>
                  </a:lnTo>
                  <a:lnTo>
                    <a:pt x="63" y="77"/>
                  </a:lnTo>
                  <a:lnTo>
                    <a:pt x="63" y="73"/>
                  </a:lnTo>
                  <a:lnTo>
                    <a:pt x="62" y="70"/>
                  </a:lnTo>
                  <a:lnTo>
                    <a:pt x="62" y="65"/>
                  </a:lnTo>
                  <a:lnTo>
                    <a:pt x="60" y="54"/>
                  </a:lnTo>
                  <a:lnTo>
                    <a:pt x="56" y="38"/>
                  </a:lnTo>
                  <a:lnTo>
                    <a:pt x="53" y="25"/>
                  </a:lnTo>
                  <a:lnTo>
                    <a:pt x="46" y="12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4" y="7"/>
                  </a:lnTo>
                  <a:lnTo>
                    <a:pt x="30" y="11"/>
                  </a:lnTo>
                  <a:lnTo>
                    <a:pt x="25" y="16"/>
                  </a:lnTo>
                  <a:lnTo>
                    <a:pt x="20" y="26"/>
                  </a:lnTo>
                  <a:lnTo>
                    <a:pt x="16" y="45"/>
                  </a:lnTo>
                  <a:lnTo>
                    <a:pt x="11" y="70"/>
                  </a:lnTo>
                  <a:lnTo>
                    <a:pt x="11" y="7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54">
              <a:extLst>
                <a:ext uri="{FF2B5EF4-FFF2-40B4-BE49-F238E27FC236}">
                  <a16:creationId xmlns:a16="http://schemas.microsoft.com/office/drawing/2014/main" xmlns="" id="{C0A5F06E-14D9-4F62-B850-2C9F1225F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8" y="957263"/>
              <a:ext cx="9525" cy="14288"/>
            </a:xfrm>
            <a:custGeom>
              <a:avLst/>
              <a:gdLst>
                <a:gd name="T0" fmla="*/ 6 w 6"/>
                <a:gd name="T1" fmla="*/ 5 h 9"/>
                <a:gd name="T2" fmla="*/ 5 w 6"/>
                <a:gd name="T3" fmla="*/ 7 h 9"/>
                <a:gd name="T4" fmla="*/ 3 w 6"/>
                <a:gd name="T5" fmla="*/ 9 h 9"/>
                <a:gd name="T6" fmla="*/ 0 w 6"/>
                <a:gd name="T7" fmla="*/ 7 h 9"/>
                <a:gd name="T8" fmla="*/ 0 w 6"/>
                <a:gd name="T9" fmla="*/ 5 h 9"/>
                <a:gd name="T10" fmla="*/ 0 w 6"/>
                <a:gd name="T11" fmla="*/ 2 h 9"/>
                <a:gd name="T12" fmla="*/ 3 w 6"/>
                <a:gd name="T13" fmla="*/ 0 h 9"/>
                <a:gd name="T14" fmla="*/ 5 w 6"/>
                <a:gd name="T15" fmla="*/ 2 h 9"/>
                <a:gd name="T16" fmla="*/ 6 w 6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9">
                  <a:moveTo>
                    <a:pt x="6" y="5"/>
                  </a:move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55">
              <a:extLst>
                <a:ext uri="{FF2B5EF4-FFF2-40B4-BE49-F238E27FC236}">
                  <a16:creationId xmlns:a16="http://schemas.microsoft.com/office/drawing/2014/main" xmlns="" id="{3F7C555A-6B43-4D74-9FD9-4FB462627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9731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56">
              <a:extLst>
                <a:ext uri="{FF2B5EF4-FFF2-40B4-BE49-F238E27FC236}">
                  <a16:creationId xmlns:a16="http://schemas.microsoft.com/office/drawing/2014/main" xmlns="" id="{B7D522E8-3A43-4194-A222-852A5CA4C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99853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5 w 7"/>
                <a:gd name="T3" fmla="*/ 5 h 7"/>
                <a:gd name="T4" fmla="*/ 3 w 7"/>
                <a:gd name="T5" fmla="*/ 7 h 7"/>
                <a:gd name="T6" fmla="*/ 0 w 7"/>
                <a:gd name="T7" fmla="*/ 5 h 7"/>
                <a:gd name="T8" fmla="*/ 0 w 7"/>
                <a:gd name="T9" fmla="*/ 4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5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57">
              <a:extLst>
                <a:ext uri="{FF2B5EF4-FFF2-40B4-BE49-F238E27FC236}">
                  <a16:creationId xmlns:a16="http://schemas.microsoft.com/office/drawing/2014/main" xmlns="" id="{2B49438A-2634-4AEE-B73A-B2300CFA9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" y="102393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58">
              <a:extLst>
                <a:ext uri="{FF2B5EF4-FFF2-40B4-BE49-F238E27FC236}">
                  <a16:creationId xmlns:a16="http://schemas.microsoft.com/office/drawing/2014/main" xmlns="" id="{B7D1717E-B332-4EA5-997F-7491255EF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8" y="99853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4 h 7"/>
                <a:gd name="T10" fmla="*/ 0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59">
              <a:extLst>
                <a:ext uri="{FF2B5EF4-FFF2-40B4-BE49-F238E27FC236}">
                  <a16:creationId xmlns:a16="http://schemas.microsoft.com/office/drawing/2014/main" xmlns="" id="{B67BA0CD-B6E1-480D-A1D3-871B95D25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01713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6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6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6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60">
              <a:extLst>
                <a:ext uri="{FF2B5EF4-FFF2-40B4-BE49-F238E27FC236}">
                  <a16:creationId xmlns:a16="http://schemas.microsoft.com/office/drawing/2014/main" xmlns="" id="{F2008880-EC82-43A1-AF04-99422ABF29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957263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61">
              <a:extLst>
                <a:ext uri="{FF2B5EF4-FFF2-40B4-BE49-F238E27FC236}">
                  <a16:creationId xmlns:a16="http://schemas.microsoft.com/office/drawing/2014/main" xmlns="" id="{E3DF2281-375E-45ED-9EBD-B893869D1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426" y="9794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5 h 7"/>
                <a:gd name="T4" fmla="*/ 3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62">
              <a:extLst>
                <a:ext uri="{FF2B5EF4-FFF2-40B4-BE49-F238E27FC236}">
                  <a16:creationId xmlns:a16="http://schemas.microsoft.com/office/drawing/2014/main" xmlns="" id="{D72999A0-D4BA-4B36-B832-04B661406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601" y="102393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63">
              <a:extLst>
                <a:ext uri="{FF2B5EF4-FFF2-40B4-BE49-F238E27FC236}">
                  <a16:creationId xmlns:a16="http://schemas.microsoft.com/office/drawing/2014/main" xmlns="" id="{36AD5B9D-8180-479A-8FB1-89DF1F0A2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426" y="1001713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3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3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64">
              <a:extLst>
                <a:ext uri="{FF2B5EF4-FFF2-40B4-BE49-F238E27FC236}">
                  <a16:creationId xmlns:a16="http://schemas.microsoft.com/office/drawing/2014/main" xmlns="" id="{A49F0CAB-615E-46CF-A948-18D370C24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8" y="1150938"/>
              <a:ext cx="11113" cy="14288"/>
            </a:xfrm>
            <a:custGeom>
              <a:avLst/>
              <a:gdLst>
                <a:gd name="T0" fmla="*/ 7 w 7"/>
                <a:gd name="T1" fmla="*/ 4 h 9"/>
                <a:gd name="T2" fmla="*/ 7 w 7"/>
                <a:gd name="T3" fmla="*/ 7 h 9"/>
                <a:gd name="T4" fmla="*/ 3 w 7"/>
                <a:gd name="T5" fmla="*/ 9 h 9"/>
                <a:gd name="T6" fmla="*/ 2 w 7"/>
                <a:gd name="T7" fmla="*/ 7 h 9"/>
                <a:gd name="T8" fmla="*/ 0 w 7"/>
                <a:gd name="T9" fmla="*/ 4 h 9"/>
                <a:gd name="T10" fmla="*/ 2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65">
              <a:extLst>
                <a:ext uri="{FF2B5EF4-FFF2-40B4-BE49-F238E27FC236}">
                  <a16:creationId xmlns:a16="http://schemas.microsoft.com/office/drawing/2014/main" xmlns="" id="{9B3B1990-FE1F-4EED-9B2D-2E9B9B41B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3" y="11953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4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66">
              <a:extLst>
                <a:ext uri="{FF2B5EF4-FFF2-40B4-BE49-F238E27FC236}">
                  <a16:creationId xmlns:a16="http://schemas.microsoft.com/office/drawing/2014/main" xmlns="" id="{79CECCF3-95A0-4262-B88B-1F818C77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3" y="11731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67">
              <a:extLst>
                <a:ext uri="{FF2B5EF4-FFF2-40B4-BE49-F238E27FC236}">
                  <a16:creationId xmlns:a16="http://schemas.microsoft.com/office/drawing/2014/main" xmlns="" id="{202E456D-CE67-4EC2-B89E-15D3C8920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11509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3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68">
              <a:extLst>
                <a:ext uri="{FF2B5EF4-FFF2-40B4-BE49-F238E27FC236}">
                  <a16:creationId xmlns:a16="http://schemas.microsoft.com/office/drawing/2014/main" xmlns="" id="{AAA55989-FE4C-4B71-A10B-73D453E15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713" y="1192213"/>
              <a:ext cx="12700" cy="14288"/>
            </a:xfrm>
            <a:custGeom>
              <a:avLst/>
              <a:gdLst>
                <a:gd name="T0" fmla="*/ 8 w 8"/>
                <a:gd name="T1" fmla="*/ 4 h 9"/>
                <a:gd name="T2" fmla="*/ 7 w 8"/>
                <a:gd name="T3" fmla="*/ 7 h 9"/>
                <a:gd name="T4" fmla="*/ 3 w 8"/>
                <a:gd name="T5" fmla="*/ 9 h 9"/>
                <a:gd name="T6" fmla="*/ 1 w 8"/>
                <a:gd name="T7" fmla="*/ 7 h 9"/>
                <a:gd name="T8" fmla="*/ 0 w 8"/>
                <a:gd name="T9" fmla="*/ 4 h 9"/>
                <a:gd name="T10" fmla="*/ 1 w 8"/>
                <a:gd name="T11" fmla="*/ 2 h 9"/>
                <a:gd name="T12" fmla="*/ 3 w 8"/>
                <a:gd name="T13" fmla="*/ 0 h 9"/>
                <a:gd name="T14" fmla="*/ 7 w 8"/>
                <a:gd name="T15" fmla="*/ 2 h 9"/>
                <a:gd name="T16" fmla="*/ 8 w 8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69">
              <a:extLst>
                <a:ext uri="{FF2B5EF4-FFF2-40B4-BE49-F238E27FC236}">
                  <a16:creationId xmlns:a16="http://schemas.microsoft.com/office/drawing/2014/main" xmlns="" id="{FE5A7DC8-4599-4FFE-8DA8-1FC209524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713" y="1169988"/>
              <a:ext cx="11113" cy="14288"/>
            </a:xfrm>
            <a:custGeom>
              <a:avLst/>
              <a:gdLst>
                <a:gd name="T0" fmla="*/ 7 w 7"/>
                <a:gd name="T1" fmla="*/ 6 h 9"/>
                <a:gd name="T2" fmla="*/ 5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6 h 9"/>
                <a:gd name="T10" fmla="*/ 0 w 7"/>
                <a:gd name="T11" fmla="*/ 2 h 9"/>
                <a:gd name="T12" fmla="*/ 3 w 7"/>
                <a:gd name="T13" fmla="*/ 0 h 9"/>
                <a:gd name="T14" fmla="*/ 5 w 7"/>
                <a:gd name="T15" fmla="*/ 2 h 9"/>
                <a:gd name="T16" fmla="*/ 7 w 7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6"/>
                  </a:move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70">
              <a:extLst>
                <a:ext uri="{FF2B5EF4-FFF2-40B4-BE49-F238E27FC236}">
                  <a16:creationId xmlns:a16="http://schemas.microsoft.com/office/drawing/2014/main" xmlns="" id="{FCFD5712-5F07-4499-B542-1E6F429C3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6" y="131762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3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2 h 7"/>
                <a:gd name="T12" fmla="*/ 3 w 7"/>
                <a:gd name="T13" fmla="*/ 0 h 7"/>
                <a:gd name="T14" fmla="*/ 7 w 7"/>
                <a:gd name="T15" fmla="*/ 2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71">
              <a:extLst>
                <a:ext uri="{FF2B5EF4-FFF2-40B4-BE49-F238E27FC236}">
                  <a16:creationId xmlns:a16="http://schemas.microsoft.com/office/drawing/2014/main" xmlns="" id="{9B4EF014-BDC8-43B8-97D0-0BC7A1661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51" y="1336675"/>
              <a:ext cx="14288" cy="14288"/>
            </a:xfrm>
            <a:custGeom>
              <a:avLst/>
              <a:gdLst>
                <a:gd name="T0" fmla="*/ 9 w 9"/>
                <a:gd name="T1" fmla="*/ 4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4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72">
              <a:extLst>
                <a:ext uri="{FF2B5EF4-FFF2-40B4-BE49-F238E27FC236}">
                  <a16:creationId xmlns:a16="http://schemas.microsoft.com/office/drawing/2014/main" xmlns="" id="{D6D2D365-96E4-4A6A-88C5-25738EC4A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51" y="136525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73">
              <a:extLst>
                <a:ext uri="{FF2B5EF4-FFF2-40B4-BE49-F238E27FC236}">
                  <a16:creationId xmlns:a16="http://schemas.microsoft.com/office/drawing/2014/main" xmlns="" id="{A7DE5E79-E769-48A1-9933-DB6859BD5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413" y="1358900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6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6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6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6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74">
              <a:extLst>
                <a:ext uri="{FF2B5EF4-FFF2-40B4-BE49-F238E27FC236}">
                  <a16:creationId xmlns:a16="http://schemas.microsoft.com/office/drawing/2014/main" xmlns="" id="{BA633759-6B2B-4AD2-A2FE-B0B4C1B7D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651" y="1317625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5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75">
              <a:extLst>
                <a:ext uri="{FF2B5EF4-FFF2-40B4-BE49-F238E27FC236}">
                  <a16:creationId xmlns:a16="http://schemas.microsoft.com/office/drawing/2014/main" xmlns="" id="{547AF75E-D7F4-4D59-A5EA-7B2095FFB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6" y="1336675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3 w 7"/>
                <a:gd name="T5" fmla="*/ 7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0 h 7"/>
                <a:gd name="T12" fmla="*/ 3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76">
              <a:extLst>
                <a:ext uri="{FF2B5EF4-FFF2-40B4-BE49-F238E27FC236}">
                  <a16:creationId xmlns:a16="http://schemas.microsoft.com/office/drawing/2014/main" xmlns="" id="{1D3001D7-C382-40BC-A634-049203DE7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376363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4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4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7">
              <a:extLst>
                <a:ext uri="{FF2B5EF4-FFF2-40B4-BE49-F238E27FC236}">
                  <a16:creationId xmlns:a16="http://schemas.microsoft.com/office/drawing/2014/main" xmlns="" id="{B3211FA1-6964-4B44-AB90-53C7469E0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3985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78">
              <a:extLst>
                <a:ext uri="{FF2B5EF4-FFF2-40B4-BE49-F238E27FC236}">
                  <a16:creationId xmlns:a16="http://schemas.microsoft.com/office/drawing/2014/main" xmlns="" id="{39A30DFF-9157-482D-836A-BF8DA7409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8" y="1417638"/>
              <a:ext cx="14288" cy="14288"/>
            </a:xfrm>
            <a:custGeom>
              <a:avLst/>
              <a:gdLst>
                <a:gd name="T0" fmla="*/ 9 w 9"/>
                <a:gd name="T1" fmla="*/ 5 h 9"/>
                <a:gd name="T2" fmla="*/ 7 w 9"/>
                <a:gd name="T3" fmla="*/ 7 h 9"/>
                <a:gd name="T4" fmla="*/ 4 w 9"/>
                <a:gd name="T5" fmla="*/ 9 h 9"/>
                <a:gd name="T6" fmla="*/ 2 w 9"/>
                <a:gd name="T7" fmla="*/ 7 h 9"/>
                <a:gd name="T8" fmla="*/ 0 w 9"/>
                <a:gd name="T9" fmla="*/ 5 h 9"/>
                <a:gd name="T10" fmla="*/ 2 w 9"/>
                <a:gd name="T11" fmla="*/ 2 h 9"/>
                <a:gd name="T12" fmla="*/ 4 w 9"/>
                <a:gd name="T13" fmla="*/ 0 h 9"/>
                <a:gd name="T14" fmla="*/ 7 w 9"/>
                <a:gd name="T15" fmla="*/ 2 h 9"/>
                <a:gd name="T16" fmla="*/ 9 w 9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79">
              <a:extLst>
                <a:ext uri="{FF2B5EF4-FFF2-40B4-BE49-F238E27FC236}">
                  <a16:creationId xmlns:a16="http://schemas.microsoft.com/office/drawing/2014/main" xmlns="" id="{F2CCB213-CE90-4764-BD9F-D7217B988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420813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3 w 7"/>
                <a:gd name="T13" fmla="*/ 0 h 7"/>
                <a:gd name="T14" fmla="*/ 5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80">
              <a:extLst>
                <a:ext uri="{FF2B5EF4-FFF2-40B4-BE49-F238E27FC236}">
                  <a16:creationId xmlns:a16="http://schemas.microsoft.com/office/drawing/2014/main" xmlns="" id="{103FEB04-D438-4583-B838-9F797F9EC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138" y="1398588"/>
              <a:ext cx="14288" cy="12700"/>
            </a:xfrm>
            <a:custGeom>
              <a:avLst/>
              <a:gdLst>
                <a:gd name="T0" fmla="*/ 9 w 9"/>
                <a:gd name="T1" fmla="*/ 3 h 8"/>
                <a:gd name="T2" fmla="*/ 7 w 9"/>
                <a:gd name="T3" fmla="*/ 7 h 8"/>
                <a:gd name="T4" fmla="*/ 5 w 9"/>
                <a:gd name="T5" fmla="*/ 8 h 8"/>
                <a:gd name="T6" fmla="*/ 2 w 9"/>
                <a:gd name="T7" fmla="*/ 7 h 8"/>
                <a:gd name="T8" fmla="*/ 0 w 9"/>
                <a:gd name="T9" fmla="*/ 3 h 8"/>
                <a:gd name="T10" fmla="*/ 2 w 9"/>
                <a:gd name="T11" fmla="*/ 1 h 8"/>
                <a:gd name="T12" fmla="*/ 5 w 9"/>
                <a:gd name="T13" fmla="*/ 0 h 8"/>
                <a:gd name="T14" fmla="*/ 7 w 9"/>
                <a:gd name="T15" fmla="*/ 1 h 8"/>
                <a:gd name="T16" fmla="*/ 9 w 9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lnTo>
                    <a:pt x="7" y="7"/>
                  </a:lnTo>
                  <a:lnTo>
                    <a:pt x="5" y="8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1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81">
              <a:extLst>
                <a:ext uri="{FF2B5EF4-FFF2-40B4-BE49-F238E27FC236}">
                  <a16:creationId xmlns:a16="http://schemas.microsoft.com/office/drawing/2014/main" xmlns="" id="{24C45153-9FBE-4988-824F-8AA4E1D09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138" y="1376363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7 w 7"/>
                <a:gd name="T3" fmla="*/ 7 h 8"/>
                <a:gd name="T4" fmla="*/ 3 w 7"/>
                <a:gd name="T5" fmla="*/ 8 h 8"/>
                <a:gd name="T6" fmla="*/ 2 w 7"/>
                <a:gd name="T7" fmla="*/ 7 h 8"/>
                <a:gd name="T8" fmla="*/ 0 w 7"/>
                <a:gd name="T9" fmla="*/ 5 h 8"/>
                <a:gd name="T10" fmla="*/ 2 w 7"/>
                <a:gd name="T11" fmla="*/ 1 h 8"/>
                <a:gd name="T12" fmla="*/ 3 w 7"/>
                <a:gd name="T13" fmla="*/ 0 h 8"/>
                <a:gd name="T14" fmla="*/ 7 w 7"/>
                <a:gd name="T15" fmla="*/ 1 h 8"/>
                <a:gd name="T16" fmla="*/ 7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7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3" y="0"/>
                  </a:lnTo>
                  <a:lnTo>
                    <a:pt x="7" y="1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82">
              <a:extLst>
                <a:ext uri="{FF2B5EF4-FFF2-40B4-BE49-F238E27FC236}">
                  <a16:creationId xmlns:a16="http://schemas.microsoft.com/office/drawing/2014/main" xmlns="" id="{E068E6FE-C24D-467F-AD09-12A6C0D0A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113" y="1017588"/>
              <a:ext cx="14288" cy="14288"/>
            </a:xfrm>
            <a:custGeom>
              <a:avLst/>
              <a:gdLst>
                <a:gd name="T0" fmla="*/ 9 w 9"/>
                <a:gd name="T1" fmla="*/ 6 h 9"/>
                <a:gd name="T2" fmla="*/ 7 w 9"/>
                <a:gd name="T3" fmla="*/ 7 h 9"/>
                <a:gd name="T4" fmla="*/ 6 w 9"/>
                <a:gd name="T5" fmla="*/ 9 h 9"/>
                <a:gd name="T6" fmla="*/ 2 w 9"/>
                <a:gd name="T7" fmla="*/ 7 h 9"/>
                <a:gd name="T8" fmla="*/ 0 w 9"/>
                <a:gd name="T9" fmla="*/ 6 h 9"/>
                <a:gd name="T10" fmla="*/ 2 w 9"/>
                <a:gd name="T11" fmla="*/ 2 h 9"/>
                <a:gd name="T12" fmla="*/ 6 w 9"/>
                <a:gd name="T13" fmla="*/ 0 h 9"/>
                <a:gd name="T14" fmla="*/ 7 w 9"/>
                <a:gd name="T15" fmla="*/ 2 h 9"/>
                <a:gd name="T16" fmla="*/ 9 w 9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6"/>
                  </a:moveTo>
                  <a:lnTo>
                    <a:pt x="7" y="7"/>
                  </a:lnTo>
                  <a:lnTo>
                    <a:pt x="6" y="9"/>
                  </a:lnTo>
                  <a:lnTo>
                    <a:pt x="2" y="7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83">
              <a:extLst>
                <a:ext uri="{FF2B5EF4-FFF2-40B4-BE49-F238E27FC236}">
                  <a16:creationId xmlns:a16="http://schemas.microsoft.com/office/drawing/2014/main" xmlns="" id="{4D955713-960F-46B6-8C33-A1E2A7CFC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113" y="1042988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2 w 7"/>
                <a:gd name="T7" fmla="*/ 7 h 9"/>
                <a:gd name="T8" fmla="*/ 0 w 7"/>
                <a:gd name="T9" fmla="*/ 5 h 9"/>
                <a:gd name="T10" fmla="*/ 2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84">
              <a:extLst>
                <a:ext uri="{FF2B5EF4-FFF2-40B4-BE49-F238E27FC236}">
                  <a16:creationId xmlns:a16="http://schemas.microsoft.com/office/drawing/2014/main" xmlns="" id="{7EC7496B-BC08-4056-BD95-F56CEC439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068388"/>
              <a:ext cx="12700" cy="14288"/>
            </a:xfrm>
            <a:custGeom>
              <a:avLst/>
              <a:gdLst>
                <a:gd name="T0" fmla="*/ 8 w 8"/>
                <a:gd name="T1" fmla="*/ 5 h 9"/>
                <a:gd name="T2" fmla="*/ 7 w 8"/>
                <a:gd name="T3" fmla="*/ 7 h 9"/>
                <a:gd name="T4" fmla="*/ 5 w 8"/>
                <a:gd name="T5" fmla="*/ 9 h 9"/>
                <a:gd name="T6" fmla="*/ 1 w 8"/>
                <a:gd name="T7" fmla="*/ 7 h 9"/>
                <a:gd name="T8" fmla="*/ 0 w 8"/>
                <a:gd name="T9" fmla="*/ 5 h 9"/>
                <a:gd name="T10" fmla="*/ 1 w 8"/>
                <a:gd name="T11" fmla="*/ 2 h 9"/>
                <a:gd name="T12" fmla="*/ 5 w 8"/>
                <a:gd name="T13" fmla="*/ 0 h 9"/>
                <a:gd name="T14" fmla="*/ 7 w 8"/>
                <a:gd name="T15" fmla="*/ 2 h 9"/>
                <a:gd name="T16" fmla="*/ 8 w 8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85">
              <a:extLst>
                <a:ext uri="{FF2B5EF4-FFF2-40B4-BE49-F238E27FC236}">
                  <a16:creationId xmlns:a16="http://schemas.microsoft.com/office/drawing/2014/main" xmlns="" id="{A70916F4-2014-42C4-9259-B265851E0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2076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4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86">
              <a:extLst>
                <a:ext uri="{FF2B5EF4-FFF2-40B4-BE49-F238E27FC236}">
                  <a16:creationId xmlns:a16="http://schemas.microsoft.com/office/drawing/2014/main" xmlns="" id="{1F696494-28F9-490C-9366-9AD102190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4298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4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4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87">
              <a:extLst>
                <a:ext uri="{FF2B5EF4-FFF2-40B4-BE49-F238E27FC236}">
                  <a16:creationId xmlns:a16="http://schemas.microsoft.com/office/drawing/2014/main" xmlns="" id="{30317A19-6DDD-4464-AC73-3C1E30B9C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1" y="1065213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88">
              <a:extLst>
                <a:ext uri="{FF2B5EF4-FFF2-40B4-BE49-F238E27FC236}">
                  <a16:creationId xmlns:a16="http://schemas.microsoft.com/office/drawing/2014/main" xmlns="" id="{64612E5C-DA66-451B-9E77-B5C692EE3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119221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89">
              <a:extLst>
                <a:ext uri="{FF2B5EF4-FFF2-40B4-BE49-F238E27FC236}">
                  <a16:creationId xmlns:a16="http://schemas.microsoft.com/office/drawing/2014/main" xmlns="" id="{A93EFC11-085F-4CA7-989A-2797E219C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2144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6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6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190">
              <a:extLst>
                <a:ext uri="{FF2B5EF4-FFF2-40B4-BE49-F238E27FC236}">
                  <a16:creationId xmlns:a16="http://schemas.microsoft.com/office/drawing/2014/main" xmlns="" id="{F3776D44-0B71-4165-BF4D-D7FE6E3CD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23666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191">
              <a:extLst>
                <a:ext uri="{FF2B5EF4-FFF2-40B4-BE49-F238E27FC236}">
                  <a16:creationId xmlns:a16="http://schemas.microsoft.com/office/drawing/2014/main" xmlns="" id="{828EDAF3-6E5B-4778-B77C-F23F5C2520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11953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192">
              <a:extLst>
                <a:ext uri="{FF2B5EF4-FFF2-40B4-BE49-F238E27FC236}">
                  <a16:creationId xmlns:a16="http://schemas.microsoft.com/office/drawing/2014/main" xmlns="" id="{34C292EE-59FC-4C9E-9B5A-482209AE5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1" y="1214438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6 h 7"/>
                <a:gd name="T4" fmla="*/ 3 w 8"/>
                <a:gd name="T5" fmla="*/ 7 h 7"/>
                <a:gd name="T6" fmla="*/ 1 w 8"/>
                <a:gd name="T7" fmla="*/ 6 h 7"/>
                <a:gd name="T8" fmla="*/ 0 w 8"/>
                <a:gd name="T9" fmla="*/ 4 h 7"/>
                <a:gd name="T10" fmla="*/ 1 w 8"/>
                <a:gd name="T11" fmla="*/ 0 h 7"/>
                <a:gd name="T12" fmla="*/ 3 w 8"/>
                <a:gd name="T13" fmla="*/ 0 h 7"/>
                <a:gd name="T14" fmla="*/ 7 w 8"/>
                <a:gd name="T15" fmla="*/ 0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6"/>
                  </a:lnTo>
                  <a:lnTo>
                    <a:pt x="3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193">
              <a:extLst>
                <a:ext uri="{FF2B5EF4-FFF2-40B4-BE49-F238E27FC236}">
                  <a16:creationId xmlns:a16="http://schemas.microsoft.com/office/drawing/2014/main" xmlns="" id="{1C5B5DDD-5310-4FC1-AF14-9007820C6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123507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6 w 7"/>
                <a:gd name="T3" fmla="*/ 7 h 7"/>
                <a:gd name="T4" fmla="*/ 4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4 w 7"/>
                <a:gd name="T13" fmla="*/ 0 h 7"/>
                <a:gd name="T14" fmla="*/ 6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6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194">
              <a:extLst>
                <a:ext uri="{FF2B5EF4-FFF2-40B4-BE49-F238E27FC236}">
                  <a16:creationId xmlns:a16="http://schemas.microsoft.com/office/drawing/2014/main" xmlns="" id="{6445BA6B-AB1A-461B-8055-794AE56A0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051" y="96837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195">
              <a:extLst>
                <a:ext uri="{FF2B5EF4-FFF2-40B4-BE49-F238E27FC236}">
                  <a16:creationId xmlns:a16="http://schemas.microsoft.com/office/drawing/2014/main" xmlns="" id="{52B57619-231F-45DB-B85E-B2F11B9DE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6" y="976313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7 h 7"/>
                <a:gd name="T4" fmla="*/ 3 w 8"/>
                <a:gd name="T5" fmla="*/ 7 h 7"/>
                <a:gd name="T6" fmla="*/ 1 w 8"/>
                <a:gd name="T7" fmla="*/ 7 h 7"/>
                <a:gd name="T8" fmla="*/ 0 w 8"/>
                <a:gd name="T9" fmla="*/ 4 h 7"/>
                <a:gd name="T10" fmla="*/ 1 w 8"/>
                <a:gd name="T11" fmla="*/ 2 h 7"/>
                <a:gd name="T12" fmla="*/ 3 w 8"/>
                <a:gd name="T13" fmla="*/ 0 h 7"/>
                <a:gd name="T14" fmla="*/ 7 w 8"/>
                <a:gd name="T15" fmla="*/ 2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196">
              <a:extLst>
                <a:ext uri="{FF2B5EF4-FFF2-40B4-BE49-F238E27FC236}">
                  <a16:creationId xmlns:a16="http://schemas.microsoft.com/office/drawing/2014/main" xmlns="" id="{80A6BD72-4457-4838-B28D-DFF98B2CE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1" y="993775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5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197">
              <a:extLst>
                <a:ext uri="{FF2B5EF4-FFF2-40B4-BE49-F238E27FC236}">
                  <a16:creationId xmlns:a16="http://schemas.microsoft.com/office/drawing/2014/main" xmlns="" id="{B95EBDC7-A23B-4F21-80B4-B3015BF27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8" y="984250"/>
              <a:ext cx="14288" cy="14288"/>
            </a:xfrm>
            <a:custGeom>
              <a:avLst/>
              <a:gdLst>
                <a:gd name="T0" fmla="*/ 9 w 9"/>
                <a:gd name="T1" fmla="*/ 4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4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198">
              <a:extLst>
                <a:ext uri="{FF2B5EF4-FFF2-40B4-BE49-F238E27FC236}">
                  <a16:creationId xmlns:a16="http://schemas.microsoft.com/office/drawing/2014/main" xmlns="" id="{21A59C33-2D1B-4517-A6A1-F6A77476A1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251" y="9953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199">
              <a:extLst>
                <a:ext uri="{FF2B5EF4-FFF2-40B4-BE49-F238E27FC236}">
                  <a16:creationId xmlns:a16="http://schemas.microsoft.com/office/drawing/2014/main" xmlns="" id="{45F32E0F-9B10-4A83-9E03-4D2A26118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326" y="97155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3 w 7"/>
                <a:gd name="T13" fmla="*/ 0 h 7"/>
                <a:gd name="T14" fmla="*/ 5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00">
              <a:extLst>
                <a:ext uri="{FF2B5EF4-FFF2-40B4-BE49-F238E27FC236}">
                  <a16:creationId xmlns:a16="http://schemas.microsoft.com/office/drawing/2014/main" xmlns="" id="{B396FF60-2112-4E5C-A255-B3EF38A76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99060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3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3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01">
              <a:extLst>
                <a:ext uri="{FF2B5EF4-FFF2-40B4-BE49-F238E27FC236}">
                  <a16:creationId xmlns:a16="http://schemas.microsoft.com/office/drawing/2014/main" xmlns="" id="{9FC9D619-2B74-4BD3-9E00-9189C820B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1" y="979488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02">
              <a:extLst>
                <a:ext uri="{FF2B5EF4-FFF2-40B4-BE49-F238E27FC236}">
                  <a16:creationId xmlns:a16="http://schemas.microsoft.com/office/drawing/2014/main" xmlns="" id="{F192902C-3996-42AB-9484-28A776A8D5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001713"/>
              <a:ext cx="11113" cy="14288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7 h 9"/>
                <a:gd name="T4" fmla="*/ 4 w 7"/>
                <a:gd name="T5" fmla="*/ 9 h 9"/>
                <a:gd name="T6" fmla="*/ 2 w 7"/>
                <a:gd name="T7" fmla="*/ 7 h 9"/>
                <a:gd name="T8" fmla="*/ 0 w 7"/>
                <a:gd name="T9" fmla="*/ 3 h 9"/>
                <a:gd name="T10" fmla="*/ 2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03">
              <a:extLst>
                <a:ext uri="{FF2B5EF4-FFF2-40B4-BE49-F238E27FC236}">
                  <a16:creationId xmlns:a16="http://schemas.microsoft.com/office/drawing/2014/main" xmlns="" id="{AC5898E9-7FC6-4E6A-BFAB-BC0117437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0048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04">
              <a:extLst>
                <a:ext uri="{FF2B5EF4-FFF2-40B4-BE49-F238E27FC236}">
                  <a16:creationId xmlns:a16="http://schemas.microsoft.com/office/drawing/2014/main" xmlns="" id="{40C89B8D-8968-4373-BF6C-F103BEDA1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13" y="1004888"/>
              <a:ext cx="11113" cy="12700"/>
            </a:xfrm>
            <a:custGeom>
              <a:avLst/>
              <a:gdLst>
                <a:gd name="T0" fmla="*/ 7 w 7"/>
                <a:gd name="T1" fmla="*/ 3 h 8"/>
                <a:gd name="T2" fmla="*/ 6 w 7"/>
                <a:gd name="T3" fmla="*/ 7 h 8"/>
                <a:gd name="T4" fmla="*/ 4 w 7"/>
                <a:gd name="T5" fmla="*/ 8 h 8"/>
                <a:gd name="T6" fmla="*/ 0 w 7"/>
                <a:gd name="T7" fmla="*/ 7 h 8"/>
                <a:gd name="T8" fmla="*/ 0 w 7"/>
                <a:gd name="T9" fmla="*/ 3 h 8"/>
                <a:gd name="T10" fmla="*/ 0 w 7"/>
                <a:gd name="T11" fmla="*/ 1 h 8"/>
                <a:gd name="T12" fmla="*/ 4 w 7"/>
                <a:gd name="T13" fmla="*/ 0 h 8"/>
                <a:gd name="T14" fmla="*/ 6 w 7"/>
                <a:gd name="T15" fmla="*/ 1 h 8"/>
                <a:gd name="T16" fmla="*/ 7 w 7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3"/>
                  </a:moveTo>
                  <a:lnTo>
                    <a:pt x="6" y="7"/>
                  </a:lnTo>
                  <a:lnTo>
                    <a:pt x="4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06">
              <a:extLst>
                <a:ext uri="{FF2B5EF4-FFF2-40B4-BE49-F238E27FC236}">
                  <a16:creationId xmlns:a16="http://schemas.microsoft.com/office/drawing/2014/main" xmlns="" id="{4DE03578-91EB-4673-BAEB-485D9DE69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6" y="1004888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5 w 7"/>
                <a:gd name="T3" fmla="*/ 7 h 8"/>
                <a:gd name="T4" fmla="*/ 3 w 7"/>
                <a:gd name="T5" fmla="*/ 8 h 8"/>
                <a:gd name="T6" fmla="*/ 0 w 7"/>
                <a:gd name="T7" fmla="*/ 7 h 8"/>
                <a:gd name="T8" fmla="*/ 0 w 7"/>
                <a:gd name="T9" fmla="*/ 5 h 8"/>
                <a:gd name="T10" fmla="*/ 0 w 7"/>
                <a:gd name="T11" fmla="*/ 1 h 8"/>
                <a:gd name="T12" fmla="*/ 3 w 7"/>
                <a:gd name="T13" fmla="*/ 0 h 8"/>
                <a:gd name="T14" fmla="*/ 5 w 7"/>
                <a:gd name="T15" fmla="*/ 1 h 8"/>
                <a:gd name="T16" fmla="*/ 7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5" y="7"/>
                  </a:lnTo>
                  <a:lnTo>
                    <a:pt x="3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07">
              <a:extLst>
                <a:ext uri="{FF2B5EF4-FFF2-40B4-BE49-F238E27FC236}">
                  <a16:creationId xmlns:a16="http://schemas.microsoft.com/office/drawing/2014/main" xmlns="" id="{761CD674-98ED-4365-A1E9-F9497E579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1006476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08">
              <a:extLst>
                <a:ext uri="{FF2B5EF4-FFF2-40B4-BE49-F238E27FC236}">
                  <a16:creationId xmlns:a16="http://schemas.microsoft.com/office/drawing/2014/main" xmlns="" id="{0CA88870-82DF-4F7E-A914-B7C5533BF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901" y="14112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4 h 7"/>
                <a:gd name="T10" fmla="*/ 0 w 7"/>
                <a:gd name="T11" fmla="*/ 2 h 7"/>
                <a:gd name="T12" fmla="*/ 3 w 7"/>
                <a:gd name="T13" fmla="*/ 0 h 7"/>
                <a:gd name="T14" fmla="*/ 5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09">
              <a:extLst>
                <a:ext uri="{FF2B5EF4-FFF2-40B4-BE49-F238E27FC236}">
                  <a16:creationId xmlns:a16="http://schemas.microsoft.com/office/drawing/2014/main" xmlns="" id="{5EFA951A-259B-474B-88AD-0D012CCA8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1376363"/>
              <a:ext cx="11113" cy="12700"/>
            </a:xfrm>
            <a:custGeom>
              <a:avLst/>
              <a:gdLst>
                <a:gd name="T0" fmla="*/ 7 w 7"/>
                <a:gd name="T1" fmla="*/ 3 h 8"/>
                <a:gd name="T2" fmla="*/ 7 w 7"/>
                <a:gd name="T3" fmla="*/ 7 h 8"/>
                <a:gd name="T4" fmla="*/ 3 w 7"/>
                <a:gd name="T5" fmla="*/ 8 h 8"/>
                <a:gd name="T6" fmla="*/ 2 w 7"/>
                <a:gd name="T7" fmla="*/ 7 h 8"/>
                <a:gd name="T8" fmla="*/ 0 w 7"/>
                <a:gd name="T9" fmla="*/ 3 h 8"/>
                <a:gd name="T10" fmla="*/ 2 w 7"/>
                <a:gd name="T11" fmla="*/ 1 h 8"/>
                <a:gd name="T12" fmla="*/ 3 w 7"/>
                <a:gd name="T13" fmla="*/ 0 h 8"/>
                <a:gd name="T14" fmla="*/ 7 w 7"/>
                <a:gd name="T15" fmla="*/ 1 h 8"/>
                <a:gd name="T16" fmla="*/ 7 w 7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3"/>
                  </a:moveTo>
                  <a:lnTo>
                    <a:pt x="7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7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10">
              <a:extLst>
                <a:ext uri="{FF2B5EF4-FFF2-40B4-BE49-F238E27FC236}">
                  <a16:creationId xmlns:a16="http://schemas.microsoft.com/office/drawing/2014/main" xmlns="" id="{C98379C4-F7F2-44F3-A2C4-7E6DA8845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6" y="1403351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11">
              <a:extLst>
                <a:ext uri="{FF2B5EF4-FFF2-40B4-BE49-F238E27FC236}">
                  <a16:creationId xmlns:a16="http://schemas.microsoft.com/office/drawing/2014/main" xmlns="" id="{3152C9E5-AC37-42B9-BBC7-62D400F4C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138747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12">
              <a:extLst>
                <a:ext uri="{FF2B5EF4-FFF2-40B4-BE49-F238E27FC236}">
                  <a16:creationId xmlns:a16="http://schemas.microsoft.com/office/drawing/2014/main" xmlns="" id="{E0818233-B564-43FF-94EC-728062E8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3" y="1395413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13">
              <a:extLst>
                <a:ext uri="{FF2B5EF4-FFF2-40B4-BE49-F238E27FC236}">
                  <a16:creationId xmlns:a16="http://schemas.microsoft.com/office/drawing/2014/main" xmlns="" id="{A7AD9158-00F6-4D63-92AE-8198C6D91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6" y="14144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14">
              <a:extLst>
                <a:ext uri="{FF2B5EF4-FFF2-40B4-BE49-F238E27FC236}">
                  <a16:creationId xmlns:a16="http://schemas.microsoft.com/office/drawing/2014/main" xmlns="" id="{973CF715-6585-438B-830C-92A5CB70C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188" y="1373188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6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6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6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15">
              <a:extLst>
                <a:ext uri="{FF2B5EF4-FFF2-40B4-BE49-F238E27FC236}">
                  <a16:creationId xmlns:a16="http://schemas.microsoft.com/office/drawing/2014/main" xmlns="" id="{7699044C-A29B-4FDE-B9A9-92EF5B8D8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38" y="1406526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4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4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16">
              <a:extLst>
                <a:ext uri="{FF2B5EF4-FFF2-40B4-BE49-F238E27FC236}">
                  <a16:creationId xmlns:a16="http://schemas.microsoft.com/office/drawing/2014/main" xmlns="" id="{561FF50E-E7CB-44E9-ADFF-238B10D61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138747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217">
              <a:extLst>
                <a:ext uri="{FF2B5EF4-FFF2-40B4-BE49-F238E27FC236}">
                  <a16:creationId xmlns:a16="http://schemas.microsoft.com/office/drawing/2014/main" xmlns="" id="{EC9DFA80-89B2-4491-B42E-39727D793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801" y="13985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218">
              <a:extLst>
                <a:ext uri="{FF2B5EF4-FFF2-40B4-BE49-F238E27FC236}">
                  <a16:creationId xmlns:a16="http://schemas.microsoft.com/office/drawing/2014/main" xmlns="" id="{0B25D99A-1519-47AB-AC93-A96C1C252FA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143192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219">
              <a:extLst>
                <a:ext uri="{FF2B5EF4-FFF2-40B4-BE49-F238E27FC236}">
                  <a16:creationId xmlns:a16="http://schemas.microsoft.com/office/drawing/2014/main" xmlns="" id="{9040F2B4-1DC1-488E-81D4-9611F8F2D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1428751"/>
              <a:ext cx="12700" cy="14288"/>
            </a:xfrm>
            <a:custGeom>
              <a:avLst/>
              <a:gdLst>
                <a:gd name="T0" fmla="*/ 8 w 8"/>
                <a:gd name="T1" fmla="*/ 5 h 9"/>
                <a:gd name="T2" fmla="*/ 7 w 8"/>
                <a:gd name="T3" fmla="*/ 7 h 9"/>
                <a:gd name="T4" fmla="*/ 5 w 8"/>
                <a:gd name="T5" fmla="*/ 9 h 9"/>
                <a:gd name="T6" fmla="*/ 1 w 8"/>
                <a:gd name="T7" fmla="*/ 7 h 9"/>
                <a:gd name="T8" fmla="*/ 0 w 8"/>
                <a:gd name="T9" fmla="*/ 5 h 9"/>
                <a:gd name="T10" fmla="*/ 1 w 8"/>
                <a:gd name="T11" fmla="*/ 2 h 9"/>
                <a:gd name="T12" fmla="*/ 5 w 8"/>
                <a:gd name="T13" fmla="*/ 0 h 9"/>
                <a:gd name="T14" fmla="*/ 7 w 8"/>
                <a:gd name="T15" fmla="*/ 2 h 9"/>
                <a:gd name="T16" fmla="*/ 8 w 8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220">
              <a:extLst>
                <a:ext uri="{FF2B5EF4-FFF2-40B4-BE49-F238E27FC236}">
                  <a16:creationId xmlns:a16="http://schemas.microsoft.com/office/drawing/2014/main" xmlns="" id="{D6015C99-34EE-47FF-B211-A707E8793D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425576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221">
              <a:extLst>
                <a:ext uri="{FF2B5EF4-FFF2-40B4-BE49-F238E27FC236}">
                  <a16:creationId xmlns:a16="http://schemas.microsoft.com/office/drawing/2014/main" xmlns="" id="{75FD6ED3-731A-4BA4-B774-CBA4B57FF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3" y="1422401"/>
              <a:ext cx="12700" cy="14288"/>
            </a:xfrm>
            <a:custGeom>
              <a:avLst/>
              <a:gdLst>
                <a:gd name="T0" fmla="*/ 8 w 8"/>
                <a:gd name="T1" fmla="*/ 4 h 9"/>
                <a:gd name="T2" fmla="*/ 7 w 8"/>
                <a:gd name="T3" fmla="*/ 7 h 9"/>
                <a:gd name="T4" fmla="*/ 3 w 8"/>
                <a:gd name="T5" fmla="*/ 9 h 9"/>
                <a:gd name="T6" fmla="*/ 2 w 8"/>
                <a:gd name="T7" fmla="*/ 7 h 9"/>
                <a:gd name="T8" fmla="*/ 0 w 8"/>
                <a:gd name="T9" fmla="*/ 4 h 9"/>
                <a:gd name="T10" fmla="*/ 2 w 8"/>
                <a:gd name="T11" fmla="*/ 2 h 9"/>
                <a:gd name="T12" fmla="*/ 3 w 8"/>
                <a:gd name="T13" fmla="*/ 0 h 9"/>
                <a:gd name="T14" fmla="*/ 7 w 8"/>
                <a:gd name="T15" fmla="*/ 2 h 9"/>
                <a:gd name="T16" fmla="*/ 8 w 8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222">
              <a:extLst>
                <a:ext uri="{FF2B5EF4-FFF2-40B4-BE49-F238E27FC236}">
                  <a16:creationId xmlns:a16="http://schemas.microsoft.com/office/drawing/2014/main" xmlns="" id="{8AD67257-C91B-4392-ABDD-448EF9231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976" y="1425576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7 h 7"/>
                <a:gd name="T4" fmla="*/ 5 w 8"/>
                <a:gd name="T5" fmla="*/ 7 h 7"/>
                <a:gd name="T6" fmla="*/ 1 w 8"/>
                <a:gd name="T7" fmla="*/ 7 h 7"/>
                <a:gd name="T8" fmla="*/ 0 w 8"/>
                <a:gd name="T9" fmla="*/ 4 h 7"/>
                <a:gd name="T10" fmla="*/ 1 w 8"/>
                <a:gd name="T11" fmla="*/ 0 h 7"/>
                <a:gd name="T12" fmla="*/ 5 w 8"/>
                <a:gd name="T13" fmla="*/ 0 h 7"/>
                <a:gd name="T14" fmla="*/ 7 w 8"/>
                <a:gd name="T15" fmla="*/ 0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223">
              <a:extLst>
                <a:ext uri="{FF2B5EF4-FFF2-40B4-BE49-F238E27FC236}">
                  <a16:creationId xmlns:a16="http://schemas.microsoft.com/office/drawing/2014/main" xmlns="" id="{E2296262-6A7C-4A50-9C7F-C7BAF9D2C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8" y="1431926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224">
              <a:extLst>
                <a:ext uri="{FF2B5EF4-FFF2-40B4-BE49-F238E27FC236}">
                  <a16:creationId xmlns:a16="http://schemas.microsoft.com/office/drawing/2014/main" xmlns="" id="{1807F6CD-4036-4366-8C2A-E6716A70D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1428751"/>
              <a:ext cx="11113" cy="14288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3 h 9"/>
                <a:gd name="T10" fmla="*/ 0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272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53E958A-D48B-4C24-A3E9-DE51DC784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54389AD-15EE-471F-9253-55DFFF6AE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FC188ED-CFC0-4C4F-9492-20D6C3EFC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075F56-8BFA-44DD-A17A-B90B6D68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256148A-B604-48F1-AEB2-563607F6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30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89662EB9-C18A-436A-A081-4DE68790F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CB32CB8-2AFA-4A3A-AB55-952685201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BED93E-BCEB-45E3-BBE7-38C8DC37B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2E026E7-F4F7-4DEB-A307-2980A1E99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F0D1884-4723-4A9E-9DD7-5F7E74474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15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84F471-A6FA-4CCA-A202-A9FA8492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6531A98-C1D0-4A9B-AD52-D81584718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137F48-9D05-47F7-A597-3196514AA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FED7A68-DF2B-44F9-B8B5-37CFC1FFD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4E3E2A6-A126-40DE-B70D-0F9E66D77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1B3699C-BB92-4916-A591-2266810A5588}"/>
              </a:ext>
            </a:extLst>
          </p:cNvPr>
          <p:cNvGrpSpPr/>
          <p:nvPr userDrawn="1"/>
        </p:nvGrpSpPr>
        <p:grpSpPr>
          <a:xfrm>
            <a:off x="105952" y="6435811"/>
            <a:ext cx="1289711" cy="282633"/>
            <a:chOff x="11113" y="269875"/>
            <a:chExt cx="9055101" cy="198437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9115794-093D-4334-9B79-6A23061EB79F}"/>
                </a:ext>
              </a:extLst>
            </p:cNvPr>
            <p:cNvGrpSpPr/>
            <p:nvPr/>
          </p:nvGrpSpPr>
          <p:grpSpPr>
            <a:xfrm>
              <a:off x="11113" y="269875"/>
              <a:ext cx="1981200" cy="1984375"/>
              <a:chOff x="11113" y="269875"/>
              <a:chExt cx="1981200" cy="1984375"/>
            </a:xfrm>
          </p:grpSpPr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CCB0AB9F-2A59-4B98-A590-D628C24D12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0188" y="1655763"/>
                <a:ext cx="155575" cy="152400"/>
              </a:xfrm>
              <a:custGeom>
                <a:avLst/>
                <a:gdLst>
                  <a:gd name="T0" fmla="*/ 70 w 98"/>
                  <a:gd name="T1" fmla="*/ 40 h 96"/>
                  <a:gd name="T2" fmla="*/ 63 w 98"/>
                  <a:gd name="T3" fmla="*/ 30 h 96"/>
                  <a:gd name="T4" fmla="*/ 59 w 98"/>
                  <a:gd name="T5" fmla="*/ 26 h 96"/>
                  <a:gd name="T6" fmla="*/ 56 w 98"/>
                  <a:gd name="T7" fmla="*/ 24 h 96"/>
                  <a:gd name="T8" fmla="*/ 52 w 98"/>
                  <a:gd name="T9" fmla="*/ 24 h 96"/>
                  <a:gd name="T10" fmla="*/ 49 w 98"/>
                  <a:gd name="T11" fmla="*/ 26 h 96"/>
                  <a:gd name="T12" fmla="*/ 47 w 98"/>
                  <a:gd name="T13" fmla="*/ 28 h 96"/>
                  <a:gd name="T14" fmla="*/ 47 w 98"/>
                  <a:gd name="T15" fmla="*/ 31 h 96"/>
                  <a:gd name="T16" fmla="*/ 47 w 98"/>
                  <a:gd name="T17" fmla="*/ 35 h 96"/>
                  <a:gd name="T18" fmla="*/ 49 w 98"/>
                  <a:gd name="T19" fmla="*/ 40 h 96"/>
                  <a:gd name="T20" fmla="*/ 56 w 98"/>
                  <a:gd name="T21" fmla="*/ 51 h 96"/>
                  <a:gd name="T22" fmla="*/ 70 w 98"/>
                  <a:gd name="T23" fmla="*/ 40 h 96"/>
                  <a:gd name="T24" fmla="*/ 44 w 98"/>
                  <a:gd name="T25" fmla="*/ 58 h 96"/>
                  <a:gd name="T26" fmla="*/ 38 w 98"/>
                  <a:gd name="T27" fmla="*/ 49 h 96"/>
                  <a:gd name="T28" fmla="*/ 35 w 98"/>
                  <a:gd name="T29" fmla="*/ 45 h 96"/>
                  <a:gd name="T30" fmla="*/ 31 w 98"/>
                  <a:gd name="T31" fmla="*/ 44 h 96"/>
                  <a:gd name="T32" fmla="*/ 30 w 98"/>
                  <a:gd name="T33" fmla="*/ 44 h 96"/>
                  <a:gd name="T34" fmla="*/ 26 w 98"/>
                  <a:gd name="T35" fmla="*/ 45 h 96"/>
                  <a:gd name="T36" fmla="*/ 23 w 98"/>
                  <a:gd name="T37" fmla="*/ 47 h 96"/>
                  <a:gd name="T38" fmla="*/ 23 w 98"/>
                  <a:gd name="T39" fmla="*/ 51 h 96"/>
                  <a:gd name="T40" fmla="*/ 23 w 98"/>
                  <a:gd name="T41" fmla="*/ 52 h 96"/>
                  <a:gd name="T42" fmla="*/ 24 w 98"/>
                  <a:gd name="T43" fmla="*/ 58 h 96"/>
                  <a:gd name="T44" fmla="*/ 31 w 98"/>
                  <a:gd name="T45" fmla="*/ 66 h 96"/>
                  <a:gd name="T46" fmla="*/ 44 w 98"/>
                  <a:gd name="T47" fmla="*/ 58 h 96"/>
                  <a:gd name="T48" fmla="*/ 31 w 98"/>
                  <a:gd name="T49" fmla="*/ 96 h 96"/>
                  <a:gd name="T50" fmla="*/ 5 w 98"/>
                  <a:gd name="T51" fmla="*/ 58 h 96"/>
                  <a:gd name="T52" fmla="*/ 2 w 98"/>
                  <a:gd name="T53" fmla="*/ 51 h 96"/>
                  <a:gd name="T54" fmla="*/ 0 w 98"/>
                  <a:gd name="T55" fmla="*/ 45 h 96"/>
                  <a:gd name="T56" fmla="*/ 2 w 98"/>
                  <a:gd name="T57" fmla="*/ 40 h 96"/>
                  <a:gd name="T58" fmla="*/ 2 w 98"/>
                  <a:gd name="T59" fmla="*/ 35 h 96"/>
                  <a:gd name="T60" fmla="*/ 5 w 98"/>
                  <a:gd name="T61" fmla="*/ 30 h 96"/>
                  <a:gd name="T62" fmla="*/ 9 w 98"/>
                  <a:gd name="T63" fmla="*/ 26 h 96"/>
                  <a:gd name="T64" fmla="*/ 16 w 98"/>
                  <a:gd name="T65" fmla="*/ 24 h 96"/>
                  <a:gd name="T66" fmla="*/ 23 w 98"/>
                  <a:gd name="T67" fmla="*/ 24 h 96"/>
                  <a:gd name="T68" fmla="*/ 26 w 98"/>
                  <a:gd name="T69" fmla="*/ 24 h 96"/>
                  <a:gd name="T70" fmla="*/ 31 w 98"/>
                  <a:gd name="T71" fmla="*/ 28 h 96"/>
                  <a:gd name="T72" fmla="*/ 30 w 98"/>
                  <a:gd name="T73" fmla="*/ 23 h 96"/>
                  <a:gd name="T74" fmla="*/ 30 w 98"/>
                  <a:gd name="T75" fmla="*/ 17 h 96"/>
                  <a:gd name="T76" fmla="*/ 30 w 98"/>
                  <a:gd name="T77" fmla="*/ 14 h 96"/>
                  <a:gd name="T78" fmla="*/ 33 w 98"/>
                  <a:gd name="T79" fmla="*/ 7 h 96"/>
                  <a:gd name="T80" fmla="*/ 38 w 98"/>
                  <a:gd name="T81" fmla="*/ 3 h 96"/>
                  <a:gd name="T82" fmla="*/ 44 w 98"/>
                  <a:gd name="T83" fmla="*/ 0 h 96"/>
                  <a:gd name="T84" fmla="*/ 49 w 98"/>
                  <a:gd name="T85" fmla="*/ 0 h 96"/>
                  <a:gd name="T86" fmla="*/ 56 w 98"/>
                  <a:gd name="T87" fmla="*/ 0 h 96"/>
                  <a:gd name="T88" fmla="*/ 61 w 98"/>
                  <a:gd name="T89" fmla="*/ 2 h 96"/>
                  <a:gd name="T90" fmla="*/ 64 w 98"/>
                  <a:gd name="T91" fmla="*/ 3 h 96"/>
                  <a:gd name="T92" fmla="*/ 68 w 98"/>
                  <a:gd name="T93" fmla="*/ 9 h 96"/>
                  <a:gd name="T94" fmla="*/ 71 w 98"/>
                  <a:gd name="T95" fmla="*/ 12 h 96"/>
                  <a:gd name="T96" fmla="*/ 73 w 98"/>
                  <a:gd name="T97" fmla="*/ 14 h 96"/>
                  <a:gd name="T98" fmla="*/ 75 w 98"/>
                  <a:gd name="T99" fmla="*/ 17 h 96"/>
                  <a:gd name="T100" fmla="*/ 98 w 98"/>
                  <a:gd name="T101" fmla="*/ 52 h 96"/>
                  <a:gd name="T102" fmla="*/ 31 w 98"/>
                  <a:gd name="T10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96">
                    <a:moveTo>
                      <a:pt x="70" y="40"/>
                    </a:moveTo>
                    <a:lnTo>
                      <a:pt x="63" y="30"/>
                    </a:lnTo>
                    <a:lnTo>
                      <a:pt x="59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7" y="31"/>
                    </a:lnTo>
                    <a:lnTo>
                      <a:pt x="47" y="35"/>
                    </a:lnTo>
                    <a:lnTo>
                      <a:pt x="49" y="40"/>
                    </a:lnTo>
                    <a:lnTo>
                      <a:pt x="56" y="51"/>
                    </a:lnTo>
                    <a:lnTo>
                      <a:pt x="70" y="40"/>
                    </a:lnTo>
                    <a:close/>
                    <a:moveTo>
                      <a:pt x="44" y="58"/>
                    </a:moveTo>
                    <a:lnTo>
                      <a:pt x="38" y="49"/>
                    </a:lnTo>
                    <a:lnTo>
                      <a:pt x="35" y="45"/>
                    </a:lnTo>
                    <a:lnTo>
                      <a:pt x="31" y="44"/>
                    </a:lnTo>
                    <a:lnTo>
                      <a:pt x="30" y="44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31" y="66"/>
                    </a:lnTo>
                    <a:lnTo>
                      <a:pt x="44" y="58"/>
                    </a:lnTo>
                    <a:close/>
                    <a:moveTo>
                      <a:pt x="31" y="96"/>
                    </a:moveTo>
                    <a:lnTo>
                      <a:pt x="5" y="58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5" y="30"/>
                    </a:lnTo>
                    <a:lnTo>
                      <a:pt x="9" y="26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31" y="28"/>
                    </a:lnTo>
                    <a:lnTo>
                      <a:pt x="30" y="23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3" y="7"/>
                    </a:lnTo>
                    <a:lnTo>
                      <a:pt x="38" y="3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2"/>
                    </a:lnTo>
                    <a:lnTo>
                      <a:pt x="64" y="3"/>
                    </a:lnTo>
                    <a:lnTo>
                      <a:pt x="68" y="9"/>
                    </a:lnTo>
                    <a:lnTo>
                      <a:pt x="71" y="12"/>
                    </a:lnTo>
                    <a:lnTo>
                      <a:pt x="73" y="14"/>
                    </a:lnTo>
                    <a:lnTo>
                      <a:pt x="75" y="17"/>
                    </a:lnTo>
                    <a:lnTo>
                      <a:pt x="98" y="52"/>
                    </a:lnTo>
                    <a:lnTo>
                      <a:pt x="31" y="9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B563F422-634A-49E0-8B00-B2E4610EE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8" y="1506538"/>
                <a:ext cx="157163" cy="146050"/>
              </a:xfrm>
              <a:custGeom>
                <a:avLst/>
                <a:gdLst>
                  <a:gd name="T0" fmla="*/ 24 w 99"/>
                  <a:gd name="T1" fmla="*/ 92 h 92"/>
                  <a:gd name="T2" fmla="*/ 0 w 99"/>
                  <a:gd name="T3" fmla="*/ 31 h 92"/>
                  <a:gd name="T4" fmla="*/ 15 w 99"/>
                  <a:gd name="T5" fmla="*/ 26 h 92"/>
                  <a:gd name="T6" fmla="*/ 31 w 99"/>
                  <a:gd name="T7" fmla="*/ 64 h 92"/>
                  <a:gd name="T8" fmla="*/ 43 w 99"/>
                  <a:gd name="T9" fmla="*/ 59 h 92"/>
                  <a:gd name="T10" fmla="*/ 29 w 99"/>
                  <a:gd name="T11" fmla="*/ 22 h 92"/>
                  <a:gd name="T12" fmla="*/ 43 w 99"/>
                  <a:gd name="T13" fmla="*/ 17 h 92"/>
                  <a:gd name="T14" fmla="*/ 57 w 99"/>
                  <a:gd name="T15" fmla="*/ 52 h 92"/>
                  <a:gd name="T16" fmla="*/ 73 w 99"/>
                  <a:gd name="T17" fmla="*/ 47 h 92"/>
                  <a:gd name="T18" fmla="*/ 57 w 99"/>
                  <a:gd name="T19" fmla="*/ 7 h 92"/>
                  <a:gd name="T20" fmla="*/ 73 w 99"/>
                  <a:gd name="T21" fmla="*/ 0 h 92"/>
                  <a:gd name="T22" fmla="*/ 99 w 99"/>
                  <a:gd name="T23" fmla="*/ 63 h 92"/>
                  <a:gd name="T24" fmla="*/ 24 w 99"/>
                  <a:gd name="T2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92">
                    <a:moveTo>
                      <a:pt x="24" y="92"/>
                    </a:moveTo>
                    <a:lnTo>
                      <a:pt x="0" y="31"/>
                    </a:lnTo>
                    <a:lnTo>
                      <a:pt x="15" y="26"/>
                    </a:lnTo>
                    <a:lnTo>
                      <a:pt x="31" y="64"/>
                    </a:lnTo>
                    <a:lnTo>
                      <a:pt x="43" y="59"/>
                    </a:lnTo>
                    <a:lnTo>
                      <a:pt x="29" y="22"/>
                    </a:lnTo>
                    <a:lnTo>
                      <a:pt x="43" y="17"/>
                    </a:lnTo>
                    <a:lnTo>
                      <a:pt x="57" y="52"/>
                    </a:lnTo>
                    <a:lnTo>
                      <a:pt x="73" y="47"/>
                    </a:lnTo>
                    <a:lnTo>
                      <a:pt x="57" y="7"/>
                    </a:lnTo>
                    <a:lnTo>
                      <a:pt x="73" y="0"/>
                    </a:lnTo>
                    <a:lnTo>
                      <a:pt x="99" y="63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A492055F-58BB-4422-BCCA-E1CD21CEA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1428750"/>
                <a:ext cx="133350" cy="68263"/>
              </a:xfrm>
              <a:custGeom>
                <a:avLst/>
                <a:gdLst>
                  <a:gd name="T0" fmla="*/ 5 w 84"/>
                  <a:gd name="T1" fmla="*/ 43 h 43"/>
                  <a:gd name="T2" fmla="*/ 0 w 84"/>
                  <a:gd name="T3" fmla="*/ 19 h 43"/>
                  <a:gd name="T4" fmla="*/ 77 w 84"/>
                  <a:gd name="T5" fmla="*/ 0 h 43"/>
                  <a:gd name="T6" fmla="*/ 84 w 84"/>
                  <a:gd name="T7" fmla="*/ 24 h 43"/>
                  <a:gd name="T8" fmla="*/ 5 w 84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3">
                    <a:moveTo>
                      <a:pt x="5" y="43"/>
                    </a:moveTo>
                    <a:lnTo>
                      <a:pt x="0" y="19"/>
                    </a:lnTo>
                    <a:lnTo>
                      <a:pt x="77" y="0"/>
                    </a:lnTo>
                    <a:lnTo>
                      <a:pt x="84" y="24"/>
                    </a:lnTo>
                    <a:lnTo>
                      <a:pt x="5" y="4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FA29A977-ECDE-477B-880C-6CC6CAB8D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98575"/>
                <a:ext cx="134938" cy="100013"/>
              </a:xfrm>
              <a:custGeom>
                <a:avLst/>
                <a:gdLst>
                  <a:gd name="T0" fmla="*/ 3 w 85"/>
                  <a:gd name="T1" fmla="*/ 28 h 63"/>
                  <a:gd name="T2" fmla="*/ 0 w 85"/>
                  <a:gd name="T3" fmla="*/ 3 h 63"/>
                  <a:gd name="T4" fmla="*/ 43 w 85"/>
                  <a:gd name="T5" fmla="*/ 0 h 63"/>
                  <a:gd name="T6" fmla="*/ 52 w 85"/>
                  <a:gd name="T7" fmla="*/ 0 h 63"/>
                  <a:gd name="T8" fmla="*/ 59 w 85"/>
                  <a:gd name="T9" fmla="*/ 0 h 63"/>
                  <a:gd name="T10" fmla="*/ 64 w 85"/>
                  <a:gd name="T11" fmla="*/ 0 h 63"/>
                  <a:gd name="T12" fmla="*/ 71 w 85"/>
                  <a:gd name="T13" fmla="*/ 3 h 63"/>
                  <a:gd name="T14" fmla="*/ 77 w 85"/>
                  <a:gd name="T15" fmla="*/ 8 h 63"/>
                  <a:gd name="T16" fmla="*/ 80 w 85"/>
                  <a:gd name="T17" fmla="*/ 14 h 63"/>
                  <a:gd name="T18" fmla="*/ 84 w 85"/>
                  <a:gd name="T19" fmla="*/ 21 h 63"/>
                  <a:gd name="T20" fmla="*/ 84 w 85"/>
                  <a:gd name="T21" fmla="*/ 28 h 63"/>
                  <a:gd name="T22" fmla="*/ 85 w 85"/>
                  <a:gd name="T23" fmla="*/ 35 h 63"/>
                  <a:gd name="T24" fmla="*/ 84 w 85"/>
                  <a:gd name="T25" fmla="*/ 42 h 63"/>
                  <a:gd name="T26" fmla="*/ 82 w 85"/>
                  <a:gd name="T27" fmla="*/ 47 h 63"/>
                  <a:gd name="T28" fmla="*/ 78 w 85"/>
                  <a:gd name="T29" fmla="*/ 52 h 63"/>
                  <a:gd name="T30" fmla="*/ 75 w 85"/>
                  <a:gd name="T31" fmla="*/ 57 h 63"/>
                  <a:gd name="T32" fmla="*/ 68 w 85"/>
                  <a:gd name="T33" fmla="*/ 61 h 63"/>
                  <a:gd name="T34" fmla="*/ 59 w 85"/>
                  <a:gd name="T35" fmla="*/ 63 h 63"/>
                  <a:gd name="T36" fmla="*/ 54 w 85"/>
                  <a:gd name="T37" fmla="*/ 40 h 63"/>
                  <a:gd name="T38" fmla="*/ 57 w 85"/>
                  <a:gd name="T39" fmla="*/ 38 h 63"/>
                  <a:gd name="T40" fmla="*/ 61 w 85"/>
                  <a:gd name="T41" fmla="*/ 38 h 63"/>
                  <a:gd name="T42" fmla="*/ 63 w 85"/>
                  <a:gd name="T43" fmla="*/ 36 h 63"/>
                  <a:gd name="T44" fmla="*/ 64 w 85"/>
                  <a:gd name="T45" fmla="*/ 35 h 63"/>
                  <a:gd name="T46" fmla="*/ 66 w 85"/>
                  <a:gd name="T47" fmla="*/ 33 h 63"/>
                  <a:gd name="T48" fmla="*/ 66 w 85"/>
                  <a:gd name="T49" fmla="*/ 31 h 63"/>
                  <a:gd name="T50" fmla="*/ 64 w 85"/>
                  <a:gd name="T51" fmla="*/ 28 h 63"/>
                  <a:gd name="T52" fmla="*/ 63 w 85"/>
                  <a:gd name="T53" fmla="*/ 24 h 63"/>
                  <a:gd name="T54" fmla="*/ 57 w 85"/>
                  <a:gd name="T55" fmla="*/ 24 h 63"/>
                  <a:gd name="T56" fmla="*/ 52 w 85"/>
                  <a:gd name="T57" fmla="*/ 24 h 63"/>
                  <a:gd name="T58" fmla="*/ 3 w 85"/>
                  <a:gd name="T59" fmla="*/ 2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63">
                    <a:moveTo>
                      <a:pt x="3" y="28"/>
                    </a:moveTo>
                    <a:lnTo>
                      <a:pt x="0" y="3"/>
                    </a:lnTo>
                    <a:lnTo>
                      <a:pt x="43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4" y="0"/>
                    </a:lnTo>
                    <a:lnTo>
                      <a:pt x="71" y="3"/>
                    </a:lnTo>
                    <a:lnTo>
                      <a:pt x="77" y="8"/>
                    </a:lnTo>
                    <a:lnTo>
                      <a:pt x="80" y="14"/>
                    </a:lnTo>
                    <a:lnTo>
                      <a:pt x="84" y="21"/>
                    </a:lnTo>
                    <a:lnTo>
                      <a:pt x="84" y="28"/>
                    </a:lnTo>
                    <a:lnTo>
                      <a:pt x="85" y="35"/>
                    </a:lnTo>
                    <a:lnTo>
                      <a:pt x="84" y="42"/>
                    </a:lnTo>
                    <a:lnTo>
                      <a:pt x="82" y="47"/>
                    </a:lnTo>
                    <a:lnTo>
                      <a:pt x="78" y="52"/>
                    </a:lnTo>
                    <a:lnTo>
                      <a:pt x="75" y="57"/>
                    </a:lnTo>
                    <a:lnTo>
                      <a:pt x="68" y="61"/>
                    </a:lnTo>
                    <a:lnTo>
                      <a:pt x="59" y="63"/>
                    </a:lnTo>
                    <a:lnTo>
                      <a:pt x="54" y="40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3" y="36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4" y="28"/>
                    </a:lnTo>
                    <a:lnTo>
                      <a:pt x="63" y="24"/>
                    </a:lnTo>
                    <a:lnTo>
                      <a:pt x="57" y="24"/>
                    </a:lnTo>
                    <a:lnTo>
                      <a:pt x="52" y="24"/>
                    </a:lnTo>
                    <a:lnTo>
                      <a:pt x="3" y="2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7FA9387F-1E2E-43EB-8F33-4781E09DD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01738"/>
                <a:ext cx="130175" cy="46038"/>
              </a:xfrm>
              <a:custGeom>
                <a:avLst/>
                <a:gdLst>
                  <a:gd name="T0" fmla="*/ 0 w 82"/>
                  <a:gd name="T1" fmla="*/ 24 h 29"/>
                  <a:gd name="T2" fmla="*/ 2 w 82"/>
                  <a:gd name="T3" fmla="*/ 0 h 29"/>
                  <a:gd name="T4" fmla="*/ 82 w 82"/>
                  <a:gd name="T5" fmla="*/ 3 h 29"/>
                  <a:gd name="T6" fmla="*/ 80 w 82"/>
                  <a:gd name="T7" fmla="*/ 29 h 29"/>
                  <a:gd name="T8" fmla="*/ 0 w 82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9">
                    <a:moveTo>
                      <a:pt x="0" y="24"/>
                    </a:moveTo>
                    <a:lnTo>
                      <a:pt x="2" y="0"/>
                    </a:lnTo>
                    <a:lnTo>
                      <a:pt x="82" y="3"/>
                    </a:lnTo>
                    <a:lnTo>
                      <a:pt x="80" y="2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EEFFA4C3-21F7-4EDD-A75E-FCC192BEC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1" y="1016000"/>
                <a:ext cx="149225" cy="146050"/>
              </a:xfrm>
              <a:custGeom>
                <a:avLst/>
                <a:gdLst>
                  <a:gd name="T0" fmla="*/ 0 w 94"/>
                  <a:gd name="T1" fmla="*/ 75 h 92"/>
                  <a:gd name="T2" fmla="*/ 5 w 94"/>
                  <a:gd name="T3" fmla="*/ 52 h 92"/>
                  <a:gd name="T4" fmla="*/ 56 w 94"/>
                  <a:gd name="T5" fmla="*/ 33 h 92"/>
                  <a:gd name="T6" fmla="*/ 12 w 94"/>
                  <a:gd name="T7" fmla="*/ 22 h 92"/>
                  <a:gd name="T8" fmla="*/ 18 w 94"/>
                  <a:gd name="T9" fmla="*/ 0 h 92"/>
                  <a:gd name="T10" fmla="*/ 94 w 94"/>
                  <a:gd name="T11" fmla="*/ 17 h 92"/>
                  <a:gd name="T12" fmla="*/ 91 w 94"/>
                  <a:gd name="T13" fmla="*/ 40 h 92"/>
                  <a:gd name="T14" fmla="*/ 40 w 94"/>
                  <a:gd name="T15" fmla="*/ 59 h 92"/>
                  <a:gd name="T16" fmla="*/ 84 w 94"/>
                  <a:gd name="T17" fmla="*/ 69 h 92"/>
                  <a:gd name="T18" fmla="*/ 79 w 94"/>
                  <a:gd name="T19" fmla="*/ 92 h 92"/>
                  <a:gd name="T20" fmla="*/ 0 w 94"/>
                  <a:gd name="T21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0" y="75"/>
                    </a:moveTo>
                    <a:lnTo>
                      <a:pt x="5" y="52"/>
                    </a:lnTo>
                    <a:lnTo>
                      <a:pt x="56" y="33"/>
                    </a:lnTo>
                    <a:lnTo>
                      <a:pt x="12" y="22"/>
                    </a:lnTo>
                    <a:lnTo>
                      <a:pt x="18" y="0"/>
                    </a:lnTo>
                    <a:lnTo>
                      <a:pt x="94" y="17"/>
                    </a:lnTo>
                    <a:lnTo>
                      <a:pt x="91" y="40"/>
                    </a:lnTo>
                    <a:lnTo>
                      <a:pt x="40" y="59"/>
                    </a:lnTo>
                    <a:lnTo>
                      <a:pt x="84" y="69"/>
                    </a:lnTo>
                    <a:lnTo>
                      <a:pt x="79" y="9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E1E81496-742F-4535-A109-9CC4C833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6" y="849313"/>
                <a:ext cx="134938" cy="138113"/>
              </a:xfrm>
              <a:custGeom>
                <a:avLst/>
                <a:gdLst>
                  <a:gd name="T0" fmla="*/ 52 w 85"/>
                  <a:gd name="T1" fmla="*/ 47 h 87"/>
                  <a:gd name="T2" fmla="*/ 37 w 85"/>
                  <a:gd name="T3" fmla="*/ 40 h 87"/>
                  <a:gd name="T4" fmla="*/ 54 w 85"/>
                  <a:gd name="T5" fmla="*/ 5 h 87"/>
                  <a:gd name="T6" fmla="*/ 84 w 85"/>
                  <a:gd name="T7" fmla="*/ 19 h 87"/>
                  <a:gd name="T8" fmla="*/ 85 w 85"/>
                  <a:gd name="T9" fmla="*/ 28 h 87"/>
                  <a:gd name="T10" fmla="*/ 85 w 85"/>
                  <a:gd name="T11" fmla="*/ 35 h 87"/>
                  <a:gd name="T12" fmla="*/ 85 w 85"/>
                  <a:gd name="T13" fmla="*/ 42 h 87"/>
                  <a:gd name="T14" fmla="*/ 84 w 85"/>
                  <a:gd name="T15" fmla="*/ 51 h 87"/>
                  <a:gd name="T16" fmla="*/ 80 w 85"/>
                  <a:gd name="T17" fmla="*/ 61 h 87"/>
                  <a:gd name="T18" fmla="*/ 75 w 85"/>
                  <a:gd name="T19" fmla="*/ 68 h 87"/>
                  <a:gd name="T20" fmla="*/ 70 w 85"/>
                  <a:gd name="T21" fmla="*/ 75 h 87"/>
                  <a:gd name="T22" fmla="*/ 66 w 85"/>
                  <a:gd name="T23" fmla="*/ 80 h 87"/>
                  <a:gd name="T24" fmla="*/ 59 w 85"/>
                  <a:gd name="T25" fmla="*/ 84 h 87"/>
                  <a:gd name="T26" fmla="*/ 54 w 85"/>
                  <a:gd name="T27" fmla="*/ 85 h 87"/>
                  <a:gd name="T28" fmla="*/ 47 w 85"/>
                  <a:gd name="T29" fmla="*/ 87 h 87"/>
                  <a:gd name="T30" fmla="*/ 35 w 85"/>
                  <a:gd name="T31" fmla="*/ 85 h 87"/>
                  <a:gd name="T32" fmla="*/ 24 w 85"/>
                  <a:gd name="T33" fmla="*/ 82 h 87"/>
                  <a:gd name="T34" fmla="*/ 17 w 85"/>
                  <a:gd name="T35" fmla="*/ 78 h 87"/>
                  <a:gd name="T36" fmla="*/ 10 w 85"/>
                  <a:gd name="T37" fmla="*/ 73 h 87"/>
                  <a:gd name="T38" fmla="*/ 5 w 85"/>
                  <a:gd name="T39" fmla="*/ 68 h 87"/>
                  <a:gd name="T40" fmla="*/ 2 w 85"/>
                  <a:gd name="T41" fmla="*/ 61 h 87"/>
                  <a:gd name="T42" fmla="*/ 0 w 85"/>
                  <a:gd name="T43" fmla="*/ 54 h 87"/>
                  <a:gd name="T44" fmla="*/ 0 w 85"/>
                  <a:gd name="T45" fmla="*/ 47 h 87"/>
                  <a:gd name="T46" fmla="*/ 0 w 85"/>
                  <a:gd name="T47" fmla="*/ 40 h 87"/>
                  <a:gd name="T48" fmla="*/ 2 w 85"/>
                  <a:gd name="T49" fmla="*/ 33 h 87"/>
                  <a:gd name="T50" fmla="*/ 5 w 85"/>
                  <a:gd name="T51" fmla="*/ 26 h 87"/>
                  <a:gd name="T52" fmla="*/ 9 w 85"/>
                  <a:gd name="T53" fmla="*/ 17 h 87"/>
                  <a:gd name="T54" fmla="*/ 12 w 85"/>
                  <a:gd name="T55" fmla="*/ 12 h 87"/>
                  <a:gd name="T56" fmla="*/ 16 w 85"/>
                  <a:gd name="T57" fmla="*/ 9 h 87"/>
                  <a:gd name="T58" fmla="*/ 21 w 85"/>
                  <a:gd name="T59" fmla="*/ 3 h 87"/>
                  <a:gd name="T60" fmla="*/ 26 w 85"/>
                  <a:gd name="T61" fmla="*/ 2 h 87"/>
                  <a:gd name="T62" fmla="*/ 33 w 85"/>
                  <a:gd name="T63" fmla="*/ 0 h 87"/>
                  <a:gd name="T64" fmla="*/ 42 w 85"/>
                  <a:gd name="T65" fmla="*/ 2 h 87"/>
                  <a:gd name="T66" fmla="*/ 35 w 85"/>
                  <a:gd name="T67" fmla="*/ 24 h 87"/>
                  <a:gd name="T68" fmla="*/ 30 w 85"/>
                  <a:gd name="T69" fmla="*/ 24 h 87"/>
                  <a:gd name="T70" fmla="*/ 26 w 85"/>
                  <a:gd name="T71" fmla="*/ 26 h 87"/>
                  <a:gd name="T72" fmla="*/ 23 w 85"/>
                  <a:gd name="T73" fmla="*/ 30 h 87"/>
                  <a:gd name="T74" fmla="*/ 21 w 85"/>
                  <a:gd name="T75" fmla="*/ 33 h 87"/>
                  <a:gd name="T76" fmla="*/ 19 w 85"/>
                  <a:gd name="T77" fmla="*/ 38 h 87"/>
                  <a:gd name="T78" fmla="*/ 19 w 85"/>
                  <a:gd name="T79" fmla="*/ 44 h 87"/>
                  <a:gd name="T80" fmla="*/ 21 w 85"/>
                  <a:gd name="T81" fmla="*/ 47 h 87"/>
                  <a:gd name="T82" fmla="*/ 23 w 85"/>
                  <a:gd name="T83" fmla="*/ 52 h 87"/>
                  <a:gd name="T84" fmla="*/ 28 w 85"/>
                  <a:gd name="T85" fmla="*/ 56 h 87"/>
                  <a:gd name="T86" fmla="*/ 35 w 85"/>
                  <a:gd name="T87" fmla="*/ 59 h 87"/>
                  <a:gd name="T88" fmla="*/ 42 w 85"/>
                  <a:gd name="T89" fmla="*/ 63 h 87"/>
                  <a:gd name="T90" fmla="*/ 49 w 85"/>
                  <a:gd name="T91" fmla="*/ 63 h 87"/>
                  <a:gd name="T92" fmla="*/ 54 w 85"/>
                  <a:gd name="T93" fmla="*/ 63 h 87"/>
                  <a:gd name="T94" fmla="*/ 58 w 85"/>
                  <a:gd name="T95" fmla="*/ 61 h 87"/>
                  <a:gd name="T96" fmla="*/ 61 w 85"/>
                  <a:gd name="T97" fmla="*/ 58 h 87"/>
                  <a:gd name="T98" fmla="*/ 65 w 85"/>
                  <a:gd name="T99" fmla="*/ 52 h 87"/>
                  <a:gd name="T100" fmla="*/ 66 w 85"/>
                  <a:gd name="T101" fmla="*/ 45 h 87"/>
                  <a:gd name="T102" fmla="*/ 66 w 85"/>
                  <a:gd name="T103" fmla="*/ 40 h 87"/>
                  <a:gd name="T104" fmla="*/ 66 w 85"/>
                  <a:gd name="T105" fmla="*/ 35 h 87"/>
                  <a:gd name="T106" fmla="*/ 59 w 85"/>
                  <a:gd name="T107" fmla="*/ 31 h 87"/>
                  <a:gd name="T108" fmla="*/ 52 w 85"/>
                  <a:gd name="T109" fmla="*/ 4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" h="87">
                    <a:moveTo>
                      <a:pt x="52" y="47"/>
                    </a:moveTo>
                    <a:lnTo>
                      <a:pt x="37" y="40"/>
                    </a:lnTo>
                    <a:lnTo>
                      <a:pt x="54" y="5"/>
                    </a:lnTo>
                    <a:lnTo>
                      <a:pt x="84" y="19"/>
                    </a:lnTo>
                    <a:lnTo>
                      <a:pt x="85" y="28"/>
                    </a:lnTo>
                    <a:lnTo>
                      <a:pt x="85" y="35"/>
                    </a:lnTo>
                    <a:lnTo>
                      <a:pt x="85" y="42"/>
                    </a:lnTo>
                    <a:lnTo>
                      <a:pt x="84" y="51"/>
                    </a:lnTo>
                    <a:lnTo>
                      <a:pt x="80" y="61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66" y="80"/>
                    </a:lnTo>
                    <a:lnTo>
                      <a:pt x="59" y="84"/>
                    </a:lnTo>
                    <a:lnTo>
                      <a:pt x="54" y="85"/>
                    </a:lnTo>
                    <a:lnTo>
                      <a:pt x="47" y="87"/>
                    </a:lnTo>
                    <a:lnTo>
                      <a:pt x="35" y="85"/>
                    </a:lnTo>
                    <a:lnTo>
                      <a:pt x="24" y="82"/>
                    </a:lnTo>
                    <a:lnTo>
                      <a:pt x="17" y="78"/>
                    </a:lnTo>
                    <a:lnTo>
                      <a:pt x="10" y="73"/>
                    </a:lnTo>
                    <a:lnTo>
                      <a:pt x="5" y="68"/>
                    </a:lnTo>
                    <a:lnTo>
                      <a:pt x="2" y="61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0" y="40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9" y="17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35" y="24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3" y="52"/>
                    </a:lnTo>
                    <a:lnTo>
                      <a:pt x="28" y="56"/>
                    </a:lnTo>
                    <a:lnTo>
                      <a:pt x="35" y="59"/>
                    </a:lnTo>
                    <a:lnTo>
                      <a:pt x="42" y="63"/>
                    </a:lnTo>
                    <a:lnTo>
                      <a:pt x="49" y="63"/>
                    </a:lnTo>
                    <a:lnTo>
                      <a:pt x="54" y="63"/>
                    </a:lnTo>
                    <a:lnTo>
                      <a:pt x="58" y="61"/>
                    </a:lnTo>
                    <a:lnTo>
                      <a:pt x="61" y="58"/>
                    </a:lnTo>
                    <a:lnTo>
                      <a:pt x="65" y="52"/>
                    </a:lnTo>
                    <a:lnTo>
                      <a:pt x="66" y="45"/>
                    </a:lnTo>
                    <a:lnTo>
                      <a:pt x="66" y="40"/>
                    </a:lnTo>
                    <a:lnTo>
                      <a:pt x="66" y="35"/>
                    </a:lnTo>
                    <a:lnTo>
                      <a:pt x="59" y="31"/>
                    </a:lnTo>
                    <a:lnTo>
                      <a:pt x="52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xmlns="" id="{4FEF9E14-7E97-4CDC-B778-6BEE19611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38" y="612775"/>
                <a:ext cx="173038" cy="177800"/>
              </a:xfrm>
              <a:custGeom>
                <a:avLst/>
                <a:gdLst>
                  <a:gd name="T0" fmla="*/ 0 w 109"/>
                  <a:gd name="T1" fmla="*/ 58 h 112"/>
                  <a:gd name="T2" fmla="*/ 13 w 109"/>
                  <a:gd name="T3" fmla="*/ 41 h 112"/>
                  <a:gd name="T4" fmla="*/ 68 w 109"/>
                  <a:gd name="T5" fmla="*/ 48 h 112"/>
                  <a:gd name="T6" fmla="*/ 34 w 109"/>
                  <a:gd name="T7" fmla="*/ 18 h 112"/>
                  <a:gd name="T8" fmla="*/ 50 w 109"/>
                  <a:gd name="T9" fmla="*/ 0 h 112"/>
                  <a:gd name="T10" fmla="*/ 109 w 109"/>
                  <a:gd name="T11" fmla="*/ 55 h 112"/>
                  <a:gd name="T12" fmla="*/ 94 w 109"/>
                  <a:gd name="T13" fmla="*/ 72 h 112"/>
                  <a:gd name="T14" fmla="*/ 41 w 109"/>
                  <a:gd name="T15" fmla="*/ 65 h 112"/>
                  <a:gd name="T16" fmla="*/ 73 w 109"/>
                  <a:gd name="T17" fmla="*/ 95 h 112"/>
                  <a:gd name="T18" fmla="*/ 57 w 109"/>
                  <a:gd name="T19" fmla="*/ 112 h 112"/>
                  <a:gd name="T20" fmla="*/ 0 w 109"/>
                  <a:gd name="T21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2">
                    <a:moveTo>
                      <a:pt x="0" y="58"/>
                    </a:moveTo>
                    <a:lnTo>
                      <a:pt x="13" y="41"/>
                    </a:lnTo>
                    <a:lnTo>
                      <a:pt x="68" y="48"/>
                    </a:lnTo>
                    <a:lnTo>
                      <a:pt x="34" y="18"/>
                    </a:lnTo>
                    <a:lnTo>
                      <a:pt x="50" y="0"/>
                    </a:lnTo>
                    <a:lnTo>
                      <a:pt x="109" y="55"/>
                    </a:lnTo>
                    <a:lnTo>
                      <a:pt x="94" y="72"/>
                    </a:lnTo>
                    <a:lnTo>
                      <a:pt x="41" y="65"/>
                    </a:lnTo>
                    <a:lnTo>
                      <a:pt x="73" y="95"/>
                    </a:lnTo>
                    <a:lnTo>
                      <a:pt x="57" y="11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:a16="http://schemas.microsoft.com/office/drawing/2014/main" xmlns="" id="{633C7166-0C66-4FB0-9FA4-CE3F0A2970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438" y="515938"/>
                <a:ext cx="134938" cy="136525"/>
              </a:xfrm>
              <a:custGeom>
                <a:avLst/>
                <a:gdLst>
                  <a:gd name="T0" fmla="*/ 29 w 85"/>
                  <a:gd name="T1" fmla="*/ 53 h 86"/>
                  <a:gd name="T2" fmla="*/ 34 w 85"/>
                  <a:gd name="T3" fmla="*/ 58 h 86"/>
                  <a:gd name="T4" fmla="*/ 38 w 85"/>
                  <a:gd name="T5" fmla="*/ 63 h 86"/>
                  <a:gd name="T6" fmla="*/ 43 w 85"/>
                  <a:gd name="T7" fmla="*/ 65 h 86"/>
                  <a:gd name="T8" fmla="*/ 50 w 85"/>
                  <a:gd name="T9" fmla="*/ 65 h 86"/>
                  <a:gd name="T10" fmla="*/ 55 w 85"/>
                  <a:gd name="T11" fmla="*/ 61 h 86"/>
                  <a:gd name="T12" fmla="*/ 59 w 85"/>
                  <a:gd name="T13" fmla="*/ 58 h 86"/>
                  <a:gd name="T14" fmla="*/ 62 w 85"/>
                  <a:gd name="T15" fmla="*/ 55 h 86"/>
                  <a:gd name="T16" fmla="*/ 62 w 85"/>
                  <a:gd name="T17" fmla="*/ 51 h 86"/>
                  <a:gd name="T18" fmla="*/ 62 w 85"/>
                  <a:gd name="T19" fmla="*/ 46 h 86"/>
                  <a:gd name="T20" fmla="*/ 61 w 85"/>
                  <a:gd name="T21" fmla="*/ 41 h 86"/>
                  <a:gd name="T22" fmla="*/ 55 w 85"/>
                  <a:gd name="T23" fmla="*/ 34 h 86"/>
                  <a:gd name="T24" fmla="*/ 52 w 85"/>
                  <a:gd name="T25" fmla="*/ 28 h 86"/>
                  <a:gd name="T26" fmla="*/ 47 w 85"/>
                  <a:gd name="T27" fmla="*/ 23 h 86"/>
                  <a:gd name="T28" fmla="*/ 43 w 85"/>
                  <a:gd name="T29" fmla="*/ 21 h 86"/>
                  <a:gd name="T30" fmla="*/ 36 w 85"/>
                  <a:gd name="T31" fmla="*/ 21 h 86"/>
                  <a:gd name="T32" fmla="*/ 29 w 85"/>
                  <a:gd name="T33" fmla="*/ 25 h 86"/>
                  <a:gd name="T34" fmla="*/ 26 w 85"/>
                  <a:gd name="T35" fmla="*/ 28 h 86"/>
                  <a:gd name="T36" fmla="*/ 24 w 85"/>
                  <a:gd name="T37" fmla="*/ 32 h 86"/>
                  <a:gd name="T38" fmla="*/ 22 w 85"/>
                  <a:gd name="T39" fmla="*/ 35 h 86"/>
                  <a:gd name="T40" fmla="*/ 24 w 85"/>
                  <a:gd name="T41" fmla="*/ 41 h 86"/>
                  <a:gd name="T42" fmla="*/ 26 w 85"/>
                  <a:gd name="T43" fmla="*/ 46 h 86"/>
                  <a:gd name="T44" fmla="*/ 29 w 85"/>
                  <a:gd name="T45" fmla="*/ 53 h 86"/>
                  <a:gd name="T46" fmla="*/ 8 w 85"/>
                  <a:gd name="T47" fmla="*/ 67 h 86"/>
                  <a:gd name="T48" fmla="*/ 1 w 85"/>
                  <a:gd name="T49" fmla="*/ 51 h 86"/>
                  <a:gd name="T50" fmla="*/ 0 w 85"/>
                  <a:gd name="T51" fmla="*/ 35 h 86"/>
                  <a:gd name="T52" fmla="*/ 3 w 85"/>
                  <a:gd name="T53" fmla="*/ 28 h 86"/>
                  <a:gd name="T54" fmla="*/ 6 w 85"/>
                  <a:gd name="T55" fmla="*/ 21 h 86"/>
                  <a:gd name="T56" fmla="*/ 12 w 85"/>
                  <a:gd name="T57" fmla="*/ 16 h 86"/>
                  <a:gd name="T58" fmla="*/ 19 w 85"/>
                  <a:gd name="T59" fmla="*/ 9 h 86"/>
                  <a:gd name="T60" fmla="*/ 34 w 85"/>
                  <a:gd name="T61" fmla="*/ 2 h 86"/>
                  <a:gd name="T62" fmla="*/ 50 w 85"/>
                  <a:gd name="T63" fmla="*/ 0 h 86"/>
                  <a:gd name="T64" fmla="*/ 57 w 85"/>
                  <a:gd name="T65" fmla="*/ 2 h 86"/>
                  <a:gd name="T66" fmla="*/ 64 w 85"/>
                  <a:gd name="T67" fmla="*/ 7 h 86"/>
                  <a:gd name="T68" fmla="*/ 71 w 85"/>
                  <a:gd name="T69" fmla="*/ 13 h 86"/>
                  <a:gd name="T70" fmla="*/ 76 w 85"/>
                  <a:gd name="T71" fmla="*/ 20 h 86"/>
                  <a:gd name="T72" fmla="*/ 82 w 85"/>
                  <a:gd name="T73" fmla="*/ 27 h 86"/>
                  <a:gd name="T74" fmla="*/ 83 w 85"/>
                  <a:gd name="T75" fmla="*/ 34 h 86"/>
                  <a:gd name="T76" fmla="*/ 85 w 85"/>
                  <a:gd name="T77" fmla="*/ 41 h 86"/>
                  <a:gd name="T78" fmla="*/ 85 w 85"/>
                  <a:gd name="T79" fmla="*/ 51 h 86"/>
                  <a:gd name="T80" fmla="*/ 82 w 85"/>
                  <a:gd name="T81" fmla="*/ 60 h 86"/>
                  <a:gd name="T82" fmla="*/ 78 w 85"/>
                  <a:gd name="T83" fmla="*/ 65 h 86"/>
                  <a:gd name="T84" fmla="*/ 73 w 85"/>
                  <a:gd name="T85" fmla="*/ 72 h 86"/>
                  <a:gd name="T86" fmla="*/ 68 w 85"/>
                  <a:gd name="T87" fmla="*/ 77 h 86"/>
                  <a:gd name="T88" fmla="*/ 61 w 85"/>
                  <a:gd name="T89" fmla="*/ 81 h 86"/>
                  <a:gd name="T90" fmla="*/ 54 w 85"/>
                  <a:gd name="T91" fmla="*/ 84 h 86"/>
                  <a:gd name="T92" fmla="*/ 47 w 85"/>
                  <a:gd name="T93" fmla="*/ 86 h 86"/>
                  <a:gd name="T94" fmla="*/ 36 w 85"/>
                  <a:gd name="T95" fmla="*/ 86 h 86"/>
                  <a:gd name="T96" fmla="*/ 27 w 85"/>
                  <a:gd name="T97" fmla="*/ 82 h 86"/>
                  <a:gd name="T98" fmla="*/ 20 w 85"/>
                  <a:gd name="T99" fmla="*/ 79 h 86"/>
                  <a:gd name="T100" fmla="*/ 13 w 85"/>
                  <a:gd name="T101" fmla="*/ 74 h 86"/>
                  <a:gd name="T102" fmla="*/ 8 w 85"/>
                  <a:gd name="T103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" h="86">
                    <a:moveTo>
                      <a:pt x="29" y="53"/>
                    </a:moveTo>
                    <a:lnTo>
                      <a:pt x="34" y="58"/>
                    </a:lnTo>
                    <a:lnTo>
                      <a:pt x="38" y="63"/>
                    </a:lnTo>
                    <a:lnTo>
                      <a:pt x="43" y="65"/>
                    </a:lnTo>
                    <a:lnTo>
                      <a:pt x="50" y="65"/>
                    </a:lnTo>
                    <a:lnTo>
                      <a:pt x="55" y="61"/>
                    </a:lnTo>
                    <a:lnTo>
                      <a:pt x="59" y="58"/>
                    </a:lnTo>
                    <a:lnTo>
                      <a:pt x="62" y="55"/>
                    </a:lnTo>
                    <a:lnTo>
                      <a:pt x="62" y="51"/>
                    </a:lnTo>
                    <a:lnTo>
                      <a:pt x="62" y="46"/>
                    </a:lnTo>
                    <a:lnTo>
                      <a:pt x="61" y="41"/>
                    </a:lnTo>
                    <a:lnTo>
                      <a:pt x="55" y="34"/>
                    </a:lnTo>
                    <a:lnTo>
                      <a:pt x="52" y="28"/>
                    </a:lnTo>
                    <a:lnTo>
                      <a:pt x="47" y="23"/>
                    </a:lnTo>
                    <a:lnTo>
                      <a:pt x="43" y="21"/>
                    </a:lnTo>
                    <a:lnTo>
                      <a:pt x="36" y="21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4" y="32"/>
                    </a:lnTo>
                    <a:lnTo>
                      <a:pt x="22" y="35"/>
                    </a:lnTo>
                    <a:lnTo>
                      <a:pt x="24" y="41"/>
                    </a:lnTo>
                    <a:lnTo>
                      <a:pt x="26" y="46"/>
                    </a:lnTo>
                    <a:lnTo>
                      <a:pt x="29" y="53"/>
                    </a:lnTo>
                    <a:close/>
                    <a:moveTo>
                      <a:pt x="8" y="67"/>
                    </a:moveTo>
                    <a:lnTo>
                      <a:pt x="1" y="51"/>
                    </a:lnTo>
                    <a:lnTo>
                      <a:pt x="0" y="35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2" y="16"/>
                    </a:lnTo>
                    <a:lnTo>
                      <a:pt x="19" y="9"/>
                    </a:lnTo>
                    <a:lnTo>
                      <a:pt x="34" y="2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7"/>
                    </a:lnTo>
                    <a:lnTo>
                      <a:pt x="71" y="13"/>
                    </a:lnTo>
                    <a:lnTo>
                      <a:pt x="76" y="20"/>
                    </a:lnTo>
                    <a:lnTo>
                      <a:pt x="82" y="27"/>
                    </a:lnTo>
                    <a:lnTo>
                      <a:pt x="83" y="34"/>
                    </a:lnTo>
                    <a:lnTo>
                      <a:pt x="85" y="41"/>
                    </a:lnTo>
                    <a:lnTo>
                      <a:pt x="85" y="51"/>
                    </a:lnTo>
                    <a:lnTo>
                      <a:pt x="82" y="60"/>
                    </a:lnTo>
                    <a:lnTo>
                      <a:pt x="78" y="65"/>
                    </a:lnTo>
                    <a:lnTo>
                      <a:pt x="73" y="72"/>
                    </a:lnTo>
                    <a:lnTo>
                      <a:pt x="68" y="77"/>
                    </a:lnTo>
                    <a:lnTo>
                      <a:pt x="61" y="81"/>
                    </a:lnTo>
                    <a:lnTo>
                      <a:pt x="54" y="84"/>
                    </a:lnTo>
                    <a:lnTo>
                      <a:pt x="47" y="86"/>
                    </a:lnTo>
                    <a:lnTo>
                      <a:pt x="36" y="86"/>
                    </a:lnTo>
                    <a:lnTo>
                      <a:pt x="27" y="82"/>
                    </a:lnTo>
                    <a:lnTo>
                      <a:pt x="20" y="79"/>
                    </a:lnTo>
                    <a:lnTo>
                      <a:pt x="13" y="74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>
                <a:extLst>
                  <a:ext uri="{FF2B5EF4-FFF2-40B4-BE49-F238E27FC236}">
                    <a16:creationId xmlns:a16="http://schemas.microsoft.com/office/drawing/2014/main" xmlns="" id="{27085FFE-52EB-4ACD-ADB6-773E452C47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3" y="430213"/>
                <a:ext cx="166688" cy="150813"/>
              </a:xfrm>
              <a:custGeom>
                <a:avLst/>
                <a:gdLst>
                  <a:gd name="T0" fmla="*/ 35 w 105"/>
                  <a:gd name="T1" fmla="*/ 40 h 95"/>
                  <a:gd name="T2" fmla="*/ 46 w 105"/>
                  <a:gd name="T3" fmla="*/ 37 h 95"/>
                  <a:gd name="T4" fmla="*/ 47 w 105"/>
                  <a:gd name="T5" fmla="*/ 35 h 95"/>
                  <a:gd name="T6" fmla="*/ 51 w 105"/>
                  <a:gd name="T7" fmla="*/ 33 h 95"/>
                  <a:gd name="T8" fmla="*/ 53 w 105"/>
                  <a:gd name="T9" fmla="*/ 32 h 95"/>
                  <a:gd name="T10" fmla="*/ 54 w 105"/>
                  <a:gd name="T11" fmla="*/ 30 h 95"/>
                  <a:gd name="T12" fmla="*/ 54 w 105"/>
                  <a:gd name="T13" fmla="*/ 25 h 95"/>
                  <a:gd name="T14" fmla="*/ 51 w 105"/>
                  <a:gd name="T15" fmla="*/ 21 h 95"/>
                  <a:gd name="T16" fmla="*/ 49 w 105"/>
                  <a:gd name="T17" fmla="*/ 21 h 95"/>
                  <a:gd name="T18" fmla="*/ 46 w 105"/>
                  <a:gd name="T19" fmla="*/ 19 h 95"/>
                  <a:gd name="T20" fmla="*/ 40 w 105"/>
                  <a:gd name="T21" fmla="*/ 21 h 95"/>
                  <a:gd name="T22" fmla="*/ 30 w 105"/>
                  <a:gd name="T23" fmla="*/ 26 h 95"/>
                  <a:gd name="T24" fmla="*/ 35 w 105"/>
                  <a:gd name="T25" fmla="*/ 40 h 95"/>
                  <a:gd name="T26" fmla="*/ 32 w 105"/>
                  <a:gd name="T27" fmla="*/ 95 h 95"/>
                  <a:gd name="T28" fmla="*/ 0 w 105"/>
                  <a:gd name="T29" fmla="*/ 21 h 95"/>
                  <a:gd name="T30" fmla="*/ 39 w 105"/>
                  <a:gd name="T31" fmla="*/ 6 h 95"/>
                  <a:gd name="T32" fmla="*/ 46 w 105"/>
                  <a:gd name="T33" fmla="*/ 2 h 95"/>
                  <a:gd name="T34" fmla="*/ 51 w 105"/>
                  <a:gd name="T35" fmla="*/ 0 h 95"/>
                  <a:gd name="T36" fmla="*/ 56 w 105"/>
                  <a:gd name="T37" fmla="*/ 0 h 95"/>
                  <a:gd name="T38" fmla="*/ 61 w 105"/>
                  <a:gd name="T39" fmla="*/ 0 h 95"/>
                  <a:gd name="T40" fmla="*/ 67 w 105"/>
                  <a:gd name="T41" fmla="*/ 4 h 95"/>
                  <a:gd name="T42" fmla="*/ 72 w 105"/>
                  <a:gd name="T43" fmla="*/ 7 h 95"/>
                  <a:gd name="T44" fmla="*/ 75 w 105"/>
                  <a:gd name="T45" fmla="*/ 14 h 95"/>
                  <a:gd name="T46" fmla="*/ 77 w 105"/>
                  <a:gd name="T47" fmla="*/ 19 h 95"/>
                  <a:gd name="T48" fmla="*/ 77 w 105"/>
                  <a:gd name="T49" fmla="*/ 25 h 95"/>
                  <a:gd name="T50" fmla="*/ 75 w 105"/>
                  <a:gd name="T51" fmla="*/ 30 h 95"/>
                  <a:gd name="T52" fmla="*/ 74 w 105"/>
                  <a:gd name="T53" fmla="*/ 35 h 95"/>
                  <a:gd name="T54" fmla="*/ 70 w 105"/>
                  <a:gd name="T55" fmla="*/ 39 h 95"/>
                  <a:gd name="T56" fmla="*/ 67 w 105"/>
                  <a:gd name="T57" fmla="*/ 42 h 95"/>
                  <a:gd name="T58" fmla="*/ 70 w 105"/>
                  <a:gd name="T59" fmla="*/ 42 h 95"/>
                  <a:gd name="T60" fmla="*/ 74 w 105"/>
                  <a:gd name="T61" fmla="*/ 42 h 95"/>
                  <a:gd name="T62" fmla="*/ 75 w 105"/>
                  <a:gd name="T63" fmla="*/ 42 h 95"/>
                  <a:gd name="T64" fmla="*/ 79 w 105"/>
                  <a:gd name="T65" fmla="*/ 44 h 95"/>
                  <a:gd name="T66" fmla="*/ 82 w 105"/>
                  <a:gd name="T67" fmla="*/ 46 h 95"/>
                  <a:gd name="T68" fmla="*/ 84 w 105"/>
                  <a:gd name="T69" fmla="*/ 47 h 95"/>
                  <a:gd name="T70" fmla="*/ 105 w 105"/>
                  <a:gd name="T71" fmla="*/ 65 h 95"/>
                  <a:gd name="T72" fmla="*/ 79 w 105"/>
                  <a:gd name="T73" fmla="*/ 75 h 95"/>
                  <a:gd name="T74" fmla="*/ 56 w 105"/>
                  <a:gd name="T75" fmla="*/ 58 h 95"/>
                  <a:gd name="T76" fmla="*/ 53 w 105"/>
                  <a:gd name="T77" fmla="*/ 54 h 95"/>
                  <a:gd name="T78" fmla="*/ 51 w 105"/>
                  <a:gd name="T79" fmla="*/ 54 h 95"/>
                  <a:gd name="T80" fmla="*/ 47 w 105"/>
                  <a:gd name="T81" fmla="*/ 53 h 95"/>
                  <a:gd name="T82" fmla="*/ 44 w 105"/>
                  <a:gd name="T83" fmla="*/ 54 h 95"/>
                  <a:gd name="T84" fmla="*/ 42 w 105"/>
                  <a:gd name="T85" fmla="*/ 54 h 95"/>
                  <a:gd name="T86" fmla="*/ 54 w 105"/>
                  <a:gd name="T87" fmla="*/ 86 h 95"/>
                  <a:gd name="T88" fmla="*/ 32 w 105"/>
                  <a:gd name="T8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95">
                    <a:moveTo>
                      <a:pt x="35" y="40"/>
                    </a:moveTo>
                    <a:lnTo>
                      <a:pt x="46" y="37"/>
                    </a:lnTo>
                    <a:lnTo>
                      <a:pt x="47" y="35"/>
                    </a:lnTo>
                    <a:lnTo>
                      <a:pt x="51" y="33"/>
                    </a:lnTo>
                    <a:lnTo>
                      <a:pt x="53" y="32"/>
                    </a:lnTo>
                    <a:lnTo>
                      <a:pt x="54" y="30"/>
                    </a:lnTo>
                    <a:lnTo>
                      <a:pt x="54" y="25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19"/>
                    </a:lnTo>
                    <a:lnTo>
                      <a:pt x="40" y="21"/>
                    </a:lnTo>
                    <a:lnTo>
                      <a:pt x="30" y="26"/>
                    </a:lnTo>
                    <a:lnTo>
                      <a:pt x="35" y="40"/>
                    </a:lnTo>
                    <a:close/>
                    <a:moveTo>
                      <a:pt x="32" y="95"/>
                    </a:moveTo>
                    <a:lnTo>
                      <a:pt x="0" y="21"/>
                    </a:lnTo>
                    <a:lnTo>
                      <a:pt x="39" y="6"/>
                    </a:lnTo>
                    <a:lnTo>
                      <a:pt x="46" y="2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4"/>
                    </a:lnTo>
                    <a:lnTo>
                      <a:pt x="72" y="7"/>
                    </a:lnTo>
                    <a:lnTo>
                      <a:pt x="75" y="14"/>
                    </a:lnTo>
                    <a:lnTo>
                      <a:pt x="77" y="19"/>
                    </a:lnTo>
                    <a:lnTo>
                      <a:pt x="77" y="25"/>
                    </a:lnTo>
                    <a:lnTo>
                      <a:pt x="75" y="30"/>
                    </a:lnTo>
                    <a:lnTo>
                      <a:pt x="74" y="35"/>
                    </a:lnTo>
                    <a:lnTo>
                      <a:pt x="70" y="39"/>
                    </a:lnTo>
                    <a:lnTo>
                      <a:pt x="67" y="42"/>
                    </a:lnTo>
                    <a:lnTo>
                      <a:pt x="70" y="42"/>
                    </a:lnTo>
                    <a:lnTo>
                      <a:pt x="74" y="42"/>
                    </a:lnTo>
                    <a:lnTo>
                      <a:pt x="75" y="42"/>
                    </a:lnTo>
                    <a:lnTo>
                      <a:pt x="79" y="44"/>
                    </a:lnTo>
                    <a:lnTo>
                      <a:pt x="82" y="46"/>
                    </a:lnTo>
                    <a:lnTo>
                      <a:pt x="84" y="47"/>
                    </a:lnTo>
                    <a:lnTo>
                      <a:pt x="105" y="65"/>
                    </a:lnTo>
                    <a:lnTo>
                      <a:pt x="79" y="75"/>
                    </a:lnTo>
                    <a:lnTo>
                      <a:pt x="56" y="58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47" y="53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54" y="86"/>
                    </a:lnTo>
                    <a:lnTo>
                      <a:pt x="32" y="9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xmlns="" id="{F6FA9F71-BB8C-4E5B-AC39-C0156083A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373063"/>
                <a:ext cx="163513" cy="149225"/>
              </a:xfrm>
              <a:custGeom>
                <a:avLst/>
                <a:gdLst>
                  <a:gd name="T0" fmla="*/ 0 w 103"/>
                  <a:gd name="T1" fmla="*/ 15 h 94"/>
                  <a:gd name="T2" fmla="*/ 32 w 103"/>
                  <a:gd name="T3" fmla="*/ 10 h 94"/>
                  <a:gd name="T4" fmla="*/ 53 w 103"/>
                  <a:gd name="T5" fmla="*/ 55 h 94"/>
                  <a:gd name="T6" fmla="*/ 56 w 103"/>
                  <a:gd name="T7" fmla="*/ 5 h 94"/>
                  <a:gd name="T8" fmla="*/ 88 w 103"/>
                  <a:gd name="T9" fmla="*/ 0 h 94"/>
                  <a:gd name="T10" fmla="*/ 103 w 103"/>
                  <a:gd name="T11" fmla="*/ 78 h 94"/>
                  <a:gd name="T12" fmla="*/ 83 w 103"/>
                  <a:gd name="T13" fmla="*/ 82 h 94"/>
                  <a:gd name="T14" fmla="*/ 72 w 103"/>
                  <a:gd name="T15" fmla="*/ 22 h 94"/>
                  <a:gd name="T16" fmla="*/ 67 w 103"/>
                  <a:gd name="T17" fmla="*/ 85 h 94"/>
                  <a:gd name="T18" fmla="*/ 49 w 103"/>
                  <a:gd name="T19" fmla="*/ 89 h 94"/>
                  <a:gd name="T20" fmla="*/ 23 w 103"/>
                  <a:gd name="T21" fmla="*/ 31 h 94"/>
                  <a:gd name="T22" fmla="*/ 34 w 103"/>
                  <a:gd name="T23" fmla="*/ 90 h 94"/>
                  <a:gd name="T24" fmla="*/ 14 w 103"/>
                  <a:gd name="T25" fmla="*/ 94 h 94"/>
                  <a:gd name="T26" fmla="*/ 0 w 103"/>
                  <a:gd name="T27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94">
                    <a:moveTo>
                      <a:pt x="0" y="15"/>
                    </a:moveTo>
                    <a:lnTo>
                      <a:pt x="32" y="10"/>
                    </a:lnTo>
                    <a:lnTo>
                      <a:pt x="53" y="55"/>
                    </a:lnTo>
                    <a:lnTo>
                      <a:pt x="56" y="5"/>
                    </a:lnTo>
                    <a:lnTo>
                      <a:pt x="88" y="0"/>
                    </a:lnTo>
                    <a:lnTo>
                      <a:pt x="103" y="78"/>
                    </a:lnTo>
                    <a:lnTo>
                      <a:pt x="83" y="82"/>
                    </a:lnTo>
                    <a:lnTo>
                      <a:pt x="72" y="22"/>
                    </a:lnTo>
                    <a:lnTo>
                      <a:pt x="67" y="85"/>
                    </a:lnTo>
                    <a:lnTo>
                      <a:pt x="49" y="89"/>
                    </a:lnTo>
                    <a:lnTo>
                      <a:pt x="23" y="31"/>
                    </a:lnTo>
                    <a:lnTo>
                      <a:pt x="34" y="90"/>
                    </a:lnTo>
                    <a:lnTo>
                      <a:pt x="14" y="9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xmlns="" id="{2416334D-E49E-40C5-B75B-6F484A3E83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2026" y="369888"/>
                <a:ext cx="134938" cy="130175"/>
              </a:xfrm>
              <a:custGeom>
                <a:avLst/>
                <a:gdLst>
                  <a:gd name="T0" fmla="*/ 52 w 85"/>
                  <a:gd name="T1" fmla="*/ 50 h 82"/>
                  <a:gd name="T2" fmla="*/ 45 w 85"/>
                  <a:gd name="T3" fmla="*/ 21 h 82"/>
                  <a:gd name="T4" fmla="*/ 35 w 85"/>
                  <a:gd name="T5" fmla="*/ 50 h 82"/>
                  <a:gd name="T6" fmla="*/ 52 w 85"/>
                  <a:gd name="T7" fmla="*/ 50 h 82"/>
                  <a:gd name="T8" fmla="*/ 57 w 85"/>
                  <a:gd name="T9" fmla="*/ 68 h 82"/>
                  <a:gd name="T10" fmla="*/ 29 w 85"/>
                  <a:gd name="T11" fmla="*/ 66 h 82"/>
                  <a:gd name="T12" fmla="*/ 24 w 85"/>
                  <a:gd name="T13" fmla="*/ 80 h 82"/>
                  <a:gd name="T14" fmla="*/ 0 w 85"/>
                  <a:gd name="T15" fmla="*/ 78 h 82"/>
                  <a:gd name="T16" fmla="*/ 33 w 85"/>
                  <a:gd name="T17" fmla="*/ 0 h 82"/>
                  <a:gd name="T18" fmla="*/ 59 w 85"/>
                  <a:gd name="T19" fmla="*/ 2 h 82"/>
                  <a:gd name="T20" fmla="*/ 85 w 85"/>
                  <a:gd name="T21" fmla="*/ 82 h 82"/>
                  <a:gd name="T22" fmla="*/ 61 w 85"/>
                  <a:gd name="T23" fmla="*/ 82 h 82"/>
                  <a:gd name="T24" fmla="*/ 57 w 85"/>
                  <a:gd name="T25" fmla="*/ 6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82">
                    <a:moveTo>
                      <a:pt x="52" y="50"/>
                    </a:moveTo>
                    <a:lnTo>
                      <a:pt x="45" y="21"/>
                    </a:lnTo>
                    <a:lnTo>
                      <a:pt x="35" y="50"/>
                    </a:lnTo>
                    <a:lnTo>
                      <a:pt x="52" y="50"/>
                    </a:lnTo>
                    <a:close/>
                    <a:moveTo>
                      <a:pt x="57" y="68"/>
                    </a:moveTo>
                    <a:lnTo>
                      <a:pt x="29" y="66"/>
                    </a:lnTo>
                    <a:lnTo>
                      <a:pt x="24" y="80"/>
                    </a:lnTo>
                    <a:lnTo>
                      <a:pt x="0" y="78"/>
                    </a:lnTo>
                    <a:lnTo>
                      <a:pt x="33" y="0"/>
                    </a:lnTo>
                    <a:lnTo>
                      <a:pt x="59" y="2"/>
                    </a:lnTo>
                    <a:lnTo>
                      <a:pt x="85" y="82"/>
                    </a:lnTo>
                    <a:lnTo>
                      <a:pt x="61" y="82"/>
                    </a:lnTo>
                    <a:lnTo>
                      <a:pt x="57" y="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xmlns="" id="{B629C778-5FF9-443F-91BB-2AD960A17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384175"/>
                <a:ext cx="106363" cy="146050"/>
              </a:xfrm>
              <a:custGeom>
                <a:avLst/>
                <a:gdLst>
                  <a:gd name="T0" fmla="*/ 20 w 67"/>
                  <a:gd name="T1" fmla="*/ 0 h 92"/>
                  <a:gd name="T2" fmla="*/ 42 w 67"/>
                  <a:gd name="T3" fmla="*/ 5 h 92"/>
                  <a:gd name="T4" fmla="*/ 30 w 67"/>
                  <a:gd name="T5" fmla="*/ 64 h 92"/>
                  <a:gd name="T6" fmla="*/ 67 w 67"/>
                  <a:gd name="T7" fmla="*/ 73 h 92"/>
                  <a:gd name="T8" fmla="*/ 63 w 67"/>
                  <a:gd name="T9" fmla="*/ 92 h 92"/>
                  <a:gd name="T10" fmla="*/ 0 w 67"/>
                  <a:gd name="T11" fmla="*/ 78 h 92"/>
                  <a:gd name="T12" fmla="*/ 20 w 67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2">
                    <a:moveTo>
                      <a:pt x="20" y="0"/>
                    </a:moveTo>
                    <a:lnTo>
                      <a:pt x="42" y="5"/>
                    </a:lnTo>
                    <a:lnTo>
                      <a:pt x="30" y="64"/>
                    </a:lnTo>
                    <a:lnTo>
                      <a:pt x="67" y="73"/>
                    </a:lnTo>
                    <a:lnTo>
                      <a:pt x="63" y="92"/>
                    </a:lnTo>
                    <a:lnTo>
                      <a:pt x="0" y="7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xmlns="" id="{D9F07497-985D-41C8-BD89-27E59B624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376" y="460375"/>
                <a:ext cx="149225" cy="155575"/>
              </a:xfrm>
              <a:custGeom>
                <a:avLst/>
                <a:gdLst>
                  <a:gd name="T0" fmla="*/ 73 w 94"/>
                  <a:gd name="T1" fmla="*/ 27 h 98"/>
                  <a:gd name="T2" fmla="*/ 94 w 94"/>
                  <a:gd name="T3" fmla="*/ 39 h 98"/>
                  <a:gd name="T4" fmla="*/ 72 w 94"/>
                  <a:gd name="T5" fmla="*/ 79 h 98"/>
                  <a:gd name="T6" fmla="*/ 68 w 94"/>
                  <a:gd name="T7" fmla="*/ 86 h 98"/>
                  <a:gd name="T8" fmla="*/ 63 w 94"/>
                  <a:gd name="T9" fmla="*/ 90 h 98"/>
                  <a:gd name="T10" fmla="*/ 58 w 94"/>
                  <a:gd name="T11" fmla="*/ 95 h 98"/>
                  <a:gd name="T12" fmla="*/ 51 w 94"/>
                  <a:gd name="T13" fmla="*/ 96 h 98"/>
                  <a:gd name="T14" fmla="*/ 45 w 94"/>
                  <a:gd name="T15" fmla="*/ 98 h 98"/>
                  <a:gd name="T16" fmla="*/ 38 w 94"/>
                  <a:gd name="T17" fmla="*/ 96 h 98"/>
                  <a:gd name="T18" fmla="*/ 31 w 94"/>
                  <a:gd name="T19" fmla="*/ 95 h 98"/>
                  <a:gd name="T20" fmla="*/ 23 w 94"/>
                  <a:gd name="T21" fmla="*/ 91 h 98"/>
                  <a:gd name="T22" fmla="*/ 17 w 94"/>
                  <a:gd name="T23" fmla="*/ 88 h 98"/>
                  <a:gd name="T24" fmla="*/ 12 w 94"/>
                  <a:gd name="T25" fmla="*/ 84 h 98"/>
                  <a:gd name="T26" fmla="*/ 7 w 94"/>
                  <a:gd name="T27" fmla="*/ 79 h 98"/>
                  <a:gd name="T28" fmla="*/ 4 w 94"/>
                  <a:gd name="T29" fmla="*/ 76 h 98"/>
                  <a:gd name="T30" fmla="*/ 2 w 94"/>
                  <a:gd name="T31" fmla="*/ 70 h 98"/>
                  <a:gd name="T32" fmla="*/ 0 w 94"/>
                  <a:gd name="T33" fmla="*/ 65 h 98"/>
                  <a:gd name="T34" fmla="*/ 0 w 94"/>
                  <a:gd name="T35" fmla="*/ 60 h 98"/>
                  <a:gd name="T36" fmla="*/ 0 w 94"/>
                  <a:gd name="T37" fmla="*/ 55 h 98"/>
                  <a:gd name="T38" fmla="*/ 2 w 94"/>
                  <a:gd name="T39" fmla="*/ 48 h 98"/>
                  <a:gd name="T40" fmla="*/ 5 w 94"/>
                  <a:gd name="T41" fmla="*/ 41 h 98"/>
                  <a:gd name="T42" fmla="*/ 28 w 94"/>
                  <a:gd name="T43" fmla="*/ 0 h 98"/>
                  <a:gd name="T44" fmla="*/ 51 w 94"/>
                  <a:gd name="T45" fmla="*/ 13 h 98"/>
                  <a:gd name="T46" fmla="*/ 26 w 94"/>
                  <a:gd name="T47" fmla="*/ 55 h 98"/>
                  <a:gd name="T48" fmla="*/ 23 w 94"/>
                  <a:gd name="T49" fmla="*/ 60 h 98"/>
                  <a:gd name="T50" fmla="*/ 24 w 94"/>
                  <a:gd name="T51" fmla="*/ 65 h 98"/>
                  <a:gd name="T52" fmla="*/ 26 w 94"/>
                  <a:gd name="T53" fmla="*/ 70 h 98"/>
                  <a:gd name="T54" fmla="*/ 31 w 94"/>
                  <a:gd name="T55" fmla="*/ 74 h 98"/>
                  <a:gd name="T56" fmla="*/ 37 w 94"/>
                  <a:gd name="T57" fmla="*/ 76 h 98"/>
                  <a:gd name="T58" fmla="*/ 42 w 94"/>
                  <a:gd name="T59" fmla="*/ 76 h 98"/>
                  <a:gd name="T60" fmla="*/ 45 w 94"/>
                  <a:gd name="T61" fmla="*/ 74 h 98"/>
                  <a:gd name="T62" fmla="*/ 49 w 94"/>
                  <a:gd name="T63" fmla="*/ 69 h 98"/>
                  <a:gd name="T64" fmla="*/ 73 w 94"/>
                  <a:gd name="T65" fmla="*/ 2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98">
                    <a:moveTo>
                      <a:pt x="73" y="27"/>
                    </a:moveTo>
                    <a:lnTo>
                      <a:pt x="94" y="39"/>
                    </a:lnTo>
                    <a:lnTo>
                      <a:pt x="72" y="79"/>
                    </a:lnTo>
                    <a:lnTo>
                      <a:pt x="68" y="86"/>
                    </a:lnTo>
                    <a:lnTo>
                      <a:pt x="63" y="90"/>
                    </a:lnTo>
                    <a:lnTo>
                      <a:pt x="58" y="95"/>
                    </a:lnTo>
                    <a:lnTo>
                      <a:pt x="51" y="96"/>
                    </a:lnTo>
                    <a:lnTo>
                      <a:pt x="45" y="98"/>
                    </a:lnTo>
                    <a:lnTo>
                      <a:pt x="38" y="96"/>
                    </a:lnTo>
                    <a:lnTo>
                      <a:pt x="31" y="95"/>
                    </a:lnTo>
                    <a:lnTo>
                      <a:pt x="23" y="91"/>
                    </a:lnTo>
                    <a:lnTo>
                      <a:pt x="17" y="88"/>
                    </a:lnTo>
                    <a:lnTo>
                      <a:pt x="12" y="84"/>
                    </a:lnTo>
                    <a:lnTo>
                      <a:pt x="7" y="79"/>
                    </a:lnTo>
                    <a:lnTo>
                      <a:pt x="4" y="76"/>
                    </a:lnTo>
                    <a:lnTo>
                      <a:pt x="2" y="70"/>
                    </a:lnTo>
                    <a:lnTo>
                      <a:pt x="0" y="65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8"/>
                    </a:lnTo>
                    <a:lnTo>
                      <a:pt x="5" y="41"/>
                    </a:lnTo>
                    <a:lnTo>
                      <a:pt x="28" y="0"/>
                    </a:lnTo>
                    <a:lnTo>
                      <a:pt x="51" y="13"/>
                    </a:lnTo>
                    <a:lnTo>
                      <a:pt x="26" y="55"/>
                    </a:lnTo>
                    <a:lnTo>
                      <a:pt x="23" y="60"/>
                    </a:lnTo>
                    <a:lnTo>
                      <a:pt x="24" y="65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7" y="76"/>
                    </a:lnTo>
                    <a:lnTo>
                      <a:pt x="42" y="76"/>
                    </a:lnTo>
                    <a:lnTo>
                      <a:pt x="45" y="74"/>
                    </a:lnTo>
                    <a:lnTo>
                      <a:pt x="49" y="69"/>
                    </a:lnTo>
                    <a:lnTo>
                      <a:pt x="73" y="2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xmlns="" id="{BB9C0A7C-09EF-4B8C-87BF-8B253A354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13" y="563563"/>
                <a:ext cx="177800" cy="174625"/>
              </a:xfrm>
              <a:custGeom>
                <a:avLst/>
                <a:gdLst>
                  <a:gd name="T0" fmla="*/ 54 w 112"/>
                  <a:gd name="T1" fmla="*/ 0 h 110"/>
                  <a:gd name="T2" fmla="*/ 71 w 112"/>
                  <a:gd name="T3" fmla="*/ 16 h 110"/>
                  <a:gd name="T4" fmla="*/ 64 w 112"/>
                  <a:gd name="T5" fmla="*/ 68 h 110"/>
                  <a:gd name="T6" fmla="*/ 94 w 112"/>
                  <a:gd name="T7" fmla="*/ 37 h 110"/>
                  <a:gd name="T8" fmla="*/ 112 w 112"/>
                  <a:gd name="T9" fmla="*/ 52 h 110"/>
                  <a:gd name="T10" fmla="*/ 57 w 112"/>
                  <a:gd name="T11" fmla="*/ 110 h 110"/>
                  <a:gd name="T12" fmla="*/ 40 w 112"/>
                  <a:gd name="T13" fmla="*/ 94 h 110"/>
                  <a:gd name="T14" fmla="*/ 47 w 112"/>
                  <a:gd name="T15" fmla="*/ 42 h 110"/>
                  <a:gd name="T16" fmla="*/ 17 w 112"/>
                  <a:gd name="T17" fmla="*/ 75 h 110"/>
                  <a:gd name="T18" fmla="*/ 0 w 112"/>
                  <a:gd name="T19" fmla="*/ 59 h 110"/>
                  <a:gd name="T20" fmla="*/ 54 w 112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54" y="0"/>
                    </a:moveTo>
                    <a:lnTo>
                      <a:pt x="71" y="16"/>
                    </a:lnTo>
                    <a:lnTo>
                      <a:pt x="64" y="68"/>
                    </a:lnTo>
                    <a:lnTo>
                      <a:pt x="94" y="37"/>
                    </a:lnTo>
                    <a:lnTo>
                      <a:pt x="112" y="52"/>
                    </a:lnTo>
                    <a:lnTo>
                      <a:pt x="57" y="110"/>
                    </a:lnTo>
                    <a:lnTo>
                      <a:pt x="40" y="94"/>
                    </a:lnTo>
                    <a:lnTo>
                      <a:pt x="47" y="42"/>
                    </a:lnTo>
                    <a:lnTo>
                      <a:pt x="17" y="75"/>
                    </a:lnTo>
                    <a:lnTo>
                      <a:pt x="0" y="5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xmlns="" id="{5B2F5398-7CCD-4DC5-B4A6-79C762E3E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676" y="696913"/>
                <a:ext cx="123825" cy="107950"/>
              </a:xfrm>
              <a:custGeom>
                <a:avLst/>
                <a:gdLst>
                  <a:gd name="T0" fmla="*/ 63 w 78"/>
                  <a:gd name="T1" fmla="*/ 0 h 68"/>
                  <a:gd name="T2" fmla="*/ 78 w 78"/>
                  <a:gd name="T3" fmla="*/ 19 h 68"/>
                  <a:gd name="T4" fmla="*/ 16 w 78"/>
                  <a:gd name="T5" fmla="*/ 68 h 68"/>
                  <a:gd name="T6" fmla="*/ 0 w 78"/>
                  <a:gd name="T7" fmla="*/ 49 h 68"/>
                  <a:gd name="T8" fmla="*/ 63 w 78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8">
                    <a:moveTo>
                      <a:pt x="63" y="0"/>
                    </a:moveTo>
                    <a:lnTo>
                      <a:pt x="78" y="19"/>
                    </a:lnTo>
                    <a:lnTo>
                      <a:pt x="16" y="68"/>
                    </a:lnTo>
                    <a:lnTo>
                      <a:pt x="0" y="4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xmlns="" id="{92683553-C5F0-4D81-99A2-7F3EB1C4A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526" y="768350"/>
                <a:ext cx="153988" cy="141288"/>
              </a:xfrm>
              <a:custGeom>
                <a:avLst/>
                <a:gdLst>
                  <a:gd name="T0" fmla="*/ 55 w 97"/>
                  <a:gd name="T1" fmla="*/ 0 h 89"/>
                  <a:gd name="T2" fmla="*/ 68 w 97"/>
                  <a:gd name="T3" fmla="*/ 23 h 89"/>
                  <a:gd name="T4" fmla="*/ 26 w 97"/>
                  <a:gd name="T5" fmla="*/ 67 h 89"/>
                  <a:gd name="T6" fmla="*/ 85 w 97"/>
                  <a:gd name="T7" fmla="*/ 54 h 89"/>
                  <a:gd name="T8" fmla="*/ 97 w 97"/>
                  <a:gd name="T9" fmla="*/ 77 h 89"/>
                  <a:gd name="T10" fmla="*/ 13 w 97"/>
                  <a:gd name="T11" fmla="*/ 89 h 89"/>
                  <a:gd name="T12" fmla="*/ 0 w 97"/>
                  <a:gd name="T13" fmla="*/ 67 h 89"/>
                  <a:gd name="T14" fmla="*/ 55 w 97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89">
                    <a:moveTo>
                      <a:pt x="55" y="0"/>
                    </a:moveTo>
                    <a:lnTo>
                      <a:pt x="68" y="23"/>
                    </a:lnTo>
                    <a:lnTo>
                      <a:pt x="26" y="67"/>
                    </a:lnTo>
                    <a:lnTo>
                      <a:pt x="85" y="54"/>
                    </a:lnTo>
                    <a:lnTo>
                      <a:pt x="97" y="77"/>
                    </a:lnTo>
                    <a:lnTo>
                      <a:pt x="13" y="89"/>
                    </a:lnTo>
                    <a:lnTo>
                      <a:pt x="0" y="67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xmlns="" id="{EED5A227-560F-4C5A-9513-32160EA8B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501" y="941388"/>
                <a:ext cx="152400" cy="141288"/>
              </a:xfrm>
              <a:custGeom>
                <a:avLst/>
                <a:gdLst>
                  <a:gd name="T0" fmla="*/ 75 w 96"/>
                  <a:gd name="T1" fmla="*/ 0 h 89"/>
                  <a:gd name="T2" fmla="*/ 96 w 96"/>
                  <a:gd name="T3" fmla="*/ 62 h 89"/>
                  <a:gd name="T4" fmla="*/ 81 w 96"/>
                  <a:gd name="T5" fmla="*/ 68 h 89"/>
                  <a:gd name="T6" fmla="*/ 69 w 96"/>
                  <a:gd name="T7" fmla="*/ 29 h 89"/>
                  <a:gd name="T8" fmla="*/ 56 w 96"/>
                  <a:gd name="T9" fmla="*/ 33 h 89"/>
                  <a:gd name="T10" fmla="*/ 69 w 96"/>
                  <a:gd name="T11" fmla="*/ 69 h 89"/>
                  <a:gd name="T12" fmla="*/ 53 w 96"/>
                  <a:gd name="T13" fmla="*/ 75 h 89"/>
                  <a:gd name="T14" fmla="*/ 41 w 96"/>
                  <a:gd name="T15" fmla="*/ 38 h 89"/>
                  <a:gd name="T16" fmla="*/ 25 w 96"/>
                  <a:gd name="T17" fmla="*/ 43 h 89"/>
                  <a:gd name="T18" fmla="*/ 39 w 96"/>
                  <a:gd name="T19" fmla="*/ 83 h 89"/>
                  <a:gd name="T20" fmla="*/ 21 w 96"/>
                  <a:gd name="T21" fmla="*/ 89 h 89"/>
                  <a:gd name="T22" fmla="*/ 0 w 96"/>
                  <a:gd name="T23" fmla="*/ 24 h 89"/>
                  <a:gd name="T24" fmla="*/ 75 w 96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9">
                    <a:moveTo>
                      <a:pt x="75" y="0"/>
                    </a:moveTo>
                    <a:lnTo>
                      <a:pt x="96" y="62"/>
                    </a:lnTo>
                    <a:lnTo>
                      <a:pt x="81" y="68"/>
                    </a:lnTo>
                    <a:lnTo>
                      <a:pt x="69" y="29"/>
                    </a:lnTo>
                    <a:lnTo>
                      <a:pt x="56" y="33"/>
                    </a:lnTo>
                    <a:lnTo>
                      <a:pt x="69" y="69"/>
                    </a:lnTo>
                    <a:lnTo>
                      <a:pt x="53" y="75"/>
                    </a:lnTo>
                    <a:lnTo>
                      <a:pt x="41" y="38"/>
                    </a:lnTo>
                    <a:lnTo>
                      <a:pt x="25" y="43"/>
                    </a:lnTo>
                    <a:lnTo>
                      <a:pt x="39" y="83"/>
                    </a:lnTo>
                    <a:lnTo>
                      <a:pt x="21" y="89"/>
                    </a:lnTo>
                    <a:lnTo>
                      <a:pt x="0" y="2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xmlns="" id="{3F41581F-28EC-408C-AD63-7F40EE0DED2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7363" y="1106488"/>
                <a:ext cx="134938" cy="139700"/>
              </a:xfrm>
              <a:custGeom>
                <a:avLst/>
                <a:gdLst>
                  <a:gd name="T0" fmla="*/ 50 w 85"/>
                  <a:gd name="T1" fmla="*/ 28 h 88"/>
                  <a:gd name="T2" fmla="*/ 50 w 85"/>
                  <a:gd name="T3" fmla="*/ 39 h 88"/>
                  <a:gd name="T4" fmla="*/ 52 w 85"/>
                  <a:gd name="T5" fmla="*/ 40 h 88"/>
                  <a:gd name="T6" fmla="*/ 54 w 85"/>
                  <a:gd name="T7" fmla="*/ 44 h 88"/>
                  <a:gd name="T8" fmla="*/ 54 w 85"/>
                  <a:gd name="T9" fmla="*/ 47 h 88"/>
                  <a:gd name="T10" fmla="*/ 55 w 85"/>
                  <a:gd name="T11" fmla="*/ 49 h 88"/>
                  <a:gd name="T12" fmla="*/ 59 w 85"/>
                  <a:gd name="T13" fmla="*/ 49 h 88"/>
                  <a:gd name="T14" fmla="*/ 61 w 85"/>
                  <a:gd name="T15" fmla="*/ 49 h 88"/>
                  <a:gd name="T16" fmla="*/ 64 w 85"/>
                  <a:gd name="T17" fmla="*/ 49 h 88"/>
                  <a:gd name="T18" fmla="*/ 66 w 85"/>
                  <a:gd name="T19" fmla="*/ 46 h 88"/>
                  <a:gd name="T20" fmla="*/ 68 w 85"/>
                  <a:gd name="T21" fmla="*/ 42 h 88"/>
                  <a:gd name="T22" fmla="*/ 68 w 85"/>
                  <a:gd name="T23" fmla="*/ 37 h 88"/>
                  <a:gd name="T24" fmla="*/ 66 w 85"/>
                  <a:gd name="T25" fmla="*/ 26 h 88"/>
                  <a:gd name="T26" fmla="*/ 50 w 85"/>
                  <a:gd name="T27" fmla="*/ 28 h 88"/>
                  <a:gd name="T28" fmla="*/ 0 w 85"/>
                  <a:gd name="T29" fmla="*/ 9 h 88"/>
                  <a:gd name="T30" fmla="*/ 78 w 85"/>
                  <a:gd name="T31" fmla="*/ 0 h 88"/>
                  <a:gd name="T32" fmla="*/ 83 w 85"/>
                  <a:gd name="T33" fmla="*/ 40 h 88"/>
                  <a:gd name="T34" fmla="*/ 85 w 85"/>
                  <a:gd name="T35" fmla="*/ 47 h 88"/>
                  <a:gd name="T36" fmla="*/ 85 w 85"/>
                  <a:gd name="T37" fmla="*/ 53 h 88"/>
                  <a:gd name="T38" fmla="*/ 83 w 85"/>
                  <a:gd name="T39" fmla="*/ 58 h 88"/>
                  <a:gd name="T40" fmla="*/ 82 w 85"/>
                  <a:gd name="T41" fmla="*/ 63 h 88"/>
                  <a:gd name="T42" fmla="*/ 78 w 85"/>
                  <a:gd name="T43" fmla="*/ 68 h 88"/>
                  <a:gd name="T44" fmla="*/ 73 w 85"/>
                  <a:gd name="T45" fmla="*/ 72 h 88"/>
                  <a:gd name="T46" fmla="*/ 66 w 85"/>
                  <a:gd name="T47" fmla="*/ 74 h 88"/>
                  <a:gd name="T48" fmla="*/ 59 w 85"/>
                  <a:gd name="T49" fmla="*/ 74 h 88"/>
                  <a:gd name="T50" fmla="*/ 54 w 85"/>
                  <a:gd name="T51" fmla="*/ 72 h 88"/>
                  <a:gd name="T52" fmla="*/ 48 w 85"/>
                  <a:gd name="T53" fmla="*/ 70 h 88"/>
                  <a:gd name="T54" fmla="*/ 45 w 85"/>
                  <a:gd name="T55" fmla="*/ 65 h 88"/>
                  <a:gd name="T56" fmla="*/ 43 w 85"/>
                  <a:gd name="T57" fmla="*/ 61 h 88"/>
                  <a:gd name="T58" fmla="*/ 42 w 85"/>
                  <a:gd name="T59" fmla="*/ 58 h 88"/>
                  <a:gd name="T60" fmla="*/ 40 w 85"/>
                  <a:gd name="T61" fmla="*/ 61 h 88"/>
                  <a:gd name="T62" fmla="*/ 38 w 85"/>
                  <a:gd name="T63" fmla="*/ 65 h 88"/>
                  <a:gd name="T64" fmla="*/ 38 w 85"/>
                  <a:gd name="T65" fmla="*/ 67 h 88"/>
                  <a:gd name="T66" fmla="*/ 35 w 85"/>
                  <a:gd name="T67" fmla="*/ 68 h 88"/>
                  <a:gd name="T68" fmla="*/ 33 w 85"/>
                  <a:gd name="T69" fmla="*/ 72 h 88"/>
                  <a:gd name="T70" fmla="*/ 31 w 85"/>
                  <a:gd name="T71" fmla="*/ 72 h 88"/>
                  <a:gd name="T72" fmla="*/ 8 w 85"/>
                  <a:gd name="T73" fmla="*/ 88 h 88"/>
                  <a:gd name="T74" fmla="*/ 7 w 85"/>
                  <a:gd name="T75" fmla="*/ 60 h 88"/>
                  <a:gd name="T76" fmla="*/ 29 w 85"/>
                  <a:gd name="T77" fmla="*/ 44 h 88"/>
                  <a:gd name="T78" fmla="*/ 33 w 85"/>
                  <a:gd name="T79" fmla="*/ 40 h 88"/>
                  <a:gd name="T80" fmla="*/ 35 w 85"/>
                  <a:gd name="T81" fmla="*/ 39 h 88"/>
                  <a:gd name="T82" fmla="*/ 35 w 85"/>
                  <a:gd name="T83" fmla="*/ 35 h 88"/>
                  <a:gd name="T84" fmla="*/ 35 w 85"/>
                  <a:gd name="T85" fmla="*/ 32 h 88"/>
                  <a:gd name="T86" fmla="*/ 35 w 85"/>
                  <a:gd name="T87" fmla="*/ 30 h 88"/>
                  <a:gd name="T88" fmla="*/ 3 w 85"/>
                  <a:gd name="T89" fmla="*/ 33 h 88"/>
                  <a:gd name="T90" fmla="*/ 0 w 85"/>
                  <a:gd name="T91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88">
                    <a:moveTo>
                      <a:pt x="50" y="28"/>
                    </a:moveTo>
                    <a:lnTo>
                      <a:pt x="50" y="39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4" y="47"/>
                    </a:lnTo>
                    <a:lnTo>
                      <a:pt x="55" y="49"/>
                    </a:lnTo>
                    <a:lnTo>
                      <a:pt x="59" y="49"/>
                    </a:lnTo>
                    <a:lnTo>
                      <a:pt x="61" y="49"/>
                    </a:lnTo>
                    <a:lnTo>
                      <a:pt x="64" y="49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68" y="37"/>
                    </a:lnTo>
                    <a:lnTo>
                      <a:pt x="66" y="26"/>
                    </a:lnTo>
                    <a:lnTo>
                      <a:pt x="50" y="28"/>
                    </a:lnTo>
                    <a:close/>
                    <a:moveTo>
                      <a:pt x="0" y="9"/>
                    </a:moveTo>
                    <a:lnTo>
                      <a:pt x="78" y="0"/>
                    </a:lnTo>
                    <a:lnTo>
                      <a:pt x="83" y="40"/>
                    </a:lnTo>
                    <a:lnTo>
                      <a:pt x="85" y="47"/>
                    </a:lnTo>
                    <a:lnTo>
                      <a:pt x="85" y="53"/>
                    </a:lnTo>
                    <a:lnTo>
                      <a:pt x="83" y="58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3" y="72"/>
                    </a:lnTo>
                    <a:lnTo>
                      <a:pt x="66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48" y="70"/>
                    </a:lnTo>
                    <a:lnTo>
                      <a:pt x="45" y="65"/>
                    </a:lnTo>
                    <a:lnTo>
                      <a:pt x="43" y="61"/>
                    </a:lnTo>
                    <a:lnTo>
                      <a:pt x="42" y="58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67"/>
                    </a:lnTo>
                    <a:lnTo>
                      <a:pt x="35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8" y="88"/>
                    </a:lnTo>
                    <a:lnTo>
                      <a:pt x="7" y="60"/>
                    </a:lnTo>
                    <a:lnTo>
                      <a:pt x="29" y="44"/>
                    </a:lnTo>
                    <a:lnTo>
                      <a:pt x="33" y="40"/>
                    </a:lnTo>
                    <a:lnTo>
                      <a:pt x="35" y="39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" y="3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xmlns="" id="{0500056F-B8BF-4ACE-8F2E-F104D16F5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5301" y="1273175"/>
                <a:ext cx="130175" cy="114300"/>
              </a:xfrm>
              <a:custGeom>
                <a:avLst/>
                <a:gdLst>
                  <a:gd name="T0" fmla="*/ 30 w 82"/>
                  <a:gd name="T1" fmla="*/ 23 h 72"/>
                  <a:gd name="T2" fmla="*/ 21 w 82"/>
                  <a:gd name="T3" fmla="*/ 24 h 72"/>
                  <a:gd name="T4" fmla="*/ 16 w 82"/>
                  <a:gd name="T5" fmla="*/ 31 h 72"/>
                  <a:gd name="T6" fmla="*/ 16 w 82"/>
                  <a:gd name="T7" fmla="*/ 40 h 72"/>
                  <a:gd name="T8" fmla="*/ 19 w 82"/>
                  <a:gd name="T9" fmla="*/ 47 h 72"/>
                  <a:gd name="T10" fmla="*/ 26 w 82"/>
                  <a:gd name="T11" fmla="*/ 47 h 72"/>
                  <a:gd name="T12" fmla="*/ 30 w 82"/>
                  <a:gd name="T13" fmla="*/ 42 h 72"/>
                  <a:gd name="T14" fmla="*/ 33 w 82"/>
                  <a:gd name="T15" fmla="*/ 33 h 72"/>
                  <a:gd name="T16" fmla="*/ 42 w 82"/>
                  <a:gd name="T17" fmla="*/ 16 h 72"/>
                  <a:gd name="T18" fmla="*/ 50 w 82"/>
                  <a:gd name="T19" fmla="*/ 7 h 72"/>
                  <a:gd name="T20" fmla="*/ 61 w 82"/>
                  <a:gd name="T21" fmla="*/ 5 h 72"/>
                  <a:gd name="T22" fmla="*/ 73 w 82"/>
                  <a:gd name="T23" fmla="*/ 9 h 72"/>
                  <a:gd name="T24" fmla="*/ 80 w 82"/>
                  <a:gd name="T25" fmla="*/ 21 h 72"/>
                  <a:gd name="T26" fmla="*/ 82 w 82"/>
                  <a:gd name="T27" fmla="*/ 33 h 72"/>
                  <a:gd name="T28" fmla="*/ 80 w 82"/>
                  <a:gd name="T29" fmla="*/ 49 h 72"/>
                  <a:gd name="T30" fmla="*/ 75 w 82"/>
                  <a:gd name="T31" fmla="*/ 63 h 72"/>
                  <a:gd name="T32" fmla="*/ 63 w 82"/>
                  <a:gd name="T33" fmla="*/ 70 h 72"/>
                  <a:gd name="T34" fmla="*/ 56 w 82"/>
                  <a:gd name="T35" fmla="*/ 47 h 72"/>
                  <a:gd name="T36" fmla="*/ 64 w 82"/>
                  <a:gd name="T37" fmla="*/ 45 h 72"/>
                  <a:gd name="T38" fmla="*/ 68 w 82"/>
                  <a:gd name="T39" fmla="*/ 37 h 72"/>
                  <a:gd name="T40" fmla="*/ 66 w 82"/>
                  <a:gd name="T41" fmla="*/ 30 h 72"/>
                  <a:gd name="T42" fmla="*/ 61 w 82"/>
                  <a:gd name="T43" fmla="*/ 28 h 72"/>
                  <a:gd name="T44" fmla="*/ 57 w 82"/>
                  <a:gd name="T45" fmla="*/ 30 h 72"/>
                  <a:gd name="T46" fmla="*/ 54 w 82"/>
                  <a:gd name="T47" fmla="*/ 37 h 72"/>
                  <a:gd name="T48" fmla="*/ 49 w 82"/>
                  <a:gd name="T49" fmla="*/ 54 h 72"/>
                  <a:gd name="T50" fmla="*/ 42 w 82"/>
                  <a:gd name="T51" fmla="*/ 65 h 72"/>
                  <a:gd name="T52" fmla="*/ 31 w 82"/>
                  <a:gd name="T53" fmla="*/ 72 h 72"/>
                  <a:gd name="T54" fmla="*/ 17 w 82"/>
                  <a:gd name="T55" fmla="*/ 70 h 72"/>
                  <a:gd name="T56" fmla="*/ 5 w 82"/>
                  <a:gd name="T57" fmla="*/ 61 h 72"/>
                  <a:gd name="T58" fmla="*/ 0 w 82"/>
                  <a:gd name="T59" fmla="*/ 47 h 72"/>
                  <a:gd name="T60" fmla="*/ 0 w 82"/>
                  <a:gd name="T61" fmla="*/ 35 h 72"/>
                  <a:gd name="T62" fmla="*/ 3 w 82"/>
                  <a:gd name="T63" fmla="*/ 17 h 72"/>
                  <a:gd name="T64" fmla="*/ 10 w 82"/>
                  <a:gd name="T65" fmla="*/ 7 h 72"/>
                  <a:gd name="T66" fmla="*/ 23 w 82"/>
                  <a:gd name="T6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2">
                    <a:moveTo>
                      <a:pt x="30" y="0"/>
                    </a:moveTo>
                    <a:lnTo>
                      <a:pt x="30" y="23"/>
                    </a:lnTo>
                    <a:lnTo>
                      <a:pt x="24" y="23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6" y="35"/>
                    </a:lnTo>
                    <a:lnTo>
                      <a:pt x="16" y="40"/>
                    </a:lnTo>
                    <a:lnTo>
                      <a:pt x="17" y="44"/>
                    </a:lnTo>
                    <a:lnTo>
                      <a:pt x="19" y="47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2"/>
                    </a:lnTo>
                    <a:lnTo>
                      <a:pt x="31" y="38"/>
                    </a:lnTo>
                    <a:lnTo>
                      <a:pt x="33" y="33"/>
                    </a:lnTo>
                    <a:lnTo>
                      <a:pt x="37" y="23"/>
                    </a:lnTo>
                    <a:lnTo>
                      <a:pt x="42" y="16"/>
                    </a:lnTo>
                    <a:lnTo>
                      <a:pt x="45" y="11"/>
                    </a:lnTo>
                    <a:lnTo>
                      <a:pt x="50" y="7"/>
                    </a:lnTo>
                    <a:lnTo>
                      <a:pt x="56" y="5"/>
                    </a:lnTo>
                    <a:lnTo>
                      <a:pt x="61" y="5"/>
                    </a:lnTo>
                    <a:lnTo>
                      <a:pt x="68" y="5"/>
                    </a:lnTo>
                    <a:lnTo>
                      <a:pt x="73" y="9"/>
                    </a:lnTo>
                    <a:lnTo>
                      <a:pt x="77" y="14"/>
                    </a:lnTo>
                    <a:lnTo>
                      <a:pt x="80" y="21"/>
                    </a:lnTo>
                    <a:lnTo>
                      <a:pt x="82" y="26"/>
                    </a:lnTo>
                    <a:lnTo>
                      <a:pt x="82" y="33"/>
                    </a:lnTo>
                    <a:lnTo>
                      <a:pt x="82" y="40"/>
                    </a:lnTo>
                    <a:lnTo>
                      <a:pt x="80" y="49"/>
                    </a:lnTo>
                    <a:lnTo>
                      <a:pt x="78" y="58"/>
                    </a:lnTo>
                    <a:lnTo>
                      <a:pt x="75" y="63"/>
                    </a:lnTo>
                    <a:lnTo>
                      <a:pt x="70" y="68"/>
                    </a:lnTo>
                    <a:lnTo>
                      <a:pt x="63" y="70"/>
                    </a:lnTo>
                    <a:lnTo>
                      <a:pt x="56" y="72"/>
                    </a:lnTo>
                    <a:lnTo>
                      <a:pt x="56" y="47"/>
                    </a:lnTo>
                    <a:lnTo>
                      <a:pt x="61" y="47"/>
                    </a:lnTo>
                    <a:lnTo>
                      <a:pt x="64" y="45"/>
                    </a:lnTo>
                    <a:lnTo>
                      <a:pt x="66" y="42"/>
                    </a:lnTo>
                    <a:lnTo>
                      <a:pt x="68" y="37"/>
                    </a:lnTo>
                    <a:lnTo>
                      <a:pt x="68" y="33"/>
                    </a:lnTo>
                    <a:lnTo>
                      <a:pt x="66" y="30"/>
                    </a:lnTo>
                    <a:lnTo>
                      <a:pt x="64" y="28"/>
                    </a:lnTo>
                    <a:lnTo>
                      <a:pt x="61" y="28"/>
                    </a:lnTo>
                    <a:lnTo>
                      <a:pt x="59" y="28"/>
                    </a:lnTo>
                    <a:lnTo>
                      <a:pt x="57" y="30"/>
                    </a:lnTo>
                    <a:lnTo>
                      <a:pt x="56" y="31"/>
                    </a:lnTo>
                    <a:lnTo>
                      <a:pt x="54" y="37"/>
                    </a:lnTo>
                    <a:lnTo>
                      <a:pt x="52" y="47"/>
                    </a:lnTo>
                    <a:lnTo>
                      <a:pt x="49" y="54"/>
                    </a:lnTo>
                    <a:lnTo>
                      <a:pt x="45" y="59"/>
                    </a:lnTo>
                    <a:lnTo>
                      <a:pt x="42" y="65"/>
                    </a:lnTo>
                    <a:lnTo>
                      <a:pt x="37" y="70"/>
                    </a:lnTo>
                    <a:lnTo>
                      <a:pt x="31" y="72"/>
                    </a:lnTo>
                    <a:lnTo>
                      <a:pt x="24" y="72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5" y="61"/>
                    </a:lnTo>
                    <a:lnTo>
                      <a:pt x="2" y="54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24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10" y="7"/>
                    </a:lnTo>
                    <a:lnTo>
                      <a:pt x="16" y="2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xmlns="" id="{014F4022-FEB5-4EBD-9A7A-4D5838B8F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51" y="1422400"/>
                <a:ext cx="131763" cy="66675"/>
              </a:xfrm>
              <a:custGeom>
                <a:avLst/>
                <a:gdLst>
                  <a:gd name="T0" fmla="*/ 83 w 83"/>
                  <a:gd name="T1" fmla="*/ 18 h 42"/>
                  <a:gd name="T2" fmla="*/ 76 w 83"/>
                  <a:gd name="T3" fmla="*/ 42 h 42"/>
                  <a:gd name="T4" fmla="*/ 0 w 83"/>
                  <a:gd name="T5" fmla="*/ 23 h 42"/>
                  <a:gd name="T6" fmla="*/ 5 w 83"/>
                  <a:gd name="T7" fmla="*/ 0 h 42"/>
                  <a:gd name="T8" fmla="*/ 83 w 83"/>
                  <a:gd name="T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83" y="18"/>
                    </a:moveTo>
                    <a:lnTo>
                      <a:pt x="76" y="42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83" y="1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xmlns="" id="{68287A33-6492-41C6-AD2A-17955C506E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6563" y="1530350"/>
                <a:ext cx="147638" cy="122238"/>
              </a:xfrm>
              <a:custGeom>
                <a:avLst/>
                <a:gdLst>
                  <a:gd name="T0" fmla="*/ 93 w 93"/>
                  <a:gd name="T1" fmla="*/ 7 h 77"/>
                  <a:gd name="T2" fmla="*/ 65 w 93"/>
                  <a:gd name="T3" fmla="*/ 77 h 77"/>
                  <a:gd name="T4" fmla="*/ 47 w 93"/>
                  <a:gd name="T5" fmla="*/ 70 h 77"/>
                  <a:gd name="T6" fmla="*/ 56 w 93"/>
                  <a:gd name="T7" fmla="*/ 48 h 77"/>
                  <a:gd name="T8" fmla="*/ 0 w 93"/>
                  <a:gd name="T9" fmla="*/ 25 h 77"/>
                  <a:gd name="T10" fmla="*/ 9 w 93"/>
                  <a:gd name="T11" fmla="*/ 2 h 77"/>
                  <a:gd name="T12" fmla="*/ 67 w 93"/>
                  <a:gd name="T13" fmla="*/ 25 h 77"/>
                  <a:gd name="T14" fmla="*/ 75 w 93"/>
                  <a:gd name="T15" fmla="*/ 0 h 77"/>
                  <a:gd name="T16" fmla="*/ 93 w 93"/>
                  <a:gd name="T17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77">
                    <a:moveTo>
                      <a:pt x="93" y="7"/>
                    </a:moveTo>
                    <a:lnTo>
                      <a:pt x="65" y="77"/>
                    </a:lnTo>
                    <a:lnTo>
                      <a:pt x="47" y="70"/>
                    </a:lnTo>
                    <a:lnTo>
                      <a:pt x="56" y="48"/>
                    </a:lnTo>
                    <a:lnTo>
                      <a:pt x="0" y="25"/>
                    </a:lnTo>
                    <a:lnTo>
                      <a:pt x="9" y="2"/>
                    </a:lnTo>
                    <a:lnTo>
                      <a:pt x="67" y="25"/>
                    </a:lnTo>
                    <a:lnTo>
                      <a:pt x="75" y="0"/>
                    </a:lnTo>
                    <a:lnTo>
                      <a:pt x="9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xmlns="" id="{B3F498FF-BA03-47B4-BD6A-D9F1D8C07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126" y="1670050"/>
                <a:ext cx="155575" cy="142875"/>
              </a:xfrm>
              <a:custGeom>
                <a:avLst/>
                <a:gdLst>
                  <a:gd name="T0" fmla="*/ 98 w 98"/>
                  <a:gd name="T1" fmla="*/ 17 h 90"/>
                  <a:gd name="T2" fmla="*/ 82 w 98"/>
                  <a:gd name="T3" fmla="*/ 40 h 90"/>
                  <a:gd name="T4" fmla="*/ 50 w 98"/>
                  <a:gd name="T5" fmla="*/ 38 h 90"/>
                  <a:gd name="T6" fmla="*/ 64 w 98"/>
                  <a:gd name="T7" fmla="*/ 68 h 90"/>
                  <a:gd name="T8" fmla="*/ 50 w 98"/>
                  <a:gd name="T9" fmla="*/ 90 h 90"/>
                  <a:gd name="T10" fmla="*/ 28 w 98"/>
                  <a:gd name="T11" fmla="*/ 38 h 90"/>
                  <a:gd name="T12" fmla="*/ 0 w 98"/>
                  <a:gd name="T13" fmla="*/ 21 h 90"/>
                  <a:gd name="T14" fmla="*/ 14 w 98"/>
                  <a:gd name="T15" fmla="*/ 0 h 90"/>
                  <a:gd name="T16" fmla="*/ 42 w 98"/>
                  <a:gd name="T17" fmla="*/ 17 h 90"/>
                  <a:gd name="T18" fmla="*/ 98 w 98"/>
                  <a:gd name="T1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0">
                    <a:moveTo>
                      <a:pt x="98" y="17"/>
                    </a:moveTo>
                    <a:lnTo>
                      <a:pt x="82" y="40"/>
                    </a:lnTo>
                    <a:lnTo>
                      <a:pt x="50" y="38"/>
                    </a:lnTo>
                    <a:lnTo>
                      <a:pt x="64" y="68"/>
                    </a:lnTo>
                    <a:lnTo>
                      <a:pt x="50" y="90"/>
                    </a:lnTo>
                    <a:lnTo>
                      <a:pt x="28" y="38"/>
                    </a:lnTo>
                    <a:lnTo>
                      <a:pt x="0" y="21"/>
                    </a:lnTo>
                    <a:lnTo>
                      <a:pt x="14" y="0"/>
                    </a:lnTo>
                    <a:lnTo>
                      <a:pt x="42" y="17"/>
                    </a:lnTo>
                    <a:lnTo>
                      <a:pt x="98" y="1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xmlns="" id="{67F53039-F326-4135-AED7-9951BDD0EF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401" y="544513"/>
                <a:ext cx="1430338" cy="1427163"/>
              </a:xfrm>
              <a:custGeom>
                <a:avLst/>
                <a:gdLst>
                  <a:gd name="T0" fmla="*/ 384 w 901"/>
                  <a:gd name="T1" fmla="*/ 5 h 899"/>
                  <a:gd name="T2" fmla="*/ 260 w 901"/>
                  <a:gd name="T3" fmla="*/ 42 h 899"/>
                  <a:gd name="T4" fmla="*/ 156 w 901"/>
                  <a:gd name="T5" fmla="*/ 110 h 899"/>
                  <a:gd name="T6" fmla="*/ 74 w 901"/>
                  <a:gd name="T7" fmla="*/ 206 h 899"/>
                  <a:gd name="T8" fmla="*/ 19 w 901"/>
                  <a:gd name="T9" fmla="*/ 319 h 899"/>
                  <a:gd name="T10" fmla="*/ 0 w 901"/>
                  <a:gd name="T11" fmla="*/ 450 h 899"/>
                  <a:gd name="T12" fmla="*/ 19 w 901"/>
                  <a:gd name="T13" fmla="*/ 579 h 899"/>
                  <a:gd name="T14" fmla="*/ 74 w 901"/>
                  <a:gd name="T15" fmla="*/ 695 h 899"/>
                  <a:gd name="T16" fmla="*/ 156 w 901"/>
                  <a:gd name="T17" fmla="*/ 789 h 899"/>
                  <a:gd name="T18" fmla="*/ 260 w 901"/>
                  <a:gd name="T19" fmla="*/ 857 h 899"/>
                  <a:gd name="T20" fmla="*/ 384 w 901"/>
                  <a:gd name="T21" fmla="*/ 896 h 899"/>
                  <a:gd name="T22" fmla="*/ 517 w 901"/>
                  <a:gd name="T23" fmla="*/ 896 h 899"/>
                  <a:gd name="T24" fmla="*/ 639 w 901"/>
                  <a:gd name="T25" fmla="*/ 857 h 899"/>
                  <a:gd name="T26" fmla="*/ 746 w 901"/>
                  <a:gd name="T27" fmla="*/ 789 h 899"/>
                  <a:gd name="T28" fmla="*/ 828 w 901"/>
                  <a:gd name="T29" fmla="*/ 695 h 899"/>
                  <a:gd name="T30" fmla="*/ 882 w 901"/>
                  <a:gd name="T31" fmla="*/ 579 h 899"/>
                  <a:gd name="T32" fmla="*/ 901 w 901"/>
                  <a:gd name="T33" fmla="*/ 450 h 899"/>
                  <a:gd name="T34" fmla="*/ 882 w 901"/>
                  <a:gd name="T35" fmla="*/ 319 h 899"/>
                  <a:gd name="T36" fmla="*/ 828 w 901"/>
                  <a:gd name="T37" fmla="*/ 206 h 899"/>
                  <a:gd name="T38" fmla="*/ 746 w 901"/>
                  <a:gd name="T39" fmla="*/ 110 h 899"/>
                  <a:gd name="T40" fmla="*/ 639 w 901"/>
                  <a:gd name="T41" fmla="*/ 42 h 899"/>
                  <a:gd name="T42" fmla="*/ 517 w 901"/>
                  <a:gd name="T43" fmla="*/ 5 h 899"/>
                  <a:gd name="T44" fmla="*/ 878 w 901"/>
                  <a:gd name="T45" fmla="*/ 450 h 899"/>
                  <a:gd name="T46" fmla="*/ 861 w 901"/>
                  <a:gd name="T47" fmla="*/ 574 h 899"/>
                  <a:gd name="T48" fmla="*/ 810 w 901"/>
                  <a:gd name="T49" fmla="*/ 683 h 899"/>
                  <a:gd name="T50" fmla="*/ 732 w 901"/>
                  <a:gd name="T51" fmla="*/ 773 h 899"/>
                  <a:gd name="T52" fmla="*/ 630 w 901"/>
                  <a:gd name="T53" fmla="*/ 840 h 899"/>
                  <a:gd name="T54" fmla="*/ 513 w 901"/>
                  <a:gd name="T55" fmla="*/ 875 h 899"/>
                  <a:gd name="T56" fmla="*/ 388 w 901"/>
                  <a:gd name="T57" fmla="*/ 875 h 899"/>
                  <a:gd name="T58" fmla="*/ 269 w 901"/>
                  <a:gd name="T59" fmla="*/ 840 h 899"/>
                  <a:gd name="T60" fmla="*/ 170 w 901"/>
                  <a:gd name="T61" fmla="*/ 773 h 899"/>
                  <a:gd name="T62" fmla="*/ 91 w 901"/>
                  <a:gd name="T63" fmla="*/ 683 h 899"/>
                  <a:gd name="T64" fmla="*/ 40 w 901"/>
                  <a:gd name="T65" fmla="*/ 574 h 899"/>
                  <a:gd name="T66" fmla="*/ 21 w 901"/>
                  <a:gd name="T67" fmla="*/ 450 h 899"/>
                  <a:gd name="T68" fmla="*/ 40 w 901"/>
                  <a:gd name="T69" fmla="*/ 326 h 899"/>
                  <a:gd name="T70" fmla="*/ 91 w 901"/>
                  <a:gd name="T71" fmla="*/ 216 h 899"/>
                  <a:gd name="T72" fmla="*/ 170 w 901"/>
                  <a:gd name="T73" fmla="*/ 127 h 899"/>
                  <a:gd name="T74" fmla="*/ 269 w 901"/>
                  <a:gd name="T75" fmla="*/ 61 h 899"/>
                  <a:gd name="T76" fmla="*/ 388 w 901"/>
                  <a:gd name="T77" fmla="*/ 26 h 899"/>
                  <a:gd name="T78" fmla="*/ 513 w 901"/>
                  <a:gd name="T79" fmla="*/ 26 h 899"/>
                  <a:gd name="T80" fmla="*/ 630 w 901"/>
                  <a:gd name="T81" fmla="*/ 61 h 899"/>
                  <a:gd name="T82" fmla="*/ 732 w 901"/>
                  <a:gd name="T83" fmla="*/ 127 h 899"/>
                  <a:gd name="T84" fmla="*/ 810 w 901"/>
                  <a:gd name="T85" fmla="*/ 216 h 899"/>
                  <a:gd name="T86" fmla="*/ 861 w 901"/>
                  <a:gd name="T87" fmla="*/ 326 h 899"/>
                  <a:gd name="T88" fmla="*/ 878 w 901"/>
                  <a:gd name="T89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1" h="899">
                    <a:moveTo>
                      <a:pt x="451" y="0"/>
                    </a:moveTo>
                    <a:lnTo>
                      <a:pt x="384" y="5"/>
                    </a:lnTo>
                    <a:lnTo>
                      <a:pt x="321" y="19"/>
                    </a:lnTo>
                    <a:lnTo>
                      <a:pt x="260" y="42"/>
                    </a:lnTo>
                    <a:lnTo>
                      <a:pt x="206" y="73"/>
                    </a:lnTo>
                    <a:lnTo>
                      <a:pt x="156" y="110"/>
                    </a:lnTo>
                    <a:lnTo>
                      <a:pt x="112" y="155"/>
                    </a:lnTo>
                    <a:lnTo>
                      <a:pt x="74" y="206"/>
                    </a:lnTo>
                    <a:lnTo>
                      <a:pt x="42" y="260"/>
                    </a:lnTo>
                    <a:lnTo>
                      <a:pt x="19" y="319"/>
                    </a:lnTo>
                    <a:lnTo>
                      <a:pt x="6" y="384"/>
                    </a:lnTo>
                    <a:lnTo>
                      <a:pt x="0" y="450"/>
                    </a:lnTo>
                    <a:lnTo>
                      <a:pt x="6" y="517"/>
                    </a:lnTo>
                    <a:lnTo>
                      <a:pt x="19" y="579"/>
                    </a:lnTo>
                    <a:lnTo>
                      <a:pt x="42" y="639"/>
                    </a:lnTo>
                    <a:lnTo>
                      <a:pt x="74" y="695"/>
                    </a:lnTo>
                    <a:lnTo>
                      <a:pt x="112" y="745"/>
                    </a:lnTo>
                    <a:lnTo>
                      <a:pt x="156" y="789"/>
                    </a:lnTo>
                    <a:lnTo>
                      <a:pt x="206" y="827"/>
                    </a:lnTo>
                    <a:lnTo>
                      <a:pt x="260" y="857"/>
                    </a:lnTo>
                    <a:lnTo>
                      <a:pt x="321" y="882"/>
                    </a:lnTo>
                    <a:lnTo>
                      <a:pt x="384" y="896"/>
                    </a:lnTo>
                    <a:lnTo>
                      <a:pt x="451" y="899"/>
                    </a:lnTo>
                    <a:lnTo>
                      <a:pt x="517" y="896"/>
                    </a:lnTo>
                    <a:lnTo>
                      <a:pt x="580" y="882"/>
                    </a:lnTo>
                    <a:lnTo>
                      <a:pt x="639" y="857"/>
                    </a:lnTo>
                    <a:lnTo>
                      <a:pt x="695" y="827"/>
                    </a:lnTo>
                    <a:lnTo>
                      <a:pt x="746" y="789"/>
                    </a:lnTo>
                    <a:lnTo>
                      <a:pt x="789" y="745"/>
                    </a:lnTo>
                    <a:lnTo>
                      <a:pt x="828" y="695"/>
                    </a:lnTo>
                    <a:lnTo>
                      <a:pt x="859" y="639"/>
                    </a:lnTo>
                    <a:lnTo>
                      <a:pt x="882" y="579"/>
                    </a:lnTo>
                    <a:lnTo>
                      <a:pt x="896" y="517"/>
                    </a:lnTo>
                    <a:lnTo>
                      <a:pt x="901" y="450"/>
                    </a:lnTo>
                    <a:lnTo>
                      <a:pt x="896" y="384"/>
                    </a:lnTo>
                    <a:lnTo>
                      <a:pt x="882" y="319"/>
                    </a:lnTo>
                    <a:lnTo>
                      <a:pt x="859" y="260"/>
                    </a:lnTo>
                    <a:lnTo>
                      <a:pt x="828" y="206"/>
                    </a:lnTo>
                    <a:lnTo>
                      <a:pt x="789" y="155"/>
                    </a:lnTo>
                    <a:lnTo>
                      <a:pt x="746" y="110"/>
                    </a:lnTo>
                    <a:lnTo>
                      <a:pt x="695" y="73"/>
                    </a:lnTo>
                    <a:lnTo>
                      <a:pt x="639" y="42"/>
                    </a:lnTo>
                    <a:lnTo>
                      <a:pt x="580" y="19"/>
                    </a:lnTo>
                    <a:lnTo>
                      <a:pt x="517" y="5"/>
                    </a:lnTo>
                    <a:lnTo>
                      <a:pt x="451" y="0"/>
                    </a:lnTo>
                    <a:close/>
                    <a:moveTo>
                      <a:pt x="878" y="450"/>
                    </a:moveTo>
                    <a:lnTo>
                      <a:pt x="875" y="513"/>
                    </a:lnTo>
                    <a:lnTo>
                      <a:pt x="861" y="574"/>
                    </a:lnTo>
                    <a:lnTo>
                      <a:pt x="840" y="630"/>
                    </a:lnTo>
                    <a:lnTo>
                      <a:pt x="810" y="683"/>
                    </a:lnTo>
                    <a:lnTo>
                      <a:pt x="774" y="731"/>
                    </a:lnTo>
                    <a:lnTo>
                      <a:pt x="732" y="773"/>
                    </a:lnTo>
                    <a:lnTo>
                      <a:pt x="683" y="810"/>
                    </a:lnTo>
                    <a:lnTo>
                      <a:pt x="630" y="840"/>
                    </a:lnTo>
                    <a:lnTo>
                      <a:pt x="575" y="861"/>
                    </a:lnTo>
                    <a:lnTo>
                      <a:pt x="513" y="875"/>
                    </a:lnTo>
                    <a:lnTo>
                      <a:pt x="451" y="878"/>
                    </a:lnTo>
                    <a:lnTo>
                      <a:pt x="388" y="875"/>
                    </a:lnTo>
                    <a:lnTo>
                      <a:pt x="327" y="861"/>
                    </a:lnTo>
                    <a:lnTo>
                      <a:pt x="269" y="840"/>
                    </a:lnTo>
                    <a:lnTo>
                      <a:pt x="217" y="810"/>
                    </a:lnTo>
                    <a:lnTo>
                      <a:pt x="170" y="773"/>
                    </a:lnTo>
                    <a:lnTo>
                      <a:pt x="128" y="731"/>
                    </a:lnTo>
                    <a:lnTo>
                      <a:pt x="91" y="683"/>
                    </a:lnTo>
                    <a:lnTo>
                      <a:pt x="61" y="630"/>
                    </a:lnTo>
                    <a:lnTo>
                      <a:pt x="40" y="574"/>
                    </a:lnTo>
                    <a:lnTo>
                      <a:pt x="26" y="513"/>
                    </a:lnTo>
                    <a:lnTo>
                      <a:pt x="21" y="450"/>
                    </a:lnTo>
                    <a:lnTo>
                      <a:pt x="26" y="387"/>
                    </a:lnTo>
                    <a:lnTo>
                      <a:pt x="40" y="326"/>
                    </a:lnTo>
                    <a:lnTo>
                      <a:pt x="61" y="269"/>
                    </a:lnTo>
                    <a:lnTo>
                      <a:pt x="91" y="216"/>
                    </a:lnTo>
                    <a:lnTo>
                      <a:pt x="128" y="169"/>
                    </a:lnTo>
                    <a:lnTo>
                      <a:pt x="170" y="127"/>
                    </a:lnTo>
                    <a:lnTo>
                      <a:pt x="217" y="91"/>
                    </a:lnTo>
                    <a:lnTo>
                      <a:pt x="269" y="61"/>
                    </a:lnTo>
                    <a:lnTo>
                      <a:pt x="327" y="40"/>
                    </a:lnTo>
                    <a:lnTo>
                      <a:pt x="388" y="26"/>
                    </a:lnTo>
                    <a:lnTo>
                      <a:pt x="451" y="21"/>
                    </a:lnTo>
                    <a:lnTo>
                      <a:pt x="513" y="26"/>
                    </a:lnTo>
                    <a:lnTo>
                      <a:pt x="575" y="40"/>
                    </a:lnTo>
                    <a:lnTo>
                      <a:pt x="630" y="61"/>
                    </a:lnTo>
                    <a:lnTo>
                      <a:pt x="683" y="91"/>
                    </a:lnTo>
                    <a:lnTo>
                      <a:pt x="732" y="127"/>
                    </a:lnTo>
                    <a:lnTo>
                      <a:pt x="774" y="169"/>
                    </a:lnTo>
                    <a:lnTo>
                      <a:pt x="810" y="216"/>
                    </a:lnTo>
                    <a:lnTo>
                      <a:pt x="840" y="269"/>
                    </a:lnTo>
                    <a:lnTo>
                      <a:pt x="861" y="326"/>
                    </a:lnTo>
                    <a:lnTo>
                      <a:pt x="875" y="387"/>
                    </a:lnTo>
                    <a:lnTo>
                      <a:pt x="878" y="45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xmlns="" id="{B983CB76-862D-4EB9-80C4-5A0874B245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3" y="269875"/>
                <a:ext cx="1981200" cy="1984375"/>
              </a:xfrm>
              <a:custGeom>
                <a:avLst/>
                <a:gdLst>
                  <a:gd name="T0" fmla="*/ 546 w 1248"/>
                  <a:gd name="T1" fmla="*/ 5 h 1250"/>
                  <a:gd name="T2" fmla="*/ 398 w 1248"/>
                  <a:gd name="T3" fmla="*/ 42 h 1250"/>
                  <a:gd name="T4" fmla="*/ 267 w 1248"/>
                  <a:gd name="T5" fmla="*/ 113 h 1250"/>
                  <a:gd name="T6" fmla="*/ 157 w 1248"/>
                  <a:gd name="T7" fmla="*/ 211 h 1250"/>
                  <a:gd name="T8" fmla="*/ 73 w 1248"/>
                  <a:gd name="T9" fmla="*/ 332 h 1250"/>
                  <a:gd name="T10" fmla="*/ 17 w 1248"/>
                  <a:gd name="T11" fmla="*/ 471 h 1250"/>
                  <a:gd name="T12" fmla="*/ 0 w 1248"/>
                  <a:gd name="T13" fmla="*/ 625 h 1250"/>
                  <a:gd name="T14" fmla="*/ 17 w 1248"/>
                  <a:gd name="T15" fmla="*/ 779 h 1250"/>
                  <a:gd name="T16" fmla="*/ 73 w 1248"/>
                  <a:gd name="T17" fmla="*/ 918 h 1250"/>
                  <a:gd name="T18" fmla="*/ 157 w 1248"/>
                  <a:gd name="T19" fmla="*/ 1041 h 1250"/>
                  <a:gd name="T20" fmla="*/ 267 w 1248"/>
                  <a:gd name="T21" fmla="*/ 1138 h 1250"/>
                  <a:gd name="T22" fmla="*/ 398 w 1248"/>
                  <a:gd name="T23" fmla="*/ 1208 h 1250"/>
                  <a:gd name="T24" fmla="*/ 546 w 1248"/>
                  <a:gd name="T25" fmla="*/ 1245 h 1250"/>
                  <a:gd name="T26" fmla="*/ 702 w 1248"/>
                  <a:gd name="T27" fmla="*/ 1245 h 1250"/>
                  <a:gd name="T28" fmla="*/ 850 w 1248"/>
                  <a:gd name="T29" fmla="*/ 1208 h 1250"/>
                  <a:gd name="T30" fmla="*/ 981 w 1248"/>
                  <a:gd name="T31" fmla="*/ 1138 h 1250"/>
                  <a:gd name="T32" fmla="*/ 1091 w 1248"/>
                  <a:gd name="T33" fmla="*/ 1041 h 1250"/>
                  <a:gd name="T34" fmla="*/ 1175 w 1248"/>
                  <a:gd name="T35" fmla="*/ 918 h 1250"/>
                  <a:gd name="T36" fmla="*/ 1229 w 1248"/>
                  <a:gd name="T37" fmla="*/ 779 h 1250"/>
                  <a:gd name="T38" fmla="*/ 1248 w 1248"/>
                  <a:gd name="T39" fmla="*/ 625 h 1250"/>
                  <a:gd name="T40" fmla="*/ 1229 w 1248"/>
                  <a:gd name="T41" fmla="*/ 471 h 1250"/>
                  <a:gd name="T42" fmla="*/ 1175 w 1248"/>
                  <a:gd name="T43" fmla="*/ 332 h 1250"/>
                  <a:gd name="T44" fmla="*/ 1091 w 1248"/>
                  <a:gd name="T45" fmla="*/ 211 h 1250"/>
                  <a:gd name="T46" fmla="*/ 981 w 1248"/>
                  <a:gd name="T47" fmla="*/ 113 h 1250"/>
                  <a:gd name="T48" fmla="*/ 850 w 1248"/>
                  <a:gd name="T49" fmla="*/ 42 h 1250"/>
                  <a:gd name="T50" fmla="*/ 702 w 1248"/>
                  <a:gd name="T51" fmla="*/ 5 h 1250"/>
                  <a:gd name="T52" fmla="*/ 1217 w 1248"/>
                  <a:gd name="T53" fmla="*/ 625 h 1250"/>
                  <a:gd name="T54" fmla="*/ 1196 w 1248"/>
                  <a:gd name="T55" fmla="*/ 782 h 1250"/>
                  <a:gd name="T56" fmla="*/ 1136 w 1248"/>
                  <a:gd name="T57" fmla="*/ 925 h 1250"/>
                  <a:gd name="T58" fmla="*/ 1044 w 1248"/>
                  <a:gd name="T59" fmla="*/ 1044 h 1250"/>
                  <a:gd name="T60" fmla="*/ 923 w 1248"/>
                  <a:gd name="T61" fmla="*/ 1138 h 1250"/>
                  <a:gd name="T62" fmla="*/ 782 w 1248"/>
                  <a:gd name="T63" fmla="*/ 1198 h 1250"/>
                  <a:gd name="T64" fmla="*/ 623 w 1248"/>
                  <a:gd name="T65" fmla="*/ 1219 h 1250"/>
                  <a:gd name="T66" fmla="*/ 466 w 1248"/>
                  <a:gd name="T67" fmla="*/ 1198 h 1250"/>
                  <a:gd name="T68" fmla="*/ 325 w 1248"/>
                  <a:gd name="T69" fmla="*/ 1138 h 1250"/>
                  <a:gd name="T70" fmla="*/ 204 w 1248"/>
                  <a:gd name="T71" fmla="*/ 1044 h 1250"/>
                  <a:gd name="T72" fmla="*/ 112 w 1248"/>
                  <a:gd name="T73" fmla="*/ 925 h 1250"/>
                  <a:gd name="T74" fmla="*/ 52 w 1248"/>
                  <a:gd name="T75" fmla="*/ 782 h 1250"/>
                  <a:gd name="T76" fmla="*/ 31 w 1248"/>
                  <a:gd name="T77" fmla="*/ 625 h 1250"/>
                  <a:gd name="T78" fmla="*/ 52 w 1248"/>
                  <a:gd name="T79" fmla="*/ 468 h 1250"/>
                  <a:gd name="T80" fmla="*/ 112 w 1248"/>
                  <a:gd name="T81" fmla="*/ 326 h 1250"/>
                  <a:gd name="T82" fmla="*/ 204 w 1248"/>
                  <a:gd name="T83" fmla="*/ 206 h 1250"/>
                  <a:gd name="T84" fmla="*/ 325 w 1248"/>
                  <a:gd name="T85" fmla="*/ 113 h 1250"/>
                  <a:gd name="T86" fmla="*/ 466 w 1248"/>
                  <a:gd name="T87" fmla="*/ 54 h 1250"/>
                  <a:gd name="T88" fmla="*/ 623 w 1248"/>
                  <a:gd name="T89" fmla="*/ 33 h 1250"/>
                  <a:gd name="T90" fmla="*/ 782 w 1248"/>
                  <a:gd name="T91" fmla="*/ 54 h 1250"/>
                  <a:gd name="T92" fmla="*/ 923 w 1248"/>
                  <a:gd name="T93" fmla="*/ 113 h 1250"/>
                  <a:gd name="T94" fmla="*/ 1044 w 1248"/>
                  <a:gd name="T95" fmla="*/ 206 h 1250"/>
                  <a:gd name="T96" fmla="*/ 1136 w 1248"/>
                  <a:gd name="T97" fmla="*/ 326 h 1250"/>
                  <a:gd name="T98" fmla="*/ 1196 w 1248"/>
                  <a:gd name="T99" fmla="*/ 468 h 1250"/>
                  <a:gd name="T100" fmla="*/ 1217 w 1248"/>
                  <a:gd name="T101" fmla="*/ 625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1250">
                    <a:moveTo>
                      <a:pt x="623" y="0"/>
                    </a:moveTo>
                    <a:lnTo>
                      <a:pt x="546" y="5"/>
                    </a:lnTo>
                    <a:lnTo>
                      <a:pt x="470" y="19"/>
                    </a:lnTo>
                    <a:lnTo>
                      <a:pt x="398" y="42"/>
                    </a:lnTo>
                    <a:lnTo>
                      <a:pt x="330" y="73"/>
                    </a:lnTo>
                    <a:lnTo>
                      <a:pt x="267" y="113"/>
                    </a:lnTo>
                    <a:lnTo>
                      <a:pt x="209" y="159"/>
                    </a:lnTo>
                    <a:lnTo>
                      <a:pt x="157" y="211"/>
                    </a:lnTo>
                    <a:lnTo>
                      <a:pt x="112" y="269"/>
                    </a:lnTo>
                    <a:lnTo>
                      <a:pt x="73" y="332"/>
                    </a:lnTo>
                    <a:lnTo>
                      <a:pt x="42" y="400"/>
                    </a:lnTo>
                    <a:lnTo>
                      <a:pt x="17" y="471"/>
                    </a:lnTo>
                    <a:lnTo>
                      <a:pt x="3" y="546"/>
                    </a:lnTo>
                    <a:lnTo>
                      <a:pt x="0" y="625"/>
                    </a:lnTo>
                    <a:lnTo>
                      <a:pt x="3" y="704"/>
                    </a:lnTo>
                    <a:lnTo>
                      <a:pt x="17" y="779"/>
                    </a:lnTo>
                    <a:lnTo>
                      <a:pt x="42" y="850"/>
                    </a:lnTo>
                    <a:lnTo>
                      <a:pt x="73" y="918"/>
                    </a:lnTo>
                    <a:lnTo>
                      <a:pt x="112" y="983"/>
                    </a:lnTo>
                    <a:lnTo>
                      <a:pt x="157" y="1041"/>
                    </a:lnTo>
                    <a:lnTo>
                      <a:pt x="209" y="1093"/>
                    </a:lnTo>
                    <a:lnTo>
                      <a:pt x="267" y="1138"/>
                    </a:lnTo>
                    <a:lnTo>
                      <a:pt x="330" y="1177"/>
                    </a:lnTo>
                    <a:lnTo>
                      <a:pt x="398" y="1208"/>
                    </a:lnTo>
                    <a:lnTo>
                      <a:pt x="470" y="1231"/>
                    </a:lnTo>
                    <a:lnTo>
                      <a:pt x="546" y="1245"/>
                    </a:lnTo>
                    <a:lnTo>
                      <a:pt x="623" y="1250"/>
                    </a:lnTo>
                    <a:lnTo>
                      <a:pt x="702" y="1245"/>
                    </a:lnTo>
                    <a:lnTo>
                      <a:pt x="777" y="1231"/>
                    </a:lnTo>
                    <a:lnTo>
                      <a:pt x="850" y="1208"/>
                    </a:lnTo>
                    <a:lnTo>
                      <a:pt x="918" y="1177"/>
                    </a:lnTo>
                    <a:lnTo>
                      <a:pt x="981" y="1138"/>
                    </a:lnTo>
                    <a:lnTo>
                      <a:pt x="1039" y="1093"/>
                    </a:lnTo>
                    <a:lnTo>
                      <a:pt x="1091" y="1041"/>
                    </a:lnTo>
                    <a:lnTo>
                      <a:pt x="1136" y="983"/>
                    </a:lnTo>
                    <a:lnTo>
                      <a:pt x="1175" y="918"/>
                    </a:lnTo>
                    <a:lnTo>
                      <a:pt x="1206" y="850"/>
                    </a:lnTo>
                    <a:lnTo>
                      <a:pt x="1229" y="779"/>
                    </a:lnTo>
                    <a:lnTo>
                      <a:pt x="1244" y="704"/>
                    </a:lnTo>
                    <a:lnTo>
                      <a:pt x="1248" y="625"/>
                    </a:lnTo>
                    <a:lnTo>
                      <a:pt x="1244" y="546"/>
                    </a:lnTo>
                    <a:lnTo>
                      <a:pt x="1229" y="471"/>
                    </a:lnTo>
                    <a:lnTo>
                      <a:pt x="1206" y="400"/>
                    </a:lnTo>
                    <a:lnTo>
                      <a:pt x="1175" y="332"/>
                    </a:lnTo>
                    <a:lnTo>
                      <a:pt x="1136" y="269"/>
                    </a:lnTo>
                    <a:lnTo>
                      <a:pt x="1091" y="211"/>
                    </a:lnTo>
                    <a:lnTo>
                      <a:pt x="1039" y="159"/>
                    </a:lnTo>
                    <a:lnTo>
                      <a:pt x="981" y="113"/>
                    </a:lnTo>
                    <a:lnTo>
                      <a:pt x="918" y="73"/>
                    </a:lnTo>
                    <a:lnTo>
                      <a:pt x="850" y="42"/>
                    </a:lnTo>
                    <a:lnTo>
                      <a:pt x="777" y="19"/>
                    </a:lnTo>
                    <a:lnTo>
                      <a:pt x="702" y="5"/>
                    </a:lnTo>
                    <a:lnTo>
                      <a:pt x="623" y="0"/>
                    </a:lnTo>
                    <a:close/>
                    <a:moveTo>
                      <a:pt x="1217" y="625"/>
                    </a:moveTo>
                    <a:lnTo>
                      <a:pt x="1211" y="705"/>
                    </a:lnTo>
                    <a:lnTo>
                      <a:pt x="1196" y="782"/>
                    </a:lnTo>
                    <a:lnTo>
                      <a:pt x="1169" y="856"/>
                    </a:lnTo>
                    <a:lnTo>
                      <a:pt x="1136" y="925"/>
                    </a:lnTo>
                    <a:lnTo>
                      <a:pt x="1093" y="988"/>
                    </a:lnTo>
                    <a:lnTo>
                      <a:pt x="1044" y="1044"/>
                    </a:lnTo>
                    <a:lnTo>
                      <a:pt x="986" y="1095"/>
                    </a:lnTo>
                    <a:lnTo>
                      <a:pt x="923" y="1138"/>
                    </a:lnTo>
                    <a:lnTo>
                      <a:pt x="855" y="1172"/>
                    </a:lnTo>
                    <a:lnTo>
                      <a:pt x="782" y="1198"/>
                    </a:lnTo>
                    <a:lnTo>
                      <a:pt x="703" y="1213"/>
                    </a:lnTo>
                    <a:lnTo>
                      <a:pt x="623" y="1219"/>
                    </a:lnTo>
                    <a:lnTo>
                      <a:pt x="543" y="1213"/>
                    </a:lnTo>
                    <a:lnTo>
                      <a:pt x="466" y="1198"/>
                    </a:lnTo>
                    <a:lnTo>
                      <a:pt x="393" y="1172"/>
                    </a:lnTo>
                    <a:lnTo>
                      <a:pt x="325" y="1138"/>
                    </a:lnTo>
                    <a:lnTo>
                      <a:pt x="262" y="1095"/>
                    </a:lnTo>
                    <a:lnTo>
                      <a:pt x="204" y="1044"/>
                    </a:lnTo>
                    <a:lnTo>
                      <a:pt x="155" y="988"/>
                    </a:lnTo>
                    <a:lnTo>
                      <a:pt x="112" y="925"/>
                    </a:lnTo>
                    <a:lnTo>
                      <a:pt x="77" y="856"/>
                    </a:lnTo>
                    <a:lnTo>
                      <a:pt x="52" y="782"/>
                    </a:lnTo>
                    <a:lnTo>
                      <a:pt x="37" y="705"/>
                    </a:lnTo>
                    <a:lnTo>
                      <a:pt x="31" y="625"/>
                    </a:lnTo>
                    <a:lnTo>
                      <a:pt x="37" y="545"/>
                    </a:lnTo>
                    <a:lnTo>
                      <a:pt x="52" y="468"/>
                    </a:lnTo>
                    <a:lnTo>
                      <a:pt x="77" y="395"/>
                    </a:lnTo>
                    <a:lnTo>
                      <a:pt x="112" y="326"/>
                    </a:lnTo>
                    <a:lnTo>
                      <a:pt x="155" y="264"/>
                    </a:lnTo>
                    <a:lnTo>
                      <a:pt x="204" y="206"/>
                    </a:lnTo>
                    <a:lnTo>
                      <a:pt x="262" y="155"/>
                    </a:lnTo>
                    <a:lnTo>
                      <a:pt x="325" y="113"/>
                    </a:lnTo>
                    <a:lnTo>
                      <a:pt x="393" y="79"/>
                    </a:lnTo>
                    <a:lnTo>
                      <a:pt x="466" y="54"/>
                    </a:lnTo>
                    <a:lnTo>
                      <a:pt x="543" y="38"/>
                    </a:lnTo>
                    <a:lnTo>
                      <a:pt x="623" y="33"/>
                    </a:lnTo>
                    <a:lnTo>
                      <a:pt x="703" y="38"/>
                    </a:lnTo>
                    <a:lnTo>
                      <a:pt x="782" y="54"/>
                    </a:lnTo>
                    <a:lnTo>
                      <a:pt x="855" y="79"/>
                    </a:lnTo>
                    <a:lnTo>
                      <a:pt x="923" y="113"/>
                    </a:lnTo>
                    <a:lnTo>
                      <a:pt x="986" y="155"/>
                    </a:lnTo>
                    <a:lnTo>
                      <a:pt x="1044" y="206"/>
                    </a:lnTo>
                    <a:lnTo>
                      <a:pt x="1093" y="264"/>
                    </a:lnTo>
                    <a:lnTo>
                      <a:pt x="1136" y="326"/>
                    </a:lnTo>
                    <a:lnTo>
                      <a:pt x="1169" y="395"/>
                    </a:lnTo>
                    <a:lnTo>
                      <a:pt x="1196" y="468"/>
                    </a:lnTo>
                    <a:lnTo>
                      <a:pt x="1211" y="545"/>
                    </a:lnTo>
                    <a:lnTo>
                      <a:pt x="1217" y="62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xmlns="" id="{8F9063FB-F2B0-48C5-ACFF-034557E56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001" y="2001838"/>
                <a:ext cx="55563" cy="130175"/>
              </a:xfrm>
              <a:custGeom>
                <a:avLst/>
                <a:gdLst>
                  <a:gd name="T0" fmla="*/ 23 w 35"/>
                  <a:gd name="T1" fmla="*/ 82 h 82"/>
                  <a:gd name="T2" fmla="*/ 12 w 35"/>
                  <a:gd name="T3" fmla="*/ 81 h 82"/>
                  <a:gd name="T4" fmla="*/ 23 w 35"/>
                  <a:gd name="T5" fmla="*/ 18 h 82"/>
                  <a:gd name="T6" fmla="*/ 17 w 35"/>
                  <a:gd name="T7" fmla="*/ 19 h 82"/>
                  <a:gd name="T8" fmla="*/ 12 w 35"/>
                  <a:gd name="T9" fmla="*/ 23 h 82"/>
                  <a:gd name="T10" fmla="*/ 5 w 35"/>
                  <a:gd name="T11" fmla="*/ 25 h 82"/>
                  <a:gd name="T12" fmla="*/ 0 w 35"/>
                  <a:gd name="T13" fmla="*/ 25 h 82"/>
                  <a:gd name="T14" fmla="*/ 2 w 35"/>
                  <a:gd name="T15" fmla="*/ 16 h 82"/>
                  <a:gd name="T16" fmla="*/ 10 w 35"/>
                  <a:gd name="T17" fmla="*/ 12 h 82"/>
                  <a:gd name="T18" fmla="*/ 19 w 35"/>
                  <a:gd name="T19" fmla="*/ 9 h 82"/>
                  <a:gd name="T20" fmla="*/ 24 w 35"/>
                  <a:gd name="T21" fmla="*/ 4 h 82"/>
                  <a:gd name="T22" fmla="*/ 30 w 35"/>
                  <a:gd name="T23" fmla="*/ 0 h 82"/>
                  <a:gd name="T24" fmla="*/ 35 w 35"/>
                  <a:gd name="T25" fmla="*/ 0 h 82"/>
                  <a:gd name="T26" fmla="*/ 23 w 35"/>
                  <a:gd name="T2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82">
                    <a:moveTo>
                      <a:pt x="23" y="82"/>
                    </a:moveTo>
                    <a:lnTo>
                      <a:pt x="12" y="81"/>
                    </a:lnTo>
                    <a:lnTo>
                      <a:pt x="23" y="18"/>
                    </a:lnTo>
                    <a:lnTo>
                      <a:pt x="17" y="19"/>
                    </a:lnTo>
                    <a:lnTo>
                      <a:pt x="12" y="23"/>
                    </a:lnTo>
                    <a:lnTo>
                      <a:pt x="5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10" y="12"/>
                    </a:lnTo>
                    <a:lnTo>
                      <a:pt x="19" y="9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A459504D-D8E0-4F8E-9B55-B153D78821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1" y="2012950"/>
                <a:ext cx="92075" cy="133350"/>
              </a:xfrm>
              <a:custGeom>
                <a:avLst/>
                <a:gdLst>
                  <a:gd name="T0" fmla="*/ 47 w 58"/>
                  <a:gd name="T1" fmla="*/ 23 h 84"/>
                  <a:gd name="T2" fmla="*/ 42 w 58"/>
                  <a:gd name="T3" fmla="*/ 16 h 84"/>
                  <a:gd name="T4" fmla="*/ 35 w 58"/>
                  <a:gd name="T5" fmla="*/ 11 h 84"/>
                  <a:gd name="T6" fmla="*/ 25 w 58"/>
                  <a:gd name="T7" fmla="*/ 11 h 84"/>
                  <a:gd name="T8" fmla="*/ 16 w 58"/>
                  <a:gd name="T9" fmla="*/ 18 h 84"/>
                  <a:gd name="T10" fmla="*/ 12 w 58"/>
                  <a:gd name="T11" fmla="*/ 28 h 84"/>
                  <a:gd name="T12" fmla="*/ 14 w 58"/>
                  <a:gd name="T13" fmla="*/ 37 h 84"/>
                  <a:gd name="T14" fmla="*/ 19 w 58"/>
                  <a:gd name="T15" fmla="*/ 44 h 84"/>
                  <a:gd name="T16" fmla="*/ 28 w 58"/>
                  <a:gd name="T17" fmla="*/ 47 h 84"/>
                  <a:gd name="T18" fmla="*/ 38 w 58"/>
                  <a:gd name="T19" fmla="*/ 46 h 84"/>
                  <a:gd name="T20" fmla="*/ 44 w 58"/>
                  <a:gd name="T21" fmla="*/ 39 h 84"/>
                  <a:gd name="T22" fmla="*/ 47 w 58"/>
                  <a:gd name="T23" fmla="*/ 28 h 84"/>
                  <a:gd name="T24" fmla="*/ 11 w 58"/>
                  <a:gd name="T25" fmla="*/ 61 h 84"/>
                  <a:gd name="T26" fmla="*/ 16 w 58"/>
                  <a:gd name="T27" fmla="*/ 72 h 84"/>
                  <a:gd name="T28" fmla="*/ 25 w 58"/>
                  <a:gd name="T29" fmla="*/ 75 h 84"/>
                  <a:gd name="T30" fmla="*/ 33 w 58"/>
                  <a:gd name="T31" fmla="*/ 75 h 84"/>
                  <a:gd name="T32" fmla="*/ 40 w 58"/>
                  <a:gd name="T33" fmla="*/ 70 h 84"/>
                  <a:gd name="T34" fmla="*/ 45 w 58"/>
                  <a:gd name="T35" fmla="*/ 60 h 84"/>
                  <a:gd name="T36" fmla="*/ 47 w 58"/>
                  <a:gd name="T37" fmla="*/ 47 h 84"/>
                  <a:gd name="T38" fmla="*/ 44 w 58"/>
                  <a:gd name="T39" fmla="*/ 49 h 84"/>
                  <a:gd name="T40" fmla="*/ 31 w 58"/>
                  <a:gd name="T41" fmla="*/ 54 h 84"/>
                  <a:gd name="T42" fmla="*/ 19 w 58"/>
                  <a:gd name="T43" fmla="*/ 54 h 84"/>
                  <a:gd name="T44" fmla="*/ 7 w 58"/>
                  <a:gd name="T45" fmla="*/ 46 h 84"/>
                  <a:gd name="T46" fmla="*/ 2 w 58"/>
                  <a:gd name="T47" fmla="*/ 33 h 84"/>
                  <a:gd name="T48" fmla="*/ 4 w 58"/>
                  <a:gd name="T49" fmla="*/ 19 h 84"/>
                  <a:gd name="T50" fmla="*/ 12 w 58"/>
                  <a:gd name="T51" fmla="*/ 7 h 84"/>
                  <a:gd name="T52" fmla="*/ 25 w 58"/>
                  <a:gd name="T53" fmla="*/ 2 h 84"/>
                  <a:gd name="T54" fmla="*/ 38 w 58"/>
                  <a:gd name="T55" fmla="*/ 2 h 84"/>
                  <a:gd name="T56" fmla="*/ 51 w 58"/>
                  <a:gd name="T57" fmla="*/ 11 h 84"/>
                  <a:gd name="T58" fmla="*/ 58 w 58"/>
                  <a:gd name="T59" fmla="*/ 25 h 84"/>
                  <a:gd name="T60" fmla="*/ 58 w 58"/>
                  <a:gd name="T61" fmla="*/ 42 h 84"/>
                  <a:gd name="T62" fmla="*/ 56 w 58"/>
                  <a:gd name="T63" fmla="*/ 60 h 84"/>
                  <a:gd name="T64" fmla="*/ 51 w 58"/>
                  <a:gd name="T65" fmla="*/ 72 h 84"/>
                  <a:gd name="T66" fmla="*/ 42 w 58"/>
                  <a:gd name="T67" fmla="*/ 81 h 84"/>
                  <a:gd name="T68" fmla="*/ 30 w 58"/>
                  <a:gd name="T69" fmla="*/ 84 h 84"/>
                  <a:gd name="T70" fmla="*/ 18 w 58"/>
                  <a:gd name="T71" fmla="*/ 84 h 84"/>
                  <a:gd name="T72" fmla="*/ 7 w 58"/>
                  <a:gd name="T73" fmla="*/ 77 h 84"/>
                  <a:gd name="T74" fmla="*/ 0 w 58"/>
                  <a:gd name="T75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84">
                    <a:moveTo>
                      <a:pt x="47" y="28"/>
                    </a:moveTo>
                    <a:lnTo>
                      <a:pt x="47" y="23"/>
                    </a:lnTo>
                    <a:lnTo>
                      <a:pt x="45" y="19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5" y="11"/>
                    </a:lnTo>
                    <a:lnTo>
                      <a:pt x="31" y="9"/>
                    </a:lnTo>
                    <a:lnTo>
                      <a:pt x="25" y="11"/>
                    </a:lnTo>
                    <a:lnTo>
                      <a:pt x="19" y="14"/>
                    </a:lnTo>
                    <a:lnTo>
                      <a:pt x="16" y="18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2" y="33"/>
                    </a:lnTo>
                    <a:lnTo>
                      <a:pt x="14" y="37"/>
                    </a:lnTo>
                    <a:lnTo>
                      <a:pt x="18" y="40"/>
                    </a:lnTo>
                    <a:lnTo>
                      <a:pt x="19" y="44"/>
                    </a:lnTo>
                    <a:lnTo>
                      <a:pt x="25" y="46"/>
                    </a:lnTo>
                    <a:lnTo>
                      <a:pt x="28" y="47"/>
                    </a:lnTo>
                    <a:lnTo>
                      <a:pt x="33" y="46"/>
                    </a:lnTo>
                    <a:lnTo>
                      <a:pt x="38" y="46"/>
                    </a:lnTo>
                    <a:lnTo>
                      <a:pt x="42" y="42"/>
                    </a:lnTo>
                    <a:lnTo>
                      <a:pt x="44" y="39"/>
                    </a:lnTo>
                    <a:lnTo>
                      <a:pt x="45" y="35"/>
                    </a:lnTo>
                    <a:lnTo>
                      <a:pt x="47" y="28"/>
                    </a:lnTo>
                    <a:close/>
                    <a:moveTo>
                      <a:pt x="0" y="61"/>
                    </a:moveTo>
                    <a:lnTo>
                      <a:pt x="11" y="61"/>
                    </a:lnTo>
                    <a:lnTo>
                      <a:pt x="12" y="68"/>
                    </a:lnTo>
                    <a:lnTo>
                      <a:pt x="16" y="72"/>
                    </a:lnTo>
                    <a:lnTo>
                      <a:pt x="19" y="75"/>
                    </a:lnTo>
                    <a:lnTo>
                      <a:pt x="25" y="75"/>
                    </a:lnTo>
                    <a:lnTo>
                      <a:pt x="30" y="75"/>
                    </a:lnTo>
                    <a:lnTo>
                      <a:pt x="33" y="75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4" y="65"/>
                    </a:lnTo>
                    <a:lnTo>
                      <a:pt x="45" y="60"/>
                    </a:lnTo>
                    <a:lnTo>
                      <a:pt x="47" y="54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4" y="49"/>
                    </a:lnTo>
                    <a:lnTo>
                      <a:pt x="38" y="53"/>
                    </a:lnTo>
                    <a:lnTo>
                      <a:pt x="31" y="54"/>
                    </a:lnTo>
                    <a:lnTo>
                      <a:pt x="26" y="56"/>
                    </a:lnTo>
                    <a:lnTo>
                      <a:pt x="19" y="54"/>
                    </a:lnTo>
                    <a:lnTo>
                      <a:pt x="12" y="51"/>
                    </a:lnTo>
                    <a:lnTo>
                      <a:pt x="7" y="46"/>
                    </a:lnTo>
                    <a:lnTo>
                      <a:pt x="4" y="40"/>
                    </a:lnTo>
                    <a:lnTo>
                      <a:pt x="2" y="33"/>
                    </a:lnTo>
                    <a:lnTo>
                      <a:pt x="2" y="26"/>
                    </a:lnTo>
                    <a:lnTo>
                      <a:pt x="4" y="19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8" y="2"/>
                    </a:lnTo>
                    <a:lnTo>
                      <a:pt x="45" y="5"/>
                    </a:lnTo>
                    <a:lnTo>
                      <a:pt x="51" y="11"/>
                    </a:lnTo>
                    <a:lnTo>
                      <a:pt x="56" y="19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42"/>
                    </a:lnTo>
                    <a:lnTo>
                      <a:pt x="58" y="51"/>
                    </a:lnTo>
                    <a:lnTo>
                      <a:pt x="56" y="60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47" y="77"/>
                    </a:lnTo>
                    <a:lnTo>
                      <a:pt x="42" y="81"/>
                    </a:lnTo>
                    <a:lnTo>
                      <a:pt x="37" y="82"/>
                    </a:lnTo>
                    <a:lnTo>
                      <a:pt x="30" y="84"/>
                    </a:lnTo>
                    <a:lnTo>
                      <a:pt x="25" y="84"/>
                    </a:lnTo>
                    <a:lnTo>
                      <a:pt x="18" y="84"/>
                    </a:lnTo>
                    <a:lnTo>
                      <a:pt x="12" y="81"/>
                    </a:lnTo>
                    <a:lnTo>
                      <a:pt x="7" y="77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xmlns="" id="{709160E0-95E4-41A4-9C20-E4C37446A7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1" y="2016125"/>
                <a:ext cx="92075" cy="133350"/>
              </a:xfrm>
              <a:custGeom>
                <a:avLst/>
                <a:gdLst>
                  <a:gd name="T0" fmla="*/ 13 w 58"/>
                  <a:gd name="T1" fmla="*/ 42 h 84"/>
                  <a:gd name="T2" fmla="*/ 13 w 58"/>
                  <a:gd name="T3" fmla="*/ 51 h 84"/>
                  <a:gd name="T4" fmla="*/ 14 w 58"/>
                  <a:gd name="T5" fmla="*/ 59 h 84"/>
                  <a:gd name="T6" fmla="*/ 16 w 58"/>
                  <a:gd name="T7" fmla="*/ 65 h 84"/>
                  <a:gd name="T8" fmla="*/ 18 w 58"/>
                  <a:gd name="T9" fmla="*/ 68 h 84"/>
                  <a:gd name="T10" fmla="*/ 21 w 58"/>
                  <a:gd name="T11" fmla="*/ 72 h 84"/>
                  <a:gd name="T12" fmla="*/ 27 w 58"/>
                  <a:gd name="T13" fmla="*/ 75 h 84"/>
                  <a:gd name="T14" fmla="*/ 32 w 58"/>
                  <a:gd name="T15" fmla="*/ 75 h 84"/>
                  <a:gd name="T16" fmla="*/ 35 w 58"/>
                  <a:gd name="T17" fmla="*/ 73 h 84"/>
                  <a:gd name="T18" fmla="*/ 41 w 58"/>
                  <a:gd name="T19" fmla="*/ 72 h 84"/>
                  <a:gd name="T20" fmla="*/ 44 w 58"/>
                  <a:gd name="T21" fmla="*/ 68 h 84"/>
                  <a:gd name="T22" fmla="*/ 46 w 58"/>
                  <a:gd name="T23" fmla="*/ 63 h 84"/>
                  <a:gd name="T24" fmla="*/ 47 w 58"/>
                  <a:gd name="T25" fmla="*/ 58 h 84"/>
                  <a:gd name="T26" fmla="*/ 47 w 58"/>
                  <a:gd name="T27" fmla="*/ 49 h 84"/>
                  <a:gd name="T28" fmla="*/ 47 w 58"/>
                  <a:gd name="T29" fmla="*/ 40 h 84"/>
                  <a:gd name="T30" fmla="*/ 46 w 58"/>
                  <a:gd name="T31" fmla="*/ 31 h 84"/>
                  <a:gd name="T32" fmla="*/ 44 w 58"/>
                  <a:gd name="T33" fmla="*/ 23 h 84"/>
                  <a:gd name="T34" fmla="*/ 42 w 58"/>
                  <a:gd name="T35" fmla="*/ 17 h 84"/>
                  <a:gd name="T36" fmla="*/ 41 w 58"/>
                  <a:gd name="T37" fmla="*/ 14 h 84"/>
                  <a:gd name="T38" fmla="*/ 37 w 58"/>
                  <a:gd name="T39" fmla="*/ 10 h 84"/>
                  <a:gd name="T40" fmla="*/ 32 w 58"/>
                  <a:gd name="T41" fmla="*/ 9 h 84"/>
                  <a:gd name="T42" fmla="*/ 28 w 58"/>
                  <a:gd name="T43" fmla="*/ 7 h 84"/>
                  <a:gd name="T44" fmla="*/ 23 w 58"/>
                  <a:gd name="T45" fmla="*/ 9 h 84"/>
                  <a:gd name="T46" fmla="*/ 20 w 58"/>
                  <a:gd name="T47" fmla="*/ 10 h 84"/>
                  <a:gd name="T48" fmla="*/ 16 w 58"/>
                  <a:gd name="T49" fmla="*/ 14 h 84"/>
                  <a:gd name="T50" fmla="*/ 14 w 58"/>
                  <a:gd name="T51" fmla="*/ 19 h 84"/>
                  <a:gd name="T52" fmla="*/ 13 w 58"/>
                  <a:gd name="T53" fmla="*/ 24 h 84"/>
                  <a:gd name="T54" fmla="*/ 13 w 58"/>
                  <a:gd name="T55" fmla="*/ 33 h 84"/>
                  <a:gd name="T56" fmla="*/ 13 w 58"/>
                  <a:gd name="T57" fmla="*/ 42 h 84"/>
                  <a:gd name="T58" fmla="*/ 0 w 58"/>
                  <a:gd name="T59" fmla="*/ 42 h 84"/>
                  <a:gd name="T60" fmla="*/ 0 w 58"/>
                  <a:gd name="T61" fmla="*/ 33 h 84"/>
                  <a:gd name="T62" fmla="*/ 2 w 58"/>
                  <a:gd name="T63" fmla="*/ 24 h 84"/>
                  <a:gd name="T64" fmla="*/ 4 w 58"/>
                  <a:gd name="T65" fmla="*/ 19 h 84"/>
                  <a:gd name="T66" fmla="*/ 7 w 58"/>
                  <a:gd name="T67" fmla="*/ 10 h 84"/>
                  <a:gd name="T68" fmla="*/ 13 w 58"/>
                  <a:gd name="T69" fmla="*/ 5 h 84"/>
                  <a:gd name="T70" fmla="*/ 16 w 58"/>
                  <a:gd name="T71" fmla="*/ 2 h 84"/>
                  <a:gd name="T72" fmla="*/ 21 w 58"/>
                  <a:gd name="T73" fmla="*/ 0 h 84"/>
                  <a:gd name="T74" fmla="*/ 27 w 58"/>
                  <a:gd name="T75" fmla="*/ 0 h 84"/>
                  <a:gd name="T76" fmla="*/ 34 w 58"/>
                  <a:gd name="T77" fmla="*/ 0 h 84"/>
                  <a:gd name="T78" fmla="*/ 39 w 58"/>
                  <a:gd name="T79" fmla="*/ 2 h 84"/>
                  <a:gd name="T80" fmla="*/ 44 w 58"/>
                  <a:gd name="T81" fmla="*/ 3 h 84"/>
                  <a:gd name="T82" fmla="*/ 47 w 58"/>
                  <a:gd name="T83" fmla="*/ 9 h 84"/>
                  <a:gd name="T84" fmla="*/ 51 w 58"/>
                  <a:gd name="T85" fmla="*/ 14 h 84"/>
                  <a:gd name="T86" fmla="*/ 54 w 58"/>
                  <a:gd name="T87" fmla="*/ 21 h 84"/>
                  <a:gd name="T88" fmla="*/ 56 w 58"/>
                  <a:gd name="T89" fmla="*/ 28 h 84"/>
                  <a:gd name="T90" fmla="*/ 58 w 58"/>
                  <a:gd name="T91" fmla="*/ 38 h 84"/>
                  <a:gd name="T92" fmla="*/ 58 w 58"/>
                  <a:gd name="T93" fmla="*/ 49 h 84"/>
                  <a:gd name="T94" fmla="*/ 58 w 58"/>
                  <a:gd name="T95" fmla="*/ 56 h 84"/>
                  <a:gd name="T96" fmla="*/ 56 w 58"/>
                  <a:gd name="T97" fmla="*/ 63 h 84"/>
                  <a:gd name="T98" fmla="*/ 54 w 58"/>
                  <a:gd name="T99" fmla="*/ 68 h 84"/>
                  <a:gd name="T100" fmla="*/ 51 w 58"/>
                  <a:gd name="T101" fmla="*/ 73 h 84"/>
                  <a:gd name="T102" fmla="*/ 47 w 58"/>
                  <a:gd name="T103" fmla="*/ 77 h 84"/>
                  <a:gd name="T104" fmla="*/ 44 w 58"/>
                  <a:gd name="T105" fmla="*/ 80 h 84"/>
                  <a:gd name="T106" fmla="*/ 37 w 58"/>
                  <a:gd name="T107" fmla="*/ 82 h 84"/>
                  <a:gd name="T108" fmla="*/ 32 w 58"/>
                  <a:gd name="T109" fmla="*/ 84 h 84"/>
                  <a:gd name="T110" fmla="*/ 23 w 58"/>
                  <a:gd name="T111" fmla="*/ 82 h 84"/>
                  <a:gd name="T112" fmla="*/ 16 w 58"/>
                  <a:gd name="T113" fmla="*/ 80 h 84"/>
                  <a:gd name="T114" fmla="*/ 11 w 58"/>
                  <a:gd name="T115" fmla="*/ 75 h 84"/>
                  <a:gd name="T116" fmla="*/ 4 w 58"/>
                  <a:gd name="T117" fmla="*/ 63 h 84"/>
                  <a:gd name="T118" fmla="*/ 0 w 58"/>
                  <a:gd name="T119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84">
                    <a:moveTo>
                      <a:pt x="13" y="42"/>
                    </a:moveTo>
                    <a:lnTo>
                      <a:pt x="13" y="51"/>
                    </a:lnTo>
                    <a:lnTo>
                      <a:pt x="14" y="59"/>
                    </a:lnTo>
                    <a:lnTo>
                      <a:pt x="16" y="65"/>
                    </a:lnTo>
                    <a:lnTo>
                      <a:pt x="18" y="68"/>
                    </a:lnTo>
                    <a:lnTo>
                      <a:pt x="21" y="72"/>
                    </a:lnTo>
                    <a:lnTo>
                      <a:pt x="27" y="75"/>
                    </a:lnTo>
                    <a:lnTo>
                      <a:pt x="32" y="75"/>
                    </a:lnTo>
                    <a:lnTo>
                      <a:pt x="35" y="73"/>
                    </a:lnTo>
                    <a:lnTo>
                      <a:pt x="41" y="72"/>
                    </a:lnTo>
                    <a:lnTo>
                      <a:pt x="44" y="68"/>
                    </a:lnTo>
                    <a:lnTo>
                      <a:pt x="46" y="63"/>
                    </a:lnTo>
                    <a:lnTo>
                      <a:pt x="47" y="58"/>
                    </a:lnTo>
                    <a:lnTo>
                      <a:pt x="47" y="49"/>
                    </a:lnTo>
                    <a:lnTo>
                      <a:pt x="47" y="40"/>
                    </a:lnTo>
                    <a:lnTo>
                      <a:pt x="46" y="31"/>
                    </a:lnTo>
                    <a:lnTo>
                      <a:pt x="44" y="23"/>
                    </a:lnTo>
                    <a:lnTo>
                      <a:pt x="42" y="17"/>
                    </a:lnTo>
                    <a:lnTo>
                      <a:pt x="41" y="14"/>
                    </a:lnTo>
                    <a:lnTo>
                      <a:pt x="37" y="10"/>
                    </a:lnTo>
                    <a:lnTo>
                      <a:pt x="32" y="9"/>
                    </a:lnTo>
                    <a:lnTo>
                      <a:pt x="28" y="7"/>
                    </a:lnTo>
                    <a:lnTo>
                      <a:pt x="23" y="9"/>
                    </a:lnTo>
                    <a:lnTo>
                      <a:pt x="20" y="10"/>
                    </a:lnTo>
                    <a:lnTo>
                      <a:pt x="16" y="14"/>
                    </a:lnTo>
                    <a:lnTo>
                      <a:pt x="14" y="19"/>
                    </a:lnTo>
                    <a:lnTo>
                      <a:pt x="13" y="24"/>
                    </a:lnTo>
                    <a:lnTo>
                      <a:pt x="13" y="33"/>
                    </a:lnTo>
                    <a:lnTo>
                      <a:pt x="13" y="42"/>
                    </a:lnTo>
                    <a:close/>
                    <a:moveTo>
                      <a:pt x="0" y="42"/>
                    </a:moveTo>
                    <a:lnTo>
                      <a:pt x="0" y="33"/>
                    </a:lnTo>
                    <a:lnTo>
                      <a:pt x="2" y="2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13" y="5"/>
                    </a:lnTo>
                    <a:lnTo>
                      <a:pt x="16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4" y="3"/>
                    </a:lnTo>
                    <a:lnTo>
                      <a:pt x="47" y="9"/>
                    </a:lnTo>
                    <a:lnTo>
                      <a:pt x="51" y="14"/>
                    </a:lnTo>
                    <a:lnTo>
                      <a:pt x="54" y="21"/>
                    </a:lnTo>
                    <a:lnTo>
                      <a:pt x="56" y="28"/>
                    </a:lnTo>
                    <a:lnTo>
                      <a:pt x="58" y="38"/>
                    </a:lnTo>
                    <a:lnTo>
                      <a:pt x="58" y="49"/>
                    </a:lnTo>
                    <a:lnTo>
                      <a:pt x="58" y="56"/>
                    </a:lnTo>
                    <a:lnTo>
                      <a:pt x="56" y="63"/>
                    </a:lnTo>
                    <a:lnTo>
                      <a:pt x="54" y="68"/>
                    </a:lnTo>
                    <a:lnTo>
                      <a:pt x="51" y="73"/>
                    </a:lnTo>
                    <a:lnTo>
                      <a:pt x="47" y="77"/>
                    </a:lnTo>
                    <a:lnTo>
                      <a:pt x="44" y="80"/>
                    </a:lnTo>
                    <a:lnTo>
                      <a:pt x="37" y="82"/>
                    </a:lnTo>
                    <a:lnTo>
                      <a:pt x="32" y="84"/>
                    </a:lnTo>
                    <a:lnTo>
                      <a:pt x="23" y="82"/>
                    </a:lnTo>
                    <a:lnTo>
                      <a:pt x="16" y="80"/>
                    </a:lnTo>
                    <a:lnTo>
                      <a:pt x="11" y="75"/>
                    </a:lnTo>
                    <a:lnTo>
                      <a:pt x="4" y="6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4">
                <a:extLst>
                  <a:ext uri="{FF2B5EF4-FFF2-40B4-BE49-F238E27FC236}">
                    <a16:creationId xmlns:a16="http://schemas.microsoft.com/office/drawing/2014/main" xmlns="" id="{87AFFC03-3F0F-4FB5-94E6-9FBDF73ED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2001838"/>
                <a:ext cx="104775" cy="136525"/>
              </a:xfrm>
              <a:custGeom>
                <a:avLst/>
                <a:gdLst>
                  <a:gd name="T0" fmla="*/ 64 w 66"/>
                  <a:gd name="T1" fmla="*/ 67 h 86"/>
                  <a:gd name="T2" fmla="*/ 66 w 66"/>
                  <a:gd name="T3" fmla="*/ 75 h 86"/>
                  <a:gd name="T4" fmla="*/ 5 w 66"/>
                  <a:gd name="T5" fmla="*/ 86 h 86"/>
                  <a:gd name="T6" fmla="*/ 5 w 66"/>
                  <a:gd name="T7" fmla="*/ 79 h 86"/>
                  <a:gd name="T8" fmla="*/ 9 w 66"/>
                  <a:gd name="T9" fmla="*/ 74 h 86"/>
                  <a:gd name="T10" fmla="*/ 12 w 66"/>
                  <a:gd name="T11" fmla="*/ 67 h 86"/>
                  <a:gd name="T12" fmla="*/ 17 w 66"/>
                  <a:gd name="T13" fmla="*/ 61 h 86"/>
                  <a:gd name="T14" fmla="*/ 24 w 66"/>
                  <a:gd name="T15" fmla="*/ 53 h 86"/>
                  <a:gd name="T16" fmla="*/ 31 w 66"/>
                  <a:gd name="T17" fmla="*/ 44 h 86"/>
                  <a:gd name="T18" fmla="*/ 37 w 66"/>
                  <a:gd name="T19" fmla="*/ 39 h 86"/>
                  <a:gd name="T20" fmla="*/ 40 w 66"/>
                  <a:gd name="T21" fmla="*/ 32 h 86"/>
                  <a:gd name="T22" fmla="*/ 44 w 66"/>
                  <a:gd name="T23" fmla="*/ 26 h 86"/>
                  <a:gd name="T24" fmla="*/ 44 w 66"/>
                  <a:gd name="T25" fmla="*/ 19 h 86"/>
                  <a:gd name="T26" fmla="*/ 42 w 66"/>
                  <a:gd name="T27" fmla="*/ 14 h 86"/>
                  <a:gd name="T28" fmla="*/ 37 w 66"/>
                  <a:gd name="T29" fmla="*/ 11 h 86"/>
                  <a:gd name="T30" fmla="*/ 31 w 66"/>
                  <a:gd name="T31" fmla="*/ 9 h 86"/>
                  <a:gd name="T32" fmla="*/ 24 w 66"/>
                  <a:gd name="T33" fmla="*/ 9 h 86"/>
                  <a:gd name="T34" fmla="*/ 21 w 66"/>
                  <a:gd name="T35" fmla="*/ 9 h 86"/>
                  <a:gd name="T36" fmla="*/ 17 w 66"/>
                  <a:gd name="T37" fmla="*/ 12 h 86"/>
                  <a:gd name="T38" fmla="*/ 14 w 66"/>
                  <a:gd name="T39" fmla="*/ 14 h 86"/>
                  <a:gd name="T40" fmla="*/ 12 w 66"/>
                  <a:gd name="T41" fmla="*/ 18 h 86"/>
                  <a:gd name="T42" fmla="*/ 10 w 66"/>
                  <a:gd name="T43" fmla="*/ 23 h 86"/>
                  <a:gd name="T44" fmla="*/ 10 w 66"/>
                  <a:gd name="T45" fmla="*/ 26 h 86"/>
                  <a:gd name="T46" fmla="*/ 0 w 66"/>
                  <a:gd name="T47" fmla="*/ 28 h 86"/>
                  <a:gd name="T48" fmla="*/ 0 w 66"/>
                  <a:gd name="T49" fmla="*/ 21 h 86"/>
                  <a:gd name="T50" fmla="*/ 3 w 66"/>
                  <a:gd name="T51" fmla="*/ 14 h 86"/>
                  <a:gd name="T52" fmla="*/ 7 w 66"/>
                  <a:gd name="T53" fmla="*/ 9 h 86"/>
                  <a:gd name="T54" fmla="*/ 10 w 66"/>
                  <a:gd name="T55" fmla="*/ 5 h 86"/>
                  <a:gd name="T56" fmla="*/ 17 w 66"/>
                  <a:gd name="T57" fmla="*/ 2 h 86"/>
                  <a:gd name="T58" fmla="*/ 24 w 66"/>
                  <a:gd name="T59" fmla="*/ 0 h 86"/>
                  <a:gd name="T60" fmla="*/ 31 w 66"/>
                  <a:gd name="T61" fmla="*/ 0 h 86"/>
                  <a:gd name="T62" fmla="*/ 38 w 66"/>
                  <a:gd name="T63" fmla="*/ 0 h 86"/>
                  <a:gd name="T64" fmla="*/ 44 w 66"/>
                  <a:gd name="T65" fmla="*/ 4 h 86"/>
                  <a:gd name="T66" fmla="*/ 49 w 66"/>
                  <a:gd name="T67" fmla="*/ 7 h 86"/>
                  <a:gd name="T68" fmla="*/ 52 w 66"/>
                  <a:gd name="T69" fmla="*/ 12 h 86"/>
                  <a:gd name="T70" fmla="*/ 54 w 66"/>
                  <a:gd name="T71" fmla="*/ 18 h 86"/>
                  <a:gd name="T72" fmla="*/ 54 w 66"/>
                  <a:gd name="T73" fmla="*/ 23 h 86"/>
                  <a:gd name="T74" fmla="*/ 54 w 66"/>
                  <a:gd name="T75" fmla="*/ 28 h 86"/>
                  <a:gd name="T76" fmla="*/ 52 w 66"/>
                  <a:gd name="T77" fmla="*/ 33 h 86"/>
                  <a:gd name="T78" fmla="*/ 49 w 66"/>
                  <a:gd name="T79" fmla="*/ 39 h 86"/>
                  <a:gd name="T80" fmla="*/ 45 w 66"/>
                  <a:gd name="T81" fmla="*/ 44 h 86"/>
                  <a:gd name="T82" fmla="*/ 40 w 66"/>
                  <a:gd name="T83" fmla="*/ 49 h 86"/>
                  <a:gd name="T84" fmla="*/ 35 w 66"/>
                  <a:gd name="T85" fmla="*/ 56 h 86"/>
                  <a:gd name="T86" fmla="*/ 30 w 66"/>
                  <a:gd name="T87" fmla="*/ 61 h 86"/>
                  <a:gd name="T88" fmla="*/ 26 w 66"/>
                  <a:gd name="T89" fmla="*/ 65 h 86"/>
                  <a:gd name="T90" fmla="*/ 24 w 66"/>
                  <a:gd name="T91" fmla="*/ 68 h 86"/>
                  <a:gd name="T92" fmla="*/ 19 w 66"/>
                  <a:gd name="T93" fmla="*/ 74 h 86"/>
                  <a:gd name="T94" fmla="*/ 64 w 66"/>
                  <a:gd name="T95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6">
                    <a:moveTo>
                      <a:pt x="64" y="67"/>
                    </a:moveTo>
                    <a:lnTo>
                      <a:pt x="66" y="75"/>
                    </a:lnTo>
                    <a:lnTo>
                      <a:pt x="5" y="86"/>
                    </a:lnTo>
                    <a:lnTo>
                      <a:pt x="5" y="79"/>
                    </a:lnTo>
                    <a:lnTo>
                      <a:pt x="9" y="74"/>
                    </a:lnTo>
                    <a:lnTo>
                      <a:pt x="12" y="67"/>
                    </a:lnTo>
                    <a:lnTo>
                      <a:pt x="17" y="61"/>
                    </a:lnTo>
                    <a:lnTo>
                      <a:pt x="24" y="53"/>
                    </a:lnTo>
                    <a:lnTo>
                      <a:pt x="31" y="44"/>
                    </a:lnTo>
                    <a:lnTo>
                      <a:pt x="37" y="39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19"/>
                    </a:lnTo>
                    <a:lnTo>
                      <a:pt x="42" y="14"/>
                    </a:lnTo>
                    <a:lnTo>
                      <a:pt x="37" y="11"/>
                    </a:lnTo>
                    <a:lnTo>
                      <a:pt x="31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0" y="23"/>
                    </a:lnTo>
                    <a:lnTo>
                      <a:pt x="10" y="26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0" y="5"/>
                    </a:lnTo>
                    <a:lnTo>
                      <a:pt x="17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4"/>
                    </a:lnTo>
                    <a:lnTo>
                      <a:pt x="49" y="7"/>
                    </a:lnTo>
                    <a:lnTo>
                      <a:pt x="52" y="12"/>
                    </a:lnTo>
                    <a:lnTo>
                      <a:pt x="54" y="18"/>
                    </a:lnTo>
                    <a:lnTo>
                      <a:pt x="54" y="23"/>
                    </a:lnTo>
                    <a:lnTo>
                      <a:pt x="54" y="28"/>
                    </a:lnTo>
                    <a:lnTo>
                      <a:pt x="52" y="33"/>
                    </a:lnTo>
                    <a:lnTo>
                      <a:pt x="49" y="39"/>
                    </a:lnTo>
                    <a:lnTo>
                      <a:pt x="45" y="44"/>
                    </a:lnTo>
                    <a:lnTo>
                      <a:pt x="40" y="49"/>
                    </a:lnTo>
                    <a:lnTo>
                      <a:pt x="35" y="56"/>
                    </a:lnTo>
                    <a:lnTo>
                      <a:pt x="30" y="61"/>
                    </a:lnTo>
                    <a:lnTo>
                      <a:pt x="26" y="65"/>
                    </a:lnTo>
                    <a:lnTo>
                      <a:pt x="24" y="68"/>
                    </a:lnTo>
                    <a:lnTo>
                      <a:pt x="19" y="74"/>
                    </a:lnTo>
                    <a:lnTo>
                      <a:pt x="64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xmlns="" id="{96C9E32F-C46A-4C92-B50F-83917D0B19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6963" y="1095375"/>
                <a:ext cx="44450" cy="77788"/>
              </a:xfrm>
              <a:custGeom>
                <a:avLst/>
                <a:gdLst>
                  <a:gd name="T0" fmla="*/ 5 w 28"/>
                  <a:gd name="T1" fmla="*/ 25 h 49"/>
                  <a:gd name="T2" fmla="*/ 2 w 28"/>
                  <a:gd name="T3" fmla="*/ 4 h 49"/>
                  <a:gd name="T4" fmla="*/ 0 w 28"/>
                  <a:gd name="T5" fmla="*/ 9 h 49"/>
                  <a:gd name="T6" fmla="*/ 2 w 28"/>
                  <a:gd name="T7" fmla="*/ 23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3 h 49"/>
                  <a:gd name="T22" fmla="*/ 12 w 28"/>
                  <a:gd name="T23" fmla="*/ 13 h 49"/>
                  <a:gd name="T24" fmla="*/ 12 w 28"/>
                  <a:gd name="T25" fmla="*/ 11 h 49"/>
                  <a:gd name="T26" fmla="*/ 19 w 28"/>
                  <a:gd name="T27" fmla="*/ 9 h 49"/>
                  <a:gd name="T28" fmla="*/ 21 w 28"/>
                  <a:gd name="T29" fmla="*/ 16 h 49"/>
                  <a:gd name="T30" fmla="*/ 4 w 28"/>
                  <a:gd name="T31" fmla="*/ 19 h 49"/>
                  <a:gd name="T32" fmla="*/ 4 w 28"/>
                  <a:gd name="T33" fmla="*/ 18 h 49"/>
                  <a:gd name="T34" fmla="*/ 5 w 28"/>
                  <a:gd name="T35" fmla="*/ 6 h 49"/>
                  <a:gd name="T36" fmla="*/ 25 w 28"/>
                  <a:gd name="T37" fmla="*/ 4 h 49"/>
                  <a:gd name="T38" fmla="*/ 25 w 28"/>
                  <a:gd name="T39" fmla="*/ 18 h 49"/>
                  <a:gd name="T40" fmla="*/ 25 w 28"/>
                  <a:gd name="T41" fmla="*/ 19 h 49"/>
                  <a:gd name="T42" fmla="*/ 19 w 28"/>
                  <a:gd name="T43" fmla="*/ 21 h 49"/>
                  <a:gd name="T44" fmla="*/ 9 w 28"/>
                  <a:gd name="T45" fmla="*/ 25 h 49"/>
                  <a:gd name="T46" fmla="*/ 4 w 28"/>
                  <a:gd name="T47" fmla="*/ 25 h 49"/>
                  <a:gd name="T48" fmla="*/ 0 w 28"/>
                  <a:gd name="T49" fmla="*/ 30 h 49"/>
                  <a:gd name="T50" fmla="*/ 2 w 28"/>
                  <a:gd name="T51" fmla="*/ 47 h 49"/>
                  <a:gd name="T52" fmla="*/ 25 w 28"/>
                  <a:gd name="T53" fmla="*/ 46 h 49"/>
                  <a:gd name="T54" fmla="*/ 28 w 28"/>
                  <a:gd name="T55" fmla="*/ 42 h 49"/>
                  <a:gd name="T56" fmla="*/ 28 w 28"/>
                  <a:gd name="T57" fmla="*/ 30 h 49"/>
                  <a:gd name="T58" fmla="*/ 21 w 28"/>
                  <a:gd name="T59" fmla="*/ 26 h 49"/>
                  <a:gd name="T60" fmla="*/ 5 w 28"/>
                  <a:gd name="T61" fmla="*/ 32 h 49"/>
                  <a:gd name="T62" fmla="*/ 5 w 28"/>
                  <a:gd name="T63" fmla="*/ 40 h 49"/>
                  <a:gd name="T64" fmla="*/ 11 w 28"/>
                  <a:gd name="T65" fmla="*/ 42 h 49"/>
                  <a:gd name="T66" fmla="*/ 21 w 28"/>
                  <a:gd name="T67" fmla="*/ 39 h 49"/>
                  <a:gd name="T68" fmla="*/ 19 w 28"/>
                  <a:gd name="T69" fmla="*/ 32 h 49"/>
                  <a:gd name="T70" fmla="*/ 14 w 28"/>
                  <a:gd name="T71" fmla="*/ 35 h 49"/>
                  <a:gd name="T72" fmla="*/ 16 w 28"/>
                  <a:gd name="T73" fmla="*/ 37 h 49"/>
                  <a:gd name="T74" fmla="*/ 19 w 28"/>
                  <a:gd name="T75" fmla="*/ 37 h 49"/>
                  <a:gd name="T76" fmla="*/ 11 w 28"/>
                  <a:gd name="T77" fmla="*/ 39 h 49"/>
                  <a:gd name="T78" fmla="*/ 9 w 28"/>
                  <a:gd name="T79" fmla="*/ 39 h 49"/>
                  <a:gd name="T80" fmla="*/ 11 w 28"/>
                  <a:gd name="T81" fmla="*/ 33 h 49"/>
                  <a:gd name="T82" fmla="*/ 25 w 28"/>
                  <a:gd name="T83" fmla="*/ 30 h 49"/>
                  <a:gd name="T84" fmla="*/ 25 w 28"/>
                  <a:gd name="T85" fmla="*/ 40 h 49"/>
                  <a:gd name="T86" fmla="*/ 5 w 28"/>
                  <a:gd name="T87" fmla="*/ 46 h 49"/>
                  <a:gd name="T88" fmla="*/ 4 w 28"/>
                  <a:gd name="T89" fmla="*/ 46 h 49"/>
                  <a:gd name="T90" fmla="*/ 4 w 28"/>
                  <a:gd name="T91" fmla="*/ 30 h 49"/>
                  <a:gd name="T92" fmla="*/ 4 w 28"/>
                  <a:gd name="T93" fmla="*/ 28 h 49"/>
                  <a:gd name="T94" fmla="*/ 26 w 28"/>
                  <a:gd name="T95" fmla="*/ 23 h 49"/>
                  <a:gd name="T96" fmla="*/ 28 w 28"/>
                  <a:gd name="T97" fmla="*/ 18 h 49"/>
                  <a:gd name="T98" fmla="*/ 26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5" y="25"/>
                    </a:moveTo>
                    <a:lnTo>
                      <a:pt x="5" y="25"/>
                    </a:lnTo>
                    <a:lnTo>
                      <a:pt x="5" y="25"/>
                    </a:lnTo>
                    <a:close/>
                    <a:moveTo>
                      <a:pt x="23" y="0"/>
                    </a:moveTo>
                    <a:lnTo>
                      <a:pt x="5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9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7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9" y="37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1" y="33"/>
                    </a:lnTo>
                    <a:lnTo>
                      <a:pt x="23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3" y="42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23" y="25"/>
                    </a:lnTo>
                    <a:lnTo>
                      <a:pt x="26" y="23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xmlns="" id="{CCA95CD7-6037-4DDB-850A-311CA9F1D7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9351" y="1084263"/>
                <a:ext cx="44450" cy="77788"/>
              </a:xfrm>
              <a:custGeom>
                <a:avLst/>
                <a:gdLst>
                  <a:gd name="T0" fmla="*/ 6 w 28"/>
                  <a:gd name="T1" fmla="*/ 25 h 49"/>
                  <a:gd name="T2" fmla="*/ 2 w 28"/>
                  <a:gd name="T3" fmla="*/ 4 h 49"/>
                  <a:gd name="T4" fmla="*/ 0 w 28"/>
                  <a:gd name="T5" fmla="*/ 7 h 49"/>
                  <a:gd name="T6" fmla="*/ 2 w 28"/>
                  <a:gd name="T7" fmla="*/ 21 h 49"/>
                  <a:gd name="T8" fmla="*/ 20 w 28"/>
                  <a:gd name="T9" fmla="*/ 20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7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1 h 49"/>
                  <a:gd name="T22" fmla="*/ 13 w 28"/>
                  <a:gd name="T23" fmla="*/ 13 h 49"/>
                  <a:gd name="T24" fmla="*/ 13 w 28"/>
                  <a:gd name="T25" fmla="*/ 11 h 49"/>
                  <a:gd name="T26" fmla="*/ 20 w 28"/>
                  <a:gd name="T27" fmla="*/ 9 h 49"/>
                  <a:gd name="T28" fmla="*/ 20 w 28"/>
                  <a:gd name="T29" fmla="*/ 14 h 49"/>
                  <a:gd name="T30" fmla="*/ 4 w 28"/>
                  <a:gd name="T31" fmla="*/ 20 h 49"/>
                  <a:gd name="T32" fmla="*/ 4 w 28"/>
                  <a:gd name="T33" fmla="*/ 16 h 49"/>
                  <a:gd name="T34" fmla="*/ 6 w 28"/>
                  <a:gd name="T35" fmla="*/ 6 h 49"/>
                  <a:gd name="T36" fmla="*/ 25 w 28"/>
                  <a:gd name="T37" fmla="*/ 2 h 49"/>
                  <a:gd name="T38" fmla="*/ 25 w 28"/>
                  <a:gd name="T39" fmla="*/ 18 h 49"/>
                  <a:gd name="T40" fmla="*/ 23 w 28"/>
                  <a:gd name="T41" fmla="*/ 21 h 49"/>
                  <a:gd name="T42" fmla="*/ 16 w 28"/>
                  <a:gd name="T43" fmla="*/ 21 h 49"/>
                  <a:gd name="T44" fmla="*/ 6 w 28"/>
                  <a:gd name="T45" fmla="*/ 25 h 49"/>
                  <a:gd name="T46" fmla="*/ 2 w 28"/>
                  <a:gd name="T47" fmla="*/ 25 h 49"/>
                  <a:gd name="T48" fmla="*/ 0 w 28"/>
                  <a:gd name="T49" fmla="*/ 44 h 49"/>
                  <a:gd name="T50" fmla="*/ 4 w 28"/>
                  <a:gd name="T51" fmla="*/ 49 h 49"/>
                  <a:gd name="T52" fmla="*/ 25 w 28"/>
                  <a:gd name="T53" fmla="*/ 44 h 49"/>
                  <a:gd name="T54" fmla="*/ 28 w 28"/>
                  <a:gd name="T55" fmla="*/ 39 h 49"/>
                  <a:gd name="T56" fmla="*/ 27 w 28"/>
                  <a:gd name="T57" fmla="*/ 26 h 49"/>
                  <a:gd name="T58" fmla="*/ 9 w 28"/>
                  <a:gd name="T59" fmla="*/ 30 h 49"/>
                  <a:gd name="T60" fmla="*/ 6 w 28"/>
                  <a:gd name="T61" fmla="*/ 33 h 49"/>
                  <a:gd name="T62" fmla="*/ 7 w 28"/>
                  <a:gd name="T63" fmla="*/ 40 h 49"/>
                  <a:gd name="T64" fmla="*/ 21 w 28"/>
                  <a:gd name="T65" fmla="*/ 39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5 h 49"/>
                  <a:gd name="T72" fmla="*/ 18 w 28"/>
                  <a:gd name="T73" fmla="*/ 35 h 49"/>
                  <a:gd name="T74" fmla="*/ 16 w 28"/>
                  <a:gd name="T75" fmla="*/ 37 h 49"/>
                  <a:gd name="T76" fmla="*/ 11 w 28"/>
                  <a:gd name="T77" fmla="*/ 39 h 49"/>
                  <a:gd name="T78" fmla="*/ 9 w 28"/>
                  <a:gd name="T79" fmla="*/ 33 h 49"/>
                  <a:gd name="T80" fmla="*/ 23 w 28"/>
                  <a:gd name="T81" fmla="*/ 28 h 49"/>
                  <a:gd name="T82" fmla="*/ 25 w 28"/>
                  <a:gd name="T83" fmla="*/ 30 h 49"/>
                  <a:gd name="T84" fmla="*/ 25 w 28"/>
                  <a:gd name="T85" fmla="*/ 40 h 49"/>
                  <a:gd name="T86" fmla="*/ 4 w 28"/>
                  <a:gd name="T87" fmla="*/ 46 h 49"/>
                  <a:gd name="T88" fmla="*/ 4 w 28"/>
                  <a:gd name="T89" fmla="*/ 30 h 49"/>
                  <a:gd name="T90" fmla="*/ 4 w 28"/>
                  <a:gd name="T91" fmla="*/ 28 h 49"/>
                  <a:gd name="T92" fmla="*/ 23 w 28"/>
                  <a:gd name="T93" fmla="*/ 23 h 49"/>
                  <a:gd name="T94" fmla="*/ 28 w 28"/>
                  <a:gd name="T95" fmla="*/ 18 h 49"/>
                  <a:gd name="T96" fmla="*/ 28 w 28"/>
                  <a:gd name="T97" fmla="*/ 2 h 49"/>
                  <a:gd name="T98" fmla="*/ 23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6" y="25"/>
                    </a:moveTo>
                    <a:lnTo>
                      <a:pt x="4" y="25"/>
                    </a:lnTo>
                    <a:lnTo>
                      <a:pt x="6" y="25"/>
                    </a:lnTo>
                    <a:close/>
                    <a:moveTo>
                      <a:pt x="23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20" y="20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6" y="21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25" y="44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8" y="39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7" y="40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3" y="23"/>
                    </a:lnTo>
                    <a:lnTo>
                      <a:pt x="27" y="21"/>
                    </a:lnTo>
                    <a:lnTo>
                      <a:pt x="28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xmlns="" id="{AB4F36E9-6577-46F1-9EA5-A45859F9E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1065213"/>
                <a:ext cx="42863" cy="82550"/>
              </a:xfrm>
              <a:custGeom>
                <a:avLst/>
                <a:gdLst>
                  <a:gd name="T0" fmla="*/ 1 w 27"/>
                  <a:gd name="T1" fmla="*/ 9 h 52"/>
                  <a:gd name="T2" fmla="*/ 0 w 27"/>
                  <a:gd name="T3" fmla="*/ 12 h 52"/>
                  <a:gd name="T4" fmla="*/ 1 w 27"/>
                  <a:gd name="T5" fmla="*/ 26 h 52"/>
                  <a:gd name="T6" fmla="*/ 19 w 27"/>
                  <a:gd name="T7" fmla="*/ 21 h 52"/>
                  <a:gd name="T8" fmla="*/ 22 w 27"/>
                  <a:gd name="T9" fmla="*/ 16 h 52"/>
                  <a:gd name="T10" fmla="*/ 20 w 27"/>
                  <a:gd name="T11" fmla="*/ 9 h 52"/>
                  <a:gd name="T12" fmla="*/ 7 w 27"/>
                  <a:gd name="T13" fmla="*/ 12 h 52"/>
                  <a:gd name="T14" fmla="*/ 7 w 27"/>
                  <a:gd name="T15" fmla="*/ 19 h 52"/>
                  <a:gd name="T16" fmla="*/ 15 w 27"/>
                  <a:gd name="T17" fmla="*/ 16 h 52"/>
                  <a:gd name="T18" fmla="*/ 13 w 27"/>
                  <a:gd name="T19" fmla="*/ 14 h 52"/>
                  <a:gd name="T20" fmla="*/ 8 w 27"/>
                  <a:gd name="T21" fmla="*/ 16 h 52"/>
                  <a:gd name="T22" fmla="*/ 13 w 27"/>
                  <a:gd name="T23" fmla="*/ 12 h 52"/>
                  <a:gd name="T24" fmla="*/ 19 w 27"/>
                  <a:gd name="T25" fmla="*/ 11 h 52"/>
                  <a:gd name="T26" fmla="*/ 19 w 27"/>
                  <a:gd name="T27" fmla="*/ 11 h 52"/>
                  <a:gd name="T28" fmla="*/ 17 w 27"/>
                  <a:gd name="T29" fmla="*/ 18 h 52"/>
                  <a:gd name="T30" fmla="*/ 3 w 27"/>
                  <a:gd name="T31" fmla="*/ 23 h 52"/>
                  <a:gd name="T32" fmla="*/ 3 w 27"/>
                  <a:gd name="T33" fmla="*/ 18 h 52"/>
                  <a:gd name="T34" fmla="*/ 3 w 27"/>
                  <a:gd name="T35" fmla="*/ 12 h 52"/>
                  <a:gd name="T36" fmla="*/ 5 w 27"/>
                  <a:gd name="T37" fmla="*/ 9 h 52"/>
                  <a:gd name="T38" fmla="*/ 24 w 27"/>
                  <a:gd name="T39" fmla="*/ 4 h 52"/>
                  <a:gd name="T40" fmla="*/ 24 w 27"/>
                  <a:gd name="T41" fmla="*/ 19 h 52"/>
                  <a:gd name="T42" fmla="*/ 22 w 27"/>
                  <a:gd name="T43" fmla="*/ 23 h 52"/>
                  <a:gd name="T44" fmla="*/ 13 w 27"/>
                  <a:gd name="T45" fmla="*/ 25 h 52"/>
                  <a:gd name="T46" fmla="*/ 5 w 27"/>
                  <a:gd name="T47" fmla="*/ 28 h 52"/>
                  <a:gd name="T48" fmla="*/ 1 w 27"/>
                  <a:gd name="T49" fmla="*/ 30 h 52"/>
                  <a:gd name="T50" fmla="*/ 0 w 27"/>
                  <a:gd name="T51" fmla="*/ 49 h 52"/>
                  <a:gd name="T52" fmla="*/ 3 w 27"/>
                  <a:gd name="T53" fmla="*/ 52 h 52"/>
                  <a:gd name="T54" fmla="*/ 24 w 27"/>
                  <a:gd name="T55" fmla="*/ 45 h 52"/>
                  <a:gd name="T56" fmla="*/ 27 w 27"/>
                  <a:gd name="T57" fmla="*/ 30 h 52"/>
                  <a:gd name="T58" fmla="*/ 24 w 27"/>
                  <a:gd name="T59" fmla="*/ 26 h 52"/>
                  <a:gd name="T60" fmla="*/ 7 w 27"/>
                  <a:gd name="T61" fmla="*/ 33 h 52"/>
                  <a:gd name="T62" fmla="*/ 5 w 27"/>
                  <a:gd name="T63" fmla="*/ 42 h 52"/>
                  <a:gd name="T64" fmla="*/ 8 w 27"/>
                  <a:gd name="T65" fmla="*/ 45 h 52"/>
                  <a:gd name="T66" fmla="*/ 20 w 27"/>
                  <a:gd name="T67" fmla="*/ 40 h 52"/>
                  <a:gd name="T68" fmla="*/ 20 w 27"/>
                  <a:gd name="T69" fmla="*/ 33 h 52"/>
                  <a:gd name="T70" fmla="*/ 13 w 27"/>
                  <a:gd name="T71" fmla="*/ 37 h 52"/>
                  <a:gd name="T72" fmla="*/ 15 w 27"/>
                  <a:gd name="T73" fmla="*/ 38 h 52"/>
                  <a:gd name="T74" fmla="*/ 17 w 27"/>
                  <a:gd name="T75" fmla="*/ 38 h 52"/>
                  <a:gd name="T76" fmla="*/ 12 w 27"/>
                  <a:gd name="T77" fmla="*/ 40 h 52"/>
                  <a:gd name="T78" fmla="*/ 8 w 27"/>
                  <a:gd name="T79" fmla="*/ 42 h 52"/>
                  <a:gd name="T80" fmla="*/ 8 w 27"/>
                  <a:gd name="T81" fmla="*/ 37 h 52"/>
                  <a:gd name="T82" fmla="*/ 22 w 27"/>
                  <a:gd name="T83" fmla="*/ 30 h 52"/>
                  <a:gd name="T84" fmla="*/ 24 w 27"/>
                  <a:gd name="T85" fmla="*/ 30 h 52"/>
                  <a:gd name="T86" fmla="*/ 22 w 27"/>
                  <a:gd name="T87" fmla="*/ 42 h 52"/>
                  <a:gd name="T88" fmla="*/ 3 w 27"/>
                  <a:gd name="T89" fmla="*/ 49 h 52"/>
                  <a:gd name="T90" fmla="*/ 3 w 27"/>
                  <a:gd name="T91" fmla="*/ 33 h 52"/>
                  <a:gd name="T92" fmla="*/ 3 w 27"/>
                  <a:gd name="T93" fmla="*/ 32 h 52"/>
                  <a:gd name="T94" fmla="*/ 26 w 27"/>
                  <a:gd name="T95" fmla="*/ 23 h 52"/>
                  <a:gd name="T96" fmla="*/ 27 w 27"/>
                  <a:gd name="T97" fmla="*/ 18 h 52"/>
                  <a:gd name="T98" fmla="*/ 26 w 27"/>
                  <a:gd name="T99" fmla="*/ 2 h 52"/>
                  <a:gd name="T100" fmla="*/ 22 w 27"/>
                  <a:gd name="T10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52">
                    <a:moveTo>
                      <a:pt x="22" y="2"/>
                    </a:moveTo>
                    <a:lnTo>
                      <a:pt x="5" y="7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19" y="21"/>
                    </a:lnTo>
                    <a:lnTo>
                      <a:pt x="20" y="19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0" y="9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8" y="19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17" y="18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20" y="28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7" y="44"/>
                    </a:lnTo>
                    <a:lnTo>
                      <a:pt x="8" y="45"/>
                    </a:lnTo>
                    <a:lnTo>
                      <a:pt x="10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3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22" y="25"/>
                    </a:lnTo>
                    <a:lnTo>
                      <a:pt x="26" y="23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7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xmlns="" id="{01A31FD9-E6FC-41C9-ADB9-717DA9CA0C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076" y="1265238"/>
                <a:ext cx="44450" cy="77788"/>
              </a:xfrm>
              <a:custGeom>
                <a:avLst/>
                <a:gdLst>
                  <a:gd name="T0" fmla="*/ 4 w 28"/>
                  <a:gd name="T1" fmla="*/ 24 h 49"/>
                  <a:gd name="T2" fmla="*/ 2 w 28"/>
                  <a:gd name="T3" fmla="*/ 3 h 49"/>
                  <a:gd name="T4" fmla="*/ 0 w 28"/>
                  <a:gd name="T5" fmla="*/ 9 h 49"/>
                  <a:gd name="T6" fmla="*/ 2 w 28"/>
                  <a:gd name="T7" fmla="*/ 22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5 w 28"/>
                  <a:gd name="T17" fmla="*/ 14 h 49"/>
                  <a:gd name="T18" fmla="*/ 14 w 28"/>
                  <a:gd name="T19" fmla="*/ 14 h 49"/>
                  <a:gd name="T20" fmla="*/ 16 w 28"/>
                  <a:gd name="T21" fmla="*/ 12 h 49"/>
                  <a:gd name="T22" fmla="*/ 11 w 28"/>
                  <a:gd name="T23" fmla="*/ 12 h 49"/>
                  <a:gd name="T24" fmla="*/ 11 w 28"/>
                  <a:gd name="T25" fmla="*/ 10 h 49"/>
                  <a:gd name="T26" fmla="*/ 18 w 28"/>
                  <a:gd name="T27" fmla="*/ 9 h 49"/>
                  <a:gd name="T28" fmla="*/ 19 w 28"/>
                  <a:gd name="T29" fmla="*/ 14 h 49"/>
                  <a:gd name="T30" fmla="*/ 4 w 28"/>
                  <a:gd name="T31" fmla="*/ 19 h 49"/>
                  <a:gd name="T32" fmla="*/ 2 w 28"/>
                  <a:gd name="T33" fmla="*/ 17 h 49"/>
                  <a:gd name="T34" fmla="*/ 5 w 28"/>
                  <a:gd name="T35" fmla="*/ 5 h 49"/>
                  <a:gd name="T36" fmla="*/ 25 w 28"/>
                  <a:gd name="T37" fmla="*/ 3 h 49"/>
                  <a:gd name="T38" fmla="*/ 25 w 28"/>
                  <a:gd name="T39" fmla="*/ 17 h 49"/>
                  <a:gd name="T40" fmla="*/ 21 w 28"/>
                  <a:gd name="T41" fmla="*/ 21 h 49"/>
                  <a:gd name="T42" fmla="*/ 14 w 28"/>
                  <a:gd name="T43" fmla="*/ 22 h 49"/>
                  <a:gd name="T44" fmla="*/ 5 w 28"/>
                  <a:gd name="T45" fmla="*/ 24 h 49"/>
                  <a:gd name="T46" fmla="*/ 0 w 28"/>
                  <a:gd name="T47" fmla="*/ 26 h 49"/>
                  <a:gd name="T48" fmla="*/ 0 w 28"/>
                  <a:gd name="T49" fmla="*/ 43 h 49"/>
                  <a:gd name="T50" fmla="*/ 2 w 28"/>
                  <a:gd name="T51" fmla="*/ 49 h 49"/>
                  <a:gd name="T52" fmla="*/ 25 w 28"/>
                  <a:gd name="T53" fmla="*/ 43 h 49"/>
                  <a:gd name="T54" fmla="*/ 28 w 28"/>
                  <a:gd name="T55" fmla="*/ 40 h 49"/>
                  <a:gd name="T56" fmla="*/ 26 w 28"/>
                  <a:gd name="T57" fmla="*/ 28 h 49"/>
                  <a:gd name="T58" fmla="*/ 9 w 28"/>
                  <a:gd name="T59" fmla="*/ 29 h 49"/>
                  <a:gd name="T60" fmla="*/ 5 w 28"/>
                  <a:gd name="T61" fmla="*/ 33 h 49"/>
                  <a:gd name="T62" fmla="*/ 7 w 28"/>
                  <a:gd name="T63" fmla="*/ 42 h 49"/>
                  <a:gd name="T64" fmla="*/ 19 w 28"/>
                  <a:gd name="T65" fmla="*/ 40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6 h 49"/>
                  <a:gd name="T72" fmla="*/ 18 w 28"/>
                  <a:gd name="T73" fmla="*/ 35 h 49"/>
                  <a:gd name="T74" fmla="*/ 12 w 28"/>
                  <a:gd name="T75" fmla="*/ 38 h 49"/>
                  <a:gd name="T76" fmla="*/ 9 w 28"/>
                  <a:gd name="T77" fmla="*/ 38 h 49"/>
                  <a:gd name="T78" fmla="*/ 9 w 28"/>
                  <a:gd name="T79" fmla="*/ 33 h 49"/>
                  <a:gd name="T80" fmla="*/ 23 w 28"/>
                  <a:gd name="T81" fmla="*/ 29 h 49"/>
                  <a:gd name="T82" fmla="*/ 25 w 28"/>
                  <a:gd name="T83" fmla="*/ 40 h 49"/>
                  <a:gd name="T84" fmla="*/ 23 w 28"/>
                  <a:gd name="T85" fmla="*/ 42 h 49"/>
                  <a:gd name="T86" fmla="*/ 2 w 28"/>
                  <a:gd name="T87" fmla="*/ 45 h 49"/>
                  <a:gd name="T88" fmla="*/ 2 w 28"/>
                  <a:gd name="T89" fmla="*/ 29 h 49"/>
                  <a:gd name="T90" fmla="*/ 4 w 28"/>
                  <a:gd name="T91" fmla="*/ 28 h 49"/>
                  <a:gd name="T92" fmla="*/ 23 w 28"/>
                  <a:gd name="T93" fmla="*/ 24 h 49"/>
                  <a:gd name="T94" fmla="*/ 28 w 28"/>
                  <a:gd name="T95" fmla="*/ 19 h 49"/>
                  <a:gd name="T96" fmla="*/ 26 w 28"/>
                  <a:gd name="T97" fmla="*/ 2 h 49"/>
                  <a:gd name="T98" fmla="*/ 21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4" y="24"/>
                    </a:moveTo>
                    <a:lnTo>
                      <a:pt x="4" y="24"/>
                    </a:lnTo>
                    <a:lnTo>
                      <a:pt x="4" y="24"/>
                    </a:lnTo>
                    <a:close/>
                    <a:moveTo>
                      <a:pt x="21" y="0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9" y="19"/>
                    </a:lnTo>
                    <a:lnTo>
                      <a:pt x="21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8" y="21"/>
                    </a:lnTo>
                    <a:lnTo>
                      <a:pt x="14" y="22"/>
                    </a:lnTo>
                    <a:lnTo>
                      <a:pt x="11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5" y="49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2"/>
                    </a:lnTo>
                    <a:lnTo>
                      <a:pt x="28" y="40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3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7"/>
                    </a:lnTo>
                    <a:lnTo>
                      <a:pt x="28" y="5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9">
                <a:extLst>
                  <a:ext uri="{FF2B5EF4-FFF2-40B4-BE49-F238E27FC236}">
                    <a16:creationId xmlns:a16="http://schemas.microsoft.com/office/drawing/2014/main" xmlns="" id="{55EFB4C6-52C3-4436-ABB6-604046BAAD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876" y="1254125"/>
                <a:ext cx="46038" cy="77788"/>
              </a:xfrm>
              <a:custGeom>
                <a:avLst/>
                <a:gdLst>
                  <a:gd name="T0" fmla="*/ 5 w 29"/>
                  <a:gd name="T1" fmla="*/ 24 h 49"/>
                  <a:gd name="T2" fmla="*/ 3 w 29"/>
                  <a:gd name="T3" fmla="*/ 3 h 49"/>
                  <a:gd name="T4" fmla="*/ 1 w 29"/>
                  <a:gd name="T5" fmla="*/ 7 h 49"/>
                  <a:gd name="T6" fmla="*/ 3 w 29"/>
                  <a:gd name="T7" fmla="*/ 21 h 49"/>
                  <a:gd name="T8" fmla="*/ 19 w 29"/>
                  <a:gd name="T9" fmla="*/ 19 h 49"/>
                  <a:gd name="T10" fmla="*/ 24 w 29"/>
                  <a:gd name="T11" fmla="*/ 14 h 49"/>
                  <a:gd name="T12" fmla="*/ 22 w 29"/>
                  <a:gd name="T13" fmla="*/ 7 h 49"/>
                  <a:gd name="T14" fmla="*/ 8 w 29"/>
                  <a:gd name="T15" fmla="*/ 9 h 49"/>
                  <a:gd name="T16" fmla="*/ 7 w 29"/>
                  <a:gd name="T17" fmla="*/ 14 h 49"/>
                  <a:gd name="T18" fmla="*/ 15 w 29"/>
                  <a:gd name="T19" fmla="*/ 14 h 49"/>
                  <a:gd name="T20" fmla="*/ 15 w 29"/>
                  <a:gd name="T21" fmla="*/ 12 h 49"/>
                  <a:gd name="T22" fmla="*/ 12 w 29"/>
                  <a:gd name="T23" fmla="*/ 12 h 49"/>
                  <a:gd name="T24" fmla="*/ 12 w 29"/>
                  <a:gd name="T25" fmla="*/ 10 h 49"/>
                  <a:gd name="T26" fmla="*/ 19 w 29"/>
                  <a:gd name="T27" fmla="*/ 9 h 49"/>
                  <a:gd name="T28" fmla="*/ 21 w 29"/>
                  <a:gd name="T29" fmla="*/ 9 h 49"/>
                  <a:gd name="T30" fmla="*/ 19 w 29"/>
                  <a:gd name="T31" fmla="*/ 16 h 49"/>
                  <a:gd name="T32" fmla="*/ 3 w 29"/>
                  <a:gd name="T33" fmla="*/ 17 h 49"/>
                  <a:gd name="T34" fmla="*/ 5 w 29"/>
                  <a:gd name="T35" fmla="*/ 7 h 49"/>
                  <a:gd name="T36" fmla="*/ 24 w 29"/>
                  <a:gd name="T37" fmla="*/ 2 h 49"/>
                  <a:gd name="T38" fmla="*/ 26 w 29"/>
                  <a:gd name="T39" fmla="*/ 5 h 49"/>
                  <a:gd name="T40" fmla="*/ 24 w 29"/>
                  <a:gd name="T41" fmla="*/ 19 h 49"/>
                  <a:gd name="T42" fmla="*/ 19 w 29"/>
                  <a:gd name="T43" fmla="*/ 21 h 49"/>
                  <a:gd name="T44" fmla="*/ 8 w 29"/>
                  <a:gd name="T45" fmla="*/ 24 h 49"/>
                  <a:gd name="T46" fmla="*/ 3 w 29"/>
                  <a:gd name="T47" fmla="*/ 24 h 49"/>
                  <a:gd name="T48" fmla="*/ 0 w 29"/>
                  <a:gd name="T49" fmla="*/ 29 h 49"/>
                  <a:gd name="T50" fmla="*/ 1 w 29"/>
                  <a:gd name="T51" fmla="*/ 47 h 49"/>
                  <a:gd name="T52" fmla="*/ 24 w 29"/>
                  <a:gd name="T53" fmla="*/ 43 h 49"/>
                  <a:gd name="T54" fmla="*/ 28 w 29"/>
                  <a:gd name="T55" fmla="*/ 42 h 49"/>
                  <a:gd name="T56" fmla="*/ 29 w 29"/>
                  <a:gd name="T57" fmla="*/ 28 h 49"/>
                  <a:gd name="T58" fmla="*/ 22 w 29"/>
                  <a:gd name="T59" fmla="*/ 26 h 49"/>
                  <a:gd name="T60" fmla="*/ 7 w 29"/>
                  <a:gd name="T61" fmla="*/ 31 h 49"/>
                  <a:gd name="T62" fmla="*/ 7 w 29"/>
                  <a:gd name="T63" fmla="*/ 40 h 49"/>
                  <a:gd name="T64" fmla="*/ 12 w 29"/>
                  <a:gd name="T65" fmla="*/ 42 h 49"/>
                  <a:gd name="T66" fmla="*/ 22 w 29"/>
                  <a:gd name="T67" fmla="*/ 38 h 49"/>
                  <a:gd name="T68" fmla="*/ 21 w 29"/>
                  <a:gd name="T69" fmla="*/ 31 h 49"/>
                  <a:gd name="T70" fmla="*/ 14 w 29"/>
                  <a:gd name="T71" fmla="*/ 35 h 49"/>
                  <a:gd name="T72" fmla="*/ 17 w 29"/>
                  <a:gd name="T73" fmla="*/ 35 h 49"/>
                  <a:gd name="T74" fmla="*/ 17 w 29"/>
                  <a:gd name="T75" fmla="*/ 36 h 49"/>
                  <a:gd name="T76" fmla="*/ 10 w 29"/>
                  <a:gd name="T77" fmla="*/ 38 h 49"/>
                  <a:gd name="T78" fmla="*/ 8 w 29"/>
                  <a:gd name="T79" fmla="*/ 33 h 49"/>
                  <a:gd name="T80" fmla="*/ 22 w 29"/>
                  <a:gd name="T81" fmla="*/ 29 h 49"/>
                  <a:gd name="T82" fmla="*/ 26 w 29"/>
                  <a:gd name="T83" fmla="*/ 29 h 49"/>
                  <a:gd name="T84" fmla="*/ 24 w 29"/>
                  <a:gd name="T85" fmla="*/ 42 h 49"/>
                  <a:gd name="T86" fmla="*/ 3 w 29"/>
                  <a:gd name="T87" fmla="*/ 45 h 49"/>
                  <a:gd name="T88" fmla="*/ 3 w 29"/>
                  <a:gd name="T89" fmla="*/ 29 h 49"/>
                  <a:gd name="T90" fmla="*/ 5 w 29"/>
                  <a:gd name="T91" fmla="*/ 28 h 49"/>
                  <a:gd name="T92" fmla="*/ 24 w 29"/>
                  <a:gd name="T93" fmla="*/ 23 h 49"/>
                  <a:gd name="T94" fmla="*/ 29 w 29"/>
                  <a:gd name="T95" fmla="*/ 17 h 49"/>
                  <a:gd name="T96" fmla="*/ 28 w 29"/>
                  <a:gd name="T97" fmla="*/ 2 h 49"/>
                  <a:gd name="T98" fmla="*/ 22 w 29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49">
                    <a:moveTo>
                      <a:pt x="5" y="24"/>
                    </a:moveTo>
                    <a:lnTo>
                      <a:pt x="5" y="24"/>
                    </a:lnTo>
                    <a:lnTo>
                      <a:pt x="5" y="24"/>
                    </a:lnTo>
                    <a:close/>
                    <a:moveTo>
                      <a:pt x="22" y="0"/>
                    </a:moveTo>
                    <a:lnTo>
                      <a:pt x="7" y="3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5"/>
                    </a:lnTo>
                    <a:lnTo>
                      <a:pt x="19" y="7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3" y="49"/>
                    </a:lnTo>
                    <a:lnTo>
                      <a:pt x="7" y="49"/>
                    </a:lnTo>
                    <a:lnTo>
                      <a:pt x="24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2"/>
                    </a:lnTo>
                    <a:lnTo>
                      <a:pt x="29" y="40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2" y="26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21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5" y="35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5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0">
                <a:extLst>
                  <a:ext uri="{FF2B5EF4-FFF2-40B4-BE49-F238E27FC236}">
                    <a16:creationId xmlns:a16="http://schemas.microsoft.com/office/drawing/2014/main" xmlns="" id="{CE2E73EE-7963-4043-92FA-4924CA5AB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236663"/>
                <a:ext cx="46038" cy="80963"/>
              </a:xfrm>
              <a:custGeom>
                <a:avLst/>
                <a:gdLst>
                  <a:gd name="T0" fmla="*/ 3 w 29"/>
                  <a:gd name="T1" fmla="*/ 7 h 51"/>
                  <a:gd name="T2" fmla="*/ 0 w 29"/>
                  <a:gd name="T3" fmla="*/ 11 h 51"/>
                  <a:gd name="T4" fmla="*/ 3 w 29"/>
                  <a:gd name="T5" fmla="*/ 25 h 51"/>
                  <a:gd name="T6" fmla="*/ 21 w 29"/>
                  <a:gd name="T7" fmla="*/ 20 h 51"/>
                  <a:gd name="T8" fmla="*/ 24 w 29"/>
                  <a:gd name="T9" fmla="*/ 14 h 51"/>
                  <a:gd name="T10" fmla="*/ 22 w 29"/>
                  <a:gd name="T11" fmla="*/ 7 h 51"/>
                  <a:gd name="T12" fmla="*/ 8 w 29"/>
                  <a:gd name="T13" fmla="*/ 11 h 51"/>
                  <a:gd name="T14" fmla="*/ 7 w 29"/>
                  <a:gd name="T15" fmla="*/ 18 h 51"/>
                  <a:gd name="T16" fmla="*/ 15 w 29"/>
                  <a:gd name="T17" fmla="*/ 16 h 51"/>
                  <a:gd name="T18" fmla="*/ 15 w 29"/>
                  <a:gd name="T19" fmla="*/ 13 h 51"/>
                  <a:gd name="T20" fmla="*/ 12 w 29"/>
                  <a:gd name="T21" fmla="*/ 14 h 51"/>
                  <a:gd name="T22" fmla="*/ 12 w 29"/>
                  <a:gd name="T23" fmla="*/ 13 h 51"/>
                  <a:gd name="T24" fmla="*/ 19 w 29"/>
                  <a:gd name="T25" fmla="*/ 11 h 51"/>
                  <a:gd name="T26" fmla="*/ 21 w 29"/>
                  <a:gd name="T27" fmla="*/ 11 h 51"/>
                  <a:gd name="T28" fmla="*/ 21 w 29"/>
                  <a:gd name="T29" fmla="*/ 16 h 51"/>
                  <a:gd name="T30" fmla="*/ 3 w 29"/>
                  <a:gd name="T31" fmla="*/ 23 h 51"/>
                  <a:gd name="T32" fmla="*/ 3 w 29"/>
                  <a:gd name="T33" fmla="*/ 11 h 51"/>
                  <a:gd name="T34" fmla="*/ 7 w 29"/>
                  <a:gd name="T35" fmla="*/ 9 h 51"/>
                  <a:gd name="T36" fmla="*/ 26 w 29"/>
                  <a:gd name="T37" fmla="*/ 4 h 51"/>
                  <a:gd name="T38" fmla="*/ 26 w 29"/>
                  <a:gd name="T39" fmla="*/ 18 h 51"/>
                  <a:gd name="T40" fmla="*/ 22 w 29"/>
                  <a:gd name="T41" fmla="*/ 21 h 51"/>
                  <a:gd name="T42" fmla="*/ 15 w 29"/>
                  <a:gd name="T43" fmla="*/ 23 h 51"/>
                  <a:gd name="T44" fmla="*/ 5 w 29"/>
                  <a:gd name="T45" fmla="*/ 28 h 51"/>
                  <a:gd name="T46" fmla="*/ 2 w 29"/>
                  <a:gd name="T47" fmla="*/ 28 h 51"/>
                  <a:gd name="T48" fmla="*/ 0 w 29"/>
                  <a:gd name="T49" fmla="*/ 47 h 51"/>
                  <a:gd name="T50" fmla="*/ 3 w 29"/>
                  <a:gd name="T51" fmla="*/ 51 h 51"/>
                  <a:gd name="T52" fmla="*/ 26 w 29"/>
                  <a:gd name="T53" fmla="*/ 44 h 51"/>
                  <a:gd name="T54" fmla="*/ 29 w 29"/>
                  <a:gd name="T55" fmla="*/ 30 h 51"/>
                  <a:gd name="T56" fmla="*/ 24 w 29"/>
                  <a:gd name="T57" fmla="*/ 27 h 51"/>
                  <a:gd name="T58" fmla="*/ 8 w 29"/>
                  <a:gd name="T59" fmla="*/ 32 h 51"/>
                  <a:gd name="T60" fmla="*/ 5 w 29"/>
                  <a:gd name="T61" fmla="*/ 40 h 51"/>
                  <a:gd name="T62" fmla="*/ 8 w 29"/>
                  <a:gd name="T63" fmla="*/ 44 h 51"/>
                  <a:gd name="T64" fmla="*/ 22 w 29"/>
                  <a:gd name="T65" fmla="*/ 39 h 51"/>
                  <a:gd name="T66" fmla="*/ 21 w 29"/>
                  <a:gd name="T67" fmla="*/ 34 h 51"/>
                  <a:gd name="T68" fmla="*/ 14 w 29"/>
                  <a:gd name="T69" fmla="*/ 35 h 51"/>
                  <a:gd name="T70" fmla="*/ 17 w 29"/>
                  <a:gd name="T71" fmla="*/ 37 h 51"/>
                  <a:gd name="T72" fmla="*/ 19 w 29"/>
                  <a:gd name="T73" fmla="*/ 37 h 51"/>
                  <a:gd name="T74" fmla="*/ 14 w 29"/>
                  <a:gd name="T75" fmla="*/ 40 h 51"/>
                  <a:gd name="T76" fmla="*/ 10 w 29"/>
                  <a:gd name="T77" fmla="*/ 40 h 51"/>
                  <a:gd name="T78" fmla="*/ 8 w 29"/>
                  <a:gd name="T79" fmla="*/ 37 h 51"/>
                  <a:gd name="T80" fmla="*/ 10 w 29"/>
                  <a:gd name="T81" fmla="*/ 35 h 51"/>
                  <a:gd name="T82" fmla="*/ 26 w 29"/>
                  <a:gd name="T83" fmla="*/ 30 h 51"/>
                  <a:gd name="T84" fmla="*/ 26 w 29"/>
                  <a:gd name="T85" fmla="*/ 40 h 51"/>
                  <a:gd name="T86" fmla="*/ 5 w 29"/>
                  <a:gd name="T87" fmla="*/ 49 h 51"/>
                  <a:gd name="T88" fmla="*/ 3 w 29"/>
                  <a:gd name="T89" fmla="*/ 47 h 51"/>
                  <a:gd name="T90" fmla="*/ 5 w 29"/>
                  <a:gd name="T91" fmla="*/ 30 h 51"/>
                  <a:gd name="T92" fmla="*/ 24 w 29"/>
                  <a:gd name="T93" fmla="*/ 23 h 51"/>
                  <a:gd name="T94" fmla="*/ 29 w 29"/>
                  <a:gd name="T95" fmla="*/ 18 h 51"/>
                  <a:gd name="T96" fmla="*/ 28 w 29"/>
                  <a:gd name="T97" fmla="*/ 2 h 51"/>
                  <a:gd name="T98" fmla="*/ 24 w 29"/>
                  <a:gd name="T9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51">
                    <a:moveTo>
                      <a:pt x="22" y="0"/>
                    </a:moveTo>
                    <a:lnTo>
                      <a:pt x="5" y="6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21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5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3" y="51"/>
                    </a:lnTo>
                    <a:lnTo>
                      <a:pt x="7" y="51"/>
                    </a:lnTo>
                    <a:lnTo>
                      <a:pt x="24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0"/>
                    </a:lnTo>
                    <a:lnTo>
                      <a:pt x="28" y="28"/>
                    </a:lnTo>
                    <a:lnTo>
                      <a:pt x="28" y="27"/>
                    </a:lnTo>
                    <a:lnTo>
                      <a:pt x="24" y="27"/>
                    </a:lnTo>
                    <a:lnTo>
                      <a:pt x="22" y="27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7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21" y="40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7" y="39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9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1">
                <a:extLst>
                  <a:ext uri="{FF2B5EF4-FFF2-40B4-BE49-F238E27FC236}">
                    <a16:creationId xmlns:a16="http://schemas.microsoft.com/office/drawing/2014/main" xmlns="" id="{11FFF0A7-5F39-4DE7-90D4-7CB24CF487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076" y="1095375"/>
                <a:ext cx="44450" cy="77788"/>
              </a:xfrm>
              <a:custGeom>
                <a:avLst/>
                <a:gdLst>
                  <a:gd name="T0" fmla="*/ 24 w 28"/>
                  <a:gd name="T1" fmla="*/ 25 h 49"/>
                  <a:gd name="T2" fmla="*/ 0 w 28"/>
                  <a:gd name="T3" fmla="*/ 6 h 49"/>
                  <a:gd name="T4" fmla="*/ 0 w 28"/>
                  <a:gd name="T5" fmla="*/ 21 h 49"/>
                  <a:gd name="T6" fmla="*/ 24 w 28"/>
                  <a:gd name="T7" fmla="*/ 28 h 49"/>
                  <a:gd name="T8" fmla="*/ 24 w 28"/>
                  <a:gd name="T9" fmla="*/ 28 h 49"/>
                  <a:gd name="T10" fmla="*/ 26 w 28"/>
                  <a:gd name="T11" fmla="*/ 46 h 49"/>
                  <a:gd name="T12" fmla="*/ 22 w 28"/>
                  <a:gd name="T13" fmla="*/ 46 h 49"/>
                  <a:gd name="T14" fmla="*/ 3 w 28"/>
                  <a:gd name="T15" fmla="*/ 40 h 49"/>
                  <a:gd name="T16" fmla="*/ 3 w 28"/>
                  <a:gd name="T17" fmla="*/ 30 h 49"/>
                  <a:gd name="T18" fmla="*/ 19 w 28"/>
                  <a:gd name="T19" fmla="*/ 33 h 49"/>
                  <a:gd name="T20" fmla="*/ 21 w 28"/>
                  <a:gd name="T21" fmla="*/ 39 h 49"/>
                  <a:gd name="T22" fmla="*/ 17 w 28"/>
                  <a:gd name="T23" fmla="*/ 39 h 49"/>
                  <a:gd name="T24" fmla="*/ 10 w 28"/>
                  <a:gd name="T25" fmla="*/ 37 h 49"/>
                  <a:gd name="T26" fmla="*/ 12 w 28"/>
                  <a:gd name="T27" fmla="*/ 37 h 49"/>
                  <a:gd name="T28" fmla="*/ 14 w 28"/>
                  <a:gd name="T29" fmla="*/ 33 h 49"/>
                  <a:gd name="T30" fmla="*/ 8 w 28"/>
                  <a:gd name="T31" fmla="*/ 32 h 49"/>
                  <a:gd name="T32" fmla="*/ 7 w 28"/>
                  <a:gd name="T33" fmla="*/ 39 h 49"/>
                  <a:gd name="T34" fmla="*/ 19 w 28"/>
                  <a:gd name="T35" fmla="*/ 42 h 49"/>
                  <a:gd name="T36" fmla="*/ 22 w 28"/>
                  <a:gd name="T37" fmla="*/ 39 h 49"/>
                  <a:gd name="T38" fmla="*/ 21 w 28"/>
                  <a:gd name="T39" fmla="*/ 30 h 49"/>
                  <a:gd name="T40" fmla="*/ 3 w 28"/>
                  <a:gd name="T41" fmla="*/ 26 h 49"/>
                  <a:gd name="T42" fmla="*/ 0 w 28"/>
                  <a:gd name="T43" fmla="*/ 30 h 49"/>
                  <a:gd name="T44" fmla="*/ 1 w 28"/>
                  <a:gd name="T45" fmla="*/ 44 h 49"/>
                  <a:gd name="T46" fmla="*/ 22 w 28"/>
                  <a:gd name="T47" fmla="*/ 49 h 49"/>
                  <a:gd name="T48" fmla="*/ 28 w 28"/>
                  <a:gd name="T49" fmla="*/ 46 h 49"/>
                  <a:gd name="T50" fmla="*/ 28 w 28"/>
                  <a:gd name="T51" fmla="*/ 28 h 49"/>
                  <a:gd name="T52" fmla="*/ 24 w 28"/>
                  <a:gd name="T53" fmla="*/ 25 h 49"/>
                  <a:gd name="T54" fmla="*/ 17 w 28"/>
                  <a:gd name="T55" fmla="*/ 23 h 49"/>
                  <a:gd name="T56" fmla="*/ 7 w 28"/>
                  <a:gd name="T57" fmla="*/ 21 h 49"/>
                  <a:gd name="T58" fmla="*/ 3 w 28"/>
                  <a:gd name="T59" fmla="*/ 19 h 49"/>
                  <a:gd name="T60" fmla="*/ 3 w 28"/>
                  <a:gd name="T61" fmla="*/ 14 h 49"/>
                  <a:gd name="T62" fmla="*/ 3 w 28"/>
                  <a:gd name="T63" fmla="*/ 6 h 49"/>
                  <a:gd name="T64" fmla="*/ 5 w 28"/>
                  <a:gd name="T65" fmla="*/ 4 h 49"/>
                  <a:gd name="T66" fmla="*/ 24 w 28"/>
                  <a:gd name="T67" fmla="*/ 7 h 49"/>
                  <a:gd name="T68" fmla="*/ 24 w 28"/>
                  <a:gd name="T69" fmla="*/ 19 h 49"/>
                  <a:gd name="T70" fmla="*/ 10 w 28"/>
                  <a:gd name="T71" fmla="*/ 16 h 49"/>
                  <a:gd name="T72" fmla="*/ 8 w 28"/>
                  <a:gd name="T73" fmla="*/ 11 h 49"/>
                  <a:gd name="T74" fmla="*/ 8 w 28"/>
                  <a:gd name="T75" fmla="*/ 9 h 49"/>
                  <a:gd name="T76" fmla="*/ 15 w 28"/>
                  <a:gd name="T77" fmla="*/ 11 h 49"/>
                  <a:gd name="T78" fmla="*/ 17 w 28"/>
                  <a:gd name="T79" fmla="*/ 13 h 49"/>
                  <a:gd name="T80" fmla="*/ 12 w 28"/>
                  <a:gd name="T81" fmla="*/ 13 h 49"/>
                  <a:gd name="T82" fmla="*/ 14 w 28"/>
                  <a:gd name="T83" fmla="*/ 14 h 49"/>
                  <a:gd name="T84" fmla="*/ 22 w 28"/>
                  <a:gd name="T85" fmla="*/ 14 h 49"/>
                  <a:gd name="T86" fmla="*/ 21 w 28"/>
                  <a:gd name="T87" fmla="*/ 9 h 49"/>
                  <a:gd name="T88" fmla="*/ 8 w 28"/>
                  <a:gd name="T89" fmla="*/ 7 h 49"/>
                  <a:gd name="T90" fmla="*/ 5 w 28"/>
                  <a:gd name="T91" fmla="*/ 11 h 49"/>
                  <a:gd name="T92" fmla="*/ 7 w 28"/>
                  <a:gd name="T93" fmla="*/ 18 h 49"/>
                  <a:gd name="T94" fmla="*/ 24 w 28"/>
                  <a:gd name="T95" fmla="*/ 23 h 49"/>
                  <a:gd name="T96" fmla="*/ 28 w 28"/>
                  <a:gd name="T97" fmla="*/ 18 h 49"/>
                  <a:gd name="T98" fmla="*/ 28 w 28"/>
                  <a:gd name="T99" fmla="*/ 6 h 49"/>
                  <a:gd name="T100" fmla="*/ 5 w 28"/>
                  <a:gd name="T101" fmla="*/ 0 h 49"/>
                  <a:gd name="T102" fmla="*/ 1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4" y="25"/>
                    </a:moveTo>
                    <a:lnTo>
                      <a:pt x="24" y="25"/>
                    </a:lnTo>
                    <a:lnTo>
                      <a:pt x="24" y="25"/>
                    </a:lnTo>
                    <a:close/>
                    <a:moveTo>
                      <a:pt x="1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5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7" y="30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5"/>
                    </a:lnTo>
                    <a:lnTo>
                      <a:pt x="21" y="39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7" y="33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5"/>
                    </a:lnTo>
                    <a:lnTo>
                      <a:pt x="22" y="32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5" y="46"/>
                    </a:lnTo>
                    <a:lnTo>
                      <a:pt x="22" y="49"/>
                    </a:lnTo>
                    <a:lnTo>
                      <a:pt x="24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1" y="25"/>
                    </a:lnTo>
                    <a:lnTo>
                      <a:pt x="17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8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2" y="14"/>
                    </a:lnTo>
                    <a:lnTo>
                      <a:pt x="22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2">
                <a:extLst>
                  <a:ext uri="{FF2B5EF4-FFF2-40B4-BE49-F238E27FC236}">
                    <a16:creationId xmlns:a16="http://schemas.microsoft.com/office/drawing/2014/main" xmlns="" id="{222683B6-EAFF-4092-82B4-BD0129FABA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101" y="1084263"/>
                <a:ext cx="44450" cy="77788"/>
              </a:xfrm>
              <a:custGeom>
                <a:avLst/>
                <a:gdLst>
                  <a:gd name="T0" fmla="*/ 25 w 28"/>
                  <a:gd name="T1" fmla="*/ 25 h 49"/>
                  <a:gd name="T2" fmla="*/ 0 w 28"/>
                  <a:gd name="T3" fmla="*/ 6 h 49"/>
                  <a:gd name="T4" fmla="*/ 0 w 28"/>
                  <a:gd name="T5" fmla="*/ 20 h 49"/>
                  <a:gd name="T6" fmla="*/ 23 w 28"/>
                  <a:gd name="T7" fmla="*/ 28 h 49"/>
                  <a:gd name="T8" fmla="*/ 25 w 28"/>
                  <a:gd name="T9" fmla="*/ 28 h 49"/>
                  <a:gd name="T10" fmla="*/ 27 w 28"/>
                  <a:gd name="T11" fmla="*/ 46 h 49"/>
                  <a:gd name="T12" fmla="*/ 23 w 28"/>
                  <a:gd name="T13" fmla="*/ 46 h 49"/>
                  <a:gd name="T14" fmla="*/ 4 w 28"/>
                  <a:gd name="T15" fmla="*/ 40 h 49"/>
                  <a:gd name="T16" fmla="*/ 4 w 28"/>
                  <a:gd name="T17" fmla="*/ 28 h 49"/>
                  <a:gd name="T18" fmla="*/ 20 w 28"/>
                  <a:gd name="T19" fmla="*/ 33 h 49"/>
                  <a:gd name="T20" fmla="*/ 20 w 28"/>
                  <a:gd name="T21" fmla="*/ 39 h 49"/>
                  <a:gd name="T22" fmla="*/ 18 w 28"/>
                  <a:gd name="T23" fmla="*/ 39 h 49"/>
                  <a:gd name="T24" fmla="*/ 11 w 28"/>
                  <a:gd name="T25" fmla="*/ 37 h 49"/>
                  <a:gd name="T26" fmla="*/ 13 w 28"/>
                  <a:gd name="T27" fmla="*/ 35 h 49"/>
                  <a:gd name="T28" fmla="*/ 14 w 28"/>
                  <a:gd name="T29" fmla="*/ 35 h 49"/>
                  <a:gd name="T30" fmla="*/ 9 w 28"/>
                  <a:gd name="T31" fmla="*/ 32 h 49"/>
                  <a:gd name="T32" fmla="*/ 7 w 28"/>
                  <a:gd name="T33" fmla="*/ 37 h 49"/>
                  <a:gd name="T34" fmla="*/ 18 w 28"/>
                  <a:gd name="T35" fmla="*/ 42 h 49"/>
                  <a:gd name="T36" fmla="*/ 23 w 28"/>
                  <a:gd name="T37" fmla="*/ 40 h 49"/>
                  <a:gd name="T38" fmla="*/ 23 w 28"/>
                  <a:gd name="T39" fmla="*/ 32 h 49"/>
                  <a:gd name="T40" fmla="*/ 7 w 28"/>
                  <a:gd name="T41" fmla="*/ 26 h 49"/>
                  <a:gd name="T42" fmla="*/ 0 w 28"/>
                  <a:gd name="T43" fmla="*/ 28 h 49"/>
                  <a:gd name="T44" fmla="*/ 0 w 28"/>
                  <a:gd name="T45" fmla="*/ 42 h 49"/>
                  <a:gd name="T46" fmla="*/ 6 w 28"/>
                  <a:gd name="T47" fmla="*/ 44 h 49"/>
                  <a:gd name="T48" fmla="*/ 27 w 28"/>
                  <a:gd name="T49" fmla="*/ 49 h 49"/>
                  <a:gd name="T50" fmla="*/ 28 w 28"/>
                  <a:gd name="T51" fmla="*/ 30 h 49"/>
                  <a:gd name="T52" fmla="*/ 27 w 28"/>
                  <a:gd name="T53" fmla="*/ 26 h 49"/>
                  <a:gd name="T54" fmla="*/ 21 w 28"/>
                  <a:gd name="T55" fmla="*/ 25 h 49"/>
                  <a:gd name="T56" fmla="*/ 9 w 28"/>
                  <a:gd name="T57" fmla="*/ 21 h 49"/>
                  <a:gd name="T58" fmla="*/ 4 w 28"/>
                  <a:gd name="T59" fmla="*/ 20 h 49"/>
                  <a:gd name="T60" fmla="*/ 4 w 28"/>
                  <a:gd name="T61" fmla="*/ 16 h 49"/>
                  <a:gd name="T62" fmla="*/ 4 w 28"/>
                  <a:gd name="T63" fmla="*/ 7 h 49"/>
                  <a:gd name="T64" fmla="*/ 4 w 28"/>
                  <a:gd name="T65" fmla="*/ 2 h 49"/>
                  <a:gd name="T66" fmla="*/ 23 w 28"/>
                  <a:gd name="T67" fmla="*/ 7 h 49"/>
                  <a:gd name="T68" fmla="*/ 25 w 28"/>
                  <a:gd name="T69" fmla="*/ 18 h 49"/>
                  <a:gd name="T70" fmla="*/ 11 w 28"/>
                  <a:gd name="T71" fmla="*/ 16 h 49"/>
                  <a:gd name="T72" fmla="*/ 9 w 28"/>
                  <a:gd name="T73" fmla="*/ 9 h 49"/>
                  <a:gd name="T74" fmla="*/ 11 w 28"/>
                  <a:gd name="T75" fmla="*/ 9 h 49"/>
                  <a:gd name="T76" fmla="*/ 18 w 28"/>
                  <a:gd name="T77" fmla="*/ 11 h 49"/>
                  <a:gd name="T78" fmla="*/ 18 w 28"/>
                  <a:gd name="T79" fmla="*/ 13 h 49"/>
                  <a:gd name="T80" fmla="*/ 13 w 28"/>
                  <a:gd name="T81" fmla="*/ 13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7 w 28"/>
                  <a:gd name="T89" fmla="*/ 7 h 49"/>
                  <a:gd name="T90" fmla="*/ 6 w 28"/>
                  <a:gd name="T91" fmla="*/ 14 h 49"/>
                  <a:gd name="T92" fmla="*/ 9 w 28"/>
                  <a:gd name="T93" fmla="*/ 20 h 49"/>
                  <a:gd name="T94" fmla="*/ 27 w 28"/>
                  <a:gd name="T95" fmla="*/ 23 h 49"/>
                  <a:gd name="T96" fmla="*/ 28 w 28"/>
                  <a:gd name="T97" fmla="*/ 9 h 49"/>
                  <a:gd name="T98" fmla="*/ 27 w 28"/>
                  <a:gd name="T99" fmla="*/ 6 h 49"/>
                  <a:gd name="T100" fmla="*/ 6 w 28"/>
                  <a:gd name="T10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49">
                    <a:moveTo>
                      <a:pt x="25" y="25"/>
                    </a:moveTo>
                    <a:lnTo>
                      <a:pt x="25" y="25"/>
                    </a:lnTo>
                    <a:lnTo>
                      <a:pt x="25" y="25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7" y="46"/>
                    </a:lnTo>
                    <a:lnTo>
                      <a:pt x="25" y="46"/>
                    </a:lnTo>
                    <a:lnTo>
                      <a:pt x="25" y="47"/>
                    </a:lnTo>
                    <a:lnTo>
                      <a:pt x="23" y="46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4" y="39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3" y="35"/>
                    </a:lnTo>
                    <a:lnTo>
                      <a:pt x="23" y="32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8" y="11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43">
                <a:extLst>
                  <a:ext uri="{FF2B5EF4-FFF2-40B4-BE49-F238E27FC236}">
                    <a16:creationId xmlns:a16="http://schemas.microsoft.com/office/drawing/2014/main" xmlns="" id="{32B6A760-7BA7-4CE7-82E8-A932CFA46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13" y="1065213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5 w 28"/>
                  <a:gd name="T5" fmla="*/ 32 h 52"/>
                  <a:gd name="T6" fmla="*/ 26 w 28"/>
                  <a:gd name="T7" fmla="*/ 32 h 52"/>
                  <a:gd name="T8" fmla="*/ 26 w 28"/>
                  <a:gd name="T9" fmla="*/ 49 h 52"/>
                  <a:gd name="T10" fmla="*/ 6 w 28"/>
                  <a:gd name="T11" fmla="*/ 42 h 52"/>
                  <a:gd name="T12" fmla="*/ 4 w 28"/>
                  <a:gd name="T13" fmla="*/ 40 h 52"/>
                  <a:gd name="T14" fmla="*/ 7 w 28"/>
                  <a:gd name="T15" fmla="*/ 30 h 52"/>
                  <a:gd name="T16" fmla="*/ 21 w 28"/>
                  <a:gd name="T17" fmla="*/ 37 h 52"/>
                  <a:gd name="T18" fmla="*/ 19 w 28"/>
                  <a:gd name="T19" fmla="*/ 42 h 52"/>
                  <a:gd name="T20" fmla="*/ 12 w 28"/>
                  <a:gd name="T21" fmla="*/ 38 h 52"/>
                  <a:gd name="T22" fmla="*/ 12 w 28"/>
                  <a:gd name="T23" fmla="*/ 38 h 52"/>
                  <a:gd name="T24" fmla="*/ 14 w 28"/>
                  <a:gd name="T25" fmla="*/ 37 h 52"/>
                  <a:gd name="T26" fmla="*/ 11 w 28"/>
                  <a:gd name="T27" fmla="*/ 33 h 52"/>
                  <a:gd name="T28" fmla="*/ 7 w 28"/>
                  <a:gd name="T29" fmla="*/ 40 h 52"/>
                  <a:gd name="T30" fmla="*/ 19 w 28"/>
                  <a:gd name="T31" fmla="*/ 45 h 52"/>
                  <a:gd name="T32" fmla="*/ 23 w 28"/>
                  <a:gd name="T33" fmla="*/ 42 h 52"/>
                  <a:gd name="T34" fmla="*/ 21 w 28"/>
                  <a:gd name="T35" fmla="*/ 33 h 52"/>
                  <a:gd name="T36" fmla="*/ 4 w 28"/>
                  <a:gd name="T37" fmla="*/ 26 h 52"/>
                  <a:gd name="T38" fmla="*/ 0 w 28"/>
                  <a:gd name="T39" fmla="*/ 30 h 52"/>
                  <a:gd name="T40" fmla="*/ 4 w 28"/>
                  <a:gd name="T41" fmla="*/ 45 h 52"/>
                  <a:gd name="T42" fmla="*/ 26 w 28"/>
                  <a:gd name="T43" fmla="*/ 52 h 52"/>
                  <a:gd name="T44" fmla="*/ 28 w 28"/>
                  <a:gd name="T45" fmla="*/ 49 h 52"/>
                  <a:gd name="T46" fmla="*/ 28 w 28"/>
                  <a:gd name="T47" fmla="*/ 33 h 52"/>
                  <a:gd name="T48" fmla="*/ 26 w 28"/>
                  <a:gd name="T49" fmla="*/ 30 h 52"/>
                  <a:gd name="T50" fmla="*/ 21 w 28"/>
                  <a:gd name="T51" fmla="*/ 28 h 52"/>
                  <a:gd name="T52" fmla="*/ 11 w 28"/>
                  <a:gd name="T53" fmla="*/ 23 h 52"/>
                  <a:gd name="T54" fmla="*/ 4 w 28"/>
                  <a:gd name="T55" fmla="*/ 21 h 52"/>
                  <a:gd name="T56" fmla="*/ 4 w 28"/>
                  <a:gd name="T57" fmla="*/ 18 h 52"/>
                  <a:gd name="T58" fmla="*/ 4 w 28"/>
                  <a:gd name="T59" fmla="*/ 7 h 52"/>
                  <a:gd name="T60" fmla="*/ 4 w 28"/>
                  <a:gd name="T61" fmla="*/ 4 h 52"/>
                  <a:gd name="T62" fmla="*/ 23 w 28"/>
                  <a:gd name="T63" fmla="*/ 9 h 52"/>
                  <a:gd name="T64" fmla="*/ 26 w 28"/>
                  <a:gd name="T65" fmla="*/ 12 h 52"/>
                  <a:gd name="T66" fmla="*/ 25 w 28"/>
                  <a:gd name="T67" fmla="*/ 23 h 52"/>
                  <a:gd name="T68" fmla="*/ 9 w 28"/>
                  <a:gd name="T69" fmla="*/ 16 h 52"/>
                  <a:gd name="T70" fmla="*/ 9 w 28"/>
                  <a:gd name="T71" fmla="*/ 11 h 52"/>
                  <a:gd name="T72" fmla="*/ 12 w 28"/>
                  <a:gd name="T73" fmla="*/ 12 h 52"/>
                  <a:gd name="T74" fmla="*/ 19 w 28"/>
                  <a:gd name="T75" fmla="*/ 14 h 52"/>
                  <a:gd name="T76" fmla="*/ 16 w 28"/>
                  <a:gd name="T77" fmla="*/ 14 h 52"/>
                  <a:gd name="T78" fmla="*/ 12 w 28"/>
                  <a:gd name="T79" fmla="*/ 14 h 52"/>
                  <a:gd name="T80" fmla="*/ 19 w 28"/>
                  <a:gd name="T81" fmla="*/ 19 h 52"/>
                  <a:gd name="T82" fmla="*/ 23 w 28"/>
                  <a:gd name="T83" fmla="*/ 12 h 52"/>
                  <a:gd name="T84" fmla="*/ 11 w 28"/>
                  <a:gd name="T85" fmla="*/ 9 h 52"/>
                  <a:gd name="T86" fmla="*/ 7 w 28"/>
                  <a:gd name="T87" fmla="*/ 9 h 52"/>
                  <a:gd name="T88" fmla="*/ 6 w 28"/>
                  <a:gd name="T89" fmla="*/ 18 h 52"/>
                  <a:gd name="T90" fmla="*/ 25 w 28"/>
                  <a:gd name="T91" fmla="*/ 26 h 52"/>
                  <a:gd name="T92" fmla="*/ 28 w 28"/>
                  <a:gd name="T93" fmla="*/ 25 h 52"/>
                  <a:gd name="T94" fmla="*/ 28 w 28"/>
                  <a:gd name="T95" fmla="*/ 11 h 52"/>
                  <a:gd name="T96" fmla="*/ 23 w 28"/>
                  <a:gd name="T97" fmla="*/ 7 h 52"/>
                  <a:gd name="T98" fmla="*/ 4 w 28"/>
                  <a:gd name="T9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52">
                    <a:moveTo>
                      <a:pt x="2" y="2"/>
                    </a:moveTo>
                    <a:lnTo>
                      <a:pt x="2" y="4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6" y="25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7" y="30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1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1" y="33"/>
                    </a:lnTo>
                    <a:lnTo>
                      <a:pt x="9" y="33"/>
                    </a:lnTo>
                    <a:lnTo>
                      <a:pt x="7" y="35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3" y="37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5"/>
                    </a:lnTo>
                    <a:lnTo>
                      <a:pt x="6" y="45"/>
                    </a:lnTo>
                    <a:lnTo>
                      <a:pt x="23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1"/>
                    </a:lnTo>
                    <a:lnTo>
                      <a:pt x="28" y="49"/>
                    </a:lnTo>
                    <a:lnTo>
                      <a:pt x="28" y="49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1" y="28"/>
                    </a:lnTo>
                    <a:lnTo>
                      <a:pt x="18" y="26"/>
                    </a:lnTo>
                    <a:lnTo>
                      <a:pt x="14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21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3" y="18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44">
                <a:extLst>
                  <a:ext uri="{FF2B5EF4-FFF2-40B4-BE49-F238E27FC236}">
                    <a16:creationId xmlns:a16="http://schemas.microsoft.com/office/drawing/2014/main" xmlns="" id="{BF856A87-A1AB-4609-970C-08CBE6C30C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9788" y="1265238"/>
                <a:ext cx="47625" cy="74613"/>
              </a:xfrm>
              <a:custGeom>
                <a:avLst/>
                <a:gdLst>
                  <a:gd name="T0" fmla="*/ 24 w 30"/>
                  <a:gd name="T1" fmla="*/ 24 h 47"/>
                  <a:gd name="T2" fmla="*/ 0 w 30"/>
                  <a:gd name="T3" fmla="*/ 5 h 47"/>
                  <a:gd name="T4" fmla="*/ 2 w 30"/>
                  <a:gd name="T5" fmla="*/ 19 h 47"/>
                  <a:gd name="T6" fmla="*/ 24 w 30"/>
                  <a:gd name="T7" fmla="*/ 26 h 47"/>
                  <a:gd name="T8" fmla="*/ 26 w 30"/>
                  <a:gd name="T9" fmla="*/ 28 h 47"/>
                  <a:gd name="T10" fmla="*/ 26 w 30"/>
                  <a:gd name="T11" fmla="*/ 43 h 47"/>
                  <a:gd name="T12" fmla="*/ 5 w 30"/>
                  <a:gd name="T13" fmla="*/ 40 h 47"/>
                  <a:gd name="T14" fmla="*/ 3 w 30"/>
                  <a:gd name="T15" fmla="*/ 38 h 47"/>
                  <a:gd name="T16" fmla="*/ 5 w 30"/>
                  <a:gd name="T17" fmla="*/ 28 h 47"/>
                  <a:gd name="T18" fmla="*/ 19 w 30"/>
                  <a:gd name="T19" fmla="*/ 31 h 47"/>
                  <a:gd name="T20" fmla="*/ 21 w 30"/>
                  <a:gd name="T21" fmla="*/ 38 h 47"/>
                  <a:gd name="T22" fmla="*/ 16 w 30"/>
                  <a:gd name="T23" fmla="*/ 36 h 47"/>
                  <a:gd name="T24" fmla="*/ 10 w 30"/>
                  <a:gd name="T25" fmla="*/ 35 h 47"/>
                  <a:gd name="T26" fmla="*/ 14 w 30"/>
                  <a:gd name="T27" fmla="*/ 35 h 47"/>
                  <a:gd name="T28" fmla="*/ 14 w 30"/>
                  <a:gd name="T29" fmla="*/ 31 h 47"/>
                  <a:gd name="T30" fmla="*/ 7 w 30"/>
                  <a:gd name="T31" fmla="*/ 31 h 47"/>
                  <a:gd name="T32" fmla="*/ 9 w 30"/>
                  <a:gd name="T33" fmla="*/ 38 h 47"/>
                  <a:gd name="T34" fmla="*/ 23 w 30"/>
                  <a:gd name="T35" fmla="*/ 40 h 47"/>
                  <a:gd name="T36" fmla="*/ 24 w 30"/>
                  <a:gd name="T37" fmla="*/ 33 h 47"/>
                  <a:gd name="T38" fmla="*/ 19 w 30"/>
                  <a:gd name="T39" fmla="*/ 28 h 47"/>
                  <a:gd name="T40" fmla="*/ 2 w 30"/>
                  <a:gd name="T41" fmla="*/ 26 h 47"/>
                  <a:gd name="T42" fmla="*/ 0 w 30"/>
                  <a:gd name="T43" fmla="*/ 38 h 47"/>
                  <a:gd name="T44" fmla="*/ 3 w 30"/>
                  <a:gd name="T45" fmla="*/ 43 h 47"/>
                  <a:gd name="T46" fmla="*/ 26 w 30"/>
                  <a:gd name="T47" fmla="*/ 47 h 47"/>
                  <a:gd name="T48" fmla="*/ 30 w 30"/>
                  <a:gd name="T49" fmla="*/ 43 h 47"/>
                  <a:gd name="T50" fmla="*/ 28 w 30"/>
                  <a:gd name="T51" fmla="*/ 24 h 47"/>
                  <a:gd name="T52" fmla="*/ 23 w 30"/>
                  <a:gd name="T53" fmla="*/ 24 h 47"/>
                  <a:gd name="T54" fmla="*/ 14 w 30"/>
                  <a:gd name="T55" fmla="*/ 21 h 47"/>
                  <a:gd name="T56" fmla="*/ 7 w 30"/>
                  <a:gd name="T57" fmla="*/ 19 h 47"/>
                  <a:gd name="T58" fmla="*/ 3 w 30"/>
                  <a:gd name="T59" fmla="*/ 17 h 47"/>
                  <a:gd name="T60" fmla="*/ 3 w 30"/>
                  <a:gd name="T61" fmla="*/ 10 h 47"/>
                  <a:gd name="T62" fmla="*/ 3 w 30"/>
                  <a:gd name="T63" fmla="*/ 3 h 47"/>
                  <a:gd name="T64" fmla="*/ 5 w 30"/>
                  <a:gd name="T65" fmla="*/ 3 h 47"/>
                  <a:gd name="T66" fmla="*/ 26 w 30"/>
                  <a:gd name="T67" fmla="*/ 7 h 47"/>
                  <a:gd name="T68" fmla="*/ 26 w 30"/>
                  <a:gd name="T69" fmla="*/ 19 h 47"/>
                  <a:gd name="T70" fmla="*/ 9 w 30"/>
                  <a:gd name="T71" fmla="*/ 14 h 47"/>
                  <a:gd name="T72" fmla="*/ 10 w 30"/>
                  <a:gd name="T73" fmla="*/ 9 h 47"/>
                  <a:gd name="T74" fmla="*/ 17 w 30"/>
                  <a:gd name="T75" fmla="*/ 10 h 47"/>
                  <a:gd name="T76" fmla="*/ 17 w 30"/>
                  <a:gd name="T77" fmla="*/ 12 h 47"/>
                  <a:gd name="T78" fmla="*/ 14 w 30"/>
                  <a:gd name="T79" fmla="*/ 10 h 47"/>
                  <a:gd name="T80" fmla="*/ 14 w 30"/>
                  <a:gd name="T81" fmla="*/ 14 h 47"/>
                  <a:gd name="T82" fmla="*/ 23 w 30"/>
                  <a:gd name="T83" fmla="*/ 14 h 47"/>
                  <a:gd name="T84" fmla="*/ 21 w 30"/>
                  <a:gd name="T85" fmla="*/ 9 h 47"/>
                  <a:gd name="T86" fmla="*/ 7 w 30"/>
                  <a:gd name="T87" fmla="*/ 7 h 47"/>
                  <a:gd name="T88" fmla="*/ 5 w 30"/>
                  <a:gd name="T89" fmla="*/ 14 h 47"/>
                  <a:gd name="T90" fmla="*/ 10 w 30"/>
                  <a:gd name="T91" fmla="*/ 19 h 47"/>
                  <a:gd name="T92" fmla="*/ 26 w 30"/>
                  <a:gd name="T93" fmla="*/ 21 h 47"/>
                  <a:gd name="T94" fmla="*/ 30 w 30"/>
                  <a:gd name="T95" fmla="*/ 7 h 47"/>
                  <a:gd name="T96" fmla="*/ 26 w 30"/>
                  <a:gd name="T97" fmla="*/ 3 h 47"/>
                  <a:gd name="T98" fmla="*/ 5 w 30"/>
                  <a:gd name="T9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47">
                    <a:moveTo>
                      <a:pt x="24" y="24"/>
                    </a:moveTo>
                    <a:lnTo>
                      <a:pt x="24" y="24"/>
                    </a:lnTo>
                    <a:lnTo>
                      <a:pt x="24" y="24"/>
                    </a:lnTo>
                    <a:close/>
                    <a:moveTo>
                      <a:pt x="3" y="0"/>
                    </a:moveTo>
                    <a:lnTo>
                      <a:pt x="2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5" y="40"/>
                    </a:lnTo>
                    <a:lnTo>
                      <a:pt x="5" y="40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21" y="33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17" y="40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19" y="28"/>
                    </a:lnTo>
                    <a:lnTo>
                      <a:pt x="7" y="24"/>
                    </a:lnTo>
                    <a:lnTo>
                      <a:pt x="3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0" y="28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4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0" y="16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45">
                <a:extLst>
                  <a:ext uri="{FF2B5EF4-FFF2-40B4-BE49-F238E27FC236}">
                    <a16:creationId xmlns:a16="http://schemas.microsoft.com/office/drawing/2014/main" xmlns="" id="{54708B5B-2695-4AB8-B372-76CBFF5745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988" y="1254125"/>
                <a:ext cx="44450" cy="77788"/>
              </a:xfrm>
              <a:custGeom>
                <a:avLst/>
                <a:gdLst>
                  <a:gd name="T0" fmla="*/ 25 w 28"/>
                  <a:gd name="T1" fmla="*/ 26 h 49"/>
                  <a:gd name="T2" fmla="*/ 0 w 28"/>
                  <a:gd name="T3" fmla="*/ 5 h 49"/>
                  <a:gd name="T4" fmla="*/ 0 w 28"/>
                  <a:gd name="T5" fmla="*/ 19 h 49"/>
                  <a:gd name="T6" fmla="*/ 23 w 28"/>
                  <a:gd name="T7" fmla="*/ 28 h 49"/>
                  <a:gd name="T8" fmla="*/ 25 w 28"/>
                  <a:gd name="T9" fmla="*/ 28 h 49"/>
                  <a:gd name="T10" fmla="*/ 25 w 28"/>
                  <a:gd name="T11" fmla="*/ 45 h 49"/>
                  <a:gd name="T12" fmla="*/ 23 w 28"/>
                  <a:gd name="T13" fmla="*/ 45 h 49"/>
                  <a:gd name="T14" fmla="*/ 4 w 28"/>
                  <a:gd name="T15" fmla="*/ 40 h 49"/>
                  <a:gd name="T16" fmla="*/ 4 w 28"/>
                  <a:gd name="T17" fmla="*/ 28 h 49"/>
                  <a:gd name="T18" fmla="*/ 18 w 28"/>
                  <a:gd name="T19" fmla="*/ 33 h 49"/>
                  <a:gd name="T20" fmla="*/ 20 w 28"/>
                  <a:gd name="T21" fmla="*/ 38 h 49"/>
                  <a:gd name="T22" fmla="*/ 18 w 28"/>
                  <a:gd name="T23" fmla="*/ 38 h 49"/>
                  <a:gd name="T24" fmla="*/ 11 w 28"/>
                  <a:gd name="T25" fmla="*/ 36 h 49"/>
                  <a:gd name="T26" fmla="*/ 13 w 28"/>
                  <a:gd name="T27" fmla="*/ 36 h 49"/>
                  <a:gd name="T28" fmla="*/ 14 w 28"/>
                  <a:gd name="T29" fmla="*/ 33 h 49"/>
                  <a:gd name="T30" fmla="*/ 7 w 28"/>
                  <a:gd name="T31" fmla="*/ 31 h 49"/>
                  <a:gd name="T32" fmla="*/ 7 w 28"/>
                  <a:gd name="T33" fmla="*/ 38 h 49"/>
                  <a:gd name="T34" fmla="*/ 20 w 28"/>
                  <a:gd name="T35" fmla="*/ 42 h 49"/>
                  <a:gd name="T36" fmla="*/ 23 w 28"/>
                  <a:gd name="T37" fmla="*/ 38 h 49"/>
                  <a:gd name="T38" fmla="*/ 21 w 28"/>
                  <a:gd name="T39" fmla="*/ 29 h 49"/>
                  <a:gd name="T40" fmla="*/ 4 w 28"/>
                  <a:gd name="T41" fmla="*/ 26 h 49"/>
                  <a:gd name="T42" fmla="*/ 0 w 28"/>
                  <a:gd name="T43" fmla="*/ 29 h 49"/>
                  <a:gd name="T44" fmla="*/ 2 w 28"/>
                  <a:gd name="T45" fmla="*/ 43 h 49"/>
                  <a:gd name="T46" fmla="*/ 23 w 28"/>
                  <a:gd name="T47" fmla="*/ 49 h 49"/>
                  <a:gd name="T48" fmla="*/ 28 w 28"/>
                  <a:gd name="T49" fmla="*/ 47 h 49"/>
                  <a:gd name="T50" fmla="*/ 28 w 28"/>
                  <a:gd name="T51" fmla="*/ 29 h 49"/>
                  <a:gd name="T52" fmla="*/ 27 w 28"/>
                  <a:gd name="T53" fmla="*/ 26 h 49"/>
                  <a:gd name="T54" fmla="*/ 23 w 28"/>
                  <a:gd name="T55" fmla="*/ 24 h 49"/>
                  <a:gd name="T56" fmla="*/ 13 w 28"/>
                  <a:gd name="T57" fmla="*/ 23 h 49"/>
                  <a:gd name="T58" fmla="*/ 6 w 28"/>
                  <a:gd name="T59" fmla="*/ 21 h 49"/>
                  <a:gd name="T60" fmla="*/ 4 w 28"/>
                  <a:gd name="T61" fmla="*/ 17 h 49"/>
                  <a:gd name="T62" fmla="*/ 4 w 28"/>
                  <a:gd name="T63" fmla="*/ 9 h 49"/>
                  <a:gd name="T64" fmla="*/ 4 w 28"/>
                  <a:gd name="T65" fmla="*/ 3 h 49"/>
                  <a:gd name="T66" fmla="*/ 6 w 28"/>
                  <a:gd name="T67" fmla="*/ 2 h 49"/>
                  <a:gd name="T68" fmla="*/ 25 w 28"/>
                  <a:gd name="T69" fmla="*/ 9 h 49"/>
                  <a:gd name="T70" fmla="*/ 25 w 28"/>
                  <a:gd name="T71" fmla="*/ 21 h 49"/>
                  <a:gd name="T72" fmla="*/ 9 w 28"/>
                  <a:gd name="T73" fmla="*/ 14 h 49"/>
                  <a:gd name="T74" fmla="*/ 9 w 28"/>
                  <a:gd name="T75" fmla="*/ 9 h 49"/>
                  <a:gd name="T76" fmla="*/ 14 w 28"/>
                  <a:gd name="T77" fmla="*/ 10 h 49"/>
                  <a:gd name="T78" fmla="*/ 20 w 28"/>
                  <a:gd name="T79" fmla="*/ 14 h 49"/>
                  <a:gd name="T80" fmla="*/ 14 w 28"/>
                  <a:gd name="T81" fmla="*/ 12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9 w 28"/>
                  <a:gd name="T89" fmla="*/ 5 h 49"/>
                  <a:gd name="T90" fmla="*/ 6 w 28"/>
                  <a:gd name="T91" fmla="*/ 9 h 49"/>
                  <a:gd name="T92" fmla="*/ 6 w 28"/>
                  <a:gd name="T93" fmla="*/ 17 h 49"/>
                  <a:gd name="T94" fmla="*/ 25 w 28"/>
                  <a:gd name="T95" fmla="*/ 23 h 49"/>
                  <a:gd name="T96" fmla="*/ 28 w 28"/>
                  <a:gd name="T97" fmla="*/ 17 h 49"/>
                  <a:gd name="T98" fmla="*/ 28 w 28"/>
                  <a:gd name="T99" fmla="*/ 7 h 49"/>
                  <a:gd name="T100" fmla="*/ 6 w 28"/>
                  <a:gd name="T101" fmla="*/ 0 h 49"/>
                  <a:gd name="T102" fmla="*/ 2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5" y="26"/>
                    </a:moveTo>
                    <a:lnTo>
                      <a:pt x="23" y="26"/>
                    </a:lnTo>
                    <a:lnTo>
                      <a:pt x="25" y="26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3" y="45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8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3" y="36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6" y="43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9" y="19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7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5"/>
                    </a:lnTo>
                    <a:lnTo>
                      <a:pt x="23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6">
                <a:extLst>
                  <a:ext uri="{FF2B5EF4-FFF2-40B4-BE49-F238E27FC236}">
                    <a16:creationId xmlns:a16="http://schemas.microsoft.com/office/drawing/2014/main" xmlns="" id="{3D7586B4-2A05-4BA6-8EB1-24A6AE5CA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235075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3 w 28"/>
                  <a:gd name="T5" fmla="*/ 31 h 52"/>
                  <a:gd name="T6" fmla="*/ 24 w 28"/>
                  <a:gd name="T7" fmla="*/ 31 h 52"/>
                  <a:gd name="T8" fmla="*/ 24 w 28"/>
                  <a:gd name="T9" fmla="*/ 48 h 52"/>
                  <a:gd name="T10" fmla="*/ 5 w 28"/>
                  <a:gd name="T11" fmla="*/ 41 h 52"/>
                  <a:gd name="T12" fmla="*/ 2 w 28"/>
                  <a:gd name="T13" fmla="*/ 40 h 52"/>
                  <a:gd name="T14" fmla="*/ 5 w 28"/>
                  <a:gd name="T15" fmla="*/ 29 h 52"/>
                  <a:gd name="T16" fmla="*/ 19 w 28"/>
                  <a:gd name="T17" fmla="*/ 36 h 52"/>
                  <a:gd name="T18" fmla="*/ 17 w 28"/>
                  <a:gd name="T19" fmla="*/ 41 h 52"/>
                  <a:gd name="T20" fmla="*/ 12 w 28"/>
                  <a:gd name="T21" fmla="*/ 40 h 52"/>
                  <a:gd name="T22" fmla="*/ 9 w 28"/>
                  <a:gd name="T23" fmla="*/ 38 h 52"/>
                  <a:gd name="T24" fmla="*/ 12 w 28"/>
                  <a:gd name="T25" fmla="*/ 38 h 52"/>
                  <a:gd name="T26" fmla="*/ 14 w 28"/>
                  <a:gd name="T27" fmla="*/ 36 h 52"/>
                  <a:gd name="T28" fmla="*/ 7 w 28"/>
                  <a:gd name="T29" fmla="*/ 33 h 52"/>
                  <a:gd name="T30" fmla="*/ 7 w 28"/>
                  <a:gd name="T31" fmla="*/ 40 h 52"/>
                  <a:gd name="T32" fmla="*/ 19 w 28"/>
                  <a:gd name="T33" fmla="*/ 45 h 52"/>
                  <a:gd name="T34" fmla="*/ 23 w 28"/>
                  <a:gd name="T35" fmla="*/ 41 h 52"/>
                  <a:gd name="T36" fmla="*/ 19 w 28"/>
                  <a:gd name="T37" fmla="*/ 33 h 52"/>
                  <a:gd name="T38" fmla="*/ 4 w 28"/>
                  <a:gd name="T39" fmla="*/ 26 h 52"/>
                  <a:gd name="T40" fmla="*/ 0 w 28"/>
                  <a:gd name="T41" fmla="*/ 29 h 52"/>
                  <a:gd name="T42" fmla="*/ 2 w 28"/>
                  <a:gd name="T43" fmla="*/ 45 h 52"/>
                  <a:gd name="T44" fmla="*/ 24 w 28"/>
                  <a:gd name="T45" fmla="*/ 52 h 52"/>
                  <a:gd name="T46" fmla="*/ 28 w 28"/>
                  <a:gd name="T47" fmla="*/ 48 h 52"/>
                  <a:gd name="T48" fmla="*/ 28 w 28"/>
                  <a:gd name="T49" fmla="*/ 33 h 52"/>
                  <a:gd name="T50" fmla="*/ 24 w 28"/>
                  <a:gd name="T51" fmla="*/ 28 h 52"/>
                  <a:gd name="T52" fmla="*/ 19 w 28"/>
                  <a:gd name="T53" fmla="*/ 28 h 52"/>
                  <a:gd name="T54" fmla="*/ 9 w 28"/>
                  <a:gd name="T55" fmla="*/ 22 h 52"/>
                  <a:gd name="T56" fmla="*/ 4 w 28"/>
                  <a:gd name="T57" fmla="*/ 21 h 52"/>
                  <a:gd name="T58" fmla="*/ 2 w 28"/>
                  <a:gd name="T59" fmla="*/ 17 h 52"/>
                  <a:gd name="T60" fmla="*/ 2 w 28"/>
                  <a:gd name="T61" fmla="*/ 7 h 52"/>
                  <a:gd name="T62" fmla="*/ 4 w 28"/>
                  <a:gd name="T63" fmla="*/ 3 h 52"/>
                  <a:gd name="T64" fmla="*/ 21 w 28"/>
                  <a:gd name="T65" fmla="*/ 8 h 52"/>
                  <a:gd name="T66" fmla="*/ 24 w 28"/>
                  <a:gd name="T67" fmla="*/ 12 h 52"/>
                  <a:gd name="T68" fmla="*/ 24 w 28"/>
                  <a:gd name="T69" fmla="*/ 22 h 52"/>
                  <a:gd name="T70" fmla="*/ 7 w 28"/>
                  <a:gd name="T71" fmla="*/ 15 h 52"/>
                  <a:gd name="T72" fmla="*/ 9 w 28"/>
                  <a:gd name="T73" fmla="*/ 10 h 52"/>
                  <a:gd name="T74" fmla="*/ 11 w 28"/>
                  <a:gd name="T75" fmla="*/ 12 h 52"/>
                  <a:gd name="T76" fmla="*/ 17 w 28"/>
                  <a:gd name="T77" fmla="*/ 14 h 52"/>
                  <a:gd name="T78" fmla="*/ 14 w 28"/>
                  <a:gd name="T79" fmla="*/ 14 h 52"/>
                  <a:gd name="T80" fmla="*/ 12 w 28"/>
                  <a:gd name="T81" fmla="*/ 14 h 52"/>
                  <a:gd name="T82" fmla="*/ 19 w 28"/>
                  <a:gd name="T83" fmla="*/ 19 h 52"/>
                  <a:gd name="T84" fmla="*/ 21 w 28"/>
                  <a:gd name="T85" fmla="*/ 12 h 52"/>
                  <a:gd name="T86" fmla="*/ 9 w 28"/>
                  <a:gd name="T87" fmla="*/ 7 h 52"/>
                  <a:gd name="T88" fmla="*/ 5 w 28"/>
                  <a:gd name="T89" fmla="*/ 10 h 52"/>
                  <a:gd name="T90" fmla="*/ 5 w 28"/>
                  <a:gd name="T91" fmla="*/ 19 h 52"/>
                  <a:gd name="T92" fmla="*/ 24 w 28"/>
                  <a:gd name="T93" fmla="*/ 26 h 52"/>
                  <a:gd name="T94" fmla="*/ 28 w 28"/>
                  <a:gd name="T95" fmla="*/ 21 h 52"/>
                  <a:gd name="T96" fmla="*/ 26 w 28"/>
                  <a:gd name="T97" fmla="*/ 10 h 52"/>
                  <a:gd name="T98" fmla="*/ 5 w 28"/>
                  <a:gd name="T99" fmla="*/ 1 h 52"/>
                  <a:gd name="T100" fmla="*/ 2 w 28"/>
                  <a:gd name="T10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52">
                    <a:moveTo>
                      <a:pt x="2" y="1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3" y="48"/>
                    </a:lnTo>
                    <a:lnTo>
                      <a:pt x="5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5" y="29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5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21" y="52"/>
                    </a:lnTo>
                    <a:lnTo>
                      <a:pt x="24" y="52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1"/>
                    </a:lnTo>
                    <a:lnTo>
                      <a:pt x="26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1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23" y="26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3" y="7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7">
                <a:extLst>
                  <a:ext uri="{FF2B5EF4-FFF2-40B4-BE49-F238E27FC236}">
                    <a16:creationId xmlns:a16="http://schemas.microsoft.com/office/drawing/2014/main" xmlns="" id="{D20C1D7E-6985-4FD8-901C-744AE62F67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001" y="1004888"/>
                <a:ext cx="36513" cy="30163"/>
              </a:xfrm>
              <a:custGeom>
                <a:avLst/>
                <a:gdLst>
                  <a:gd name="T0" fmla="*/ 16 w 23"/>
                  <a:gd name="T1" fmla="*/ 10 h 19"/>
                  <a:gd name="T2" fmla="*/ 14 w 23"/>
                  <a:gd name="T3" fmla="*/ 12 h 19"/>
                  <a:gd name="T4" fmla="*/ 12 w 23"/>
                  <a:gd name="T5" fmla="*/ 12 h 19"/>
                  <a:gd name="T6" fmla="*/ 9 w 23"/>
                  <a:gd name="T7" fmla="*/ 10 h 19"/>
                  <a:gd name="T8" fmla="*/ 9 w 23"/>
                  <a:gd name="T9" fmla="*/ 8 h 19"/>
                  <a:gd name="T10" fmla="*/ 10 w 23"/>
                  <a:gd name="T11" fmla="*/ 7 h 19"/>
                  <a:gd name="T12" fmla="*/ 12 w 23"/>
                  <a:gd name="T13" fmla="*/ 5 h 19"/>
                  <a:gd name="T14" fmla="*/ 16 w 23"/>
                  <a:gd name="T15" fmla="*/ 7 h 19"/>
                  <a:gd name="T16" fmla="*/ 16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3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0 w 23"/>
                  <a:gd name="T29" fmla="*/ 10 h 19"/>
                  <a:gd name="T30" fmla="*/ 2 w 23"/>
                  <a:gd name="T31" fmla="*/ 14 h 19"/>
                  <a:gd name="T32" fmla="*/ 5 w 23"/>
                  <a:gd name="T33" fmla="*/ 17 h 19"/>
                  <a:gd name="T34" fmla="*/ 9 w 23"/>
                  <a:gd name="T35" fmla="*/ 19 h 19"/>
                  <a:gd name="T36" fmla="*/ 14 w 23"/>
                  <a:gd name="T37" fmla="*/ 19 h 19"/>
                  <a:gd name="T38" fmla="*/ 17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1 w 23"/>
                  <a:gd name="T45" fmla="*/ 7 h 19"/>
                  <a:gd name="T46" fmla="*/ 19 w 23"/>
                  <a:gd name="T47" fmla="*/ 3 h 19"/>
                  <a:gd name="T48" fmla="*/ 17 w 23"/>
                  <a:gd name="T49" fmla="*/ 1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6" y="10"/>
                    </a:moveTo>
                    <a:lnTo>
                      <a:pt x="14" y="12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1" y="7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48">
                <a:extLst>
                  <a:ext uri="{FF2B5EF4-FFF2-40B4-BE49-F238E27FC236}">
                    <a16:creationId xmlns:a16="http://schemas.microsoft.com/office/drawing/2014/main" xmlns="" id="{C209E15F-A30D-4218-BBAF-900CB1BAD6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017588"/>
                <a:ext cx="34925" cy="31750"/>
              </a:xfrm>
              <a:custGeom>
                <a:avLst/>
                <a:gdLst>
                  <a:gd name="T0" fmla="*/ 12 w 22"/>
                  <a:gd name="T1" fmla="*/ 13 h 20"/>
                  <a:gd name="T2" fmla="*/ 10 w 22"/>
                  <a:gd name="T3" fmla="*/ 13 h 20"/>
                  <a:gd name="T4" fmla="*/ 8 w 22"/>
                  <a:gd name="T5" fmla="*/ 9 h 20"/>
                  <a:gd name="T6" fmla="*/ 10 w 22"/>
                  <a:gd name="T7" fmla="*/ 7 h 20"/>
                  <a:gd name="T8" fmla="*/ 12 w 22"/>
                  <a:gd name="T9" fmla="*/ 7 h 20"/>
                  <a:gd name="T10" fmla="*/ 15 w 22"/>
                  <a:gd name="T11" fmla="*/ 7 h 20"/>
                  <a:gd name="T12" fmla="*/ 15 w 22"/>
                  <a:gd name="T13" fmla="*/ 11 h 20"/>
                  <a:gd name="T14" fmla="*/ 15 w 22"/>
                  <a:gd name="T15" fmla="*/ 13 h 20"/>
                  <a:gd name="T16" fmla="*/ 12 w 22"/>
                  <a:gd name="T17" fmla="*/ 13 h 20"/>
                  <a:gd name="T18" fmla="*/ 12 w 22"/>
                  <a:gd name="T19" fmla="*/ 0 h 20"/>
                  <a:gd name="T20" fmla="*/ 7 w 22"/>
                  <a:gd name="T21" fmla="*/ 0 h 20"/>
                  <a:gd name="T22" fmla="*/ 3 w 22"/>
                  <a:gd name="T23" fmla="*/ 4 h 20"/>
                  <a:gd name="T24" fmla="*/ 0 w 22"/>
                  <a:gd name="T25" fmla="*/ 6 h 20"/>
                  <a:gd name="T26" fmla="*/ 0 w 22"/>
                  <a:gd name="T27" fmla="*/ 9 h 20"/>
                  <a:gd name="T28" fmla="*/ 0 w 22"/>
                  <a:gd name="T29" fmla="*/ 13 h 20"/>
                  <a:gd name="T30" fmla="*/ 1 w 22"/>
                  <a:gd name="T31" fmla="*/ 16 h 20"/>
                  <a:gd name="T32" fmla="*/ 5 w 22"/>
                  <a:gd name="T33" fmla="*/ 18 h 20"/>
                  <a:gd name="T34" fmla="*/ 10 w 22"/>
                  <a:gd name="T35" fmla="*/ 20 h 20"/>
                  <a:gd name="T36" fmla="*/ 14 w 22"/>
                  <a:gd name="T37" fmla="*/ 20 h 20"/>
                  <a:gd name="T38" fmla="*/ 19 w 22"/>
                  <a:gd name="T39" fmla="*/ 18 h 20"/>
                  <a:gd name="T40" fmla="*/ 21 w 22"/>
                  <a:gd name="T41" fmla="*/ 14 h 20"/>
                  <a:gd name="T42" fmla="*/ 22 w 22"/>
                  <a:gd name="T43" fmla="*/ 11 h 20"/>
                  <a:gd name="T44" fmla="*/ 21 w 22"/>
                  <a:gd name="T45" fmla="*/ 7 h 20"/>
                  <a:gd name="T46" fmla="*/ 19 w 22"/>
                  <a:gd name="T47" fmla="*/ 4 h 20"/>
                  <a:gd name="T48" fmla="*/ 15 w 22"/>
                  <a:gd name="T49" fmla="*/ 2 h 20"/>
                  <a:gd name="T50" fmla="*/ 12 w 22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0">
                    <a:moveTo>
                      <a:pt x="12" y="13"/>
                    </a:moveTo>
                    <a:lnTo>
                      <a:pt x="10" y="13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2" y="13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5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9" y="18"/>
                    </a:lnTo>
                    <a:lnTo>
                      <a:pt x="21" y="14"/>
                    </a:lnTo>
                    <a:lnTo>
                      <a:pt x="22" y="11"/>
                    </a:lnTo>
                    <a:lnTo>
                      <a:pt x="21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9">
                <a:extLst>
                  <a:ext uri="{FF2B5EF4-FFF2-40B4-BE49-F238E27FC236}">
                    <a16:creationId xmlns:a16="http://schemas.microsoft.com/office/drawing/2014/main" xmlns="" id="{2D49B2E3-7C05-4E15-9224-4F5184EA805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3" y="1031875"/>
                <a:ext cx="33338" cy="30163"/>
              </a:xfrm>
              <a:custGeom>
                <a:avLst/>
                <a:gdLst>
                  <a:gd name="T0" fmla="*/ 16 w 21"/>
                  <a:gd name="T1" fmla="*/ 11 h 19"/>
                  <a:gd name="T2" fmla="*/ 14 w 21"/>
                  <a:gd name="T3" fmla="*/ 12 h 19"/>
                  <a:gd name="T4" fmla="*/ 13 w 21"/>
                  <a:gd name="T5" fmla="*/ 12 h 19"/>
                  <a:gd name="T6" fmla="*/ 9 w 21"/>
                  <a:gd name="T7" fmla="*/ 11 h 19"/>
                  <a:gd name="T8" fmla="*/ 9 w 21"/>
                  <a:gd name="T9" fmla="*/ 9 h 19"/>
                  <a:gd name="T10" fmla="*/ 11 w 21"/>
                  <a:gd name="T11" fmla="*/ 7 h 19"/>
                  <a:gd name="T12" fmla="*/ 13 w 21"/>
                  <a:gd name="T13" fmla="*/ 7 h 19"/>
                  <a:gd name="T14" fmla="*/ 16 w 21"/>
                  <a:gd name="T15" fmla="*/ 7 h 19"/>
                  <a:gd name="T16" fmla="*/ 16 w 21"/>
                  <a:gd name="T17" fmla="*/ 11 h 19"/>
                  <a:gd name="T18" fmla="*/ 13 w 21"/>
                  <a:gd name="T19" fmla="*/ 0 h 19"/>
                  <a:gd name="T20" fmla="*/ 7 w 21"/>
                  <a:gd name="T21" fmla="*/ 0 h 19"/>
                  <a:gd name="T22" fmla="*/ 4 w 21"/>
                  <a:gd name="T23" fmla="*/ 2 h 19"/>
                  <a:gd name="T24" fmla="*/ 2 w 21"/>
                  <a:gd name="T25" fmla="*/ 4 h 19"/>
                  <a:gd name="T26" fmla="*/ 0 w 21"/>
                  <a:gd name="T27" fmla="*/ 7 h 19"/>
                  <a:gd name="T28" fmla="*/ 0 w 21"/>
                  <a:gd name="T29" fmla="*/ 11 h 19"/>
                  <a:gd name="T30" fmla="*/ 2 w 21"/>
                  <a:gd name="T31" fmla="*/ 14 h 19"/>
                  <a:gd name="T32" fmla="*/ 6 w 21"/>
                  <a:gd name="T33" fmla="*/ 18 h 19"/>
                  <a:gd name="T34" fmla="*/ 9 w 21"/>
                  <a:gd name="T35" fmla="*/ 19 h 19"/>
                  <a:gd name="T36" fmla="*/ 14 w 21"/>
                  <a:gd name="T37" fmla="*/ 19 h 19"/>
                  <a:gd name="T38" fmla="*/ 18 w 21"/>
                  <a:gd name="T39" fmla="*/ 18 h 19"/>
                  <a:gd name="T40" fmla="*/ 21 w 21"/>
                  <a:gd name="T41" fmla="*/ 14 h 19"/>
                  <a:gd name="T42" fmla="*/ 21 w 21"/>
                  <a:gd name="T43" fmla="*/ 11 h 19"/>
                  <a:gd name="T44" fmla="*/ 21 w 21"/>
                  <a:gd name="T45" fmla="*/ 7 h 19"/>
                  <a:gd name="T46" fmla="*/ 20 w 21"/>
                  <a:gd name="T47" fmla="*/ 4 h 19"/>
                  <a:gd name="T48" fmla="*/ 16 w 21"/>
                  <a:gd name="T49" fmla="*/ 2 h 19"/>
                  <a:gd name="T50" fmla="*/ 13 w 21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9">
                    <a:moveTo>
                      <a:pt x="16" y="11"/>
                    </a:moveTo>
                    <a:lnTo>
                      <a:pt x="14" y="12"/>
                    </a:lnTo>
                    <a:lnTo>
                      <a:pt x="13" y="12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lnTo>
                      <a:pt x="21" y="7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0">
                <a:extLst>
                  <a:ext uri="{FF2B5EF4-FFF2-40B4-BE49-F238E27FC236}">
                    <a16:creationId xmlns:a16="http://schemas.microsoft.com/office/drawing/2014/main" xmlns="" id="{61CC5A18-4810-4CE8-B6E7-AC56DABEA5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0151" y="1004888"/>
                <a:ext cx="33338" cy="26988"/>
              </a:xfrm>
              <a:custGeom>
                <a:avLst/>
                <a:gdLst>
                  <a:gd name="T0" fmla="*/ 9 w 21"/>
                  <a:gd name="T1" fmla="*/ 12 h 17"/>
                  <a:gd name="T2" fmla="*/ 7 w 21"/>
                  <a:gd name="T3" fmla="*/ 12 h 17"/>
                  <a:gd name="T4" fmla="*/ 5 w 21"/>
                  <a:gd name="T5" fmla="*/ 8 h 17"/>
                  <a:gd name="T6" fmla="*/ 5 w 21"/>
                  <a:gd name="T7" fmla="*/ 7 h 17"/>
                  <a:gd name="T8" fmla="*/ 9 w 21"/>
                  <a:gd name="T9" fmla="*/ 5 h 17"/>
                  <a:gd name="T10" fmla="*/ 10 w 21"/>
                  <a:gd name="T11" fmla="*/ 7 h 17"/>
                  <a:gd name="T12" fmla="*/ 12 w 21"/>
                  <a:gd name="T13" fmla="*/ 8 h 17"/>
                  <a:gd name="T14" fmla="*/ 12 w 21"/>
                  <a:gd name="T15" fmla="*/ 10 h 17"/>
                  <a:gd name="T16" fmla="*/ 9 w 21"/>
                  <a:gd name="T17" fmla="*/ 12 h 17"/>
                  <a:gd name="T18" fmla="*/ 21 w 21"/>
                  <a:gd name="T19" fmla="*/ 7 h 17"/>
                  <a:gd name="T20" fmla="*/ 21 w 21"/>
                  <a:gd name="T21" fmla="*/ 3 h 17"/>
                  <a:gd name="T22" fmla="*/ 17 w 21"/>
                  <a:gd name="T23" fmla="*/ 1 h 17"/>
                  <a:gd name="T24" fmla="*/ 14 w 21"/>
                  <a:gd name="T25" fmla="*/ 0 h 17"/>
                  <a:gd name="T26" fmla="*/ 9 w 21"/>
                  <a:gd name="T27" fmla="*/ 0 h 17"/>
                  <a:gd name="T28" fmla="*/ 5 w 21"/>
                  <a:gd name="T29" fmla="*/ 1 h 17"/>
                  <a:gd name="T30" fmla="*/ 2 w 21"/>
                  <a:gd name="T31" fmla="*/ 3 h 17"/>
                  <a:gd name="T32" fmla="*/ 0 w 21"/>
                  <a:gd name="T33" fmla="*/ 7 h 17"/>
                  <a:gd name="T34" fmla="*/ 0 w 21"/>
                  <a:gd name="T35" fmla="*/ 10 h 17"/>
                  <a:gd name="T36" fmla="*/ 2 w 21"/>
                  <a:gd name="T37" fmla="*/ 14 h 17"/>
                  <a:gd name="T38" fmla="*/ 3 w 21"/>
                  <a:gd name="T39" fmla="*/ 17 h 17"/>
                  <a:gd name="T40" fmla="*/ 7 w 21"/>
                  <a:gd name="T41" fmla="*/ 17 h 17"/>
                  <a:gd name="T42" fmla="*/ 12 w 21"/>
                  <a:gd name="T43" fmla="*/ 17 h 17"/>
                  <a:gd name="T44" fmla="*/ 15 w 21"/>
                  <a:gd name="T45" fmla="*/ 17 h 17"/>
                  <a:gd name="T46" fmla="*/ 19 w 21"/>
                  <a:gd name="T47" fmla="*/ 14 h 17"/>
                  <a:gd name="T48" fmla="*/ 21 w 21"/>
                  <a:gd name="T49" fmla="*/ 10 h 17"/>
                  <a:gd name="T50" fmla="*/ 21 w 21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7">
                    <a:moveTo>
                      <a:pt x="9" y="12"/>
                    </a:moveTo>
                    <a:lnTo>
                      <a:pt x="7" y="12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9" y="12"/>
                    </a:lnTo>
                    <a:close/>
                    <a:moveTo>
                      <a:pt x="21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9" y="14"/>
                    </a:lnTo>
                    <a:lnTo>
                      <a:pt x="21" y="10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1">
                <a:extLst>
                  <a:ext uri="{FF2B5EF4-FFF2-40B4-BE49-F238E27FC236}">
                    <a16:creationId xmlns:a16="http://schemas.microsoft.com/office/drawing/2014/main" xmlns="" id="{53DD9C67-BB7D-409E-BAF6-41686023D7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020763"/>
                <a:ext cx="36513" cy="30163"/>
              </a:xfrm>
              <a:custGeom>
                <a:avLst/>
                <a:gdLst>
                  <a:gd name="T0" fmla="*/ 11 w 23"/>
                  <a:gd name="T1" fmla="*/ 12 h 19"/>
                  <a:gd name="T2" fmla="*/ 7 w 23"/>
                  <a:gd name="T3" fmla="*/ 12 h 19"/>
                  <a:gd name="T4" fmla="*/ 7 w 23"/>
                  <a:gd name="T5" fmla="*/ 9 h 19"/>
                  <a:gd name="T6" fmla="*/ 7 w 23"/>
                  <a:gd name="T7" fmla="*/ 7 h 19"/>
                  <a:gd name="T8" fmla="*/ 11 w 23"/>
                  <a:gd name="T9" fmla="*/ 5 h 19"/>
                  <a:gd name="T10" fmla="*/ 12 w 23"/>
                  <a:gd name="T11" fmla="*/ 7 h 19"/>
                  <a:gd name="T12" fmla="*/ 14 w 23"/>
                  <a:gd name="T13" fmla="*/ 9 h 19"/>
                  <a:gd name="T14" fmla="*/ 12 w 23"/>
                  <a:gd name="T15" fmla="*/ 11 h 19"/>
                  <a:gd name="T16" fmla="*/ 11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9 w 23"/>
                  <a:gd name="T23" fmla="*/ 2 h 19"/>
                  <a:gd name="T24" fmla="*/ 16 w 23"/>
                  <a:gd name="T25" fmla="*/ 0 h 19"/>
                  <a:gd name="T26" fmla="*/ 11 w 23"/>
                  <a:gd name="T27" fmla="*/ 0 h 19"/>
                  <a:gd name="T28" fmla="*/ 7 w 23"/>
                  <a:gd name="T29" fmla="*/ 0 h 19"/>
                  <a:gd name="T30" fmla="*/ 4 w 23"/>
                  <a:gd name="T31" fmla="*/ 4 h 19"/>
                  <a:gd name="T32" fmla="*/ 2 w 23"/>
                  <a:gd name="T33" fmla="*/ 7 h 19"/>
                  <a:gd name="T34" fmla="*/ 0 w 23"/>
                  <a:gd name="T35" fmla="*/ 11 h 19"/>
                  <a:gd name="T36" fmla="*/ 2 w 23"/>
                  <a:gd name="T37" fmla="*/ 14 h 19"/>
                  <a:gd name="T38" fmla="*/ 4 w 23"/>
                  <a:gd name="T39" fmla="*/ 16 h 19"/>
                  <a:gd name="T40" fmla="*/ 7 w 23"/>
                  <a:gd name="T41" fmla="*/ 18 h 19"/>
                  <a:gd name="T42" fmla="*/ 12 w 23"/>
                  <a:gd name="T43" fmla="*/ 19 h 19"/>
                  <a:gd name="T44" fmla="*/ 16 w 23"/>
                  <a:gd name="T45" fmla="*/ 18 h 19"/>
                  <a:gd name="T46" fmla="*/ 19 w 23"/>
                  <a:gd name="T47" fmla="*/ 16 h 19"/>
                  <a:gd name="T48" fmla="*/ 23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2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11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9" y="16"/>
                    </a:lnTo>
                    <a:lnTo>
                      <a:pt x="23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2">
                <a:extLst>
                  <a:ext uri="{FF2B5EF4-FFF2-40B4-BE49-F238E27FC236}">
                    <a16:creationId xmlns:a16="http://schemas.microsoft.com/office/drawing/2014/main" xmlns="" id="{C7B59240-77BA-4401-B87F-449F92098F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1" y="1031875"/>
                <a:ext cx="36513" cy="30163"/>
              </a:xfrm>
              <a:custGeom>
                <a:avLst/>
                <a:gdLst>
                  <a:gd name="T0" fmla="*/ 11 w 23"/>
                  <a:gd name="T1" fmla="*/ 14 h 19"/>
                  <a:gd name="T2" fmla="*/ 7 w 23"/>
                  <a:gd name="T3" fmla="*/ 12 h 19"/>
                  <a:gd name="T4" fmla="*/ 6 w 23"/>
                  <a:gd name="T5" fmla="*/ 11 h 19"/>
                  <a:gd name="T6" fmla="*/ 7 w 23"/>
                  <a:gd name="T7" fmla="*/ 9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9 h 19"/>
                  <a:gd name="T14" fmla="*/ 13 w 23"/>
                  <a:gd name="T15" fmla="*/ 12 h 19"/>
                  <a:gd name="T16" fmla="*/ 11 w 23"/>
                  <a:gd name="T17" fmla="*/ 14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9 w 23"/>
                  <a:gd name="T27" fmla="*/ 0 h 19"/>
                  <a:gd name="T28" fmla="*/ 6 w 23"/>
                  <a:gd name="T29" fmla="*/ 2 h 19"/>
                  <a:gd name="T30" fmla="*/ 2 w 23"/>
                  <a:gd name="T31" fmla="*/ 5 h 19"/>
                  <a:gd name="T32" fmla="*/ 0 w 23"/>
                  <a:gd name="T33" fmla="*/ 9 h 19"/>
                  <a:gd name="T34" fmla="*/ 0 w 23"/>
                  <a:gd name="T35" fmla="*/ 12 h 19"/>
                  <a:gd name="T36" fmla="*/ 2 w 23"/>
                  <a:gd name="T37" fmla="*/ 16 h 19"/>
                  <a:gd name="T38" fmla="*/ 4 w 23"/>
                  <a:gd name="T39" fmla="*/ 18 h 19"/>
                  <a:gd name="T40" fmla="*/ 9 w 23"/>
                  <a:gd name="T41" fmla="*/ 19 h 19"/>
                  <a:gd name="T42" fmla="*/ 13 w 23"/>
                  <a:gd name="T43" fmla="*/ 19 h 19"/>
                  <a:gd name="T44" fmla="*/ 18 w 23"/>
                  <a:gd name="T45" fmla="*/ 18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4"/>
                    </a:moveTo>
                    <a:lnTo>
                      <a:pt x="7" y="12"/>
                    </a:lnTo>
                    <a:lnTo>
                      <a:pt x="6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1" y="14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3">
                <a:extLst>
                  <a:ext uri="{FF2B5EF4-FFF2-40B4-BE49-F238E27FC236}">
                    <a16:creationId xmlns:a16="http://schemas.microsoft.com/office/drawing/2014/main" xmlns="" id="{D94C076D-3B5B-4509-89B2-3E1D648C6E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8088" y="1169988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9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2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4 w 23"/>
                  <a:gd name="T25" fmla="*/ 0 h 20"/>
                  <a:gd name="T26" fmla="*/ 10 w 23"/>
                  <a:gd name="T27" fmla="*/ 0 h 20"/>
                  <a:gd name="T28" fmla="*/ 5 w 23"/>
                  <a:gd name="T29" fmla="*/ 2 h 20"/>
                  <a:gd name="T30" fmla="*/ 4 w 23"/>
                  <a:gd name="T31" fmla="*/ 6 h 20"/>
                  <a:gd name="T32" fmla="*/ 2 w 23"/>
                  <a:gd name="T33" fmla="*/ 7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4">
                <a:extLst>
                  <a:ext uri="{FF2B5EF4-FFF2-40B4-BE49-F238E27FC236}">
                    <a16:creationId xmlns:a16="http://schemas.microsoft.com/office/drawing/2014/main" xmlns="" id="{A7D14DB8-EDFE-4B50-B5BC-2845A9C2D6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0463" y="1187450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6 w 23"/>
                  <a:gd name="T5" fmla="*/ 10 h 19"/>
                  <a:gd name="T6" fmla="*/ 7 w 23"/>
                  <a:gd name="T7" fmla="*/ 7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10 h 19"/>
                  <a:gd name="T14" fmla="*/ 13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20 w 23"/>
                  <a:gd name="T23" fmla="*/ 3 h 19"/>
                  <a:gd name="T24" fmla="*/ 14 w 23"/>
                  <a:gd name="T25" fmla="*/ 2 h 19"/>
                  <a:gd name="T26" fmla="*/ 11 w 23"/>
                  <a:gd name="T27" fmla="*/ 0 h 19"/>
                  <a:gd name="T28" fmla="*/ 6 w 23"/>
                  <a:gd name="T29" fmla="*/ 2 h 19"/>
                  <a:gd name="T30" fmla="*/ 4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4 w 23"/>
                  <a:gd name="T39" fmla="*/ 17 h 19"/>
                  <a:gd name="T40" fmla="*/ 7 w 23"/>
                  <a:gd name="T41" fmla="*/ 19 h 19"/>
                  <a:gd name="T42" fmla="*/ 13 w 23"/>
                  <a:gd name="T43" fmla="*/ 19 h 19"/>
                  <a:gd name="T44" fmla="*/ 16 w 23"/>
                  <a:gd name="T45" fmla="*/ 17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20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16" y="17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5">
                <a:extLst>
                  <a:ext uri="{FF2B5EF4-FFF2-40B4-BE49-F238E27FC236}">
                    <a16:creationId xmlns:a16="http://schemas.microsoft.com/office/drawing/2014/main" xmlns="" id="{2FE857F5-68DA-4884-A501-544ECCD0E6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251" y="1201738"/>
                <a:ext cx="36513" cy="30163"/>
              </a:xfrm>
              <a:custGeom>
                <a:avLst/>
                <a:gdLst>
                  <a:gd name="T0" fmla="*/ 10 w 23"/>
                  <a:gd name="T1" fmla="*/ 12 h 19"/>
                  <a:gd name="T2" fmla="*/ 7 w 23"/>
                  <a:gd name="T3" fmla="*/ 12 h 19"/>
                  <a:gd name="T4" fmla="*/ 5 w 23"/>
                  <a:gd name="T5" fmla="*/ 10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4 w 23"/>
                  <a:gd name="T13" fmla="*/ 8 h 19"/>
                  <a:gd name="T14" fmla="*/ 12 w 23"/>
                  <a:gd name="T15" fmla="*/ 10 h 19"/>
                  <a:gd name="T16" fmla="*/ 10 w 23"/>
                  <a:gd name="T17" fmla="*/ 12 h 19"/>
                  <a:gd name="T18" fmla="*/ 23 w 23"/>
                  <a:gd name="T19" fmla="*/ 7 h 19"/>
                  <a:gd name="T20" fmla="*/ 21 w 23"/>
                  <a:gd name="T21" fmla="*/ 3 h 19"/>
                  <a:gd name="T22" fmla="*/ 17 w 23"/>
                  <a:gd name="T23" fmla="*/ 1 h 19"/>
                  <a:gd name="T24" fmla="*/ 14 w 23"/>
                  <a:gd name="T25" fmla="*/ 0 h 19"/>
                  <a:gd name="T26" fmla="*/ 10 w 23"/>
                  <a:gd name="T27" fmla="*/ 0 h 19"/>
                  <a:gd name="T28" fmla="*/ 5 w 23"/>
                  <a:gd name="T29" fmla="*/ 1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5 w 23"/>
                  <a:gd name="T39" fmla="*/ 17 h 19"/>
                  <a:gd name="T40" fmla="*/ 9 w 23"/>
                  <a:gd name="T41" fmla="*/ 19 h 19"/>
                  <a:gd name="T42" fmla="*/ 12 w 23"/>
                  <a:gd name="T43" fmla="*/ 19 h 19"/>
                  <a:gd name="T44" fmla="*/ 17 w 23"/>
                  <a:gd name="T45" fmla="*/ 17 h 19"/>
                  <a:gd name="T46" fmla="*/ 21 w 23"/>
                  <a:gd name="T47" fmla="*/ 14 h 19"/>
                  <a:gd name="T48" fmla="*/ 23 w 23"/>
                  <a:gd name="T49" fmla="*/ 10 h 19"/>
                  <a:gd name="T50" fmla="*/ 23 w 23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0" y="12"/>
                    </a:moveTo>
                    <a:lnTo>
                      <a:pt x="7" y="12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2"/>
                    </a:lnTo>
                    <a:close/>
                    <a:moveTo>
                      <a:pt x="23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6">
                <a:extLst>
                  <a:ext uri="{FF2B5EF4-FFF2-40B4-BE49-F238E27FC236}">
                    <a16:creationId xmlns:a16="http://schemas.microsoft.com/office/drawing/2014/main" xmlns="" id="{5D1DA844-B173-4B5B-9566-3567932C35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9201" y="1333500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10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4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6 w 23"/>
                  <a:gd name="T25" fmla="*/ 0 h 20"/>
                  <a:gd name="T26" fmla="*/ 10 w 23"/>
                  <a:gd name="T27" fmla="*/ 0 h 20"/>
                  <a:gd name="T28" fmla="*/ 7 w 23"/>
                  <a:gd name="T29" fmla="*/ 2 h 20"/>
                  <a:gd name="T30" fmla="*/ 3 w 23"/>
                  <a:gd name="T31" fmla="*/ 6 h 20"/>
                  <a:gd name="T32" fmla="*/ 2 w 23"/>
                  <a:gd name="T33" fmla="*/ 9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7">
                <a:extLst>
                  <a:ext uri="{FF2B5EF4-FFF2-40B4-BE49-F238E27FC236}">
                    <a16:creationId xmlns:a16="http://schemas.microsoft.com/office/drawing/2014/main" xmlns="" id="{36E4D0EC-15C7-47A3-BA37-F43C34BF6A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4751" y="1350963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5 w 23"/>
                  <a:gd name="T5" fmla="*/ 9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2 w 23"/>
                  <a:gd name="T13" fmla="*/ 9 h 19"/>
                  <a:gd name="T14" fmla="*/ 12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11 w 23"/>
                  <a:gd name="T27" fmla="*/ 0 h 19"/>
                  <a:gd name="T28" fmla="*/ 5 w 23"/>
                  <a:gd name="T29" fmla="*/ 2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0 w 23"/>
                  <a:gd name="T37" fmla="*/ 14 h 19"/>
                  <a:gd name="T38" fmla="*/ 4 w 23"/>
                  <a:gd name="T39" fmla="*/ 16 h 19"/>
                  <a:gd name="T40" fmla="*/ 7 w 23"/>
                  <a:gd name="T41" fmla="*/ 19 h 19"/>
                  <a:gd name="T42" fmla="*/ 12 w 23"/>
                  <a:gd name="T43" fmla="*/ 19 h 19"/>
                  <a:gd name="T44" fmla="*/ 16 w 23"/>
                  <a:gd name="T45" fmla="*/ 17 h 19"/>
                  <a:gd name="T46" fmla="*/ 19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17"/>
                    </a:lnTo>
                    <a:lnTo>
                      <a:pt x="19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8">
                <a:extLst>
                  <a:ext uri="{FF2B5EF4-FFF2-40B4-BE49-F238E27FC236}">
                    <a16:creationId xmlns:a16="http://schemas.microsoft.com/office/drawing/2014/main" xmlns="" id="{B9C1DF19-FCFC-4898-95B8-7A68AF3D19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5538" y="1365250"/>
                <a:ext cx="34925" cy="26988"/>
              </a:xfrm>
              <a:custGeom>
                <a:avLst/>
                <a:gdLst>
                  <a:gd name="T0" fmla="*/ 10 w 22"/>
                  <a:gd name="T1" fmla="*/ 12 h 17"/>
                  <a:gd name="T2" fmla="*/ 8 w 22"/>
                  <a:gd name="T3" fmla="*/ 12 h 17"/>
                  <a:gd name="T4" fmla="*/ 7 w 22"/>
                  <a:gd name="T5" fmla="*/ 8 h 17"/>
                  <a:gd name="T6" fmla="*/ 7 w 22"/>
                  <a:gd name="T7" fmla="*/ 7 h 17"/>
                  <a:gd name="T8" fmla="*/ 10 w 22"/>
                  <a:gd name="T9" fmla="*/ 5 h 17"/>
                  <a:gd name="T10" fmla="*/ 12 w 22"/>
                  <a:gd name="T11" fmla="*/ 5 h 17"/>
                  <a:gd name="T12" fmla="*/ 14 w 22"/>
                  <a:gd name="T13" fmla="*/ 8 h 17"/>
                  <a:gd name="T14" fmla="*/ 14 w 22"/>
                  <a:gd name="T15" fmla="*/ 10 h 17"/>
                  <a:gd name="T16" fmla="*/ 10 w 22"/>
                  <a:gd name="T17" fmla="*/ 12 h 17"/>
                  <a:gd name="T18" fmla="*/ 22 w 22"/>
                  <a:gd name="T19" fmla="*/ 7 h 17"/>
                  <a:gd name="T20" fmla="*/ 21 w 22"/>
                  <a:gd name="T21" fmla="*/ 3 h 17"/>
                  <a:gd name="T22" fmla="*/ 19 w 22"/>
                  <a:gd name="T23" fmla="*/ 0 h 17"/>
                  <a:gd name="T24" fmla="*/ 14 w 22"/>
                  <a:gd name="T25" fmla="*/ 0 h 17"/>
                  <a:gd name="T26" fmla="*/ 10 w 22"/>
                  <a:gd name="T27" fmla="*/ 0 h 17"/>
                  <a:gd name="T28" fmla="*/ 5 w 22"/>
                  <a:gd name="T29" fmla="*/ 0 h 17"/>
                  <a:gd name="T30" fmla="*/ 3 w 22"/>
                  <a:gd name="T31" fmla="*/ 3 h 17"/>
                  <a:gd name="T32" fmla="*/ 1 w 22"/>
                  <a:gd name="T33" fmla="*/ 7 h 17"/>
                  <a:gd name="T34" fmla="*/ 0 w 22"/>
                  <a:gd name="T35" fmla="*/ 10 h 17"/>
                  <a:gd name="T36" fmla="*/ 1 w 22"/>
                  <a:gd name="T37" fmla="*/ 14 h 17"/>
                  <a:gd name="T38" fmla="*/ 5 w 22"/>
                  <a:gd name="T39" fmla="*/ 15 h 17"/>
                  <a:gd name="T40" fmla="*/ 8 w 22"/>
                  <a:gd name="T41" fmla="*/ 17 h 17"/>
                  <a:gd name="T42" fmla="*/ 14 w 22"/>
                  <a:gd name="T43" fmla="*/ 17 h 17"/>
                  <a:gd name="T44" fmla="*/ 17 w 22"/>
                  <a:gd name="T45" fmla="*/ 15 h 17"/>
                  <a:gd name="T46" fmla="*/ 21 w 22"/>
                  <a:gd name="T47" fmla="*/ 14 h 17"/>
                  <a:gd name="T48" fmla="*/ 22 w 22"/>
                  <a:gd name="T49" fmla="*/ 10 h 17"/>
                  <a:gd name="T50" fmla="*/ 22 w 22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0" y="12"/>
                    </a:moveTo>
                    <a:lnTo>
                      <a:pt x="8" y="12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0" y="12"/>
                    </a:lnTo>
                    <a:close/>
                    <a:moveTo>
                      <a:pt x="22" y="7"/>
                    </a:moveTo>
                    <a:lnTo>
                      <a:pt x="21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9">
                <a:extLst>
                  <a:ext uri="{FF2B5EF4-FFF2-40B4-BE49-F238E27FC236}">
                    <a16:creationId xmlns:a16="http://schemas.microsoft.com/office/drawing/2014/main" xmlns="" id="{A962FD3D-4407-4561-BFD4-4D503DA7E1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713" y="1169988"/>
                <a:ext cx="36513" cy="31750"/>
              </a:xfrm>
              <a:custGeom>
                <a:avLst/>
                <a:gdLst>
                  <a:gd name="T0" fmla="*/ 18 w 23"/>
                  <a:gd name="T1" fmla="*/ 11 h 20"/>
                  <a:gd name="T2" fmla="*/ 16 w 23"/>
                  <a:gd name="T3" fmla="*/ 13 h 20"/>
                  <a:gd name="T4" fmla="*/ 12 w 23"/>
                  <a:gd name="T5" fmla="*/ 14 h 20"/>
                  <a:gd name="T6" fmla="*/ 11 w 23"/>
                  <a:gd name="T7" fmla="*/ 13 h 20"/>
                  <a:gd name="T8" fmla="*/ 9 w 23"/>
                  <a:gd name="T9" fmla="*/ 9 h 20"/>
                  <a:gd name="T10" fmla="*/ 11 w 23"/>
                  <a:gd name="T11" fmla="*/ 7 h 20"/>
                  <a:gd name="T12" fmla="*/ 14 w 23"/>
                  <a:gd name="T13" fmla="*/ 7 h 20"/>
                  <a:gd name="T14" fmla="*/ 16 w 23"/>
                  <a:gd name="T15" fmla="*/ 9 h 20"/>
                  <a:gd name="T16" fmla="*/ 18 w 23"/>
                  <a:gd name="T17" fmla="*/ 11 h 20"/>
                  <a:gd name="T18" fmla="*/ 12 w 23"/>
                  <a:gd name="T19" fmla="*/ 0 h 20"/>
                  <a:gd name="T20" fmla="*/ 9 w 23"/>
                  <a:gd name="T21" fmla="*/ 0 h 20"/>
                  <a:gd name="T22" fmla="*/ 6 w 23"/>
                  <a:gd name="T23" fmla="*/ 2 h 20"/>
                  <a:gd name="T24" fmla="*/ 2 w 23"/>
                  <a:gd name="T25" fmla="*/ 6 h 20"/>
                  <a:gd name="T26" fmla="*/ 0 w 23"/>
                  <a:gd name="T27" fmla="*/ 9 h 20"/>
                  <a:gd name="T28" fmla="*/ 0 w 23"/>
                  <a:gd name="T29" fmla="*/ 13 h 20"/>
                  <a:gd name="T30" fmla="*/ 2 w 23"/>
                  <a:gd name="T31" fmla="*/ 16 h 20"/>
                  <a:gd name="T32" fmla="*/ 6 w 23"/>
                  <a:gd name="T33" fmla="*/ 18 h 20"/>
                  <a:gd name="T34" fmla="*/ 11 w 23"/>
                  <a:gd name="T35" fmla="*/ 20 h 20"/>
                  <a:gd name="T36" fmla="*/ 14 w 23"/>
                  <a:gd name="T37" fmla="*/ 20 h 20"/>
                  <a:gd name="T38" fmla="*/ 18 w 23"/>
                  <a:gd name="T39" fmla="*/ 18 h 20"/>
                  <a:gd name="T40" fmla="*/ 21 w 23"/>
                  <a:gd name="T41" fmla="*/ 16 h 20"/>
                  <a:gd name="T42" fmla="*/ 23 w 23"/>
                  <a:gd name="T43" fmla="*/ 13 h 20"/>
                  <a:gd name="T44" fmla="*/ 23 w 23"/>
                  <a:gd name="T45" fmla="*/ 9 h 20"/>
                  <a:gd name="T46" fmla="*/ 21 w 23"/>
                  <a:gd name="T47" fmla="*/ 6 h 20"/>
                  <a:gd name="T48" fmla="*/ 18 w 23"/>
                  <a:gd name="T49" fmla="*/ 2 h 20"/>
                  <a:gd name="T50" fmla="*/ 12 w 23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8" y="11"/>
                    </a:moveTo>
                    <a:lnTo>
                      <a:pt x="16" y="13"/>
                    </a:lnTo>
                    <a:lnTo>
                      <a:pt x="12" y="14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1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11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lnTo>
                      <a:pt x="21" y="6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60">
                <a:extLst>
                  <a:ext uri="{FF2B5EF4-FFF2-40B4-BE49-F238E27FC236}">
                    <a16:creationId xmlns:a16="http://schemas.microsoft.com/office/drawing/2014/main" xmlns="" id="{6E36651C-8A1B-4C74-8C12-6932111DB9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513" y="1190625"/>
                <a:ext cx="34925" cy="26988"/>
              </a:xfrm>
              <a:custGeom>
                <a:avLst/>
                <a:gdLst>
                  <a:gd name="T0" fmla="*/ 12 w 22"/>
                  <a:gd name="T1" fmla="*/ 12 h 17"/>
                  <a:gd name="T2" fmla="*/ 8 w 22"/>
                  <a:gd name="T3" fmla="*/ 10 h 17"/>
                  <a:gd name="T4" fmla="*/ 8 w 22"/>
                  <a:gd name="T5" fmla="*/ 8 h 17"/>
                  <a:gd name="T6" fmla="*/ 10 w 22"/>
                  <a:gd name="T7" fmla="*/ 5 h 17"/>
                  <a:gd name="T8" fmla="*/ 12 w 22"/>
                  <a:gd name="T9" fmla="*/ 5 h 17"/>
                  <a:gd name="T10" fmla="*/ 15 w 22"/>
                  <a:gd name="T11" fmla="*/ 7 h 17"/>
                  <a:gd name="T12" fmla="*/ 15 w 22"/>
                  <a:gd name="T13" fmla="*/ 8 h 17"/>
                  <a:gd name="T14" fmla="*/ 14 w 22"/>
                  <a:gd name="T15" fmla="*/ 10 h 17"/>
                  <a:gd name="T16" fmla="*/ 12 w 22"/>
                  <a:gd name="T17" fmla="*/ 12 h 17"/>
                  <a:gd name="T18" fmla="*/ 12 w 22"/>
                  <a:gd name="T19" fmla="*/ 0 h 17"/>
                  <a:gd name="T20" fmla="*/ 7 w 22"/>
                  <a:gd name="T21" fmla="*/ 0 h 17"/>
                  <a:gd name="T22" fmla="*/ 3 w 22"/>
                  <a:gd name="T23" fmla="*/ 1 h 17"/>
                  <a:gd name="T24" fmla="*/ 0 w 22"/>
                  <a:gd name="T25" fmla="*/ 3 h 17"/>
                  <a:gd name="T26" fmla="*/ 0 w 22"/>
                  <a:gd name="T27" fmla="*/ 7 h 17"/>
                  <a:gd name="T28" fmla="*/ 0 w 22"/>
                  <a:gd name="T29" fmla="*/ 10 h 17"/>
                  <a:gd name="T30" fmla="*/ 1 w 22"/>
                  <a:gd name="T31" fmla="*/ 14 h 17"/>
                  <a:gd name="T32" fmla="*/ 5 w 22"/>
                  <a:gd name="T33" fmla="*/ 17 h 17"/>
                  <a:gd name="T34" fmla="*/ 10 w 22"/>
                  <a:gd name="T35" fmla="*/ 17 h 17"/>
                  <a:gd name="T36" fmla="*/ 14 w 22"/>
                  <a:gd name="T37" fmla="*/ 17 h 17"/>
                  <a:gd name="T38" fmla="*/ 17 w 22"/>
                  <a:gd name="T39" fmla="*/ 15 h 17"/>
                  <a:gd name="T40" fmla="*/ 21 w 22"/>
                  <a:gd name="T41" fmla="*/ 14 h 17"/>
                  <a:gd name="T42" fmla="*/ 22 w 22"/>
                  <a:gd name="T43" fmla="*/ 10 h 17"/>
                  <a:gd name="T44" fmla="*/ 21 w 22"/>
                  <a:gd name="T45" fmla="*/ 5 h 17"/>
                  <a:gd name="T46" fmla="*/ 19 w 22"/>
                  <a:gd name="T47" fmla="*/ 3 h 17"/>
                  <a:gd name="T48" fmla="*/ 15 w 22"/>
                  <a:gd name="T49" fmla="*/ 0 h 17"/>
                  <a:gd name="T50" fmla="*/ 12 w 22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2" y="12"/>
                    </a:moveTo>
                    <a:lnTo>
                      <a:pt x="8" y="10"/>
                    </a:lnTo>
                    <a:lnTo>
                      <a:pt x="8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2" y="12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7"/>
                    </a:lnTo>
                    <a:lnTo>
                      <a:pt x="10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5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61">
                <a:extLst>
                  <a:ext uri="{FF2B5EF4-FFF2-40B4-BE49-F238E27FC236}">
                    <a16:creationId xmlns:a16="http://schemas.microsoft.com/office/drawing/2014/main" xmlns="" id="{F97F9CCD-28A7-4C60-B098-E28534EFCE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726" y="1201738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0 h 19"/>
                  <a:gd name="T8" fmla="*/ 11 w 23"/>
                  <a:gd name="T9" fmla="*/ 8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7 h 19"/>
                  <a:gd name="T16" fmla="*/ 18 w 23"/>
                  <a:gd name="T17" fmla="*/ 10 h 19"/>
                  <a:gd name="T18" fmla="*/ 14 w 23"/>
                  <a:gd name="T19" fmla="*/ 0 h 19"/>
                  <a:gd name="T20" fmla="*/ 9 w 23"/>
                  <a:gd name="T21" fmla="*/ 0 h 19"/>
                  <a:gd name="T22" fmla="*/ 5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2 w 23"/>
                  <a:gd name="T29" fmla="*/ 10 h 19"/>
                  <a:gd name="T30" fmla="*/ 4 w 23"/>
                  <a:gd name="T31" fmla="*/ 14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9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3 w 23"/>
                  <a:gd name="T45" fmla="*/ 7 h 19"/>
                  <a:gd name="T46" fmla="*/ 21 w 23"/>
                  <a:gd name="T47" fmla="*/ 3 h 19"/>
                  <a:gd name="T48" fmla="*/ 18 w 23"/>
                  <a:gd name="T49" fmla="*/ 1 h 19"/>
                  <a:gd name="T50" fmla="*/ 14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8" y="10"/>
                    </a:lnTo>
                    <a:close/>
                    <a:moveTo>
                      <a:pt x="14" y="0"/>
                    </a:move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62">
                <a:extLst>
                  <a:ext uri="{FF2B5EF4-FFF2-40B4-BE49-F238E27FC236}">
                    <a16:creationId xmlns:a16="http://schemas.microsoft.com/office/drawing/2014/main" xmlns="" id="{C77176FB-FABD-4025-B4EE-9EEBC7B296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6601" y="1333500"/>
                <a:ext cx="33338" cy="31750"/>
              </a:xfrm>
              <a:custGeom>
                <a:avLst/>
                <a:gdLst>
                  <a:gd name="T0" fmla="*/ 16 w 21"/>
                  <a:gd name="T1" fmla="*/ 11 h 20"/>
                  <a:gd name="T2" fmla="*/ 14 w 21"/>
                  <a:gd name="T3" fmla="*/ 13 h 20"/>
                  <a:gd name="T4" fmla="*/ 13 w 21"/>
                  <a:gd name="T5" fmla="*/ 13 h 20"/>
                  <a:gd name="T6" fmla="*/ 9 w 21"/>
                  <a:gd name="T7" fmla="*/ 13 h 20"/>
                  <a:gd name="T8" fmla="*/ 9 w 21"/>
                  <a:gd name="T9" fmla="*/ 9 h 20"/>
                  <a:gd name="T10" fmla="*/ 11 w 21"/>
                  <a:gd name="T11" fmla="*/ 7 h 20"/>
                  <a:gd name="T12" fmla="*/ 13 w 21"/>
                  <a:gd name="T13" fmla="*/ 7 h 20"/>
                  <a:gd name="T14" fmla="*/ 16 w 21"/>
                  <a:gd name="T15" fmla="*/ 9 h 20"/>
                  <a:gd name="T16" fmla="*/ 16 w 21"/>
                  <a:gd name="T17" fmla="*/ 11 h 20"/>
                  <a:gd name="T18" fmla="*/ 13 w 21"/>
                  <a:gd name="T19" fmla="*/ 0 h 20"/>
                  <a:gd name="T20" fmla="*/ 7 w 21"/>
                  <a:gd name="T21" fmla="*/ 0 h 20"/>
                  <a:gd name="T22" fmla="*/ 4 w 21"/>
                  <a:gd name="T23" fmla="*/ 2 h 20"/>
                  <a:gd name="T24" fmla="*/ 2 w 21"/>
                  <a:gd name="T25" fmla="*/ 4 h 20"/>
                  <a:gd name="T26" fmla="*/ 0 w 21"/>
                  <a:gd name="T27" fmla="*/ 7 h 20"/>
                  <a:gd name="T28" fmla="*/ 0 w 21"/>
                  <a:gd name="T29" fmla="*/ 13 h 20"/>
                  <a:gd name="T30" fmla="*/ 2 w 21"/>
                  <a:gd name="T31" fmla="*/ 16 h 20"/>
                  <a:gd name="T32" fmla="*/ 6 w 21"/>
                  <a:gd name="T33" fmla="*/ 18 h 20"/>
                  <a:gd name="T34" fmla="*/ 9 w 21"/>
                  <a:gd name="T35" fmla="*/ 20 h 20"/>
                  <a:gd name="T36" fmla="*/ 14 w 21"/>
                  <a:gd name="T37" fmla="*/ 20 h 20"/>
                  <a:gd name="T38" fmla="*/ 18 w 21"/>
                  <a:gd name="T39" fmla="*/ 18 h 20"/>
                  <a:gd name="T40" fmla="*/ 21 w 21"/>
                  <a:gd name="T41" fmla="*/ 16 h 20"/>
                  <a:gd name="T42" fmla="*/ 21 w 21"/>
                  <a:gd name="T43" fmla="*/ 13 h 20"/>
                  <a:gd name="T44" fmla="*/ 21 w 21"/>
                  <a:gd name="T45" fmla="*/ 7 h 20"/>
                  <a:gd name="T46" fmla="*/ 19 w 21"/>
                  <a:gd name="T47" fmla="*/ 6 h 20"/>
                  <a:gd name="T48" fmla="*/ 16 w 21"/>
                  <a:gd name="T49" fmla="*/ 2 h 20"/>
                  <a:gd name="T50" fmla="*/ 13 w 21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20">
                    <a:moveTo>
                      <a:pt x="16" y="11"/>
                    </a:moveTo>
                    <a:lnTo>
                      <a:pt x="14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9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6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63">
                <a:extLst>
                  <a:ext uri="{FF2B5EF4-FFF2-40B4-BE49-F238E27FC236}">
                    <a16:creationId xmlns:a16="http://schemas.microsoft.com/office/drawing/2014/main" xmlns="" id="{27ADB166-CDDF-40EB-8F18-36AA696540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7401" y="1350963"/>
                <a:ext cx="34925" cy="30163"/>
              </a:xfrm>
              <a:custGeom>
                <a:avLst/>
                <a:gdLst>
                  <a:gd name="T0" fmla="*/ 14 w 22"/>
                  <a:gd name="T1" fmla="*/ 12 h 19"/>
                  <a:gd name="T2" fmla="*/ 10 w 22"/>
                  <a:gd name="T3" fmla="*/ 12 h 19"/>
                  <a:gd name="T4" fmla="*/ 10 w 22"/>
                  <a:gd name="T5" fmla="*/ 9 h 19"/>
                  <a:gd name="T6" fmla="*/ 10 w 22"/>
                  <a:gd name="T7" fmla="*/ 7 h 19"/>
                  <a:gd name="T8" fmla="*/ 14 w 22"/>
                  <a:gd name="T9" fmla="*/ 7 h 19"/>
                  <a:gd name="T10" fmla="*/ 15 w 22"/>
                  <a:gd name="T11" fmla="*/ 7 h 19"/>
                  <a:gd name="T12" fmla="*/ 17 w 22"/>
                  <a:gd name="T13" fmla="*/ 10 h 19"/>
                  <a:gd name="T14" fmla="*/ 15 w 22"/>
                  <a:gd name="T15" fmla="*/ 12 h 19"/>
                  <a:gd name="T16" fmla="*/ 14 w 22"/>
                  <a:gd name="T17" fmla="*/ 12 h 19"/>
                  <a:gd name="T18" fmla="*/ 12 w 22"/>
                  <a:gd name="T19" fmla="*/ 0 h 19"/>
                  <a:gd name="T20" fmla="*/ 8 w 22"/>
                  <a:gd name="T21" fmla="*/ 0 h 19"/>
                  <a:gd name="T22" fmla="*/ 3 w 22"/>
                  <a:gd name="T23" fmla="*/ 2 h 19"/>
                  <a:gd name="T24" fmla="*/ 1 w 22"/>
                  <a:gd name="T25" fmla="*/ 5 h 19"/>
                  <a:gd name="T26" fmla="*/ 0 w 22"/>
                  <a:gd name="T27" fmla="*/ 9 h 19"/>
                  <a:gd name="T28" fmla="*/ 1 w 22"/>
                  <a:gd name="T29" fmla="*/ 12 h 19"/>
                  <a:gd name="T30" fmla="*/ 3 w 22"/>
                  <a:gd name="T31" fmla="*/ 16 h 19"/>
                  <a:gd name="T32" fmla="*/ 7 w 22"/>
                  <a:gd name="T33" fmla="*/ 17 h 19"/>
                  <a:gd name="T34" fmla="*/ 10 w 22"/>
                  <a:gd name="T35" fmla="*/ 19 h 19"/>
                  <a:gd name="T36" fmla="*/ 15 w 22"/>
                  <a:gd name="T37" fmla="*/ 19 h 19"/>
                  <a:gd name="T38" fmla="*/ 19 w 22"/>
                  <a:gd name="T39" fmla="*/ 17 h 19"/>
                  <a:gd name="T40" fmla="*/ 21 w 22"/>
                  <a:gd name="T41" fmla="*/ 14 h 19"/>
                  <a:gd name="T42" fmla="*/ 22 w 22"/>
                  <a:gd name="T43" fmla="*/ 10 h 19"/>
                  <a:gd name="T44" fmla="*/ 22 w 22"/>
                  <a:gd name="T45" fmla="*/ 7 h 19"/>
                  <a:gd name="T46" fmla="*/ 21 w 22"/>
                  <a:gd name="T47" fmla="*/ 3 h 19"/>
                  <a:gd name="T48" fmla="*/ 17 w 22"/>
                  <a:gd name="T49" fmla="*/ 2 h 19"/>
                  <a:gd name="T50" fmla="*/ 12 w 22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9">
                    <a:moveTo>
                      <a:pt x="14" y="12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10"/>
                    </a:lnTo>
                    <a:lnTo>
                      <a:pt x="15" y="12"/>
                    </a:lnTo>
                    <a:lnTo>
                      <a:pt x="14" y="12"/>
                    </a:lnTo>
                    <a:close/>
                    <a:moveTo>
                      <a:pt x="12" y="0"/>
                    </a:moveTo>
                    <a:lnTo>
                      <a:pt x="8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4">
                <a:extLst>
                  <a:ext uri="{FF2B5EF4-FFF2-40B4-BE49-F238E27FC236}">
                    <a16:creationId xmlns:a16="http://schemas.microsoft.com/office/drawing/2014/main" xmlns="" id="{4C2135F1-2B2F-4F50-84F9-E3ED897454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362075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2 h 19"/>
                  <a:gd name="T8" fmla="*/ 9 w 23"/>
                  <a:gd name="T9" fmla="*/ 9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9 h 19"/>
                  <a:gd name="T16" fmla="*/ 18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5 w 23"/>
                  <a:gd name="T23" fmla="*/ 2 h 19"/>
                  <a:gd name="T24" fmla="*/ 2 w 23"/>
                  <a:gd name="T25" fmla="*/ 5 h 19"/>
                  <a:gd name="T26" fmla="*/ 0 w 23"/>
                  <a:gd name="T27" fmla="*/ 9 h 19"/>
                  <a:gd name="T28" fmla="*/ 0 w 23"/>
                  <a:gd name="T29" fmla="*/ 12 h 19"/>
                  <a:gd name="T30" fmla="*/ 2 w 23"/>
                  <a:gd name="T31" fmla="*/ 16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8 w 23"/>
                  <a:gd name="T39" fmla="*/ 17 h 19"/>
                  <a:gd name="T40" fmla="*/ 21 w 23"/>
                  <a:gd name="T41" fmla="*/ 16 h 19"/>
                  <a:gd name="T42" fmla="*/ 23 w 23"/>
                  <a:gd name="T43" fmla="*/ 12 h 19"/>
                  <a:gd name="T44" fmla="*/ 23 w 23"/>
                  <a:gd name="T45" fmla="*/ 9 h 19"/>
                  <a:gd name="T46" fmla="*/ 21 w 23"/>
                  <a:gd name="T47" fmla="*/ 5 h 19"/>
                  <a:gd name="T48" fmla="*/ 18 w 23"/>
                  <a:gd name="T49" fmla="*/ 2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8" y="17"/>
                    </a:lnTo>
                    <a:lnTo>
                      <a:pt x="21" y="16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5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5">
                <a:extLst>
                  <a:ext uri="{FF2B5EF4-FFF2-40B4-BE49-F238E27FC236}">
                    <a16:creationId xmlns:a16="http://schemas.microsoft.com/office/drawing/2014/main" xmlns="" id="{15E934C8-B445-43D0-971F-0C4A5FF3C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46163"/>
                <a:ext cx="177800" cy="138113"/>
              </a:xfrm>
              <a:custGeom>
                <a:avLst/>
                <a:gdLst>
                  <a:gd name="T0" fmla="*/ 105 w 112"/>
                  <a:gd name="T1" fmla="*/ 0 h 87"/>
                  <a:gd name="T2" fmla="*/ 84 w 112"/>
                  <a:gd name="T3" fmla="*/ 9 h 87"/>
                  <a:gd name="T4" fmla="*/ 63 w 112"/>
                  <a:gd name="T5" fmla="*/ 16 h 87"/>
                  <a:gd name="T6" fmla="*/ 40 w 112"/>
                  <a:gd name="T7" fmla="*/ 21 h 87"/>
                  <a:gd name="T8" fmla="*/ 21 w 112"/>
                  <a:gd name="T9" fmla="*/ 24 h 87"/>
                  <a:gd name="T10" fmla="*/ 9 w 112"/>
                  <a:gd name="T11" fmla="*/ 26 h 87"/>
                  <a:gd name="T12" fmla="*/ 4 w 112"/>
                  <a:gd name="T13" fmla="*/ 26 h 87"/>
                  <a:gd name="T14" fmla="*/ 2 w 112"/>
                  <a:gd name="T15" fmla="*/ 28 h 87"/>
                  <a:gd name="T16" fmla="*/ 0 w 112"/>
                  <a:gd name="T17" fmla="*/ 30 h 87"/>
                  <a:gd name="T18" fmla="*/ 2 w 112"/>
                  <a:gd name="T19" fmla="*/ 31 h 87"/>
                  <a:gd name="T20" fmla="*/ 4 w 112"/>
                  <a:gd name="T21" fmla="*/ 31 h 87"/>
                  <a:gd name="T22" fmla="*/ 9 w 112"/>
                  <a:gd name="T23" fmla="*/ 31 h 87"/>
                  <a:gd name="T24" fmla="*/ 23 w 112"/>
                  <a:gd name="T25" fmla="*/ 30 h 87"/>
                  <a:gd name="T26" fmla="*/ 40 w 112"/>
                  <a:gd name="T27" fmla="*/ 26 h 87"/>
                  <a:gd name="T28" fmla="*/ 61 w 112"/>
                  <a:gd name="T29" fmla="*/ 21 h 87"/>
                  <a:gd name="T30" fmla="*/ 84 w 112"/>
                  <a:gd name="T31" fmla="*/ 14 h 87"/>
                  <a:gd name="T32" fmla="*/ 103 w 112"/>
                  <a:gd name="T33" fmla="*/ 7 h 87"/>
                  <a:gd name="T34" fmla="*/ 105 w 112"/>
                  <a:gd name="T35" fmla="*/ 14 h 87"/>
                  <a:gd name="T36" fmla="*/ 105 w 112"/>
                  <a:gd name="T37" fmla="*/ 26 h 87"/>
                  <a:gd name="T38" fmla="*/ 107 w 112"/>
                  <a:gd name="T39" fmla="*/ 40 h 87"/>
                  <a:gd name="T40" fmla="*/ 107 w 112"/>
                  <a:gd name="T41" fmla="*/ 50 h 87"/>
                  <a:gd name="T42" fmla="*/ 107 w 112"/>
                  <a:gd name="T43" fmla="*/ 57 h 87"/>
                  <a:gd name="T44" fmla="*/ 98 w 112"/>
                  <a:gd name="T45" fmla="*/ 61 h 87"/>
                  <a:gd name="T46" fmla="*/ 81 w 112"/>
                  <a:gd name="T47" fmla="*/ 66 h 87"/>
                  <a:gd name="T48" fmla="*/ 58 w 112"/>
                  <a:gd name="T49" fmla="*/ 73 h 87"/>
                  <a:gd name="T50" fmla="*/ 32 w 112"/>
                  <a:gd name="T51" fmla="*/ 80 h 87"/>
                  <a:gd name="T52" fmla="*/ 4 w 112"/>
                  <a:gd name="T53" fmla="*/ 84 h 87"/>
                  <a:gd name="T54" fmla="*/ 4 w 112"/>
                  <a:gd name="T55" fmla="*/ 84 h 87"/>
                  <a:gd name="T56" fmla="*/ 2 w 112"/>
                  <a:gd name="T57" fmla="*/ 85 h 87"/>
                  <a:gd name="T58" fmla="*/ 2 w 112"/>
                  <a:gd name="T59" fmla="*/ 85 h 87"/>
                  <a:gd name="T60" fmla="*/ 4 w 112"/>
                  <a:gd name="T61" fmla="*/ 87 h 87"/>
                  <a:gd name="T62" fmla="*/ 5 w 112"/>
                  <a:gd name="T63" fmla="*/ 87 h 87"/>
                  <a:gd name="T64" fmla="*/ 32 w 112"/>
                  <a:gd name="T65" fmla="*/ 84 h 87"/>
                  <a:gd name="T66" fmla="*/ 56 w 112"/>
                  <a:gd name="T67" fmla="*/ 78 h 87"/>
                  <a:gd name="T68" fmla="*/ 77 w 112"/>
                  <a:gd name="T69" fmla="*/ 71 h 87"/>
                  <a:gd name="T70" fmla="*/ 94 w 112"/>
                  <a:gd name="T71" fmla="*/ 66 h 87"/>
                  <a:gd name="T72" fmla="*/ 107 w 112"/>
                  <a:gd name="T73" fmla="*/ 63 h 87"/>
                  <a:gd name="T74" fmla="*/ 110 w 112"/>
                  <a:gd name="T75" fmla="*/ 61 h 87"/>
                  <a:gd name="T76" fmla="*/ 112 w 112"/>
                  <a:gd name="T77" fmla="*/ 59 h 87"/>
                  <a:gd name="T78" fmla="*/ 108 w 112"/>
                  <a:gd name="T79" fmla="*/ 0 h 87"/>
                  <a:gd name="T80" fmla="*/ 105 w 112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87">
                    <a:moveTo>
                      <a:pt x="105" y="0"/>
                    </a:moveTo>
                    <a:lnTo>
                      <a:pt x="84" y="9"/>
                    </a:lnTo>
                    <a:lnTo>
                      <a:pt x="63" y="16"/>
                    </a:lnTo>
                    <a:lnTo>
                      <a:pt x="40" y="21"/>
                    </a:lnTo>
                    <a:lnTo>
                      <a:pt x="21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23" y="30"/>
                    </a:lnTo>
                    <a:lnTo>
                      <a:pt x="40" y="26"/>
                    </a:lnTo>
                    <a:lnTo>
                      <a:pt x="61" y="21"/>
                    </a:lnTo>
                    <a:lnTo>
                      <a:pt x="84" y="14"/>
                    </a:lnTo>
                    <a:lnTo>
                      <a:pt x="103" y="7"/>
                    </a:lnTo>
                    <a:lnTo>
                      <a:pt x="105" y="14"/>
                    </a:lnTo>
                    <a:lnTo>
                      <a:pt x="105" y="26"/>
                    </a:lnTo>
                    <a:lnTo>
                      <a:pt x="107" y="40"/>
                    </a:lnTo>
                    <a:lnTo>
                      <a:pt x="107" y="50"/>
                    </a:lnTo>
                    <a:lnTo>
                      <a:pt x="107" y="57"/>
                    </a:lnTo>
                    <a:lnTo>
                      <a:pt x="98" y="61"/>
                    </a:lnTo>
                    <a:lnTo>
                      <a:pt x="81" y="66"/>
                    </a:lnTo>
                    <a:lnTo>
                      <a:pt x="58" y="73"/>
                    </a:lnTo>
                    <a:lnTo>
                      <a:pt x="32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2" y="85"/>
                    </a:lnTo>
                    <a:lnTo>
                      <a:pt x="2" y="85"/>
                    </a:lnTo>
                    <a:lnTo>
                      <a:pt x="4" y="87"/>
                    </a:lnTo>
                    <a:lnTo>
                      <a:pt x="5" y="87"/>
                    </a:lnTo>
                    <a:lnTo>
                      <a:pt x="32" y="84"/>
                    </a:lnTo>
                    <a:lnTo>
                      <a:pt x="56" y="78"/>
                    </a:lnTo>
                    <a:lnTo>
                      <a:pt x="77" y="71"/>
                    </a:lnTo>
                    <a:lnTo>
                      <a:pt x="94" y="66"/>
                    </a:lnTo>
                    <a:lnTo>
                      <a:pt x="107" y="63"/>
                    </a:lnTo>
                    <a:lnTo>
                      <a:pt x="110" y="61"/>
                    </a:lnTo>
                    <a:lnTo>
                      <a:pt x="112" y="59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66">
                <a:extLst>
                  <a:ext uri="{FF2B5EF4-FFF2-40B4-BE49-F238E27FC236}">
                    <a16:creationId xmlns:a16="http://schemas.microsoft.com/office/drawing/2014/main" xmlns="" id="{6FBF02AD-F64B-41D5-AA8B-2F37DC90B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13" y="1046163"/>
                <a:ext cx="174625" cy="138113"/>
              </a:xfrm>
              <a:custGeom>
                <a:avLst/>
                <a:gdLst>
                  <a:gd name="T0" fmla="*/ 7 w 110"/>
                  <a:gd name="T1" fmla="*/ 0 h 87"/>
                  <a:gd name="T2" fmla="*/ 26 w 110"/>
                  <a:gd name="T3" fmla="*/ 9 h 87"/>
                  <a:gd name="T4" fmla="*/ 48 w 110"/>
                  <a:gd name="T5" fmla="*/ 16 h 87"/>
                  <a:gd name="T6" fmla="*/ 71 w 110"/>
                  <a:gd name="T7" fmla="*/ 21 h 87"/>
                  <a:gd name="T8" fmla="*/ 90 w 110"/>
                  <a:gd name="T9" fmla="*/ 24 h 87"/>
                  <a:gd name="T10" fmla="*/ 103 w 110"/>
                  <a:gd name="T11" fmla="*/ 26 h 87"/>
                  <a:gd name="T12" fmla="*/ 108 w 110"/>
                  <a:gd name="T13" fmla="*/ 28 h 87"/>
                  <a:gd name="T14" fmla="*/ 110 w 110"/>
                  <a:gd name="T15" fmla="*/ 28 h 87"/>
                  <a:gd name="T16" fmla="*/ 110 w 110"/>
                  <a:gd name="T17" fmla="*/ 30 h 87"/>
                  <a:gd name="T18" fmla="*/ 110 w 110"/>
                  <a:gd name="T19" fmla="*/ 31 h 87"/>
                  <a:gd name="T20" fmla="*/ 108 w 110"/>
                  <a:gd name="T21" fmla="*/ 31 h 87"/>
                  <a:gd name="T22" fmla="*/ 103 w 110"/>
                  <a:gd name="T23" fmla="*/ 31 h 87"/>
                  <a:gd name="T24" fmla="*/ 89 w 110"/>
                  <a:gd name="T25" fmla="*/ 30 h 87"/>
                  <a:gd name="T26" fmla="*/ 71 w 110"/>
                  <a:gd name="T27" fmla="*/ 26 h 87"/>
                  <a:gd name="T28" fmla="*/ 50 w 110"/>
                  <a:gd name="T29" fmla="*/ 21 h 87"/>
                  <a:gd name="T30" fmla="*/ 27 w 110"/>
                  <a:gd name="T31" fmla="*/ 14 h 87"/>
                  <a:gd name="T32" fmla="*/ 7 w 110"/>
                  <a:gd name="T33" fmla="*/ 7 h 87"/>
                  <a:gd name="T34" fmla="*/ 7 w 110"/>
                  <a:gd name="T35" fmla="*/ 14 h 87"/>
                  <a:gd name="T36" fmla="*/ 7 w 110"/>
                  <a:gd name="T37" fmla="*/ 26 h 87"/>
                  <a:gd name="T38" fmla="*/ 5 w 110"/>
                  <a:gd name="T39" fmla="*/ 40 h 87"/>
                  <a:gd name="T40" fmla="*/ 5 w 110"/>
                  <a:gd name="T41" fmla="*/ 50 h 87"/>
                  <a:gd name="T42" fmla="*/ 3 w 110"/>
                  <a:gd name="T43" fmla="*/ 57 h 87"/>
                  <a:gd name="T44" fmla="*/ 14 w 110"/>
                  <a:gd name="T45" fmla="*/ 61 h 87"/>
                  <a:gd name="T46" fmla="*/ 31 w 110"/>
                  <a:gd name="T47" fmla="*/ 66 h 87"/>
                  <a:gd name="T48" fmla="*/ 52 w 110"/>
                  <a:gd name="T49" fmla="*/ 73 h 87"/>
                  <a:gd name="T50" fmla="*/ 78 w 110"/>
                  <a:gd name="T51" fmla="*/ 80 h 87"/>
                  <a:gd name="T52" fmla="*/ 106 w 110"/>
                  <a:gd name="T53" fmla="*/ 84 h 87"/>
                  <a:gd name="T54" fmla="*/ 108 w 110"/>
                  <a:gd name="T55" fmla="*/ 84 h 87"/>
                  <a:gd name="T56" fmla="*/ 108 w 110"/>
                  <a:gd name="T57" fmla="*/ 85 h 87"/>
                  <a:gd name="T58" fmla="*/ 108 w 110"/>
                  <a:gd name="T59" fmla="*/ 85 h 87"/>
                  <a:gd name="T60" fmla="*/ 108 w 110"/>
                  <a:gd name="T61" fmla="*/ 87 h 87"/>
                  <a:gd name="T62" fmla="*/ 106 w 110"/>
                  <a:gd name="T63" fmla="*/ 87 h 87"/>
                  <a:gd name="T64" fmla="*/ 80 w 110"/>
                  <a:gd name="T65" fmla="*/ 84 h 87"/>
                  <a:gd name="T66" fmla="*/ 55 w 110"/>
                  <a:gd name="T67" fmla="*/ 78 h 87"/>
                  <a:gd name="T68" fmla="*/ 33 w 110"/>
                  <a:gd name="T69" fmla="*/ 71 h 87"/>
                  <a:gd name="T70" fmla="*/ 17 w 110"/>
                  <a:gd name="T71" fmla="*/ 66 h 87"/>
                  <a:gd name="T72" fmla="*/ 5 w 110"/>
                  <a:gd name="T73" fmla="*/ 63 h 87"/>
                  <a:gd name="T74" fmla="*/ 1 w 110"/>
                  <a:gd name="T75" fmla="*/ 61 h 87"/>
                  <a:gd name="T76" fmla="*/ 0 w 110"/>
                  <a:gd name="T77" fmla="*/ 59 h 87"/>
                  <a:gd name="T78" fmla="*/ 3 w 110"/>
                  <a:gd name="T79" fmla="*/ 0 h 87"/>
                  <a:gd name="T80" fmla="*/ 7 w 110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87">
                    <a:moveTo>
                      <a:pt x="7" y="0"/>
                    </a:moveTo>
                    <a:lnTo>
                      <a:pt x="26" y="9"/>
                    </a:lnTo>
                    <a:lnTo>
                      <a:pt x="48" y="16"/>
                    </a:lnTo>
                    <a:lnTo>
                      <a:pt x="71" y="21"/>
                    </a:lnTo>
                    <a:lnTo>
                      <a:pt x="90" y="24"/>
                    </a:lnTo>
                    <a:lnTo>
                      <a:pt x="103" y="26"/>
                    </a:lnTo>
                    <a:lnTo>
                      <a:pt x="108" y="28"/>
                    </a:lnTo>
                    <a:lnTo>
                      <a:pt x="110" y="28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08" y="31"/>
                    </a:lnTo>
                    <a:lnTo>
                      <a:pt x="103" y="31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0" y="21"/>
                    </a:lnTo>
                    <a:lnTo>
                      <a:pt x="27" y="14"/>
                    </a:lnTo>
                    <a:lnTo>
                      <a:pt x="7" y="7"/>
                    </a:lnTo>
                    <a:lnTo>
                      <a:pt x="7" y="14"/>
                    </a:lnTo>
                    <a:lnTo>
                      <a:pt x="7" y="26"/>
                    </a:lnTo>
                    <a:lnTo>
                      <a:pt x="5" y="40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4" y="61"/>
                    </a:lnTo>
                    <a:lnTo>
                      <a:pt x="31" y="66"/>
                    </a:lnTo>
                    <a:lnTo>
                      <a:pt x="52" y="73"/>
                    </a:lnTo>
                    <a:lnTo>
                      <a:pt x="78" y="80"/>
                    </a:lnTo>
                    <a:lnTo>
                      <a:pt x="106" y="84"/>
                    </a:lnTo>
                    <a:lnTo>
                      <a:pt x="108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6" y="87"/>
                    </a:lnTo>
                    <a:lnTo>
                      <a:pt x="80" y="84"/>
                    </a:lnTo>
                    <a:lnTo>
                      <a:pt x="55" y="78"/>
                    </a:lnTo>
                    <a:lnTo>
                      <a:pt x="33" y="71"/>
                    </a:lnTo>
                    <a:lnTo>
                      <a:pt x="17" y="66"/>
                    </a:lnTo>
                    <a:lnTo>
                      <a:pt x="5" y="63"/>
                    </a:lnTo>
                    <a:lnTo>
                      <a:pt x="1" y="61"/>
                    </a:lnTo>
                    <a:lnTo>
                      <a:pt x="0" y="59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67">
                <a:extLst>
                  <a:ext uri="{FF2B5EF4-FFF2-40B4-BE49-F238E27FC236}">
                    <a16:creationId xmlns:a16="http://schemas.microsoft.com/office/drawing/2014/main" xmlns="" id="{1D025B7B-EEAA-4F7F-ABF8-E4F952FFE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026" y="1212850"/>
                <a:ext cx="185738" cy="141288"/>
              </a:xfrm>
              <a:custGeom>
                <a:avLst/>
                <a:gdLst>
                  <a:gd name="T0" fmla="*/ 110 w 117"/>
                  <a:gd name="T1" fmla="*/ 1 h 89"/>
                  <a:gd name="T2" fmla="*/ 89 w 117"/>
                  <a:gd name="T3" fmla="*/ 10 h 89"/>
                  <a:gd name="T4" fmla="*/ 66 w 117"/>
                  <a:gd name="T5" fmla="*/ 17 h 89"/>
                  <a:gd name="T6" fmla="*/ 42 w 117"/>
                  <a:gd name="T7" fmla="*/ 22 h 89"/>
                  <a:gd name="T8" fmla="*/ 23 w 117"/>
                  <a:gd name="T9" fmla="*/ 26 h 89"/>
                  <a:gd name="T10" fmla="*/ 7 w 117"/>
                  <a:gd name="T11" fmla="*/ 28 h 89"/>
                  <a:gd name="T12" fmla="*/ 2 w 117"/>
                  <a:gd name="T13" fmla="*/ 28 h 89"/>
                  <a:gd name="T14" fmla="*/ 0 w 117"/>
                  <a:gd name="T15" fmla="*/ 29 h 89"/>
                  <a:gd name="T16" fmla="*/ 0 w 117"/>
                  <a:gd name="T17" fmla="*/ 31 h 89"/>
                  <a:gd name="T18" fmla="*/ 0 w 117"/>
                  <a:gd name="T19" fmla="*/ 31 h 89"/>
                  <a:gd name="T20" fmla="*/ 2 w 117"/>
                  <a:gd name="T21" fmla="*/ 33 h 89"/>
                  <a:gd name="T22" fmla="*/ 9 w 117"/>
                  <a:gd name="T23" fmla="*/ 31 h 89"/>
                  <a:gd name="T24" fmla="*/ 23 w 117"/>
                  <a:gd name="T25" fmla="*/ 29 h 89"/>
                  <a:gd name="T26" fmla="*/ 42 w 117"/>
                  <a:gd name="T27" fmla="*/ 28 h 89"/>
                  <a:gd name="T28" fmla="*/ 65 w 117"/>
                  <a:gd name="T29" fmla="*/ 22 h 89"/>
                  <a:gd name="T30" fmla="*/ 89 w 117"/>
                  <a:gd name="T31" fmla="*/ 15 h 89"/>
                  <a:gd name="T32" fmla="*/ 110 w 117"/>
                  <a:gd name="T33" fmla="*/ 8 h 89"/>
                  <a:gd name="T34" fmla="*/ 110 w 117"/>
                  <a:gd name="T35" fmla="*/ 15 h 89"/>
                  <a:gd name="T36" fmla="*/ 110 w 117"/>
                  <a:gd name="T37" fmla="*/ 28 h 89"/>
                  <a:gd name="T38" fmla="*/ 112 w 117"/>
                  <a:gd name="T39" fmla="*/ 42 h 89"/>
                  <a:gd name="T40" fmla="*/ 112 w 117"/>
                  <a:gd name="T41" fmla="*/ 52 h 89"/>
                  <a:gd name="T42" fmla="*/ 112 w 117"/>
                  <a:gd name="T43" fmla="*/ 59 h 89"/>
                  <a:gd name="T44" fmla="*/ 103 w 117"/>
                  <a:gd name="T45" fmla="*/ 62 h 89"/>
                  <a:gd name="T46" fmla="*/ 85 w 117"/>
                  <a:gd name="T47" fmla="*/ 69 h 89"/>
                  <a:gd name="T48" fmla="*/ 63 w 117"/>
                  <a:gd name="T49" fmla="*/ 75 h 89"/>
                  <a:gd name="T50" fmla="*/ 35 w 117"/>
                  <a:gd name="T51" fmla="*/ 82 h 89"/>
                  <a:gd name="T52" fmla="*/ 9 w 117"/>
                  <a:gd name="T53" fmla="*/ 85 h 89"/>
                  <a:gd name="T54" fmla="*/ 7 w 117"/>
                  <a:gd name="T55" fmla="*/ 85 h 89"/>
                  <a:gd name="T56" fmla="*/ 5 w 117"/>
                  <a:gd name="T57" fmla="*/ 87 h 89"/>
                  <a:gd name="T58" fmla="*/ 5 w 117"/>
                  <a:gd name="T59" fmla="*/ 87 h 89"/>
                  <a:gd name="T60" fmla="*/ 7 w 117"/>
                  <a:gd name="T61" fmla="*/ 89 h 89"/>
                  <a:gd name="T62" fmla="*/ 9 w 117"/>
                  <a:gd name="T63" fmla="*/ 89 h 89"/>
                  <a:gd name="T64" fmla="*/ 33 w 117"/>
                  <a:gd name="T65" fmla="*/ 87 h 89"/>
                  <a:gd name="T66" fmla="*/ 59 w 117"/>
                  <a:gd name="T67" fmla="*/ 82 h 89"/>
                  <a:gd name="T68" fmla="*/ 80 w 117"/>
                  <a:gd name="T69" fmla="*/ 75 h 89"/>
                  <a:gd name="T70" fmla="*/ 99 w 117"/>
                  <a:gd name="T71" fmla="*/ 69 h 89"/>
                  <a:gd name="T72" fmla="*/ 112 w 117"/>
                  <a:gd name="T73" fmla="*/ 64 h 89"/>
                  <a:gd name="T74" fmla="*/ 115 w 117"/>
                  <a:gd name="T75" fmla="*/ 62 h 89"/>
                  <a:gd name="T76" fmla="*/ 117 w 117"/>
                  <a:gd name="T77" fmla="*/ 61 h 89"/>
                  <a:gd name="T78" fmla="*/ 113 w 117"/>
                  <a:gd name="T79" fmla="*/ 0 h 89"/>
                  <a:gd name="T80" fmla="*/ 110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110" y="1"/>
                    </a:moveTo>
                    <a:lnTo>
                      <a:pt x="89" y="10"/>
                    </a:lnTo>
                    <a:lnTo>
                      <a:pt x="66" y="17"/>
                    </a:lnTo>
                    <a:lnTo>
                      <a:pt x="42" y="22"/>
                    </a:lnTo>
                    <a:lnTo>
                      <a:pt x="23" y="26"/>
                    </a:lnTo>
                    <a:lnTo>
                      <a:pt x="7" y="28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9" y="31"/>
                    </a:lnTo>
                    <a:lnTo>
                      <a:pt x="23" y="29"/>
                    </a:lnTo>
                    <a:lnTo>
                      <a:pt x="42" y="28"/>
                    </a:lnTo>
                    <a:lnTo>
                      <a:pt x="65" y="22"/>
                    </a:lnTo>
                    <a:lnTo>
                      <a:pt x="89" y="15"/>
                    </a:lnTo>
                    <a:lnTo>
                      <a:pt x="110" y="8"/>
                    </a:lnTo>
                    <a:lnTo>
                      <a:pt x="110" y="15"/>
                    </a:lnTo>
                    <a:lnTo>
                      <a:pt x="110" y="28"/>
                    </a:lnTo>
                    <a:lnTo>
                      <a:pt x="112" y="42"/>
                    </a:lnTo>
                    <a:lnTo>
                      <a:pt x="112" y="52"/>
                    </a:lnTo>
                    <a:lnTo>
                      <a:pt x="112" y="59"/>
                    </a:lnTo>
                    <a:lnTo>
                      <a:pt x="103" y="62"/>
                    </a:lnTo>
                    <a:lnTo>
                      <a:pt x="85" y="69"/>
                    </a:lnTo>
                    <a:lnTo>
                      <a:pt x="63" y="75"/>
                    </a:lnTo>
                    <a:lnTo>
                      <a:pt x="35" y="82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7"/>
                    </a:lnTo>
                    <a:lnTo>
                      <a:pt x="5" y="87"/>
                    </a:lnTo>
                    <a:lnTo>
                      <a:pt x="7" y="89"/>
                    </a:lnTo>
                    <a:lnTo>
                      <a:pt x="9" y="89"/>
                    </a:lnTo>
                    <a:lnTo>
                      <a:pt x="33" y="87"/>
                    </a:lnTo>
                    <a:lnTo>
                      <a:pt x="59" y="82"/>
                    </a:lnTo>
                    <a:lnTo>
                      <a:pt x="80" y="75"/>
                    </a:lnTo>
                    <a:lnTo>
                      <a:pt x="99" y="69"/>
                    </a:lnTo>
                    <a:lnTo>
                      <a:pt x="112" y="64"/>
                    </a:lnTo>
                    <a:lnTo>
                      <a:pt x="115" y="62"/>
                    </a:lnTo>
                    <a:lnTo>
                      <a:pt x="117" y="61"/>
                    </a:lnTo>
                    <a:lnTo>
                      <a:pt x="113" y="0"/>
                    </a:lnTo>
                    <a:lnTo>
                      <a:pt x="11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68">
                <a:extLst>
                  <a:ext uri="{FF2B5EF4-FFF2-40B4-BE49-F238E27FC236}">
                    <a16:creationId xmlns:a16="http://schemas.microsoft.com/office/drawing/2014/main" xmlns="" id="{DF9B9EAF-D155-4571-B7D1-6B1562802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1" y="1212850"/>
                <a:ext cx="185738" cy="141288"/>
              </a:xfrm>
              <a:custGeom>
                <a:avLst/>
                <a:gdLst>
                  <a:gd name="T0" fmla="*/ 7 w 117"/>
                  <a:gd name="T1" fmla="*/ 1 h 89"/>
                  <a:gd name="T2" fmla="*/ 26 w 117"/>
                  <a:gd name="T3" fmla="*/ 10 h 89"/>
                  <a:gd name="T4" fmla="*/ 50 w 117"/>
                  <a:gd name="T5" fmla="*/ 17 h 89"/>
                  <a:gd name="T6" fmla="*/ 73 w 117"/>
                  <a:gd name="T7" fmla="*/ 22 h 89"/>
                  <a:gd name="T8" fmla="*/ 94 w 117"/>
                  <a:gd name="T9" fmla="*/ 26 h 89"/>
                  <a:gd name="T10" fmla="*/ 108 w 117"/>
                  <a:gd name="T11" fmla="*/ 28 h 89"/>
                  <a:gd name="T12" fmla="*/ 115 w 117"/>
                  <a:gd name="T13" fmla="*/ 28 h 89"/>
                  <a:gd name="T14" fmla="*/ 117 w 117"/>
                  <a:gd name="T15" fmla="*/ 29 h 89"/>
                  <a:gd name="T16" fmla="*/ 117 w 117"/>
                  <a:gd name="T17" fmla="*/ 31 h 89"/>
                  <a:gd name="T18" fmla="*/ 115 w 117"/>
                  <a:gd name="T19" fmla="*/ 31 h 89"/>
                  <a:gd name="T20" fmla="*/ 115 w 117"/>
                  <a:gd name="T21" fmla="*/ 33 h 89"/>
                  <a:gd name="T22" fmla="*/ 108 w 117"/>
                  <a:gd name="T23" fmla="*/ 31 h 89"/>
                  <a:gd name="T24" fmla="*/ 94 w 117"/>
                  <a:gd name="T25" fmla="*/ 29 h 89"/>
                  <a:gd name="T26" fmla="*/ 73 w 117"/>
                  <a:gd name="T27" fmla="*/ 28 h 89"/>
                  <a:gd name="T28" fmla="*/ 50 w 117"/>
                  <a:gd name="T29" fmla="*/ 22 h 89"/>
                  <a:gd name="T30" fmla="*/ 27 w 117"/>
                  <a:gd name="T31" fmla="*/ 15 h 89"/>
                  <a:gd name="T32" fmla="*/ 7 w 117"/>
                  <a:gd name="T33" fmla="*/ 8 h 89"/>
                  <a:gd name="T34" fmla="*/ 7 w 117"/>
                  <a:gd name="T35" fmla="*/ 15 h 89"/>
                  <a:gd name="T36" fmla="*/ 5 w 117"/>
                  <a:gd name="T37" fmla="*/ 28 h 89"/>
                  <a:gd name="T38" fmla="*/ 5 w 117"/>
                  <a:gd name="T39" fmla="*/ 42 h 89"/>
                  <a:gd name="T40" fmla="*/ 3 w 117"/>
                  <a:gd name="T41" fmla="*/ 52 h 89"/>
                  <a:gd name="T42" fmla="*/ 3 w 117"/>
                  <a:gd name="T43" fmla="*/ 59 h 89"/>
                  <a:gd name="T44" fmla="*/ 14 w 117"/>
                  <a:gd name="T45" fmla="*/ 62 h 89"/>
                  <a:gd name="T46" fmla="*/ 31 w 117"/>
                  <a:gd name="T47" fmla="*/ 69 h 89"/>
                  <a:gd name="T48" fmla="*/ 54 w 117"/>
                  <a:gd name="T49" fmla="*/ 75 h 89"/>
                  <a:gd name="T50" fmla="*/ 80 w 117"/>
                  <a:gd name="T51" fmla="*/ 82 h 89"/>
                  <a:gd name="T52" fmla="*/ 108 w 117"/>
                  <a:gd name="T53" fmla="*/ 85 h 89"/>
                  <a:gd name="T54" fmla="*/ 110 w 117"/>
                  <a:gd name="T55" fmla="*/ 85 h 89"/>
                  <a:gd name="T56" fmla="*/ 110 w 117"/>
                  <a:gd name="T57" fmla="*/ 87 h 89"/>
                  <a:gd name="T58" fmla="*/ 110 w 117"/>
                  <a:gd name="T59" fmla="*/ 87 h 89"/>
                  <a:gd name="T60" fmla="*/ 110 w 117"/>
                  <a:gd name="T61" fmla="*/ 89 h 89"/>
                  <a:gd name="T62" fmla="*/ 108 w 117"/>
                  <a:gd name="T63" fmla="*/ 89 h 89"/>
                  <a:gd name="T64" fmla="*/ 82 w 117"/>
                  <a:gd name="T65" fmla="*/ 87 h 89"/>
                  <a:gd name="T66" fmla="*/ 57 w 117"/>
                  <a:gd name="T67" fmla="*/ 82 h 89"/>
                  <a:gd name="T68" fmla="*/ 34 w 117"/>
                  <a:gd name="T69" fmla="*/ 75 h 89"/>
                  <a:gd name="T70" fmla="*/ 17 w 117"/>
                  <a:gd name="T71" fmla="*/ 69 h 89"/>
                  <a:gd name="T72" fmla="*/ 5 w 117"/>
                  <a:gd name="T73" fmla="*/ 64 h 89"/>
                  <a:gd name="T74" fmla="*/ 0 w 117"/>
                  <a:gd name="T75" fmla="*/ 62 h 89"/>
                  <a:gd name="T76" fmla="*/ 0 w 117"/>
                  <a:gd name="T77" fmla="*/ 61 h 89"/>
                  <a:gd name="T78" fmla="*/ 3 w 117"/>
                  <a:gd name="T79" fmla="*/ 0 h 89"/>
                  <a:gd name="T80" fmla="*/ 7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7" y="1"/>
                    </a:moveTo>
                    <a:lnTo>
                      <a:pt x="26" y="10"/>
                    </a:lnTo>
                    <a:lnTo>
                      <a:pt x="50" y="17"/>
                    </a:lnTo>
                    <a:lnTo>
                      <a:pt x="73" y="22"/>
                    </a:lnTo>
                    <a:lnTo>
                      <a:pt x="94" y="26"/>
                    </a:lnTo>
                    <a:lnTo>
                      <a:pt x="108" y="28"/>
                    </a:lnTo>
                    <a:lnTo>
                      <a:pt x="115" y="28"/>
                    </a:lnTo>
                    <a:lnTo>
                      <a:pt x="117" y="29"/>
                    </a:lnTo>
                    <a:lnTo>
                      <a:pt x="117" y="31"/>
                    </a:lnTo>
                    <a:lnTo>
                      <a:pt x="115" y="31"/>
                    </a:lnTo>
                    <a:lnTo>
                      <a:pt x="115" y="33"/>
                    </a:lnTo>
                    <a:lnTo>
                      <a:pt x="108" y="31"/>
                    </a:lnTo>
                    <a:lnTo>
                      <a:pt x="94" y="29"/>
                    </a:lnTo>
                    <a:lnTo>
                      <a:pt x="73" y="28"/>
                    </a:lnTo>
                    <a:lnTo>
                      <a:pt x="50" y="22"/>
                    </a:lnTo>
                    <a:lnTo>
                      <a:pt x="27" y="15"/>
                    </a:lnTo>
                    <a:lnTo>
                      <a:pt x="7" y="8"/>
                    </a:lnTo>
                    <a:lnTo>
                      <a:pt x="7" y="15"/>
                    </a:lnTo>
                    <a:lnTo>
                      <a:pt x="5" y="28"/>
                    </a:lnTo>
                    <a:lnTo>
                      <a:pt x="5" y="42"/>
                    </a:lnTo>
                    <a:lnTo>
                      <a:pt x="3" y="52"/>
                    </a:lnTo>
                    <a:lnTo>
                      <a:pt x="3" y="59"/>
                    </a:lnTo>
                    <a:lnTo>
                      <a:pt x="14" y="62"/>
                    </a:lnTo>
                    <a:lnTo>
                      <a:pt x="31" y="69"/>
                    </a:lnTo>
                    <a:lnTo>
                      <a:pt x="54" y="75"/>
                    </a:lnTo>
                    <a:lnTo>
                      <a:pt x="80" y="82"/>
                    </a:lnTo>
                    <a:lnTo>
                      <a:pt x="108" y="85"/>
                    </a:lnTo>
                    <a:lnTo>
                      <a:pt x="110" y="85"/>
                    </a:lnTo>
                    <a:lnTo>
                      <a:pt x="110" y="87"/>
                    </a:lnTo>
                    <a:lnTo>
                      <a:pt x="110" y="87"/>
                    </a:lnTo>
                    <a:lnTo>
                      <a:pt x="110" y="89"/>
                    </a:lnTo>
                    <a:lnTo>
                      <a:pt x="108" y="89"/>
                    </a:lnTo>
                    <a:lnTo>
                      <a:pt x="82" y="87"/>
                    </a:lnTo>
                    <a:lnTo>
                      <a:pt x="57" y="82"/>
                    </a:lnTo>
                    <a:lnTo>
                      <a:pt x="34" y="75"/>
                    </a:lnTo>
                    <a:lnTo>
                      <a:pt x="17" y="69"/>
                    </a:lnTo>
                    <a:lnTo>
                      <a:pt x="5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3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69">
                <a:extLst>
                  <a:ext uri="{FF2B5EF4-FFF2-40B4-BE49-F238E27FC236}">
                    <a16:creationId xmlns:a16="http://schemas.microsoft.com/office/drawing/2014/main" xmlns="" id="{094E2AB1-1161-499C-9C57-E9D9BE950E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1071563"/>
                <a:ext cx="68263" cy="120650"/>
              </a:xfrm>
              <a:custGeom>
                <a:avLst/>
                <a:gdLst>
                  <a:gd name="T0" fmla="*/ 17 w 43"/>
                  <a:gd name="T1" fmla="*/ 66 h 76"/>
                  <a:gd name="T2" fmla="*/ 12 w 43"/>
                  <a:gd name="T3" fmla="*/ 62 h 76"/>
                  <a:gd name="T4" fmla="*/ 12 w 43"/>
                  <a:gd name="T5" fmla="*/ 57 h 76"/>
                  <a:gd name="T6" fmla="*/ 17 w 43"/>
                  <a:gd name="T7" fmla="*/ 55 h 76"/>
                  <a:gd name="T8" fmla="*/ 27 w 43"/>
                  <a:gd name="T9" fmla="*/ 55 h 76"/>
                  <a:gd name="T10" fmla="*/ 29 w 43"/>
                  <a:gd name="T11" fmla="*/ 61 h 76"/>
                  <a:gd name="T12" fmla="*/ 27 w 43"/>
                  <a:gd name="T13" fmla="*/ 64 h 76"/>
                  <a:gd name="T14" fmla="*/ 17 w 43"/>
                  <a:gd name="T15" fmla="*/ 22 h 76"/>
                  <a:gd name="T16" fmla="*/ 29 w 43"/>
                  <a:gd name="T17" fmla="*/ 22 h 76"/>
                  <a:gd name="T18" fmla="*/ 33 w 43"/>
                  <a:gd name="T19" fmla="*/ 28 h 76"/>
                  <a:gd name="T20" fmla="*/ 29 w 43"/>
                  <a:gd name="T21" fmla="*/ 31 h 76"/>
                  <a:gd name="T22" fmla="*/ 17 w 43"/>
                  <a:gd name="T23" fmla="*/ 31 h 76"/>
                  <a:gd name="T24" fmla="*/ 13 w 43"/>
                  <a:gd name="T25" fmla="*/ 29 h 76"/>
                  <a:gd name="T26" fmla="*/ 13 w 43"/>
                  <a:gd name="T27" fmla="*/ 24 h 76"/>
                  <a:gd name="T28" fmla="*/ 17 w 43"/>
                  <a:gd name="T29" fmla="*/ 22 h 76"/>
                  <a:gd name="T30" fmla="*/ 13 w 43"/>
                  <a:gd name="T31" fmla="*/ 47 h 76"/>
                  <a:gd name="T32" fmla="*/ 12 w 43"/>
                  <a:gd name="T33" fmla="*/ 43 h 76"/>
                  <a:gd name="T34" fmla="*/ 12 w 43"/>
                  <a:gd name="T35" fmla="*/ 41 h 76"/>
                  <a:gd name="T36" fmla="*/ 13 w 43"/>
                  <a:gd name="T37" fmla="*/ 38 h 76"/>
                  <a:gd name="T38" fmla="*/ 17 w 43"/>
                  <a:gd name="T39" fmla="*/ 38 h 76"/>
                  <a:gd name="T40" fmla="*/ 36 w 43"/>
                  <a:gd name="T41" fmla="*/ 36 h 76"/>
                  <a:gd name="T42" fmla="*/ 41 w 43"/>
                  <a:gd name="T43" fmla="*/ 33 h 76"/>
                  <a:gd name="T44" fmla="*/ 43 w 43"/>
                  <a:gd name="T45" fmla="*/ 26 h 76"/>
                  <a:gd name="T46" fmla="*/ 43 w 43"/>
                  <a:gd name="T47" fmla="*/ 24 h 76"/>
                  <a:gd name="T48" fmla="*/ 41 w 43"/>
                  <a:gd name="T49" fmla="*/ 17 h 76"/>
                  <a:gd name="T50" fmla="*/ 38 w 43"/>
                  <a:gd name="T51" fmla="*/ 15 h 76"/>
                  <a:gd name="T52" fmla="*/ 31 w 43"/>
                  <a:gd name="T53" fmla="*/ 14 h 76"/>
                  <a:gd name="T54" fmla="*/ 24 w 43"/>
                  <a:gd name="T55" fmla="*/ 14 h 76"/>
                  <a:gd name="T56" fmla="*/ 19 w 43"/>
                  <a:gd name="T57" fmla="*/ 15 h 76"/>
                  <a:gd name="T58" fmla="*/ 13 w 43"/>
                  <a:gd name="T59" fmla="*/ 14 h 76"/>
                  <a:gd name="T60" fmla="*/ 13 w 43"/>
                  <a:gd name="T61" fmla="*/ 10 h 76"/>
                  <a:gd name="T62" fmla="*/ 13 w 43"/>
                  <a:gd name="T63" fmla="*/ 5 h 76"/>
                  <a:gd name="T64" fmla="*/ 10 w 43"/>
                  <a:gd name="T65" fmla="*/ 1 h 76"/>
                  <a:gd name="T66" fmla="*/ 6 w 43"/>
                  <a:gd name="T67" fmla="*/ 0 h 76"/>
                  <a:gd name="T68" fmla="*/ 5 w 43"/>
                  <a:gd name="T69" fmla="*/ 1 h 76"/>
                  <a:gd name="T70" fmla="*/ 1 w 43"/>
                  <a:gd name="T71" fmla="*/ 5 h 76"/>
                  <a:gd name="T72" fmla="*/ 0 w 43"/>
                  <a:gd name="T73" fmla="*/ 10 h 76"/>
                  <a:gd name="T74" fmla="*/ 0 w 43"/>
                  <a:gd name="T75" fmla="*/ 14 h 76"/>
                  <a:gd name="T76" fmla="*/ 0 w 43"/>
                  <a:gd name="T77" fmla="*/ 62 h 76"/>
                  <a:gd name="T78" fmla="*/ 0 w 43"/>
                  <a:gd name="T79" fmla="*/ 68 h 76"/>
                  <a:gd name="T80" fmla="*/ 1 w 43"/>
                  <a:gd name="T81" fmla="*/ 75 h 76"/>
                  <a:gd name="T82" fmla="*/ 6 w 43"/>
                  <a:gd name="T83" fmla="*/ 76 h 76"/>
                  <a:gd name="T84" fmla="*/ 12 w 43"/>
                  <a:gd name="T85" fmla="*/ 76 h 76"/>
                  <a:gd name="T86" fmla="*/ 13 w 43"/>
                  <a:gd name="T87" fmla="*/ 75 h 76"/>
                  <a:gd name="T88" fmla="*/ 31 w 43"/>
                  <a:gd name="T89" fmla="*/ 75 h 76"/>
                  <a:gd name="T90" fmla="*/ 38 w 43"/>
                  <a:gd name="T91" fmla="*/ 71 h 76"/>
                  <a:gd name="T92" fmla="*/ 40 w 43"/>
                  <a:gd name="T93" fmla="*/ 66 h 76"/>
                  <a:gd name="T94" fmla="*/ 41 w 43"/>
                  <a:gd name="T95" fmla="*/ 62 h 76"/>
                  <a:gd name="T96" fmla="*/ 41 w 43"/>
                  <a:gd name="T97" fmla="*/ 55 h 76"/>
                  <a:gd name="T98" fmla="*/ 40 w 43"/>
                  <a:gd name="T99" fmla="*/ 54 h 76"/>
                  <a:gd name="T100" fmla="*/ 36 w 43"/>
                  <a:gd name="T101" fmla="*/ 47 h 76"/>
                  <a:gd name="T102" fmla="*/ 27 w 43"/>
                  <a:gd name="T103" fmla="*/ 45 h 76"/>
                  <a:gd name="T104" fmla="*/ 20 w 43"/>
                  <a:gd name="T105" fmla="*/ 45 h 76"/>
                  <a:gd name="T106" fmla="*/ 17 w 43"/>
                  <a:gd name="T107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76">
                    <a:moveTo>
                      <a:pt x="24" y="66"/>
                    </a:moveTo>
                    <a:lnTo>
                      <a:pt x="17" y="66"/>
                    </a:lnTo>
                    <a:lnTo>
                      <a:pt x="13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3" y="55"/>
                    </a:lnTo>
                    <a:lnTo>
                      <a:pt x="17" y="55"/>
                    </a:lnTo>
                    <a:lnTo>
                      <a:pt x="24" y="55"/>
                    </a:lnTo>
                    <a:lnTo>
                      <a:pt x="27" y="55"/>
                    </a:lnTo>
                    <a:lnTo>
                      <a:pt x="29" y="57"/>
                    </a:lnTo>
                    <a:lnTo>
                      <a:pt x="29" y="61"/>
                    </a:lnTo>
                    <a:lnTo>
                      <a:pt x="29" y="62"/>
                    </a:lnTo>
                    <a:lnTo>
                      <a:pt x="27" y="64"/>
                    </a:lnTo>
                    <a:lnTo>
                      <a:pt x="24" y="66"/>
                    </a:lnTo>
                    <a:close/>
                    <a:moveTo>
                      <a:pt x="17" y="22"/>
                    </a:moveTo>
                    <a:lnTo>
                      <a:pt x="26" y="22"/>
                    </a:lnTo>
                    <a:lnTo>
                      <a:pt x="29" y="22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9"/>
                    </a:lnTo>
                    <a:lnTo>
                      <a:pt x="29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3" y="24"/>
                    </a:lnTo>
                    <a:lnTo>
                      <a:pt x="15" y="22"/>
                    </a:lnTo>
                    <a:lnTo>
                      <a:pt x="17" y="22"/>
                    </a:lnTo>
                    <a:close/>
                    <a:moveTo>
                      <a:pt x="17" y="47"/>
                    </a:moveTo>
                    <a:lnTo>
                      <a:pt x="13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36" y="36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3" y="19"/>
                    </a:lnTo>
                    <a:lnTo>
                      <a:pt x="41" y="17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4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1"/>
                    </a:lnTo>
                    <a:lnTo>
                      <a:pt x="1" y="75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26" y="75"/>
                    </a:lnTo>
                    <a:lnTo>
                      <a:pt x="31" y="75"/>
                    </a:lnTo>
                    <a:lnTo>
                      <a:pt x="34" y="73"/>
                    </a:lnTo>
                    <a:lnTo>
                      <a:pt x="38" y="71"/>
                    </a:lnTo>
                    <a:lnTo>
                      <a:pt x="40" y="68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1" y="62"/>
                    </a:lnTo>
                    <a:lnTo>
                      <a:pt x="41" y="59"/>
                    </a:lnTo>
                    <a:lnTo>
                      <a:pt x="41" y="55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6" y="47"/>
                    </a:lnTo>
                    <a:lnTo>
                      <a:pt x="33" y="47"/>
                    </a:lnTo>
                    <a:lnTo>
                      <a:pt x="27" y="45"/>
                    </a:lnTo>
                    <a:lnTo>
                      <a:pt x="24" y="45"/>
                    </a:lnTo>
                    <a:lnTo>
                      <a:pt x="20" y="45"/>
                    </a:lnTo>
                    <a:lnTo>
                      <a:pt x="19" y="47"/>
                    </a:lnTo>
                    <a:lnTo>
                      <a:pt x="17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70">
                <a:extLst>
                  <a:ext uri="{FF2B5EF4-FFF2-40B4-BE49-F238E27FC236}">
                    <a16:creationId xmlns:a16="http://schemas.microsoft.com/office/drawing/2014/main" xmlns="" id="{208C6E2A-83BA-4B28-BD60-518CD429B3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1087438"/>
                <a:ext cx="115888" cy="111125"/>
              </a:xfrm>
              <a:custGeom>
                <a:avLst/>
                <a:gdLst>
                  <a:gd name="T0" fmla="*/ 59 w 73"/>
                  <a:gd name="T1" fmla="*/ 0 h 70"/>
                  <a:gd name="T2" fmla="*/ 63 w 73"/>
                  <a:gd name="T3" fmla="*/ 2 h 70"/>
                  <a:gd name="T4" fmla="*/ 66 w 73"/>
                  <a:gd name="T5" fmla="*/ 4 h 70"/>
                  <a:gd name="T6" fmla="*/ 68 w 73"/>
                  <a:gd name="T7" fmla="*/ 7 h 70"/>
                  <a:gd name="T8" fmla="*/ 66 w 73"/>
                  <a:gd name="T9" fmla="*/ 12 h 70"/>
                  <a:gd name="T10" fmla="*/ 59 w 73"/>
                  <a:gd name="T11" fmla="*/ 16 h 70"/>
                  <a:gd name="T12" fmla="*/ 49 w 73"/>
                  <a:gd name="T13" fmla="*/ 16 h 70"/>
                  <a:gd name="T14" fmla="*/ 45 w 73"/>
                  <a:gd name="T15" fmla="*/ 16 h 70"/>
                  <a:gd name="T16" fmla="*/ 45 w 73"/>
                  <a:gd name="T17" fmla="*/ 21 h 70"/>
                  <a:gd name="T18" fmla="*/ 45 w 73"/>
                  <a:gd name="T19" fmla="*/ 23 h 70"/>
                  <a:gd name="T20" fmla="*/ 47 w 73"/>
                  <a:gd name="T21" fmla="*/ 24 h 70"/>
                  <a:gd name="T22" fmla="*/ 51 w 73"/>
                  <a:gd name="T23" fmla="*/ 26 h 70"/>
                  <a:gd name="T24" fmla="*/ 57 w 73"/>
                  <a:gd name="T25" fmla="*/ 26 h 70"/>
                  <a:gd name="T26" fmla="*/ 64 w 73"/>
                  <a:gd name="T27" fmla="*/ 30 h 70"/>
                  <a:gd name="T28" fmla="*/ 70 w 73"/>
                  <a:gd name="T29" fmla="*/ 33 h 70"/>
                  <a:gd name="T30" fmla="*/ 71 w 73"/>
                  <a:gd name="T31" fmla="*/ 37 h 70"/>
                  <a:gd name="T32" fmla="*/ 73 w 73"/>
                  <a:gd name="T33" fmla="*/ 44 h 70"/>
                  <a:gd name="T34" fmla="*/ 71 w 73"/>
                  <a:gd name="T35" fmla="*/ 56 h 70"/>
                  <a:gd name="T36" fmla="*/ 70 w 73"/>
                  <a:gd name="T37" fmla="*/ 58 h 70"/>
                  <a:gd name="T38" fmla="*/ 68 w 73"/>
                  <a:gd name="T39" fmla="*/ 61 h 70"/>
                  <a:gd name="T40" fmla="*/ 63 w 73"/>
                  <a:gd name="T41" fmla="*/ 59 h 70"/>
                  <a:gd name="T42" fmla="*/ 59 w 73"/>
                  <a:gd name="T43" fmla="*/ 47 h 70"/>
                  <a:gd name="T44" fmla="*/ 57 w 73"/>
                  <a:gd name="T45" fmla="*/ 42 h 70"/>
                  <a:gd name="T46" fmla="*/ 54 w 73"/>
                  <a:gd name="T47" fmla="*/ 38 h 70"/>
                  <a:gd name="T48" fmla="*/ 51 w 73"/>
                  <a:gd name="T49" fmla="*/ 38 h 70"/>
                  <a:gd name="T50" fmla="*/ 47 w 73"/>
                  <a:gd name="T51" fmla="*/ 38 h 70"/>
                  <a:gd name="T52" fmla="*/ 45 w 73"/>
                  <a:gd name="T53" fmla="*/ 42 h 70"/>
                  <a:gd name="T54" fmla="*/ 44 w 73"/>
                  <a:gd name="T55" fmla="*/ 61 h 70"/>
                  <a:gd name="T56" fmla="*/ 42 w 73"/>
                  <a:gd name="T57" fmla="*/ 65 h 70"/>
                  <a:gd name="T58" fmla="*/ 38 w 73"/>
                  <a:gd name="T59" fmla="*/ 68 h 70"/>
                  <a:gd name="T60" fmla="*/ 37 w 73"/>
                  <a:gd name="T61" fmla="*/ 70 h 70"/>
                  <a:gd name="T62" fmla="*/ 33 w 73"/>
                  <a:gd name="T63" fmla="*/ 70 h 70"/>
                  <a:gd name="T64" fmla="*/ 30 w 73"/>
                  <a:gd name="T65" fmla="*/ 66 h 70"/>
                  <a:gd name="T66" fmla="*/ 28 w 73"/>
                  <a:gd name="T67" fmla="*/ 58 h 70"/>
                  <a:gd name="T68" fmla="*/ 28 w 73"/>
                  <a:gd name="T69" fmla="*/ 44 h 70"/>
                  <a:gd name="T70" fmla="*/ 28 w 73"/>
                  <a:gd name="T71" fmla="*/ 42 h 70"/>
                  <a:gd name="T72" fmla="*/ 24 w 73"/>
                  <a:gd name="T73" fmla="*/ 38 h 70"/>
                  <a:gd name="T74" fmla="*/ 21 w 73"/>
                  <a:gd name="T75" fmla="*/ 38 h 70"/>
                  <a:gd name="T76" fmla="*/ 17 w 73"/>
                  <a:gd name="T77" fmla="*/ 38 h 70"/>
                  <a:gd name="T78" fmla="*/ 14 w 73"/>
                  <a:gd name="T79" fmla="*/ 42 h 70"/>
                  <a:gd name="T80" fmla="*/ 12 w 73"/>
                  <a:gd name="T81" fmla="*/ 49 h 70"/>
                  <a:gd name="T82" fmla="*/ 12 w 73"/>
                  <a:gd name="T83" fmla="*/ 56 h 70"/>
                  <a:gd name="T84" fmla="*/ 10 w 73"/>
                  <a:gd name="T85" fmla="*/ 59 h 70"/>
                  <a:gd name="T86" fmla="*/ 7 w 73"/>
                  <a:gd name="T87" fmla="*/ 61 h 70"/>
                  <a:gd name="T88" fmla="*/ 5 w 73"/>
                  <a:gd name="T89" fmla="*/ 61 h 70"/>
                  <a:gd name="T90" fmla="*/ 2 w 73"/>
                  <a:gd name="T91" fmla="*/ 59 h 70"/>
                  <a:gd name="T92" fmla="*/ 0 w 73"/>
                  <a:gd name="T93" fmla="*/ 52 h 70"/>
                  <a:gd name="T94" fmla="*/ 0 w 73"/>
                  <a:gd name="T95" fmla="*/ 37 h 70"/>
                  <a:gd name="T96" fmla="*/ 2 w 73"/>
                  <a:gd name="T97" fmla="*/ 33 h 70"/>
                  <a:gd name="T98" fmla="*/ 7 w 73"/>
                  <a:gd name="T99" fmla="*/ 28 h 70"/>
                  <a:gd name="T100" fmla="*/ 17 w 73"/>
                  <a:gd name="T101" fmla="*/ 28 h 70"/>
                  <a:gd name="T102" fmla="*/ 21 w 73"/>
                  <a:gd name="T103" fmla="*/ 28 h 70"/>
                  <a:gd name="T104" fmla="*/ 24 w 73"/>
                  <a:gd name="T105" fmla="*/ 26 h 70"/>
                  <a:gd name="T106" fmla="*/ 28 w 73"/>
                  <a:gd name="T107" fmla="*/ 21 h 70"/>
                  <a:gd name="T108" fmla="*/ 26 w 73"/>
                  <a:gd name="T109" fmla="*/ 18 h 70"/>
                  <a:gd name="T110" fmla="*/ 23 w 73"/>
                  <a:gd name="T111" fmla="*/ 16 h 70"/>
                  <a:gd name="T112" fmla="*/ 9 w 73"/>
                  <a:gd name="T113" fmla="*/ 14 h 70"/>
                  <a:gd name="T114" fmla="*/ 7 w 73"/>
                  <a:gd name="T115" fmla="*/ 14 h 70"/>
                  <a:gd name="T116" fmla="*/ 3 w 73"/>
                  <a:gd name="T117" fmla="*/ 11 h 70"/>
                  <a:gd name="T118" fmla="*/ 3 w 73"/>
                  <a:gd name="T119" fmla="*/ 7 h 70"/>
                  <a:gd name="T120" fmla="*/ 3 w 73"/>
                  <a:gd name="T121" fmla="*/ 4 h 70"/>
                  <a:gd name="T122" fmla="*/ 9 w 73"/>
                  <a:gd name="T123" fmla="*/ 0 h 70"/>
                  <a:gd name="T124" fmla="*/ 17 w 73"/>
                  <a:gd name="T1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70">
                    <a:moveTo>
                      <a:pt x="1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6" y="9"/>
                    </a:lnTo>
                    <a:lnTo>
                      <a:pt x="66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4" y="21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7" y="24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7" y="26"/>
                    </a:lnTo>
                    <a:lnTo>
                      <a:pt x="61" y="28"/>
                    </a:lnTo>
                    <a:lnTo>
                      <a:pt x="64" y="30"/>
                    </a:lnTo>
                    <a:lnTo>
                      <a:pt x="68" y="31"/>
                    </a:lnTo>
                    <a:lnTo>
                      <a:pt x="70" y="33"/>
                    </a:lnTo>
                    <a:lnTo>
                      <a:pt x="70" y="35"/>
                    </a:lnTo>
                    <a:lnTo>
                      <a:pt x="71" y="37"/>
                    </a:lnTo>
                    <a:lnTo>
                      <a:pt x="73" y="40"/>
                    </a:lnTo>
                    <a:lnTo>
                      <a:pt x="73" y="44"/>
                    </a:lnTo>
                    <a:lnTo>
                      <a:pt x="73" y="49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59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3" y="59"/>
                    </a:lnTo>
                    <a:lnTo>
                      <a:pt x="61" y="56"/>
                    </a:lnTo>
                    <a:lnTo>
                      <a:pt x="59" y="47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4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49" y="38"/>
                    </a:lnTo>
                    <a:lnTo>
                      <a:pt x="47" y="38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5" y="45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2" y="65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5" y="70"/>
                    </a:lnTo>
                    <a:lnTo>
                      <a:pt x="33" y="70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28" y="63"/>
                    </a:lnTo>
                    <a:lnTo>
                      <a:pt x="28" y="58"/>
                    </a:lnTo>
                    <a:lnTo>
                      <a:pt x="28" y="44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2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8"/>
                    </a:lnTo>
                    <a:lnTo>
                      <a:pt x="10" y="59"/>
                    </a:lnTo>
                    <a:lnTo>
                      <a:pt x="9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7" y="28"/>
                    </a:lnTo>
                    <a:lnTo>
                      <a:pt x="10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4" y="26"/>
                    </a:lnTo>
                    <a:lnTo>
                      <a:pt x="26" y="24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1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71">
                <a:extLst>
                  <a:ext uri="{FF2B5EF4-FFF2-40B4-BE49-F238E27FC236}">
                    <a16:creationId xmlns:a16="http://schemas.microsoft.com/office/drawing/2014/main" xmlns="" id="{F229CEF1-2652-459B-80E6-72FD5C73D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217613"/>
                <a:ext cx="249238" cy="152400"/>
              </a:xfrm>
              <a:custGeom>
                <a:avLst/>
                <a:gdLst>
                  <a:gd name="T0" fmla="*/ 63 w 157"/>
                  <a:gd name="T1" fmla="*/ 12 h 96"/>
                  <a:gd name="T2" fmla="*/ 68 w 157"/>
                  <a:gd name="T3" fmla="*/ 5 h 96"/>
                  <a:gd name="T4" fmla="*/ 77 w 157"/>
                  <a:gd name="T5" fmla="*/ 0 h 96"/>
                  <a:gd name="T6" fmla="*/ 82 w 157"/>
                  <a:gd name="T7" fmla="*/ 2 h 96"/>
                  <a:gd name="T8" fmla="*/ 92 w 157"/>
                  <a:gd name="T9" fmla="*/ 14 h 96"/>
                  <a:gd name="T10" fmla="*/ 125 w 157"/>
                  <a:gd name="T11" fmla="*/ 14 h 96"/>
                  <a:gd name="T12" fmla="*/ 134 w 157"/>
                  <a:gd name="T13" fmla="*/ 16 h 96"/>
                  <a:gd name="T14" fmla="*/ 141 w 157"/>
                  <a:gd name="T15" fmla="*/ 40 h 96"/>
                  <a:gd name="T16" fmla="*/ 148 w 157"/>
                  <a:gd name="T17" fmla="*/ 70 h 96"/>
                  <a:gd name="T18" fmla="*/ 157 w 157"/>
                  <a:gd name="T19" fmla="*/ 86 h 96"/>
                  <a:gd name="T20" fmla="*/ 155 w 157"/>
                  <a:gd name="T21" fmla="*/ 94 h 96"/>
                  <a:gd name="T22" fmla="*/ 152 w 157"/>
                  <a:gd name="T23" fmla="*/ 96 h 96"/>
                  <a:gd name="T24" fmla="*/ 143 w 157"/>
                  <a:gd name="T25" fmla="*/ 93 h 96"/>
                  <a:gd name="T26" fmla="*/ 134 w 157"/>
                  <a:gd name="T27" fmla="*/ 77 h 96"/>
                  <a:gd name="T28" fmla="*/ 122 w 157"/>
                  <a:gd name="T29" fmla="*/ 33 h 96"/>
                  <a:gd name="T30" fmla="*/ 120 w 157"/>
                  <a:gd name="T31" fmla="*/ 26 h 96"/>
                  <a:gd name="T32" fmla="*/ 96 w 157"/>
                  <a:gd name="T33" fmla="*/ 26 h 96"/>
                  <a:gd name="T34" fmla="*/ 106 w 157"/>
                  <a:gd name="T35" fmla="*/ 61 h 96"/>
                  <a:gd name="T36" fmla="*/ 108 w 157"/>
                  <a:gd name="T37" fmla="*/ 68 h 96"/>
                  <a:gd name="T38" fmla="*/ 113 w 157"/>
                  <a:gd name="T39" fmla="*/ 80 h 96"/>
                  <a:gd name="T40" fmla="*/ 113 w 157"/>
                  <a:gd name="T41" fmla="*/ 86 h 96"/>
                  <a:gd name="T42" fmla="*/ 110 w 157"/>
                  <a:gd name="T43" fmla="*/ 93 h 96"/>
                  <a:gd name="T44" fmla="*/ 105 w 157"/>
                  <a:gd name="T45" fmla="*/ 93 h 96"/>
                  <a:gd name="T46" fmla="*/ 96 w 157"/>
                  <a:gd name="T47" fmla="*/ 82 h 96"/>
                  <a:gd name="T48" fmla="*/ 82 w 157"/>
                  <a:gd name="T49" fmla="*/ 30 h 96"/>
                  <a:gd name="T50" fmla="*/ 78 w 157"/>
                  <a:gd name="T51" fmla="*/ 26 h 96"/>
                  <a:gd name="T52" fmla="*/ 71 w 157"/>
                  <a:gd name="T53" fmla="*/ 44 h 96"/>
                  <a:gd name="T54" fmla="*/ 64 w 157"/>
                  <a:gd name="T55" fmla="*/ 68 h 96"/>
                  <a:gd name="T56" fmla="*/ 57 w 157"/>
                  <a:gd name="T57" fmla="*/ 87 h 96"/>
                  <a:gd name="T58" fmla="*/ 50 w 157"/>
                  <a:gd name="T59" fmla="*/ 93 h 96"/>
                  <a:gd name="T60" fmla="*/ 43 w 157"/>
                  <a:gd name="T61" fmla="*/ 93 h 96"/>
                  <a:gd name="T62" fmla="*/ 42 w 157"/>
                  <a:gd name="T63" fmla="*/ 89 h 96"/>
                  <a:gd name="T64" fmla="*/ 43 w 157"/>
                  <a:gd name="T65" fmla="*/ 77 h 96"/>
                  <a:gd name="T66" fmla="*/ 47 w 157"/>
                  <a:gd name="T67" fmla="*/ 70 h 96"/>
                  <a:gd name="T68" fmla="*/ 50 w 157"/>
                  <a:gd name="T69" fmla="*/ 54 h 96"/>
                  <a:gd name="T70" fmla="*/ 42 w 157"/>
                  <a:gd name="T71" fmla="*/ 25 h 96"/>
                  <a:gd name="T72" fmla="*/ 38 w 157"/>
                  <a:gd name="T73" fmla="*/ 25 h 96"/>
                  <a:gd name="T74" fmla="*/ 35 w 157"/>
                  <a:gd name="T75" fmla="*/ 33 h 96"/>
                  <a:gd name="T76" fmla="*/ 17 w 157"/>
                  <a:gd name="T77" fmla="*/ 91 h 96"/>
                  <a:gd name="T78" fmla="*/ 14 w 157"/>
                  <a:gd name="T79" fmla="*/ 94 h 96"/>
                  <a:gd name="T80" fmla="*/ 5 w 157"/>
                  <a:gd name="T81" fmla="*/ 96 h 96"/>
                  <a:gd name="T82" fmla="*/ 0 w 157"/>
                  <a:gd name="T83" fmla="*/ 93 h 96"/>
                  <a:gd name="T84" fmla="*/ 2 w 157"/>
                  <a:gd name="T85" fmla="*/ 84 h 96"/>
                  <a:gd name="T86" fmla="*/ 3 w 157"/>
                  <a:gd name="T87" fmla="*/ 79 h 96"/>
                  <a:gd name="T88" fmla="*/ 5 w 157"/>
                  <a:gd name="T89" fmla="*/ 73 h 96"/>
                  <a:gd name="T90" fmla="*/ 23 w 157"/>
                  <a:gd name="T91" fmla="*/ 19 h 96"/>
                  <a:gd name="T92" fmla="*/ 28 w 157"/>
                  <a:gd name="T93" fmla="*/ 14 h 96"/>
                  <a:gd name="T94" fmla="*/ 40 w 157"/>
                  <a:gd name="T95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" h="96">
                    <a:moveTo>
                      <a:pt x="40" y="14"/>
                    </a:moveTo>
                    <a:lnTo>
                      <a:pt x="63" y="14"/>
                    </a:lnTo>
                    <a:lnTo>
                      <a:pt x="63" y="12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8" y="5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2"/>
                    </a:lnTo>
                    <a:lnTo>
                      <a:pt x="85" y="4"/>
                    </a:lnTo>
                    <a:lnTo>
                      <a:pt x="89" y="7"/>
                    </a:lnTo>
                    <a:lnTo>
                      <a:pt x="92" y="14"/>
                    </a:lnTo>
                    <a:lnTo>
                      <a:pt x="122" y="12"/>
                    </a:lnTo>
                    <a:lnTo>
                      <a:pt x="124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6"/>
                    </a:lnTo>
                    <a:lnTo>
                      <a:pt x="136" y="19"/>
                    </a:lnTo>
                    <a:lnTo>
                      <a:pt x="138" y="23"/>
                    </a:lnTo>
                    <a:lnTo>
                      <a:pt x="141" y="40"/>
                    </a:lnTo>
                    <a:lnTo>
                      <a:pt x="143" y="46"/>
                    </a:lnTo>
                    <a:lnTo>
                      <a:pt x="145" y="56"/>
                    </a:lnTo>
                    <a:lnTo>
                      <a:pt x="148" y="70"/>
                    </a:lnTo>
                    <a:lnTo>
                      <a:pt x="153" y="84"/>
                    </a:lnTo>
                    <a:lnTo>
                      <a:pt x="155" y="84"/>
                    </a:lnTo>
                    <a:lnTo>
                      <a:pt x="157" y="86"/>
                    </a:lnTo>
                    <a:lnTo>
                      <a:pt x="157" y="89"/>
                    </a:lnTo>
                    <a:lnTo>
                      <a:pt x="157" y="93"/>
                    </a:lnTo>
                    <a:lnTo>
                      <a:pt x="155" y="94"/>
                    </a:lnTo>
                    <a:lnTo>
                      <a:pt x="155" y="96"/>
                    </a:lnTo>
                    <a:lnTo>
                      <a:pt x="153" y="96"/>
                    </a:lnTo>
                    <a:lnTo>
                      <a:pt x="152" y="96"/>
                    </a:lnTo>
                    <a:lnTo>
                      <a:pt x="150" y="96"/>
                    </a:lnTo>
                    <a:lnTo>
                      <a:pt x="146" y="94"/>
                    </a:lnTo>
                    <a:lnTo>
                      <a:pt x="143" y="93"/>
                    </a:lnTo>
                    <a:lnTo>
                      <a:pt x="139" y="86"/>
                    </a:lnTo>
                    <a:lnTo>
                      <a:pt x="138" y="84"/>
                    </a:lnTo>
                    <a:lnTo>
                      <a:pt x="134" y="77"/>
                    </a:lnTo>
                    <a:lnTo>
                      <a:pt x="129" y="5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2" y="32"/>
                    </a:lnTo>
                    <a:lnTo>
                      <a:pt x="122" y="30"/>
                    </a:lnTo>
                    <a:lnTo>
                      <a:pt x="120" y="26"/>
                    </a:lnTo>
                    <a:lnTo>
                      <a:pt x="119" y="26"/>
                    </a:lnTo>
                    <a:lnTo>
                      <a:pt x="115" y="25"/>
                    </a:lnTo>
                    <a:lnTo>
                      <a:pt x="96" y="26"/>
                    </a:lnTo>
                    <a:lnTo>
                      <a:pt x="98" y="30"/>
                    </a:lnTo>
                    <a:lnTo>
                      <a:pt x="101" y="42"/>
                    </a:lnTo>
                    <a:lnTo>
                      <a:pt x="106" y="61"/>
                    </a:lnTo>
                    <a:lnTo>
                      <a:pt x="106" y="63"/>
                    </a:lnTo>
                    <a:lnTo>
                      <a:pt x="108" y="65"/>
                    </a:lnTo>
                    <a:lnTo>
                      <a:pt x="108" y="68"/>
                    </a:lnTo>
                    <a:lnTo>
                      <a:pt x="110" y="72"/>
                    </a:lnTo>
                    <a:lnTo>
                      <a:pt x="112" y="77"/>
                    </a:lnTo>
                    <a:lnTo>
                      <a:pt x="113" y="80"/>
                    </a:lnTo>
                    <a:lnTo>
                      <a:pt x="113" y="80"/>
                    </a:lnTo>
                    <a:lnTo>
                      <a:pt x="113" y="82"/>
                    </a:lnTo>
                    <a:lnTo>
                      <a:pt x="113" y="86"/>
                    </a:lnTo>
                    <a:lnTo>
                      <a:pt x="113" y="87"/>
                    </a:lnTo>
                    <a:lnTo>
                      <a:pt x="112" y="91"/>
                    </a:lnTo>
                    <a:lnTo>
                      <a:pt x="110" y="93"/>
                    </a:lnTo>
                    <a:lnTo>
                      <a:pt x="108" y="93"/>
                    </a:lnTo>
                    <a:lnTo>
                      <a:pt x="106" y="93"/>
                    </a:lnTo>
                    <a:lnTo>
                      <a:pt x="105" y="93"/>
                    </a:lnTo>
                    <a:lnTo>
                      <a:pt x="101" y="91"/>
                    </a:lnTo>
                    <a:lnTo>
                      <a:pt x="98" y="87"/>
                    </a:lnTo>
                    <a:lnTo>
                      <a:pt x="96" y="82"/>
                    </a:lnTo>
                    <a:lnTo>
                      <a:pt x="87" y="46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1" y="44"/>
                    </a:lnTo>
                    <a:lnTo>
                      <a:pt x="70" y="47"/>
                    </a:lnTo>
                    <a:lnTo>
                      <a:pt x="68" y="58"/>
                    </a:lnTo>
                    <a:lnTo>
                      <a:pt x="64" y="68"/>
                    </a:lnTo>
                    <a:lnTo>
                      <a:pt x="61" y="79"/>
                    </a:lnTo>
                    <a:lnTo>
                      <a:pt x="57" y="86"/>
                    </a:lnTo>
                    <a:lnTo>
                      <a:pt x="57" y="87"/>
                    </a:lnTo>
                    <a:lnTo>
                      <a:pt x="56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47" y="94"/>
                    </a:lnTo>
                    <a:lnTo>
                      <a:pt x="45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2" y="91"/>
                    </a:lnTo>
                    <a:lnTo>
                      <a:pt x="42" y="89"/>
                    </a:lnTo>
                    <a:lnTo>
                      <a:pt x="40" y="86"/>
                    </a:lnTo>
                    <a:lnTo>
                      <a:pt x="42" y="82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5" y="73"/>
                    </a:lnTo>
                    <a:lnTo>
                      <a:pt x="47" y="70"/>
                    </a:lnTo>
                    <a:lnTo>
                      <a:pt x="49" y="66"/>
                    </a:lnTo>
                    <a:lnTo>
                      <a:pt x="50" y="61"/>
                    </a:lnTo>
                    <a:lnTo>
                      <a:pt x="50" y="54"/>
                    </a:lnTo>
                    <a:lnTo>
                      <a:pt x="52" y="49"/>
                    </a:lnTo>
                    <a:lnTo>
                      <a:pt x="57" y="26"/>
                    </a:lnTo>
                    <a:lnTo>
                      <a:pt x="42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38" y="25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5" y="33"/>
                    </a:lnTo>
                    <a:lnTo>
                      <a:pt x="26" y="61"/>
                    </a:lnTo>
                    <a:lnTo>
                      <a:pt x="19" y="82"/>
                    </a:lnTo>
                    <a:lnTo>
                      <a:pt x="17" y="91"/>
                    </a:lnTo>
                    <a:lnTo>
                      <a:pt x="17" y="91"/>
                    </a:lnTo>
                    <a:lnTo>
                      <a:pt x="16" y="93"/>
                    </a:lnTo>
                    <a:lnTo>
                      <a:pt x="14" y="94"/>
                    </a:lnTo>
                    <a:lnTo>
                      <a:pt x="10" y="94"/>
                    </a:lnTo>
                    <a:lnTo>
                      <a:pt x="9" y="96"/>
                    </a:lnTo>
                    <a:lnTo>
                      <a:pt x="5" y="96"/>
                    </a:lnTo>
                    <a:lnTo>
                      <a:pt x="3" y="94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0" y="89"/>
                    </a:lnTo>
                    <a:lnTo>
                      <a:pt x="2" y="87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3" y="79"/>
                    </a:lnTo>
                    <a:lnTo>
                      <a:pt x="3" y="77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19" y="3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8" y="12"/>
                    </a:lnTo>
                    <a:lnTo>
                      <a:pt x="40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2">
                <a:extLst>
                  <a:ext uri="{FF2B5EF4-FFF2-40B4-BE49-F238E27FC236}">
                    <a16:creationId xmlns:a16="http://schemas.microsoft.com/office/drawing/2014/main" xmlns="" id="{1649300E-834A-408A-BBBF-0509A5D58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476" y="1474788"/>
                <a:ext cx="107950" cy="50800"/>
              </a:xfrm>
              <a:custGeom>
                <a:avLst/>
                <a:gdLst>
                  <a:gd name="T0" fmla="*/ 0 w 68"/>
                  <a:gd name="T1" fmla="*/ 0 h 32"/>
                  <a:gd name="T2" fmla="*/ 0 w 68"/>
                  <a:gd name="T3" fmla="*/ 2 h 32"/>
                  <a:gd name="T4" fmla="*/ 0 w 68"/>
                  <a:gd name="T5" fmla="*/ 2 h 32"/>
                  <a:gd name="T6" fmla="*/ 19 w 68"/>
                  <a:gd name="T7" fmla="*/ 16 h 32"/>
                  <a:gd name="T8" fmla="*/ 41 w 68"/>
                  <a:gd name="T9" fmla="*/ 27 h 32"/>
                  <a:gd name="T10" fmla="*/ 66 w 68"/>
                  <a:gd name="T11" fmla="*/ 32 h 32"/>
                  <a:gd name="T12" fmla="*/ 66 w 68"/>
                  <a:gd name="T13" fmla="*/ 32 h 32"/>
                  <a:gd name="T14" fmla="*/ 68 w 68"/>
                  <a:gd name="T15" fmla="*/ 30 h 32"/>
                  <a:gd name="T16" fmla="*/ 68 w 68"/>
                  <a:gd name="T17" fmla="*/ 30 h 32"/>
                  <a:gd name="T18" fmla="*/ 66 w 68"/>
                  <a:gd name="T19" fmla="*/ 28 h 32"/>
                  <a:gd name="T20" fmla="*/ 41 w 68"/>
                  <a:gd name="T21" fmla="*/ 23 h 32"/>
                  <a:gd name="T22" fmla="*/ 21 w 68"/>
                  <a:gd name="T23" fmla="*/ 14 h 32"/>
                  <a:gd name="T24" fmla="*/ 1 w 68"/>
                  <a:gd name="T25" fmla="*/ 0 h 32"/>
                  <a:gd name="T26" fmla="*/ 1 w 68"/>
                  <a:gd name="T27" fmla="*/ 0 h 32"/>
                  <a:gd name="T28" fmla="*/ 0 w 68"/>
                  <a:gd name="T2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3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9" y="16"/>
                    </a:lnTo>
                    <a:lnTo>
                      <a:pt x="41" y="27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0"/>
                    </a:lnTo>
                    <a:lnTo>
                      <a:pt x="68" y="30"/>
                    </a:lnTo>
                    <a:lnTo>
                      <a:pt x="66" y="28"/>
                    </a:lnTo>
                    <a:lnTo>
                      <a:pt x="41" y="23"/>
                    </a:lnTo>
                    <a:lnTo>
                      <a:pt x="21" y="14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3">
                <a:extLst>
                  <a:ext uri="{FF2B5EF4-FFF2-40B4-BE49-F238E27FC236}">
                    <a16:creationId xmlns:a16="http://schemas.microsoft.com/office/drawing/2014/main" xmlns="" id="{88603CB6-0D59-4611-8CDD-5A1E9506FF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726" y="1436688"/>
                <a:ext cx="20638" cy="25400"/>
              </a:xfrm>
              <a:custGeom>
                <a:avLst/>
                <a:gdLst>
                  <a:gd name="T0" fmla="*/ 0 w 13"/>
                  <a:gd name="T1" fmla="*/ 0 h 16"/>
                  <a:gd name="T2" fmla="*/ 0 w 13"/>
                  <a:gd name="T3" fmla="*/ 2 h 16"/>
                  <a:gd name="T4" fmla="*/ 0 w 13"/>
                  <a:gd name="T5" fmla="*/ 4 h 16"/>
                  <a:gd name="T6" fmla="*/ 0 w 13"/>
                  <a:gd name="T7" fmla="*/ 4 h 16"/>
                  <a:gd name="T8" fmla="*/ 2 w 13"/>
                  <a:gd name="T9" fmla="*/ 7 h 16"/>
                  <a:gd name="T10" fmla="*/ 6 w 13"/>
                  <a:gd name="T11" fmla="*/ 11 h 16"/>
                  <a:gd name="T12" fmla="*/ 9 w 13"/>
                  <a:gd name="T13" fmla="*/ 16 h 16"/>
                  <a:gd name="T14" fmla="*/ 11 w 13"/>
                  <a:gd name="T15" fmla="*/ 16 h 16"/>
                  <a:gd name="T16" fmla="*/ 11 w 13"/>
                  <a:gd name="T17" fmla="*/ 16 h 16"/>
                  <a:gd name="T18" fmla="*/ 13 w 13"/>
                  <a:gd name="T19" fmla="*/ 16 h 16"/>
                  <a:gd name="T20" fmla="*/ 11 w 13"/>
                  <a:gd name="T21" fmla="*/ 14 h 16"/>
                  <a:gd name="T22" fmla="*/ 7 w 13"/>
                  <a:gd name="T23" fmla="*/ 9 h 16"/>
                  <a:gd name="T24" fmla="*/ 4 w 13"/>
                  <a:gd name="T25" fmla="*/ 5 h 16"/>
                  <a:gd name="T26" fmla="*/ 4 w 13"/>
                  <a:gd name="T27" fmla="*/ 2 h 16"/>
                  <a:gd name="T28" fmla="*/ 2 w 13"/>
                  <a:gd name="T29" fmla="*/ 2 h 16"/>
                  <a:gd name="T30" fmla="*/ 2 w 13"/>
                  <a:gd name="T31" fmla="*/ 0 h 16"/>
                  <a:gd name="T32" fmla="*/ 0 w 13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11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1" y="14"/>
                    </a:lnTo>
                    <a:lnTo>
                      <a:pt x="7" y="9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74">
                <a:extLst>
                  <a:ext uri="{FF2B5EF4-FFF2-40B4-BE49-F238E27FC236}">
                    <a16:creationId xmlns:a16="http://schemas.microsoft.com/office/drawing/2014/main" xmlns="" id="{FAC9E94D-1D00-4F66-8F88-C05AEB942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1" y="1484313"/>
                <a:ext cx="117475" cy="55563"/>
              </a:xfrm>
              <a:custGeom>
                <a:avLst/>
                <a:gdLst>
                  <a:gd name="T0" fmla="*/ 0 w 74"/>
                  <a:gd name="T1" fmla="*/ 0 h 35"/>
                  <a:gd name="T2" fmla="*/ 0 w 74"/>
                  <a:gd name="T3" fmla="*/ 0 h 35"/>
                  <a:gd name="T4" fmla="*/ 0 w 74"/>
                  <a:gd name="T5" fmla="*/ 1 h 35"/>
                  <a:gd name="T6" fmla="*/ 20 w 74"/>
                  <a:gd name="T7" fmla="*/ 15 h 35"/>
                  <a:gd name="T8" fmla="*/ 44 w 74"/>
                  <a:gd name="T9" fmla="*/ 28 h 35"/>
                  <a:gd name="T10" fmla="*/ 74 w 74"/>
                  <a:gd name="T11" fmla="*/ 35 h 35"/>
                  <a:gd name="T12" fmla="*/ 74 w 74"/>
                  <a:gd name="T13" fmla="*/ 35 h 35"/>
                  <a:gd name="T14" fmla="*/ 74 w 74"/>
                  <a:gd name="T15" fmla="*/ 33 h 35"/>
                  <a:gd name="T16" fmla="*/ 74 w 74"/>
                  <a:gd name="T17" fmla="*/ 31 h 35"/>
                  <a:gd name="T18" fmla="*/ 74 w 74"/>
                  <a:gd name="T19" fmla="*/ 31 h 35"/>
                  <a:gd name="T20" fmla="*/ 44 w 74"/>
                  <a:gd name="T21" fmla="*/ 24 h 35"/>
                  <a:gd name="T22" fmla="*/ 21 w 74"/>
                  <a:gd name="T23" fmla="*/ 12 h 35"/>
                  <a:gd name="T24" fmla="*/ 4 w 74"/>
                  <a:gd name="T25" fmla="*/ 0 h 35"/>
                  <a:gd name="T26" fmla="*/ 2 w 74"/>
                  <a:gd name="T27" fmla="*/ 0 h 35"/>
                  <a:gd name="T28" fmla="*/ 0 w 74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5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0" y="15"/>
                    </a:lnTo>
                    <a:lnTo>
                      <a:pt x="44" y="28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4" y="33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44" y="24"/>
                    </a:lnTo>
                    <a:lnTo>
                      <a:pt x="21" y="1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75">
                <a:extLst>
                  <a:ext uri="{FF2B5EF4-FFF2-40B4-BE49-F238E27FC236}">
                    <a16:creationId xmlns:a16="http://schemas.microsoft.com/office/drawing/2014/main" xmlns="" id="{E0423E80-29BF-4ED1-AE20-2E160D961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39863"/>
                <a:ext cx="26988" cy="30163"/>
              </a:xfrm>
              <a:custGeom>
                <a:avLst/>
                <a:gdLst>
                  <a:gd name="T0" fmla="*/ 0 w 17"/>
                  <a:gd name="T1" fmla="*/ 0 h 19"/>
                  <a:gd name="T2" fmla="*/ 0 w 17"/>
                  <a:gd name="T3" fmla="*/ 0 h 19"/>
                  <a:gd name="T4" fmla="*/ 0 w 17"/>
                  <a:gd name="T5" fmla="*/ 2 h 19"/>
                  <a:gd name="T6" fmla="*/ 0 w 17"/>
                  <a:gd name="T7" fmla="*/ 2 h 19"/>
                  <a:gd name="T8" fmla="*/ 2 w 17"/>
                  <a:gd name="T9" fmla="*/ 5 h 19"/>
                  <a:gd name="T10" fmla="*/ 5 w 17"/>
                  <a:gd name="T11" fmla="*/ 9 h 19"/>
                  <a:gd name="T12" fmla="*/ 9 w 17"/>
                  <a:gd name="T13" fmla="*/ 14 h 19"/>
                  <a:gd name="T14" fmla="*/ 14 w 17"/>
                  <a:gd name="T15" fmla="*/ 19 h 19"/>
                  <a:gd name="T16" fmla="*/ 16 w 17"/>
                  <a:gd name="T17" fmla="*/ 19 h 19"/>
                  <a:gd name="T18" fmla="*/ 16 w 17"/>
                  <a:gd name="T19" fmla="*/ 19 h 19"/>
                  <a:gd name="T20" fmla="*/ 17 w 17"/>
                  <a:gd name="T21" fmla="*/ 17 h 19"/>
                  <a:gd name="T22" fmla="*/ 16 w 17"/>
                  <a:gd name="T23" fmla="*/ 17 h 19"/>
                  <a:gd name="T24" fmla="*/ 12 w 17"/>
                  <a:gd name="T25" fmla="*/ 12 h 19"/>
                  <a:gd name="T26" fmla="*/ 7 w 17"/>
                  <a:gd name="T27" fmla="*/ 7 h 19"/>
                  <a:gd name="T28" fmla="*/ 5 w 17"/>
                  <a:gd name="T29" fmla="*/ 3 h 19"/>
                  <a:gd name="T30" fmla="*/ 3 w 17"/>
                  <a:gd name="T31" fmla="*/ 0 h 19"/>
                  <a:gd name="T32" fmla="*/ 2 w 17"/>
                  <a:gd name="T33" fmla="*/ 0 h 19"/>
                  <a:gd name="T34" fmla="*/ 2 w 17"/>
                  <a:gd name="T35" fmla="*/ 0 h 19"/>
                  <a:gd name="T36" fmla="*/ 0 w 17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9" y="14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76">
                <a:extLst>
                  <a:ext uri="{FF2B5EF4-FFF2-40B4-BE49-F238E27FC236}">
                    <a16:creationId xmlns:a16="http://schemas.microsoft.com/office/drawing/2014/main" xmlns="" id="{23FA47AD-77DC-4353-884E-31CE2E867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1489075"/>
                <a:ext cx="127000" cy="61913"/>
              </a:xfrm>
              <a:custGeom>
                <a:avLst/>
                <a:gdLst>
                  <a:gd name="T0" fmla="*/ 0 w 80"/>
                  <a:gd name="T1" fmla="*/ 2 h 39"/>
                  <a:gd name="T2" fmla="*/ 0 w 80"/>
                  <a:gd name="T3" fmla="*/ 2 h 39"/>
                  <a:gd name="T4" fmla="*/ 0 w 80"/>
                  <a:gd name="T5" fmla="*/ 4 h 39"/>
                  <a:gd name="T6" fmla="*/ 25 w 80"/>
                  <a:gd name="T7" fmla="*/ 21 h 39"/>
                  <a:gd name="T8" fmla="*/ 51 w 80"/>
                  <a:gd name="T9" fmla="*/ 32 h 39"/>
                  <a:gd name="T10" fmla="*/ 79 w 80"/>
                  <a:gd name="T11" fmla="*/ 39 h 39"/>
                  <a:gd name="T12" fmla="*/ 80 w 80"/>
                  <a:gd name="T13" fmla="*/ 37 h 39"/>
                  <a:gd name="T14" fmla="*/ 80 w 80"/>
                  <a:gd name="T15" fmla="*/ 37 h 39"/>
                  <a:gd name="T16" fmla="*/ 80 w 80"/>
                  <a:gd name="T17" fmla="*/ 35 h 39"/>
                  <a:gd name="T18" fmla="*/ 79 w 80"/>
                  <a:gd name="T19" fmla="*/ 35 h 39"/>
                  <a:gd name="T20" fmla="*/ 51 w 80"/>
                  <a:gd name="T21" fmla="*/ 30 h 39"/>
                  <a:gd name="T22" fmla="*/ 26 w 80"/>
                  <a:gd name="T23" fmla="*/ 18 h 39"/>
                  <a:gd name="T24" fmla="*/ 2 w 80"/>
                  <a:gd name="T25" fmla="*/ 0 h 39"/>
                  <a:gd name="T26" fmla="*/ 2 w 80"/>
                  <a:gd name="T27" fmla="*/ 0 h 39"/>
                  <a:gd name="T28" fmla="*/ 0 w 80"/>
                  <a:gd name="T2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39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5" y="21"/>
                    </a:lnTo>
                    <a:lnTo>
                      <a:pt x="51" y="32"/>
                    </a:lnTo>
                    <a:lnTo>
                      <a:pt x="79" y="39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80" y="35"/>
                    </a:lnTo>
                    <a:lnTo>
                      <a:pt x="79" y="35"/>
                    </a:lnTo>
                    <a:lnTo>
                      <a:pt x="51" y="30"/>
                    </a:lnTo>
                    <a:lnTo>
                      <a:pt x="26" y="1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77">
                <a:extLst>
                  <a:ext uri="{FF2B5EF4-FFF2-40B4-BE49-F238E27FC236}">
                    <a16:creationId xmlns:a16="http://schemas.microsoft.com/office/drawing/2014/main" xmlns="" id="{E72B3217-72C4-4BA7-9795-5F73EFEA7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431925"/>
                <a:ext cx="34925" cy="46038"/>
              </a:xfrm>
              <a:custGeom>
                <a:avLst/>
                <a:gdLst>
                  <a:gd name="T0" fmla="*/ 0 w 22"/>
                  <a:gd name="T1" fmla="*/ 0 h 29"/>
                  <a:gd name="T2" fmla="*/ 0 w 22"/>
                  <a:gd name="T3" fmla="*/ 1 h 29"/>
                  <a:gd name="T4" fmla="*/ 0 w 22"/>
                  <a:gd name="T5" fmla="*/ 1 h 29"/>
                  <a:gd name="T6" fmla="*/ 0 w 22"/>
                  <a:gd name="T7" fmla="*/ 3 h 29"/>
                  <a:gd name="T8" fmla="*/ 1 w 22"/>
                  <a:gd name="T9" fmla="*/ 5 h 29"/>
                  <a:gd name="T10" fmla="*/ 3 w 22"/>
                  <a:gd name="T11" fmla="*/ 8 h 29"/>
                  <a:gd name="T12" fmla="*/ 7 w 22"/>
                  <a:gd name="T13" fmla="*/ 14 h 29"/>
                  <a:gd name="T14" fmla="*/ 10 w 22"/>
                  <a:gd name="T15" fmla="*/ 19 h 29"/>
                  <a:gd name="T16" fmla="*/ 15 w 22"/>
                  <a:gd name="T17" fmla="*/ 24 h 29"/>
                  <a:gd name="T18" fmla="*/ 21 w 22"/>
                  <a:gd name="T19" fmla="*/ 29 h 29"/>
                  <a:gd name="T20" fmla="*/ 22 w 22"/>
                  <a:gd name="T21" fmla="*/ 29 h 29"/>
                  <a:gd name="T22" fmla="*/ 22 w 22"/>
                  <a:gd name="T23" fmla="*/ 29 h 29"/>
                  <a:gd name="T24" fmla="*/ 22 w 22"/>
                  <a:gd name="T25" fmla="*/ 27 h 29"/>
                  <a:gd name="T26" fmla="*/ 22 w 22"/>
                  <a:gd name="T27" fmla="*/ 27 h 29"/>
                  <a:gd name="T28" fmla="*/ 17 w 22"/>
                  <a:gd name="T29" fmla="*/ 22 h 29"/>
                  <a:gd name="T30" fmla="*/ 14 w 22"/>
                  <a:gd name="T31" fmla="*/ 17 h 29"/>
                  <a:gd name="T32" fmla="*/ 8 w 22"/>
                  <a:gd name="T33" fmla="*/ 12 h 29"/>
                  <a:gd name="T34" fmla="*/ 7 w 22"/>
                  <a:gd name="T35" fmla="*/ 7 h 29"/>
                  <a:gd name="T36" fmla="*/ 3 w 22"/>
                  <a:gd name="T37" fmla="*/ 3 h 29"/>
                  <a:gd name="T38" fmla="*/ 1 w 22"/>
                  <a:gd name="T39" fmla="*/ 1 h 29"/>
                  <a:gd name="T40" fmla="*/ 1 w 22"/>
                  <a:gd name="T41" fmla="*/ 0 h 29"/>
                  <a:gd name="T42" fmla="*/ 1 w 22"/>
                  <a:gd name="T43" fmla="*/ 0 h 29"/>
                  <a:gd name="T44" fmla="*/ 0 w 22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15" y="24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8" y="12"/>
                    </a:lnTo>
                    <a:lnTo>
                      <a:pt x="7" y="7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78">
                <a:extLst>
                  <a:ext uri="{FF2B5EF4-FFF2-40B4-BE49-F238E27FC236}">
                    <a16:creationId xmlns:a16="http://schemas.microsoft.com/office/drawing/2014/main" xmlns="" id="{65D65DD1-4F48-4EB2-9DB5-84F8899AA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463" y="1519238"/>
                <a:ext cx="66675" cy="58738"/>
              </a:xfrm>
              <a:custGeom>
                <a:avLst/>
                <a:gdLst>
                  <a:gd name="T0" fmla="*/ 0 w 42"/>
                  <a:gd name="T1" fmla="*/ 2 h 37"/>
                  <a:gd name="T2" fmla="*/ 0 w 42"/>
                  <a:gd name="T3" fmla="*/ 7 h 37"/>
                  <a:gd name="T4" fmla="*/ 0 w 42"/>
                  <a:gd name="T5" fmla="*/ 13 h 37"/>
                  <a:gd name="T6" fmla="*/ 0 w 42"/>
                  <a:gd name="T7" fmla="*/ 14 h 37"/>
                  <a:gd name="T8" fmla="*/ 0 w 42"/>
                  <a:gd name="T9" fmla="*/ 16 h 37"/>
                  <a:gd name="T10" fmla="*/ 9 w 42"/>
                  <a:gd name="T11" fmla="*/ 27 h 37"/>
                  <a:gd name="T12" fmla="*/ 19 w 42"/>
                  <a:gd name="T13" fmla="*/ 34 h 37"/>
                  <a:gd name="T14" fmla="*/ 28 w 42"/>
                  <a:gd name="T15" fmla="*/ 35 h 37"/>
                  <a:gd name="T16" fmla="*/ 31 w 42"/>
                  <a:gd name="T17" fmla="*/ 37 h 37"/>
                  <a:gd name="T18" fmla="*/ 35 w 42"/>
                  <a:gd name="T19" fmla="*/ 37 h 37"/>
                  <a:gd name="T20" fmla="*/ 38 w 42"/>
                  <a:gd name="T21" fmla="*/ 35 h 37"/>
                  <a:gd name="T22" fmla="*/ 40 w 42"/>
                  <a:gd name="T23" fmla="*/ 34 h 37"/>
                  <a:gd name="T24" fmla="*/ 42 w 42"/>
                  <a:gd name="T25" fmla="*/ 32 h 37"/>
                  <a:gd name="T26" fmla="*/ 42 w 42"/>
                  <a:gd name="T27" fmla="*/ 30 h 37"/>
                  <a:gd name="T28" fmla="*/ 42 w 42"/>
                  <a:gd name="T29" fmla="*/ 27 h 37"/>
                  <a:gd name="T30" fmla="*/ 40 w 42"/>
                  <a:gd name="T31" fmla="*/ 23 h 37"/>
                  <a:gd name="T32" fmla="*/ 37 w 42"/>
                  <a:gd name="T33" fmla="*/ 21 h 37"/>
                  <a:gd name="T34" fmla="*/ 33 w 42"/>
                  <a:gd name="T35" fmla="*/ 21 h 37"/>
                  <a:gd name="T36" fmla="*/ 31 w 42"/>
                  <a:gd name="T37" fmla="*/ 21 h 37"/>
                  <a:gd name="T38" fmla="*/ 31 w 42"/>
                  <a:gd name="T39" fmla="*/ 20 h 37"/>
                  <a:gd name="T40" fmla="*/ 30 w 42"/>
                  <a:gd name="T41" fmla="*/ 20 h 37"/>
                  <a:gd name="T42" fmla="*/ 26 w 42"/>
                  <a:gd name="T43" fmla="*/ 20 h 37"/>
                  <a:gd name="T44" fmla="*/ 23 w 42"/>
                  <a:gd name="T45" fmla="*/ 18 h 37"/>
                  <a:gd name="T46" fmla="*/ 19 w 42"/>
                  <a:gd name="T47" fmla="*/ 16 h 37"/>
                  <a:gd name="T48" fmla="*/ 16 w 42"/>
                  <a:gd name="T49" fmla="*/ 13 h 37"/>
                  <a:gd name="T50" fmla="*/ 16 w 42"/>
                  <a:gd name="T51" fmla="*/ 9 h 37"/>
                  <a:gd name="T52" fmla="*/ 14 w 42"/>
                  <a:gd name="T53" fmla="*/ 7 h 37"/>
                  <a:gd name="T54" fmla="*/ 14 w 42"/>
                  <a:gd name="T55" fmla="*/ 7 h 37"/>
                  <a:gd name="T56" fmla="*/ 12 w 42"/>
                  <a:gd name="T57" fmla="*/ 7 h 37"/>
                  <a:gd name="T58" fmla="*/ 12 w 42"/>
                  <a:gd name="T59" fmla="*/ 9 h 37"/>
                  <a:gd name="T60" fmla="*/ 12 w 42"/>
                  <a:gd name="T61" fmla="*/ 13 h 37"/>
                  <a:gd name="T62" fmla="*/ 16 w 42"/>
                  <a:gd name="T63" fmla="*/ 16 h 37"/>
                  <a:gd name="T64" fmla="*/ 18 w 42"/>
                  <a:gd name="T65" fmla="*/ 20 h 37"/>
                  <a:gd name="T66" fmla="*/ 23 w 42"/>
                  <a:gd name="T67" fmla="*/ 21 h 37"/>
                  <a:gd name="T68" fmla="*/ 26 w 42"/>
                  <a:gd name="T69" fmla="*/ 23 h 37"/>
                  <a:gd name="T70" fmla="*/ 28 w 42"/>
                  <a:gd name="T71" fmla="*/ 23 h 37"/>
                  <a:gd name="T72" fmla="*/ 31 w 42"/>
                  <a:gd name="T73" fmla="*/ 23 h 37"/>
                  <a:gd name="T74" fmla="*/ 31 w 42"/>
                  <a:gd name="T75" fmla="*/ 23 h 37"/>
                  <a:gd name="T76" fmla="*/ 33 w 42"/>
                  <a:gd name="T77" fmla="*/ 23 h 37"/>
                  <a:gd name="T78" fmla="*/ 35 w 42"/>
                  <a:gd name="T79" fmla="*/ 25 h 37"/>
                  <a:gd name="T80" fmla="*/ 37 w 42"/>
                  <a:gd name="T81" fmla="*/ 25 h 37"/>
                  <a:gd name="T82" fmla="*/ 38 w 42"/>
                  <a:gd name="T83" fmla="*/ 27 h 37"/>
                  <a:gd name="T84" fmla="*/ 38 w 42"/>
                  <a:gd name="T85" fmla="*/ 30 h 37"/>
                  <a:gd name="T86" fmla="*/ 38 w 42"/>
                  <a:gd name="T87" fmla="*/ 30 h 37"/>
                  <a:gd name="T88" fmla="*/ 38 w 42"/>
                  <a:gd name="T89" fmla="*/ 32 h 37"/>
                  <a:gd name="T90" fmla="*/ 37 w 42"/>
                  <a:gd name="T91" fmla="*/ 34 h 37"/>
                  <a:gd name="T92" fmla="*/ 35 w 42"/>
                  <a:gd name="T93" fmla="*/ 34 h 37"/>
                  <a:gd name="T94" fmla="*/ 31 w 42"/>
                  <a:gd name="T95" fmla="*/ 34 h 37"/>
                  <a:gd name="T96" fmla="*/ 28 w 42"/>
                  <a:gd name="T97" fmla="*/ 34 h 37"/>
                  <a:gd name="T98" fmla="*/ 21 w 42"/>
                  <a:gd name="T99" fmla="*/ 30 h 37"/>
                  <a:gd name="T100" fmla="*/ 11 w 42"/>
                  <a:gd name="T101" fmla="*/ 25 h 37"/>
                  <a:gd name="T102" fmla="*/ 4 w 42"/>
                  <a:gd name="T103" fmla="*/ 14 h 37"/>
                  <a:gd name="T104" fmla="*/ 4 w 42"/>
                  <a:gd name="T105" fmla="*/ 13 h 37"/>
                  <a:gd name="T106" fmla="*/ 2 w 42"/>
                  <a:gd name="T107" fmla="*/ 11 h 37"/>
                  <a:gd name="T108" fmla="*/ 2 w 42"/>
                  <a:gd name="T109" fmla="*/ 7 h 37"/>
                  <a:gd name="T110" fmla="*/ 4 w 42"/>
                  <a:gd name="T111" fmla="*/ 2 h 37"/>
                  <a:gd name="T112" fmla="*/ 2 w 42"/>
                  <a:gd name="T113" fmla="*/ 2 h 37"/>
                  <a:gd name="T114" fmla="*/ 2 w 42"/>
                  <a:gd name="T115" fmla="*/ 0 h 37"/>
                  <a:gd name="T116" fmla="*/ 0 w 42"/>
                  <a:gd name="T117" fmla="*/ 2 h 37"/>
                  <a:gd name="T118" fmla="*/ 0 w 42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" h="37">
                    <a:moveTo>
                      <a:pt x="0" y="2"/>
                    </a:moveTo>
                    <a:lnTo>
                      <a:pt x="0" y="7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9" y="27"/>
                    </a:lnTo>
                    <a:lnTo>
                      <a:pt x="19" y="34"/>
                    </a:lnTo>
                    <a:lnTo>
                      <a:pt x="28" y="35"/>
                    </a:lnTo>
                    <a:lnTo>
                      <a:pt x="31" y="37"/>
                    </a:lnTo>
                    <a:lnTo>
                      <a:pt x="35" y="37"/>
                    </a:lnTo>
                    <a:lnTo>
                      <a:pt x="38" y="35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2" y="27"/>
                    </a:lnTo>
                    <a:lnTo>
                      <a:pt x="40" y="23"/>
                    </a:lnTo>
                    <a:lnTo>
                      <a:pt x="37" y="21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6" y="20"/>
                    </a:lnTo>
                    <a:lnTo>
                      <a:pt x="23" y="18"/>
                    </a:lnTo>
                    <a:lnTo>
                      <a:pt x="19" y="16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6" y="16"/>
                    </a:lnTo>
                    <a:lnTo>
                      <a:pt x="18" y="20"/>
                    </a:lnTo>
                    <a:lnTo>
                      <a:pt x="23" y="21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2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21" y="30"/>
                    </a:lnTo>
                    <a:lnTo>
                      <a:pt x="11" y="2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79">
                <a:extLst>
                  <a:ext uri="{FF2B5EF4-FFF2-40B4-BE49-F238E27FC236}">
                    <a16:creationId xmlns:a16="http://schemas.microsoft.com/office/drawing/2014/main" xmlns="" id="{80303626-4A6A-4421-B972-B1F28257E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525588"/>
                <a:ext cx="52388" cy="41275"/>
              </a:xfrm>
              <a:custGeom>
                <a:avLst/>
                <a:gdLst>
                  <a:gd name="T0" fmla="*/ 0 w 33"/>
                  <a:gd name="T1" fmla="*/ 2 h 26"/>
                  <a:gd name="T2" fmla="*/ 0 w 33"/>
                  <a:gd name="T3" fmla="*/ 3 h 26"/>
                  <a:gd name="T4" fmla="*/ 1 w 33"/>
                  <a:gd name="T5" fmla="*/ 10 h 26"/>
                  <a:gd name="T6" fmla="*/ 7 w 33"/>
                  <a:gd name="T7" fmla="*/ 17 h 26"/>
                  <a:gd name="T8" fmla="*/ 15 w 33"/>
                  <a:gd name="T9" fmla="*/ 23 h 26"/>
                  <a:gd name="T10" fmla="*/ 31 w 33"/>
                  <a:gd name="T11" fmla="*/ 26 h 26"/>
                  <a:gd name="T12" fmla="*/ 33 w 33"/>
                  <a:gd name="T13" fmla="*/ 26 h 26"/>
                  <a:gd name="T14" fmla="*/ 33 w 33"/>
                  <a:gd name="T15" fmla="*/ 24 h 26"/>
                  <a:gd name="T16" fmla="*/ 33 w 33"/>
                  <a:gd name="T17" fmla="*/ 24 h 26"/>
                  <a:gd name="T18" fmla="*/ 31 w 33"/>
                  <a:gd name="T19" fmla="*/ 23 h 26"/>
                  <a:gd name="T20" fmla="*/ 17 w 33"/>
                  <a:gd name="T21" fmla="*/ 21 h 26"/>
                  <a:gd name="T22" fmla="*/ 10 w 33"/>
                  <a:gd name="T23" fmla="*/ 16 h 26"/>
                  <a:gd name="T24" fmla="*/ 5 w 33"/>
                  <a:gd name="T25" fmla="*/ 9 h 26"/>
                  <a:gd name="T26" fmla="*/ 3 w 33"/>
                  <a:gd name="T27" fmla="*/ 3 h 26"/>
                  <a:gd name="T28" fmla="*/ 3 w 33"/>
                  <a:gd name="T29" fmla="*/ 2 h 26"/>
                  <a:gd name="T30" fmla="*/ 3 w 33"/>
                  <a:gd name="T31" fmla="*/ 0 h 26"/>
                  <a:gd name="T32" fmla="*/ 1 w 33"/>
                  <a:gd name="T33" fmla="*/ 0 h 26"/>
                  <a:gd name="T34" fmla="*/ 1 w 33"/>
                  <a:gd name="T35" fmla="*/ 0 h 26"/>
                  <a:gd name="T36" fmla="*/ 0 w 33"/>
                  <a:gd name="T3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6">
                    <a:moveTo>
                      <a:pt x="0" y="2"/>
                    </a:moveTo>
                    <a:lnTo>
                      <a:pt x="0" y="3"/>
                    </a:lnTo>
                    <a:lnTo>
                      <a:pt x="1" y="10"/>
                    </a:lnTo>
                    <a:lnTo>
                      <a:pt x="7" y="17"/>
                    </a:lnTo>
                    <a:lnTo>
                      <a:pt x="15" y="23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17" y="21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0">
                <a:extLst>
                  <a:ext uri="{FF2B5EF4-FFF2-40B4-BE49-F238E27FC236}">
                    <a16:creationId xmlns:a16="http://schemas.microsoft.com/office/drawing/2014/main" xmlns="" id="{A6573BDA-20B5-4225-A712-A8537D7464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1401" y="1477963"/>
                <a:ext cx="136525" cy="33338"/>
              </a:xfrm>
              <a:custGeom>
                <a:avLst/>
                <a:gdLst>
                  <a:gd name="T0" fmla="*/ 75 w 86"/>
                  <a:gd name="T1" fmla="*/ 7 h 21"/>
                  <a:gd name="T2" fmla="*/ 81 w 86"/>
                  <a:gd name="T3" fmla="*/ 9 h 21"/>
                  <a:gd name="T4" fmla="*/ 82 w 86"/>
                  <a:gd name="T5" fmla="*/ 11 h 21"/>
                  <a:gd name="T6" fmla="*/ 82 w 86"/>
                  <a:gd name="T7" fmla="*/ 12 h 21"/>
                  <a:gd name="T8" fmla="*/ 82 w 86"/>
                  <a:gd name="T9" fmla="*/ 14 h 21"/>
                  <a:gd name="T10" fmla="*/ 82 w 86"/>
                  <a:gd name="T11" fmla="*/ 16 h 21"/>
                  <a:gd name="T12" fmla="*/ 81 w 86"/>
                  <a:gd name="T13" fmla="*/ 18 h 21"/>
                  <a:gd name="T14" fmla="*/ 77 w 86"/>
                  <a:gd name="T15" fmla="*/ 18 h 21"/>
                  <a:gd name="T16" fmla="*/ 75 w 86"/>
                  <a:gd name="T17" fmla="*/ 18 h 21"/>
                  <a:gd name="T18" fmla="*/ 72 w 86"/>
                  <a:gd name="T19" fmla="*/ 16 h 21"/>
                  <a:gd name="T20" fmla="*/ 68 w 86"/>
                  <a:gd name="T21" fmla="*/ 14 h 21"/>
                  <a:gd name="T22" fmla="*/ 65 w 86"/>
                  <a:gd name="T23" fmla="*/ 12 h 21"/>
                  <a:gd name="T24" fmla="*/ 63 w 86"/>
                  <a:gd name="T25" fmla="*/ 11 h 21"/>
                  <a:gd name="T26" fmla="*/ 61 w 86"/>
                  <a:gd name="T27" fmla="*/ 11 h 21"/>
                  <a:gd name="T28" fmla="*/ 60 w 86"/>
                  <a:gd name="T29" fmla="*/ 9 h 21"/>
                  <a:gd name="T30" fmla="*/ 65 w 86"/>
                  <a:gd name="T31" fmla="*/ 7 h 21"/>
                  <a:gd name="T32" fmla="*/ 68 w 86"/>
                  <a:gd name="T33" fmla="*/ 5 h 21"/>
                  <a:gd name="T34" fmla="*/ 72 w 86"/>
                  <a:gd name="T35" fmla="*/ 5 h 21"/>
                  <a:gd name="T36" fmla="*/ 74 w 86"/>
                  <a:gd name="T37" fmla="*/ 5 h 21"/>
                  <a:gd name="T38" fmla="*/ 75 w 86"/>
                  <a:gd name="T39" fmla="*/ 5 h 21"/>
                  <a:gd name="T40" fmla="*/ 75 w 86"/>
                  <a:gd name="T41" fmla="*/ 7 h 21"/>
                  <a:gd name="T42" fmla="*/ 23 w 86"/>
                  <a:gd name="T43" fmla="*/ 0 h 21"/>
                  <a:gd name="T44" fmla="*/ 16 w 86"/>
                  <a:gd name="T45" fmla="*/ 2 h 21"/>
                  <a:gd name="T46" fmla="*/ 11 w 86"/>
                  <a:gd name="T47" fmla="*/ 5 h 21"/>
                  <a:gd name="T48" fmla="*/ 7 w 86"/>
                  <a:gd name="T49" fmla="*/ 9 h 21"/>
                  <a:gd name="T50" fmla="*/ 4 w 86"/>
                  <a:gd name="T51" fmla="*/ 11 h 21"/>
                  <a:gd name="T52" fmla="*/ 2 w 86"/>
                  <a:gd name="T53" fmla="*/ 14 h 21"/>
                  <a:gd name="T54" fmla="*/ 0 w 86"/>
                  <a:gd name="T55" fmla="*/ 14 h 21"/>
                  <a:gd name="T56" fmla="*/ 0 w 86"/>
                  <a:gd name="T57" fmla="*/ 16 h 21"/>
                  <a:gd name="T58" fmla="*/ 0 w 86"/>
                  <a:gd name="T59" fmla="*/ 16 h 21"/>
                  <a:gd name="T60" fmla="*/ 2 w 86"/>
                  <a:gd name="T61" fmla="*/ 16 h 21"/>
                  <a:gd name="T62" fmla="*/ 4 w 86"/>
                  <a:gd name="T63" fmla="*/ 16 h 21"/>
                  <a:gd name="T64" fmla="*/ 4 w 86"/>
                  <a:gd name="T65" fmla="*/ 16 h 21"/>
                  <a:gd name="T66" fmla="*/ 6 w 86"/>
                  <a:gd name="T67" fmla="*/ 12 h 21"/>
                  <a:gd name="T68" fmla="*/ 9 w 86"/>
                  <a:gd name="T69" fmla="*/ 11 h 21"/>
                  <a:gd name="T70" fmla="*/ 13 w 86"/>
                  <a:gd name="T71" fmla="*/ 7 h 21"/>
                  <a:gd name="T72" fmla="*/ 18 w 86"/>
                  <a:gd name="T73" fmla="*/ 5 h 21"/>
                  <a:gd name="T74" fmla="*/ 25 w 86"/>
                  <a:gd name="T75" fmla="*/ 4 h 21"/>
                  <a:gd name="T76" fmla="*/ 42 w 86"/>
                  <a:gd name="T77" fmla="*/ 4 h 21"/>
                  <a:gd name="T78" fmla="*/ 60 w 86"/>
                  <a:gd name="T79" fmla="*/ 12 h 21"/>
                  <a:gd name="T80" fmla="*/ 61 w 86"/>
                  <a:gd name="T81" fmla="*/ 14 h 21"/>
                  <a:gd name="T82" fmla="*/ 63 w 86"/>
                  <a:gd name="T83" fmla="*/ 16 h 21"/>
                  <a:gd name="T84" fmla="*/ 67 w 86"/>
                  <a:gd name="T85" fmla="*/ 18 h 21"/>
                  <a:gd name="T86" fmla="*/ 70 w 86"/>
                  <a:gd name="T87" fmla="*/ 19 h 21"/>
                  <a:gd name="T88" fmla="*/ 74 w 86"/>
                  <a:gd name="T89" fmla="*/ 21 h 21"/>
                  <a:gd name="T90" fmla="*/ 79 w 86"/>
                  <a:gd name="T91" fmla="*/ 21 h 21"/>
                  <a:gd name="T92" fmla="*/ 82 w 86"/>
                  <a:gd name="T93" fmla="*/ 19 h 21"/>
                  <a:gd name="T94" fmla="*/ 84 w 86"/>
                  <a:gd name="T95" fmla="*/ 18 h 21"/>
                  <a:gd name="T96" fmla="*/ 86 w 86"/>
                  <a:gd name="T97" fmla="*/ 16 h 21"/>
                  <a:gd name="T98" fmla="*/ 86 w 86"/>
                  <a:gd name="T99" fmla="*/ 12 h 21"/>
                  <a:gd name="T100" fmla="*/ 84 w 86"/>
                  <a:gd name="T101" fmla="*/ 9 h 21"/>
                  <a:gd name="T102" fmla="*/ 82 w 86"/>
                  <a:gd name="T103" fmla="*/ 7 h 21"/>
                  <a:gd name="T104" fmla="*/ 77 w 86"/>
                  <a:gd name="T105" fmla="*/ 4 h 21"/>
                  <a:gd name="T106" fmla="*/ 77 w 86"/>
                  <a:gd name="T107" fmla="*/ 4 h 21"/>
                  <a:gd name="T108" fmla="*/ 75 w 86"/>
                  <a:gd name="T109" fmla="*/ 2 h 21"/>
                  <a:gd name="T110" fmla="*/ 72 w 86"/>
                  <a:gd name="T111" fmla="*/ 2 h 21"/>
                  <a:gd name="T112" fmla="*/ 68 w 86"/>
                  <a:gd name="T113" fmla="*/ 2 h 21"/>
                  <a:gd name="T114" fmla="*/ 63 w 86"/>
                  <a:gd name="T115" fmla="*/ 4 h 21"/>
                  <a:gd name="T116" fmla="*/ 58 w 86"/>
                  <a:gd name="T117" fmla="*/ 7 h 21"/>
                  <a:gd name="T118" fmla="*/ 58 w 86"/>
                  <a:gd name="T119" fmla="*/ 7 h 21"/>
                  <a:gd name="T120" fmla="*/ 40 w 86"/>
                  <a:gd name="T121" fmla="*/ 0 h 21"/>
                  <a:gd name="T122" fmla="*/ 23 w 86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21">
                    <a:moveTo>
                      <a:pt x="75" y="7"/>
                    </a:moveTo>
                    <a:lnTo>
                      <a:pt x="81" y="9"/>
                    </a:lnTo>
                    <a:lnTo>
                      <a:pt x="82" y="11"/>
                    </a:lnTo>
                    <a:lnTo>
                      <a:pt x="82" y="12"/>
                    </a:lnTo>
                    <a:lnTo>
                      <a:pt x="82" y="14"/>
                    </a:lnTo>
                    <a:lnTo>
                      <a:pt x="82" y="16"/>
                    </a:lnTo>
                    <a:lnTo>
                      <a:pt x="81" y="18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2" y="16"/>
                    </a:lnTo>
                    <a:lnTo>
                      <a:pt x="68" y="14"/>
                    </a:lnTo>
                    <a:lnTo>
                      <a:pt x="65" y="12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0" y="9"/>
                    </a:lnTo>
                    <a:lnTo>
                      <a:pt x="65" y="7"/>
                    </a:lnTo>
                    <a:lnTo>
                      <a:pt x="68" y="5"/>
                    </a:lnTo>
                    <a:lnTo>
                      <a:pt x="72" y="5"/>
                    </a:lnTo>
                    <a:lnTo>
                      <a:pt x="74" y="5"/>
                    </a:lnTo>
                    <a:lnTo>
                      <a:pt x="75" y="5"/>
                    </a:lnTo>
                    <a:lnTo>
                      <a:pt x="75" y="7"/>
                    </a:lnTo>
                    <a:close/>
                    <a:moveTo>
                      <a:pt x="23" y="0"/>
                    </a:moveTo>
                    <a:lnTo>
                      <a:pt x="16" y="2"/>
                    </a:lnTo>
                    <a:lnTo>
                      <a:pt x="11" y="5"/>
                    </a:lnTo>
                    <a:lnTo>
                      <a:pt x="7" y="9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25" y="4"/>
                    </a:lnTo>
                    <a:lnTo>
                      <a:pt x="42" y="4"/>
                    </a:lnTo>
                    <a:lnTo>
                      <a:pt x="60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7" y="18"/>
                    </a:lnTo>
                    <a:lnTo>
                      <a:pt x="70" y="19"/>
                    </a:lnTo>
                    <a:lnTo>
                      <a:pt x="74" y="21"/>
                    </a:lnTo>
                    <a:lnTo>
                      <a:pt x="79" y="21"/>
                    </a:lnTo>
                    <a:lnTo>
                      <a:pt x="82" y="19"/>
                    </a:lnTo>
                    <a:lnTo>
                      <a:pt x="84" y="18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9"/>
                    </a:lnTo>
                    <a:lnTo>
                      <a:pt x="82" y="7"/>
                    </a:lnTo>
                    <a:lnTo>
                      <a:pt x="77" y="4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2" y="2"/>
                    </a:lnTo>
                    <a:lnTo>
                      <a:pt x="68" y="2"/>
                    </a:lnTo>
                    <a:lnTo>
                      <a:pt x="63" y="4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40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1">
                <a:extLst>
                  <a:ext uri="{FF2B5EF4-FFF2-40B4-BE49-F238E27FC236}">
                    <a16:creationId xmlns:a16="http://schemas.microsoft.com/office/drawing/2014/main" xmlns="" id="{C39C44FA-600F-403D-97E8-5A328BA800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473200"/>
                <a:ext cx="133350" cy="49213"/>
              </a:xfrm>
              <a:custGeom>
                <a:avLst/>
                <a:gdLst>
                  <a:gd name="T0" fmla="*/ 44 w 84"/>
                  <a:gd name="T1" fmla="*/ 7 h 31"/>
                  <a:gd name="T2" fmla="*/ 44 w 84"/>
                  <a:gd name="T3" fmla="*/ 8 h 31"/>
                  <a:gd name="T4" fmla="*/ 44 w 84"/>
                  <a:gd name="T5" fmla="*/ 8 h 31"/>
                  <a:gd name="T6" fmla="*/ 46 w 84"/>
                  <a:gd name="T7" fmla="*/ 10 h 31"/>
                  <a:gd name="T8" fmla="*/ 47 w 84"/>
                  <a:gd name="T9" fmla="*/ 10 h 31"/>
                  <a:gd name="T10" fmla="*/ 51 w 84"/>
                  <a:gd name="T11" fmla="*/ 5 h 31"/>
                  <a:gd name="T12" fmla="*/ 60 w 84"/>
                  <a:gd name="T13" fmla="*/ 3 h 31"/>
                  <a:gd name="T14" fmla="*/ 68 w 84"/>
                  <a:gd name="T15" fmla="*/ 3 h 31"/>
                  <a:gd name="T16" fmla="*/ 77 w 84"/>
                  <a:gd name="T17" fmla="*/ 8 h 31"/>
                  <a:gd name="T18" fmla="*/ 79 w 84"/>
                  <a:gd name="T19" fmla="*/ 8 h 31"/>
                  <a:gd name="T20" fmla="*/ 79 w 84"/>
                  <a:gd name="T21" fmla="*/ 10 h 31"/>
                  <a:gd name="T22" fmla="*/ 81 w 84"/>
                  <a:gd name="T23" fmla="*/ 14 h 31"/>
                  <a:gd name="T24" fmla="*/ 82 w 84"/>
                  <a:gd name="T25" fmla="*/ 17 h 31"/>
                  <a:gd name="T26" fmla="*/ 81 w 84"/>
                  <a:gd name="T27" fmla="*/ 21 h 31"/>
                  <a:gd name="T28" fmla="*/ 79 w 84"/>
                  <a:gd name="T29" fmla="*/ 26 h 31"/>
                  <a:gd name="T30" fmla="*/ 79 w 84"/>
                  <a:gd name="T31" fmla="*/ 26 h 31"/>
                  <a:gd name="T32" fmla="*/ 77 w 84"/>
                  <a:gd name="T33" fmla="*/ 26 h 31"/>
                  <a:gd name="T34" fmla="*/ 75 w 84"/>
                  <a:gd name="T35" fmla="*/ 28 h 31"/>
                  <a:gd name="T36" fmla="*/ 74 w 84"/>
                  <a:gd name="T37" fmla="*/ 28 h 31"/>
                  <a:gd name="T38" fmla="*/ 70 w 84"/>
                  <a:gd name="T39" fmla="*/ 28 h 31"/>
                  <a:gd name="T40" fmla="*/ 67 w 84"/>
                  <a:gd name="T41" fmla="*/ 26 h 31"/>
                  <a:gd name="T42" fmla="*/ 61 w 84"/>
                  <a:gd name="T43" fmla="*/ 24 h 31"/>
                  <a:gd name="T44" fmla="*/ 58 w 84"/>
                  <a:gd name="T45" fmla="*/ 21 h 31"/>
                  <a:gd name="T46" fmla="*/ 49 w 84"/>
                  <a:gd name="T47" fmla="*/ 17 h 31"/>
                  <a:gd name="T48" fmla="*/ 37 w 84"/>
                  <a:gd name="T49" fmla="*/ 12 h 31"/>
                  <a:gd name="T50" fmla="*/ 25 w 84"/>
                  <a:gd name="T51" fmla="*/ 10 h 31"/>
                  <a:gd name="T52" fmla="*/ 11 w 84"/>
                  <a:gd name="T53" fmla="*/ 12 h 31"/>
                  <a:gd name="T54" fmla="*/ 0 w 84"/>
                  <a:gd name="T55" fmla="*/ 21 h 31"/>
                  <a:gd name="T56" fmla="*/ 0 w 84"/>
                  <a:gd name="T57" fmla="*/ 21 h 31"/>
                  <a:gd name="T58" fmla="*/ 0 w 84"/>
                  <a:gd name="T59" fmla="*/ 22 h 31"/>
                  <a:gd name="T60" fmla="*/ 2 w 84"/>
                  <a:gd name="T61" fmla="*/ 22 h 31"/>
                  <a:gd name="T62" fmla="*/ 2 w 84"/>
                  <a:gd name="T63" fmla="*/ 22 h 31"/>
                  <a:gd name="T64" fmla="*/ 12 w 84"/>
                  <a:gd name="T65" fmla="*/ 14 h 31"/>
                  <a:gd name="T66" fmla="*/ 25 w 84"/>
                  <a:gd name="T67" fmla="*/ 14 h 31"/>
                  <a:gd name="T68" fmla="*/ 37 w 84"/>
                  <a:gd name="T69" fmla="*/ 15 h 31"/>
                  <a:gd name="T70" fmla="*/ 49 w 84"/>
                  <a:gd name="T71" fmla="*/ 21 h 31"/>
                  <a:gd name="T72" fmla="*/ 56 w 84"/>
                  <a:gd name="T73" fmla="*/ 24 h 31"/>
                  <a:gd name="T74" fmla="*/ 60 w 84"/>
                  <a:gd name="T75" fmla="*/ 26 h 31"/>
                  <a:gd name="T76" fmla="*/ 65 w 84"/>
                  <a:gd name="T77" fmla="*/ 29 h 31"/>
                  <a:gd name="T78" fmla="*/ 70 w 84"/>
                  <a:gd name="T79" fmla="*/ 31 h 31"/>
                  <a:gd name="T80" fmla="*/ 75 w 84"/>
                  <a:gd name="T81" fmla="*/ 31 h 31"/>
                  <a:gd name="T82" fmla="*/ 77 w 84"/>
                  <a:gd name="T83" fmla="*/ 29 h 31"/>
                  <a:gd name="T84" fmla="*/ 79 w 84"/>
                  <a:gd name="T85" fmla="*/ 29 h 31"/>
                  <a:gd name="T86" fmla="*/ 81 w 84"/>
                  <a:gd name="T87" fmla="*/ 28 h 31"/>
                  <a:gd name="T88" fmla="*/ 81 w 84"/>
                  <a:gd name="T89" fmla="*/ 28 h 31"/>
                  <a:gd name="T90" fmla="*/ 84 w 84"/>
                  <a:gd name="T91" fmla="*/ 22 h 31"/>
                  <a:gd name="T92" fmla="*/ 84 w 84"/>
                  <a:gd name="T93" fmla="*/ 17 h 31"/>
                  <a:gd name="T94" fmla="*/ 84 w 84"/>
                  <a:gd name="T95" fmla="*/ 12 h 31"/>
                  <a:gd name="T96" fmla="*/ 82 w 84"/>
                  <a:gd name="T97" fmla="*/ 8 h 31"/>
                  <a:gd name="T98" fmla="*/ 81 w 84"/>
                  <a:gd name="T99" fmla="*/ 7 h 31"/>
                  <a:gd name="T100" fmla="*/ 81 w 84"/>
                  <a:gd name="T101" fmla="*/ 7 h 31"/>
                  <a:gd name="T102" fmla="*/ 68 w 84"/>
                  <a:gd name="T103" fmla="*/ 0 h 31"/>
                  <a:gd name="T104" fmla="*/ 58 w 84"/>
                  <a:gd name="T105" fmla="*/ 0 h 31"/>
                  <a:gd name="T106" fmla="*/ 49 w 84"/>
                  <a:gd name="T107" fmla="*/ 3 h 31"/>
                  <a:gd name="T108" fmla="*/ 44 w 84"/>
                  <a:gd name="T10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1">
                    <a:moveTo>
                      <a:pt x="44" y="7"/>
                    </a:moveTo>
                    <a:lnTo>
                      <a:pt x="44" y="8"/>
                    </a:lnTo>
                    <a:lnTo>
                      <a:pt x="44" y="8"/>
                    </a:lnTo>
                    <a:lnTo>
                      <a:pt x="46" y="10"/>
                    </a:lnTo>
                    <a:lnTo>
                      <a:pt x="47" y="10"/>
                    </a:lnTo>
                    <a:lnTo>
                      <a:pt x="51" y="5"/>
                    </a:lnTo>
                    <a:lnTo>
                      <a:pt x="60" y="3"/>
                    </a:lnTo>
                    <a:lnTo>
                      <a:pt x="68" y="3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7"/>
                    </a:lnTo>
                    <a:lnTo>
                      <a:pt x="81" y="21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6"/>
                    </a:lnTo>
                    <a:lnTo>
                      <a:pt x="61" y="24"/>
                    </a:lnTo>
                    <a:lnTo>
                      <a:pt x="58" y="21"/>
                    </a:lnTo>
                    <a:lnTo>
                      <a:pt x="49" y="17"/>
                    </a:lnTo>
                    <a:lnTo>
                      <a:pt x="37" y="12"/>
                    </a:lnTo>
                    <a:lnTo>
                      <a:pt x="25" y="10"/>
                    </a:lnTo>
                    <a:lnTo>
                      <a:pt x="11" y="1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14"/>
                    </a:lnTo>
                    <a:lnTo>
                      <a:pt x="25" y="14"/>
                    </a:lnTo>
                    <a:lnTo>
                      <a:pt x="37" y="15"/>
                    </a:lnTo>
                    <a:lnTo>
                      <a:pt x="49" y="21"/>
                    </a:lnTo>
                    <a:lnTo>
                      <a:pt x="56" y="24"/>
                    </a:lnTo>
                    <a:lnTo>
                      <a:pt x="60" y="26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7" y="29"/>
                    </a:lnTo>
                    <a:lnTo>
                      <a:pt x="79" y="29"/>
                    </a:lnTo>
                    <a:lnTo>
                      <a:pt x="81" y="28"/>
                    </a:lnTo>
                    <a:lnTo>
                      <a:pt x="81" y="28"/>
                    </a:lnTo>
                    <a:lnTo>
                      <a:pt x="84" y="22"/>
                    </a:lnTo>
                    <a:lnTo>
                      <a:pt x="84" y="17"/>
                    </a:lnTo>
                    <a:lnTo>
                      <a:pt x="84" y="12"/>
                    </a:lnTo>
                    <a:lnTo>
                      <a:pt x="82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9" y="3"/>
                    </a:lnTo>
                    <a:lnTo>
                      <a:pt x="44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2">
                <a:extLst>
                  <a:ext uri="{FF2B5EF4-FFF2-40B4-BE49-F238E27FC236}">
                    <a16:creationId xmlns:a16="http://schemas.microsoft.com/office/drawing/2014/main" xmlns="" id="{037060EF-83C8-48F8-9142-91A50366B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1463675"/>
                <a:ext cx="134938" cy="69850"/>
              </a:xfrm>
              <a:custGeom>
                <a:avLst/>
                <a:gdLst>
                  <a:gd name="T0" fmla="*/ 31 w 85"/>
                  <a:gd name="T1" fmla="*/ 11 h 44"/>
                  <a:gd name="T2" fmla="*/ 31 w 85"/>
                  <a:gd name="T3" fmla="*/ 11 h 44"/>
                  <a:gd name="T4" fmla="*/ 31 w 85"/>
                  <a:gd name="T5" fmla="*/ 13 h 44"/>
                  <a:gd name="T6" fmla="*/ 33 w 85"/>
                  <a:gd name="T7" fmla="*/ 13 h 44"/>
                  <a:gd name="T8" fmla="*/ 33 w 85"/>
                  <a:gd name="T9" fmla="*/ 13 h 44"/>
                  <a:gd name="T10" fmla="*/ 48 w 85"/>
                  <a:gd name="T11" fmla="*/ 4 h 44"/>
                  <a:gd name="T12" fmla="*/ 61 w 85"/>
                  <a:gd name="T13" fmla="*/ 2 h 44"/>
                  <a:gd name="T14" fmla="*/ 69 w 85"/>
                  <a:gd name="T15" fmla="*/ 6 h 44"/>
                  <a:gd name="T16" fmla="*/ 76 w 85"/>
                  <a:gd name="T17" fmla="*/ 9 h 44"/>
                  <a:gd name="T18" fmla="*/ 78 w 85"/>
                  <a:gd name="T19" fmla="*/ 11 h 44"/>
                  <a:gd name="T20" fmla="*/ 82 w 85"/>
                  <a:gd name="T21" fmla="*/ 18 h 44"/>
                  <a:gd name="T22" fmla="*/ 83 w 85"/>
                  <a:gd name="T23" fmla="*/ 23 h 44"/>
                  <a:gd name="T24" fmla="*/ 82 w 85"/>
                  <a:gd name="T25" fmla="*/ 27 h 44"/>
                  <a:gd name="T26" fmla="*/ 80 w 85"/>
                  <a:gd name="T27" fmla="*/ 32 h 44"/>
                  <a:gd name="T28" fmla="*/ 78 w 85"/>
                  <a:gd name="T29" fmla="*/ 34 h 44"/>
                  <a:gd name="T30" fmla="*/ 76 w 85"/>
                  <a:gd name="T31" fmla="*/ 37 h 44"/>
                  <a:gd name="T32" fmla="*/ 76 w 85"/>
                  <a:gd name="T33" fmla="*/ 37 h 44"/>
                  <a:gd name="T34" fmla="*/ 71 w 85"/>
                  <a:gd name="T35" fmla="*/ 41 h 44"/>
                  <a:gd name="T36" fmla="*/ 66 w 85"/>
                  <a:gd name="T37" fmla="*/ 41 h 44"/>
                  <a:gd name="T38" fmla="*/ 61 w 85"/>
                  <a:gd name="T39" fmla="*/ 41 h 44"/>
                  <a:gd name="T40" fmla="*/ 55 w 85"/>
                  <a:gd name="T41" fmla="*/ 39 h 44"/>
                  <a:gd name="T42" fmla="*/ 52 w 85"/>
                  <a:gd name="T43" fmla="*/ 37 h 44"/>
                  <a:gd name="T44" fmla="*/ 50 w 85"/>
                  <a:gd name="T45" fmla="*/ 35 h 44"/>
                  <a:gd name="T46" fmla="*/ 48 w 85"/>
                  <a:gd name="T47" fmla="*/ 34 h 44"/>
                  <a:gd name="T48" fmla="*/ 33 w 85"/>
                  <a:gd name="T49" fmla="*/ 25 h 44"/>
                  <a:gd name="T50" fmla="*/ 19 w 85"/>
                  <a:gd name="T51" fmla="*/ 23 h 44"/>
                  <a:gd name="T52" fmla="*/ 10 w 85"/>
                  <a:gd name="T53" fmla="*/ 25 h 44"/>
                  <a:gd name="T54" fmla="*/ 3 w 85"/>
                  <a:gd name="T55" fmla="*/ 27 h 44"/>
                  <a:gd name="T56" fmla="*/ 1 w 85"/>
                  <a:gd name="T57" fmla="*/ 28 h 44"/>
                  <a:gd name="T58" fmla="*/ 0 w 85"/>
                  <a:gd name="T59" fmla="*/ 30 h 44"/>
                  <a:gd name="T60" fmla="*/ 1 w 85"/>
                  <a:gd name="T61" fmla="*/ 30 h 44"/>
                  <a:gd name="T62" fmla="*/ 1 w 85"/>
                  <a:gd name="T63" fmla="*/ 32 h 44"/>
                  <a:gd name="T64" fmla="*/ 3 w 85"/>
                  <a:gd name="T65" fmla="*/ 30 h 44"/>
                  <a:gd name="T66" fmla="*/ 5 w 85"/>
                  <a:gd name="T67" fmla="*/ 28 h 44"/>
                  <a:gd name="T68" fmla="*/ 10 w 85"/>
                  <a:gd name="T69" fmla="*/ 27 h 44"/>
                  <a:gd name="T70" fmla="*/ 20 w 85"/>
                  <a:gd name="T71" fmla="*/ 25 h 44"/>
                  <a:gd name="T72" fmla="*/ 33 w 85"/>
                  <a:gd name="T73" fmla="*/ 28 h 44"/>
                  <a:gd name="T74" fmla="*/ 47 w 85"/>
                  <a:gd name="T75" fmla="*/ 37 h 44"/>
                  <a:gd name="T76" fmla="*/ 50 w 85"/>
                  <a:gd name="T77" fmla="*/ 39 h 44"/>
                  <a:gd name="T78" fmla="*/ 57 w 85"/>
                  <a:gd name="T79" fmla="*/ 42 h 44"/>
                  <a:gd name="T80" fmla="*/ 68 w 85"/>
                  <a:gd name="T81" fmla="*/ 44 h 44"/>
                  <a:gd name="T82" fmla="*/ 78 w 85"/>
                  <a:gd name="T83" fmla="*/ 39 h 44"/>
                  <a:gd name="T84" fmla="*/ 80 w 85"/>
                  <a:gd name="T85" fmla="*/ 37 h 44"/>
                  <a:gd name="T86" fmla="*/ 83 w 85"/>
                  <a:gd name="T87" fmla="*/ 30 h 44"/>
                  <a:gd name="T88" fmla="*/ 85 w 85"/>
                  <a:gd name="T89" fmla="*/ 21 h 44"/>
                  <a:gd name="T90" fmla="*/ 80 w 85"/>
                  <a:gd name="T91" fmla="*/ 9 h 44"/>
                  <a:gd name="T92" fmla="*/ 78 w 85"/>
                  <a:gd name="T93" fmla="*/ 7 h 44"/>
                  <a:gd name="T94" fmla="*/ 71 w 85"/>
                  <a:gd name="T95" fmla="*/ 2 h 44"/>
                  <a:gd name="T96" fmla="*/ 61 w 85"/>
                  <a:gd name="T97" fmla="*/ 0 h 44"/>
                  <a:gd name="T98" fmla="*/ 47 w 85"/>
                  <a:gd name="T99" fmla="*/ 0 h 44"/>
                  <a:gd name="T100" fmla="*/ 31 w 85"/>
                  <a:gd name="T101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" h="44">
                    <a:moveTo>
                      <a:pt x="31" y="11"/>
                    </a:moveTo>
                    <a:lnTo>
                      <a:pt x="31" y="11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3" y="13"/>
                    </a:lnTo>
                    <a:lnTo>
                      <a:pt x="48" y="4"/>
                    </a:lnTo>
                    <a:lnTo>
                      <a:pt x="61" y="2"/>
                    </a:lnTo>
                    <a:lnTo>
                      <a:pt x="69" y="6"/>
                    </a:lnTo>
                    <a:lnTo>
                      <a:pt x="76" y="9"/>
                    </a:lnTo>
                    <a:lnTo>
                      <a:pt x="78" y="11"/>
                    </a:lnTo>
                    <a:lnTo>
                      <a:pt x="82" y="18"/>
                    </a:lnTo>
                    <a:lnTo>
                      <a:pt x="83" y="23"/>
                    </a:lnTo>
                    <a:lnTo>
                      <a:pt x="82" y="27"/>
                    </a:lnTo>
                    <a:lnTo>
                      <a:pt x="80" y="32"/>
                    </a:lnTo>
                    <a:lnTo>
                      <a:pt x="78" y="34"/>
                    </a:lnTo>
                    <a:lnTo>
                      <a:pt x="76" y="37"/>
                    </a:lnTo>
                    <a:lnTo>
                      <a:pt x="76" y="37"/>
                    </a:lnTo>
                    <a:lnTo>
                      <a:pt x="71" y="41"/>
                    </a:lnTo>
                    <a:lnTo>
                      <a:pt x="66" y="41"/>
                    </a:lnTo>
                    <a:lnTo>
                      <a:pt x="61" y="41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48" y="34"/>
                    </a:lnTo>
                    <a:lnTo>
                      <a:pt x="33" y="25"/>
                    </a:lnTo>
                    <a:lnTo>
                      <a:pt x="19" y="23"/>
                    </a:lnTo>
                    <a:lnTo>
                      <a:pt x="10" y="25"/>
                    </a:lnTo>
                    <a:lnTo>
                      <a:pt x="3" y="27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5" y="28"/>
                    </a:lnTo>
                    <a:lnTo>
                      <a:pt x="10" y="27"/>
                    </a:lnTo>
                    <a:lnTo>
                      <a:pt x="20" y="25"/>
                    </a:lnTo>
                    <a:lnTo>
                      <a:pt x="33" y="28"/>
                    </a:lnTo>
                    <a:lnTo>
                      <a:pt x="47" y="37"/>
                    </a:lnTo>
                    <a:lnTo>
                      <a:pt x="50" y="39"/>
                    </a:lnTo>
                    <a:lnTo>
                      <a:pt x="57" y="42"/>
                    </a:lnTo>
                    <a:lnTo>
                      <a:pt x="68" y="44"/>
                    </a:lnTo>
                    <a:lnTo>
                      <a:pt x="78" y="39"/>
                    </a:lnTo>
                    <a:lnTo>
                      <a:pt x="80" y="37"/>
                    </a:lnTo>
                    <a:lnTo>
                      <a:pt x="83" y="30"/>
                    </a:lnTo>
                    <a:lnTo>
                      <a:pt x="85" y="21"/>
                    </a:lnTo>
                    <a:lnTo>
                      <a:pt x="80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1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3">
                <a:extLst>
                  <a:ext uri="{FF2B5EF4-FFF2-40B4-BE49-F238E27FC236}">
                    <a16:creationId xmlns:a16="http://schemas.microsoft.com/office/drawing/2014/main" xmlns="" id="{3019A8C4-4D6C-4529-8305-6BF4A7B0A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1433513"/>
                <a:ext cx="30163" cy="41275"/>
              </a:xfrm>
              <a:custGeom>
                <a:avLst/>
                <a:gdLst>
                  <a:gd name="T0" fmla="*/ 5 w 19"/>
                  <a:gd name="T1" fmla="*/ 0 h 26"/>
                  <a:gd name="T2" fmla="*/ 3 w 19"/>
                  <a:gd name="T3" fmla="*/ 2 h 26"/>
                  <a:gd name="T4" fmla="*/ 2 w 19"/>
                  <a:gd name="T5" fmla="*/ 4 h 26"/>
                  <a:gd name="T6" fmla="*/ 0 w 19"/>
                  <a:gd name="T7" fmla="*/ 7 h 26"/>
                  <a:gd name="T8" fmla="*/ 0 w 19"/>
                  <a:gd name="T9" fmla="*/ 9 h 26"/>
                  <a:gd name="T10" fmla="*/ 0 w 19"/>
                  <a:gd name="T11" fmla="*/ 11 h 26"/>
                  <a:gd name="T12" fmla="*/ 0 w 19"/>
                  <a:gd name="T13" fmla="*/ 11 h 26"/>
                  <a:gd name="T14" fmla="*/ 2 w 19"/>
                  <a:gd name="T15" fmla="*/ 18 h 26"/>
                  <a:gd name="T16" fmla="*/ 2 w 19"/>
                  <a:gd name="T17" fmla="*/ 21 h 26"/>
                  <a:gd name="T18" fmla="*/ 0 w 19"/>
                  <a:gd name="T19" fmla="*/ 23 h 26"/>
                  <a:gd name="T20" fmla="*/ 0 w 19"/>
                  <a:gd name="T21" fmla="*/ 25 h 26"/>
                  <a:gd name="T22" fmla="*/ 0 w 19"/>
                  <a:gd name="T23" fmla="*/ 25 h 26"/>
                  <a:gd name="T24" fmla="*/ 0 w 19"/>
                  <a:gd name="T25" fmla="*/ 26 h 26"/>
                  <a:gd name="T26" fmla="*/ 2 w 19"/>
                  <a:gd name="T27" fmla="*/ 26 h 26"/>
                  <a:gd name="T28" fmla="*/ 3 w 19"/>
                  <a:gd name="T29" fmla="*/ 26 h 26"/>
                  <a:gd name="T30" fmla="*/ 3 w 19"/>
                  <a:gd name="T31" fmla="*/ 25 h 26"/>
                  <a:gd name="T32" fmla="*/ 3 w 19"/>
                  <a:gd name="T33" fmla="*/ 23 h 26"/>
                  <a:gd name="T34" fmla="*/ 5 w 19"/>
                  <a:gd name="T35" fmla="*/ 19 h 26"/>
                  <a:gd name="T36" fmla="*/ 5 w 19"/>
                  <a:gd name="T37" fmla="*/ 16 h 26"/>
                  <a:gd name="T38" fmla="*/ 3 w 19"/>
                  <a:gd name="T39" fmla="*/ 11 h 26"/>
                  <a:gd name="T40" fmla="*/ 3 w 19"/>
                  <a:gd name="T41" fmla="*/ 9 h 26"/>
                  <a:gd name="T42" fmla="*/ 3 w 19"/>
                  <a:gd name="T43" fmla="*/ 7 h 26"/>
                  <a:gd name="T44" fmla="*/ 3 w 19"/>
                  <a:gd name="T45" fmla="*/ 6 h 26"/>
                  <a:gd name="T46" fmla="*/ 5 w 19"/>
                  <a:gd name="T47" fmla="*/ 4 h 26"/>
                  <a:gd name="T48" fmla="*/ 5 w 19"/>
                  <a:gd name="T49" fmla="*/ 4 h 26"/>
                  <a:gd name="T50" fmla="*/ 7 w 19"/>
                  <a:gd name="T51" fmla="*/ 4 h 26"/>
                  <a:gd name="T52" fmla="*/ 9 w 19"/>
                  <a:gd name="T53" fmla="*/ 4 h 26"/>
                  <a:gd name="T54" fmla="*/ 10 w 19"/>
                  <a:gd name="T55" fmla="*/ 6 h 26"/>
                  <a:gd name="T56" fmla="*/ 14 w 19"/>
                  <a:gd name="T57" fmla="*/ 9 h 26"/>
                  <a:gd name="T58" fmla="*/ 16 w 19"/>
                  <a:gd name="T59" fmla="*/ 13 h 26"/>
                  <a:gd name="T60" fmla="*/ 16 w 19"/>
                  <a:gd name="T61" fmla="*/ 19 h 26"/>
                  <a:gd name="T62" fmla="*/ 17 w 19"/>
                  <a:gd name="T63" fmla="*/ 19 h 26"/>
                  <a:gd name="T64" fmla="*/ 17 w 19"/>
                  <a:gd name="T65" fmla="*/ 19 h 26"/>
                  <a:gd name="T66" fmla="*/ 19 w 19"/>
                  <a:gd name="T67" fmla="*/ 19 h 26"/>
                  <a:gd name="T68" fmla="*/ 19 w 19"/>
                  <a:gd name="T69" fmla="*/ 19 h 26"/>
                  <a:gd name="T70" fmla="*/ 17 w 19"/>
                  <a:gd name="T71" fmla="*/ 13 h 26"/>
                  <a:gd name="T72" fmla="*/ 16 w 19"/>
                  <a:gd name="T73" fmla="*/ 6 h 26"/>
                  <a:gd name="T74" fmla="*/ 12 w 19"/>
                  <a:gd name="T75" fmla="*/ 2 h 26"/>
                  <a:gd name="T76" fmla="*/ 9 w 19"/>
                  <a:gd name="T77" fmla="*/ 0 h 26"/>
                  <a:gd name="T78" fmla="*/ 7 w 19"/>
                  <a:gd name="T79" fmla="*/ 0 h 26"/>
                  <a:gd name="T80" fmla="*/ 5 w 19"/>
                  <a:gd name="T8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26">
                    <a:moveTo>
                      <a:pt x="5" y="0"/>
                    </a:move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8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6"/>
                    </a:lnTo>
                    <a:lnTo>
                      <a:pt x="14" y="9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17" y="13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4">
                <a:extLst>
                  <a:ext uri="{FF2B5EF4-FFF2-40B4-BE49-F238E27FC236}">
                    <a16:creationId xmlns:a16="http://schemas.microsoft.com/office/drawing/2014/main" xmlns="" id="{C960C0E4-4BF0-44EC-9CE5-B9656B25B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1436688"/>
                <a:ext cx="14288" cy="33338"/>
              </a:xfrm>
              <a:custGeom>
                <a:avLst/>
                <a:gdLst>
                  <a:gd name="T0" fmla="*/ 0 w 9"/>
                  <a:gd name="T1" fmla="*/ 0 h 21"/>
                  <a:gd name="T2" fmla="*/ 0 w 9"/>
                  <a:gd name="T3" fmla="*/ 2 h 21"/>
                  <a:gd name="T4" fmla="*/ 0 w 9"/>
                  <a:gd name="T5" fmla="*/ 4 h 21"/>
                  <a:gd name="T6" fmla="*/ 2 w 9"/>
                  <a:gd name="T7" fmla="*/ 5 h 21"/>
                  <a:gd name="T8" fmla="*/ 4 w 9"/>
                  <a:gd name="T9" fmla="*/ 11 h 21"/>
                  <a:gd name="T10" fmla="*/ 6 w 9"/>
                  <a:gd name="T11" fmla="*/ 16 h 21"/>
                  <a:gd name="T12" fmla="*/ 6 w 9"/>
                  <a:gd name="T13" fmla="*/ 19 h 21"/>
                  <a:gd name="T14" fmla="*/ 7 w 9"/>
                  <a:gd name="T15" fmla="*/ 21 h 21"/>
                  <a:gd name="T16" fmla="*/ 7 w 9"/>
                  <a:gd name="T17" fmla="*/ 21 h 21"/>
                  <a:gd name="T18" fmla="*/ 9 w 9"/>
                  <a:gd name="T19" fmla="*/ 21 h 21"/>
                  <a:gd name="T20" fmla="*/ 9 w 9"/>
                  <a:gd name="T21" fmla="*/ 19 h 21"/>
                  <a:gd name="T22" fmla="*/ 9 w 9"/>
                  <a:gd name="T23" fmla="*/ 17 h 21"/>
                  <a:gd name="T24" fmla="*/ 7 w 9"/>
                  <a:gd name="T25" fmla="*/ 14 h 21"/>
                  <a:gd name="T26" fmla="*/ 7 w 9"/>
                  <a:gd name="T27" fmla="*/ 9 h 21"/>
                  <a:gd name="T28" fmla="*/ 6 w 9"/>
                  <a:gd name="T29" fmla="*/ 4 h 21"/>
                  <a:gd name="T30" fmla="*/ 4 w 9"/>
                  <a:gd name="T31" fmla="*/ 0 h 21"/>
                  <a:gd name="T32" fmla="*/ 2 w 9"/>
                  <a:gd name="T33" fmla="*/ 0 h 21"/>
                  <a:gd name="T34" fmla="*/ 0 w 9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21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11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4"/>
                    </a:lnTo>
                    <a:lnTo>
                      <a:pt x="7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5">
                <a:extLst>
                  <a:ext uri="{FF2B5EF4-FFF2-40B4-BE49-F238E27FC236}">
                    <a16:creationId xmlns:a16="http://schemas.microsoft.com/office/drawing/2014/main" xmlns="" id="{F17FA87C-99B2-467D-AE4F-9E0BEEDB7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1439863"/>
                <a:ext cx="60325" cy="93663"/>
              </a:xfrm>
              <a:custGeom>
                <a:avLst/>
                <a:gdLst>
                  <a:gd name="T0" fmla="*/ 18 w 38"/>
                  <a:gd name="T1" fmla="*/ 7 h 59"/>
                  <a:gd name="T2" fmla="*/ 11 w 38"/>
                  <a:gd name="T3" fmla="*/ 24 h 59"/>
                  <a:gd name="T4" fmla="*/ 12 w 38"/>
                  <a:gd name="T5" fmla="*/ 35 h 59"/>
                  <a:gd name="T6" fmla="*/ 14 w 38"/>
                  <a:gd name="T7" fmla="*/ 36 h 59"/>
                  <a:gd name="T8" fmla="*/ 14 w 38"/>
                  <a:gd name="T9" fmla="*/ 35 h 59"/>
                  <a:gd name="T10" fmla="*/ 14 w 38"/>
                  <a:gd name="T11" fmla="*/ 21 h 59"/>
                  <a:gd name="T12" fmla="*/ 25 w 38"/>
                  <a:gd name="T13" fmla="*/ 3 h 59"/>
                  <a:gd name="T14" fmla="*/ 30 w 38"/>
                  <a:gd name="T15" fmla="*/ 2 h 59"/>
                  <a:gd name="T16" fmla="*/ 35 w 38"/>
                  <a:gd name="T17" fmla="*/ 3 h 59"/>
                  <a:gd name="T18" fmla="*/ 35 w 38"/>
                  <a:gd name="T19" fmla="*/ 5 h 59"/>
                  <a:gd name="T20" fmla="*/ 35 w 38"/>
                  <a:gd name="T21" fmla="*/ 10 h 59"/>
                  <a:gd name="T22" fmla="*/ 31 w 38"/>
                  <a:gd name="T23" fmla="*/ 14 h 59"/>
                  <a:gd name="T24" fmla="*/ 28 w 38"/>
                  <a:gd name="T25" fmla="*/ 22 h 59"/>
                  <a:gd name="T26" fmla="*/ 26 w 38"/>
                  <a:gd name="T27" fmla="*/ 36 h 59"/>
                  <a:gd name="T28" fmla="*/ 26 w 38"/>
                  <a:gd name="T29" fmla="*/ 40 h 59"/>
                  <a:gd name="T30" fmla="*/ 23 w 38"/>
                  <a:gd name="T31" fmla="*/ 49 h 59"/>
                  <a:gd name="T32" fmla="*/ 18 w 38"/>
                  <a:gd name="T33" fmla="*/ 56 h 59"/>
                  <a:gd name="T34" fmla="*/ 9 w 38"/>
                  <a:gd name="T35" fmla="*/ 57 h 59"/>
                  <a:gd name="T36" fmla="*/ 0 w 38"/>
                  <a:gd name="T37" fmla="*/ 56 h 59"/>
                  <a:gd name="T38" fmla="*/ 0 w 38"/>
                  <a:gd name="T39" fmla="*/ 57 h 59"/>
                  <a:gd name="T40" fmla="*/ 9 w 38"/>
                  <a:gd name="T41" fmla="*/ 59 h 59"/>
                  <a:gd name="T42" fmla="*/ 19 w 38"/>
                  <a:gd name="T43" fmla="*/ 57 h 59"/>
                  <a:gd name="T44" fmla="*/ 26 w 38"/>
                  <a:gd name="T45" fmla="*/ 50 h 59"/>
                  <a:gd name="T46" fmla="*/ 28 w 38"/>
                  <a:gd name="T47" fmla="*/ 42 h 59"/>
                  <a:gd name="T48" fmla="*/ 30 w 38"/>
                  <a:gd name="T49" fmla="*/ 36 h 59"/>
                  <a:gd name="T50" fmla="*/ 31 w 38"/>
                  <a:gd name="T51" fmla="*/ 22 h 59"/>
                  <a:gd name="T52" fmla="*/ 35 w 38"/>
                  <a:gd name="T53" fmla="*/ 15 h 59"/>
                  <a:gd name="T54" fmla="*/ 37 w 38"/>
                  <a:gd name="T55" fmla="*/ 12 h 59"/>
                  <a:gd name="T56" fmla="*/ 37 w 38"/>
                  <a:gd name="T57" fmla="*/ 12 h 59"/>
                  <a:gd name="T58" fmla="*/ 38 w 38"/>
                  <a:gd name="T59" fmla="*/ 3 h 59"/>
                  <a:gd name="T60" fmla="*/ 35 w 38"/>
                  <a:gd name="T61" fmla="*/ 0 h 59"/>
                  <a:gd name="T62" fmla="*/ 28 w 38"/>
                  <a:gd name="T63" fmla="*/ 0 h 59"/>
                  <a:gd name="T64" fmla="*/ 25 w 38"/>
                  <a:gd name="T6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" h="59">
                    <a:moveTo>
                      <a:pt x="25" y="0"/>
                    </a:moveTo>
                    <a:lnTo>
                      <a:pt x="18" y="7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11" y="31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4" y="29"/>
                    </a:lnTo>
                    <a:lnTo>
                      <a:pt x="14" y="21"/>
                    </a:lnTo>
                    <a:lnTo>
                      <a:pt x="18" y="10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30" y="17"/>
                    </a:lnTo>
                    <a:lnTo>
                      <a:pt x="28" y="22"/>
                    </a:lnTo>
                    <a:lnTo>
                      <a:pt x="26" y="29"/>
                    </a:lnTo>
                    <a:lnTo>
                      <a:pt x="26" y="36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5" y="43"/>
                    </a:lnTo>
                    <a:lnTo>
                      <a:pt x="23" y="49"/>
                    </a:lnTo>
                    <a:lnTo>
                      <a:pt x="21" y="52"/>
                    </a:lnTo>
                    <a:lnTo>
                      <a:pt x="18" y="56"/>
                    </a:lnTo>
                    <a:lnTo>
                      <a:pt x="14" y="57"/>
                    </a:lnTo>
                    <a:lnTo>
                      <a:pt x="9" y="57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9" y="59"/>
                    </a:lnTo>
                    <a:lnTo>
                      <a:pt x="14" y="59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5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29"/>
                    </a:lnTo>
                    <a:lnTo>
                      <a:pt x="31" y="22"/>
                    </a:lnTo>
                    <a:lnTo>
                      <a:pt x="33" y="19"/>
                    </a:lnTo>
                    <a:lnTo>
                      <a:pt x="35" y="15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7" y="2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6">
                <a:extLst>
                  <a:ext uri="{FF2B5EF4-FFF2-40B4-BE49-F238E27FC236}">
                    <a16:creationId xmlns:a16="http://schemas.microsoft.com/office/drawing/2014/main" xmlns="" id="{6EA8251C-731D-4E29-82EB-BF92C0C62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038" y="1443038"/>
                <a:ext cx="44450" cy="76200"/>
              </a:xfrm>
              <a:custGeom>
                <a:avLst/>
                <a:gdLst>
                  <a:gd name="T0" fmla="*/ 26 w 28"/>
                  <a:gd name="T1" fmla="*/ 0 h 48"/>
                  <a:gd name="T2" fmla="*/ 21 w 28"/>
                  <a:gd name="T3" fmla="*/ 1 h 48"/>
                  <a:gd name="T4" fmla="*/ 17 w 28"/>
                  <a:gd name="T5" fmla="*/ 3 h 48"/>
                  <a:gd name="T6" fmla="*/ 14 w 28"/>
                  <a:gd name="T7" fmla="*/ 7 h 48"/>
                  <a:gd name="T8" fmla="*/ 12 w 28"/>
                  <a:gd name="T9" fmla="*/ 12 h 48"/>
                  <a:gd name="T10" fmla="*/ 10 w 28"/>
                  <a:gd name="T11" fmla="*/ 19 h 48"/>
                  <a:gd name="T12" fmla="*/ 10 w 28"/>
                  <a:gd name="T13" fmla="*/ 24 h 48"/>
                  <a:gd name="T14" fmla="*/ 10 w 28"/>
                  <a:gd name="T15" fmla="*/ 27 h 48"/>
                  <a:gd name="T16" fmla="*/ 10 w 28"/>
                  <a:gd name="T17" fmla="*/ 29 h 48"/>
                  <a:gd name="T18" fmla="*/ 10 w 28"/>
                  <a:gd name="T19" fmla="*/ 31 h 48"/>
                  <a:gd name="T20" fmla="*/ 10 w 28"/>
                  <a:gd name="T21" fmla="*/ 36 h 48"/>
                  <a:gd name="T22" fmla="*/ 9 w 28"/>
                  <a:gd name="T23" fmla="*/ 40 h 48"/>
                  <a:gd name="T24" fmla="*/ 7 w 28"/>
                  <a:gd name="T25" fmla="*/ 43 h 48"/>
                  <a:gd name="T26" fmla="*/ 3 w 28"/>
                  <a:gd name="T27" fmla="*/ 45 h 48"/>
                  <a:gd name="T28" fmla="*/ 2 w 28"/>
                  <a:gd name="T29" fmla="*/ 45 h 48"/>
                  <a:gd name="T30" fmla="*/ 0 w 28"/>
                  <a:gd name="T31" fmla="*/ 45 h 48"/>
                  <a:gd name="T32" fmla="*/ 0 w 28"/>
                  <a:gd name="T33" fmla="*/ 45 h 48"/>
                  <a:gd name="T34" fmla="*/ 0 w 28"/>
                  <a:gd name="T35" fmla="*/ 47 h 48"/>
                  <a:gd name="T36" fmla="*/ 0 w 28"/>
                  <a:gd name="T37" fmla="*/ 48 h 48"/>
                  <a:gd name="T38" fmla="*/ 0 w 28"/>
                  <a:gd name="T39" fmla="*/ 48 h 48"/>
                  <a:gd name="T40" fmla="*/ 2 w 28"/>
                  <a:gd name="T41" fmla="*/ 48 h 48"/>
                  <a:gd name="T42" fmla="*/ 5 w 28"/>
                  <a:gd name="T43" fmla="*/ 48 h 48"/>
                  <a:gd name="T44" fmla="*/ 9 w 28"/>
                  <a:gd name="T45" fmla="*/ 45 h 48"/>
                  <a:gd name="T46" fmla="*/ 10 w 28"/>
                  <a:gd name="T47" fmla="*/ 41 h 48"/>
                  <a:gd name="T48" fmla="*/ 12 w 28"/>
                  <a:gd name="T49" fmla="*/ 38 h 48"/>
                  <a:gd name="T50" fmla="*/ 14 w 28"/>
                  <a:gd name="T51" fmla="*/ 31 h 48"/>
                  <a:gd name="T52" fmla="*/ 14 w 28"/>
                  <a:gd name="T53" fmla="*/ 31 h 48"/>
                  <a:gd name="T54" fmla="*/ 14 w 28"/>
                  <a:gd name="T55" fmla="*/ 31 h 48"/>
                  <a:gd name="T56" fmla="*/ 14 w 28"/>
                  <a:gd name="T57" fmla="*/ 29 h 48"/>
                  <a:gd name="T58" fmla="*/ 14 w 28"/>
                  <a:gd name="T59" fmla="*/ 27 h 48"/>
                  <a:gd name="T60" fmla="*/ 14 w 28"/>
                  <a:gd name="T61" fmla="*/ 22 h 48"/>
                  <a:gd name="T62" fmla="*/ 14 w 28"/>
                  <a:gd name="T63" fmla="*/ 17 h 48"/>
                  <a:gd name="T64" fmla="*/ 14 w 28"/>
                  <a:gd name="T65" fmla="*/ 13 h 48"/>
                  <a:gd name="T66" fmla="*/ 17 w 28"/>
                  <a:gd name="T67" fmla="*/ 8 h 48"/>
                  <a:gd name="T68" fmla="*/ 21 w 28"/>
                  <a:gd name="T69" fmla="*/ 5 h 48"/>
                  <a:gd name="T70" fmla="*/ 26 w 28"/>
                  <a:gd name="T71" fmla="*/ 3 h 48"/>
                  <a:gd name="T72" fmla="*/ 28 w 28"/>
                  <a:gd name="T73" fmla="*/ 1 h 48"/>
                  <a:gd name="T74" fmla="*/ 28 w 28"/>
                  <a:gd name="T75" fmla="*/ 1 h 48"/>
                  <a:gd name="T76" fmla="*/ 28 w 28"/>
                  <a:gd name="T77" fmla="*/ 0 h 48"/>
                  <a:gd name="T78" fmla="*/ 26 w 28"/>
                  <a:gd name="T7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8">
                    <a:moveTo>
                      <a:pt x="26" y="0"/>
                    </a:moveTo>
                    <a:lnTo>
                      <a:pt x="21" y="1"/>
                    </a:lnTo>
                    <a:lnTo>
                      <a:pt x="17" y="3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0" y="36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5" y="48"/>
                    </a:lnTo>
                    <a:lnTo>
                      <a:pt x="9" y="45"/>
                    </a:lnTo>
                    <a:lnTo>
                      <a:pt x="10" y="41"/>
                    </a:lnTo>
                    <a:lnTo>
                      <a:pt x="12" y="38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7" y="8"/>
                    </a:lnTo>
                    <a:lnTo>
                      <a:pt x="21" y="5"/>
                    </a:lnTo>
                    <a:lnTo>
                      <a:pt x="26" y="3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7">
                <a:extLst>
                  <a:ext uri="{FF2B5EF4-FFF2-40B4-BE49-F238E27FC236}">
                    <a16:creationId xmlns:a16="http://schemas.microsoft.com/office/drawing/2014/main" xmlns="" id="{930CB448-4CE8-4152-8CEE-8F71DD4264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076" y="1503363"/>
                <a:ext cx="19050" cy="103188"/>
              </a:xfrm>
              <a:custGeom>
                <a:avLst/>
                <a:gdLst>
                  <a:gd name="T0" fmla="*/ 2 w 12"/>
                  <a:gd name="T1" fmla="*/ 0 h 65"/>
                  <a:gd name="T2" fmla="*/ 0 w 12"/>
                  <a:gd name="T3" fmla="*/ 0 h 65"/>
                  <a:gd name="T4" fmla="*/ 0 w 12"/>
                  <a:gd name="T5" fmla="*/ 2 h 65"/>
                  <a:gd name="T6" fmla="*/ 0 w 12"/>
                  <a:gd name="T7" fmla="*/ 5 h 65"/>
                  <a:gd name="T8" fmla="*/ 2 w 12"/>
                  <a:gd name="T9" fmla="*/ 17 h 65"/>
                  <a:gd name="T10" fmla="*/ 5 w 12"/>
                  <a:gd name="T11" fmla="*/ 31 h 65"/>
                  <a:gd name="T12" fmla="*/ 7 w 12"/>
                  <a:gd name="T13" fmla="*/ 35 h 65"/>
                  <a:gd name="T14" fmla="*/ 9 w 12"/>
                  <a:gd name="T15" fmla="*/ 44 h 65"/>
                  <a:gd name="T16" fmla="*/ 11 w 12"/>
                  <a:gd name="T17" fmla="*/ 54 h 65"/>
                  <a:gd name="T18" fmla="*/ 7 w 12"/>
                  <a:gd name="T19" fmla="*/ 61 h 65"/>
                  <a:gd name="T20" fmla="*/ 5 w 12"/>
                  <a:gd name="T21" fmla="*/ 63 h 65"/>
                  <a:gd name="T22" fmla="*/ 7 w 12"/>
                  <a:gd name="T23" fmla="*/ 65 h 65"/>
                  <a:gd name="T24" fmla="*/ 7 w 12"/>
                  <a:gd name="T25" fmla="*/ 65 h 65"/>
                  <a:gd name="T26" fmla="*/ 9 w 12"/>
                  <a:gd name="T27" fmla="*/ 65 h 65"/>
                  <a:gd name="T28" fmla="*/ 12 w 12"/>
                  <a:gd name="T29" fmla="*/ 54 h 65"/>
                  <a:gd name="T30" fmla="*/ 12 w 12"/>
                  <a:gd name="T31" fmla="*/ 44 h 65"/>
                  <a:gd name="T32" fmla="*/ 9 w 12"/>
                  <a:gd name="T33" fmla="*/ 35 h 65"/>
                  <a:gd name="T34" fmla="*/ 7 w 12"/>
                  <a:gd name="T35" fmla="*/ 30 h 65"/>
                  <a:gd name="T36" fmla="*/ 4 w 12"/>
                  <a:gd name="T37" fmla="*/ 16 h 65"/>
                  <a:gd name="T38" fmla="*/ 4 w 12"/>
                  <a:gd name="T39" fmla="*/ 5 h 65"/>
                  <a:gd name="T40" fmla="*/ 4 w 12"/>
                  <a:gd name="T41" fmla="*/ 2 h 65"/>
                  <a:gd name="T42" fmla="*/ 2 w 12"/>
                  <a:gd name="T43" fmla="*/ 0 h 65"/>
                  <a:gd name="T44" fmla="*/ 2 w 12"/>
                  <a:gd name="T4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7"/>
                    </a:lnTo>
                    <a:lnTo>
                      <a:pt x="5" y="31"/>
                    </a:lnTo>
                    <a:lnTo>
                      <a:pt x="7" y="35"/>
                    </a:lnTo>
                    <a:lnTo>
                      <a:pt x="9" y="44"/>
                    </a:lnTo>
                    <a:lnTo>
                      <a:pt x="11" y="54"/>
                    </a:lnTo>
                    <a:lnTo>
                      <a:pt x="7" y="61"/>
                    </a:lnTo>
                    <a:lnTo>
                      <a:pt x="5" y="63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9" y="65"/>
                    </a:lnTo>
                    <a:lnTo>
                      <a:pt x="12" y="54"/>
                    </a:lnTo>
                    <a:lnTo>
                      <a:pt x="12" y="44"/>
                    </a:lnTo>
                    <a:lnTo>
                      <a:pt x="9" y="35"/>
                    </a:lnTo>
                    <a:lnTo>
                      <a:pt x="7" y="30"/>
                    </a:lnTo>
                    <a:lnTo>
                      <a:pt x="4" y="16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8">
                <a:extLst>
                  <a:ext uri="{FF2B5EF4-FFF2-40B4-BE49-F238E27FC236}">
                    <a16:creationId xmlns:a16="http://schemas.microsoft.com/office/drawing/2014/main" xmlns="" id="{77D4BA00-D3BC-4C0C-9255-5FB848171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188" y="1508125"/>
                <a:ext cx="19050" cy="109538"/>
              </a:xfrm>
              <a:custGeom>
                <a:avLst/>
                <a:gdLst>
                  <a:gd name="T0" fmla="*/ 2 w 12"/>
                  <a:gd name="T1" fmla="*/ 0 h 69"/>
                  <a:gd name="T2" fmla="*/ 0 w 12"/>
                  <a:gd name="T3" fmla="*/ 7 h 69"/>
                  <a:gd name="T4" fmla="*/ 2 w 12"/>
                  <a:gd name="T5" fmla="*/ 20 h 69"/>
                  <a:gd name="T6" fmla="*/ 5 w 12"/>
                  <a:gd name="T7" fmla="*/ 30 h 69"/>
                  <a:gd name="T8" fmla="*/ 9 w 12"/>
                  <a:gd name="T9" fmla="*/ 35 h 69"/>
                  <a:gd name="T10" fmla="*/ 9 w 12"/>
                  <a:gd name="T11" fmla="*/ 42 h 69"/>
                  <a:gd name="T12" fmla="*/ 11 w 12"/>
                  <a:gd name="T13" fmla="*/ 48 h 69"/>
                  <a:gd name="T14" fmla="*/ 9 w 12"/>
                  <a:gd name="T15" fmla="*/ 53 h 69"/>
                  <a:gd name="T16" fmla="*/ 9 w 12"/>
                  <a:gd name="T17" fmla="*/ 58 h 69"/>
                  <a:gd name="T18" fmla="*/ 7 w 12"/>
                  <a:gd name="T19" fmla="*/ 62 h 69"/>
                  <a:gd name="T20" fmla="*/ 5 w 12"/>
                  <a:gd name="T21" fmla="*/ 63 h 69"/>
                  <a:gd name="T22" fmla="*/ 4 w 12"/>
                  <a:gd name="T23" fmla="*/ 65 h 69"/>
                  <a:gd name="T24" fmla="*/ 4 w 12"/>
                  <a:gd name="T25" fmla="*/ 65 h 69"/>
                  <a:gd name="T26" fmla="*/ 2 w 12"/>
                  <a:gd name="T27" fmla="*/ 67 h 69"/>
                  <a:gd name="T28" fmla="*/ 2 w 12"/>
                  <a:gd name="T29" fmla="*/ 67 h 69"/>
                  <a:gd name="T30" fmla="*/ 4 w 12"/>
                  <a:gd name="T31" fmla="*/ 69 h 69"/>
                  <a:gd name="T32" fmla="*/ 4 w 12"/>
                  <a:gd name="T33" fmla="*/ 69 h 69"/>
                  <a:gd name="T34" fmla="*/ 7 w 12"/>
                  <a:gd name="T35" fmla="*/ 67 h 69"/>
                  <a:gd name="T36" fmla="*/ 11 w 12"/>
                  <a:gd name="T37" fmla="*/ 60 h 69"/>
                  <a:gd name="T38" fmla="*/ 12 w 12"/>
                  <a:gd name="T39" fmla="*/ 51 h 69"/>
                  <a:gd name="T40" fmla="*/ 11 w 12"/>
                  <a:gd name="T41" fmla="*/ 35 h 69"/>
                  <a:gd name="T42" fmla="*/ 11 w 12"/>
                  <a:gd name="T43" fmla="*/ 34 h 69"/>
                  <a:gd name="T44" fmla="*/ 11 w 12"/>
                  <a:gd name="T45" fmla="*/ 34 h 69"/>
                  <a:gd name="T46" fmla="*/ 9 w 12"/>
                  <a:gd name="T47" fmla="*/ 30 h 69"/>
                  <a:gd name="T48" fmla="*/ 7 w 12"/>
                  <a:gd name="T49" fmla="*/ 23 h 69"/>
                  <a:gd name="T50" fmla="*/ 4 w 12"/>
                  <a:gd name="T51" fmla="*/ 13 h 69"/>
                  <a:gd name="T52" fmla="*/ 4 w 12"/>
                  <a:gd name="T53" fmla="*/ 2 h 69"/>
                  <a:gd name="T54" fmla="*/ 4 w 12"/>
                  <a:gd name="T55" fmla="*/ 0 h 69"/>
                  <a:gd name="T56" fmla="*/ 4 w 12"/>
                  <a:gd name="T57" fmla="*/ 0 h 69"/>
                  <a:gd name="T58" fmla="*/ 2 w 12"/>
                  <a:gd name="T59" fmla="*/ 0 h 69"/>
                  <a:gd name="T60" fmla="*/ 2 w 12"/>
                  <a:gd name="T6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9">
                    <a:moveTo>
                      <a:pt x="2" y="0"/>
                    </a:moveTo>
                    <a:lnTo>
                      <a:pt x="0" y="7"/>
                    </a:lnTo>
                    <a:lnTo>
                      <a:pt x="2" y="20"/>
                    </a:lnTo>
                    <a:lnTo>
                      <a:pt x="5" y="30"/>
                    </a:lnTo>
                    <a:lnTo>
                      <a:pt x="9" y="35"/>
                    </a:lnTo>
                    <a:lnTo>
                      <a:pt x="9" y="42"/>
                    </a:lnTo>
                    <a:lnTo>
                      <a:pt x="11" y="48"/>
                    </a:lnTo>
                    <a:lnTo>
                      <a:pt x="9" y="53"/>
                    </a:lnTo>
                    <a:lnTo>
                      <a:pt x="9" y="58"/>
                    </a:lnTo>
                    <a:lnTo>
                      <a:pt x="7" y="62"/>
                    </a:lnTo>
                    <a:lnTo>
                      <a:pt x="5" y="63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7" y="67"/>
                    </a:lnTo>
                    <a:lnTo>
                      <a:pt x="11" y="60"/>
                    </a:lnTo>
                    <a:lnTo>
                      <a:pt x="12" y="51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30"/>
                    </a:lnTo>
                    <a:lnTo>
                      <a:pt x="7" y="23"/>
                    </a:lnTo>
                    <a:lnTo>
                      <a:pt x="4" y="1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">
                <a:extLst>
                  <a:ext uri="{FF2B5EF4-FFF2-40B4-BE49-F238E27FC236}">
                    <a16:creationId xmlns:a16="http://schemas.microsoft.com/office/drawing/2014/main" xmlns="" id="{D45EF8C9-95EE-478B-9C19-7C4DE8BCA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301" y="1514475"/>
                <a:ext cx="19050" cy="107950"/>
              </a:xfrm>
              <a:custGeom>
                <a:avLst/>
                <a:gdLst>
                  <a:gd name="T0" fmla="*/ 0 w 12"/>
                  <a:gd name="T1" fmla="*/ 2 h 68"/>
                  <a:gd name="T2" fmla="*/ 0 w 12"/>
                  <a:gd name="T3" fmla="*/ 3 h 68"/>
                  <a:gd name="T4" fmla="*/ 0 w 12"/>
                  <a:gd name="T5" fmla="*/ 7 h 68"/>
                  <a:gd name="T6" fmla="*/ 2 w 12"/>
                  <a:gd name="T7" fmla="*/ 12 h 68"/>
                  <a:gd name="T8" fmla="*/ 2 w 12"/>
                  <a:gd name="T9" fmla="*/ 19 h 68"/>
                  <a:gd name="T10" fmla="*/ 5 w 12"/>
                  <a:gd name="T11" fmla="*/ 28 h 68"/>
                  <a:gd name="T12" fmla="*/ 7 w 12"/>
                  <a:gd name="T13" fmla="*/ 31 h 68"/>
                  <a:gd name="T14" fmla="*/ 9 w 12"/>
                  <a:gd name="T15" fmla="*/ 38 h 68"/>
                  <a:gd name="T16" fmla="*/ 9 w 12"/>
                  <a:gd name="T17" fmla="*/ 47 h 68"/>
                  <a:gd name="T18" fmla="*/ 7 w 12"/>
                  <a:gd name="T19" fmla="*/ 58 h 68"/>
                  <a:gd name="T20" fmla="*/ 0 w 12"/>
                  <a:gd name="T21" fmla="*/ 66 h 68"/>
                  <a:gd name="T22" fmla="*/ 0 w 12"/>
                  <a:gd name="T23" fmla="*/ 66 h 68"/>
                  <a:gd name="T24" fmla="*/ 0 w 12"/>
                  <a:gd name="T25" fmla="*/ 68 h 68"/>
                  <a:gd name="T26" fmla="*/ 0 w 12"/>
                  <a:gd name="T27" fmla="*/ 68 h 68"/>
                  <a:gd name="T28" fmla="*/ 2 w 12"/>
                  <a:gd name="T29" fmla="*/ 68 h 68"/>
                  <a:gd name="T30" fmla="*/ 9 w 12"/>
                  <a:gd name="T31" fmla="*/ 59 h 68"/>
                  <a:gd name="T32" fmla="*/ 12 w 12"/>
                  <a:gd name="T33" fmla="*/ 47 h 68"/>
                  <a:gd name="T34" fmla="*/ 11 w 12"/>
                  <a:gd name="T35" fmla="*/ 38 h 68"/>
                  <a:gd name="T36" fmla="*/ 9 w 12"/>
                  <a:gd name="T37" fmla="*/ 30 h 68"/>
                  <a:gd name="T38" fmla="*/ 9 w 12"/>
                  <a:gd name="T39" fmla="*/ 26 h 68"/>
                  <a:gd name="T40" fmla="*/ 5 w 12"/>
                  <a:gd name="T41" fmla="*/ 19 h 68"/>
                  <a:gd name="T42" fmla="*/ 4 w 12"/>
                  <a:gd name="T43" fmla="*/ 12 h 68"/>
                  <a:gd name="T44" fmla="*/ 4 w 12"/>
                  <a:gd name="T45" fmla="*/ 7 h 68"/>
                  <a:gd name="T46" fmla="*/ 4 w 12"/>
                  <a:gd name="T47" fmla="*/ 3 h 68"/>
                  <a:gd name="T48" fmla="*/ 4 w 12"/>
                  <a:gd name="T49" fmla="*/ 2 h 68"/>
                  <a:gd name="T50" fmla="*/ 4 w 12"/>
                  <a:gd name="T51" fmla="*/ 2 h 68"/>
                  <a:gd name="T52" fmla="*/ 2 w 12"/>
                  <a:gd name="T53" fmla="*/ 0 h 68"/>
                  <a:gd name="T54" fmla="*/ 2 w 12"/>
                  <a:gd name="T55" fmla="*/ 0 h 68"/>
                  <a:gd name="T56" fmla="*/ 0 w 12"/>
                  <a:gd name="T5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0" y="2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2" y="19"/>
                    </a:lnTo>
                    <a:lnTo>
                      <a:pt x="5" y="28"/>
                    </a:lnTo>
                    <a:lnTo>
                      <a:pt x="7" y="31"/>
                    </a:lnTo>
                    <a:lnTo>
                      <a:pt x="9" y="38"/>
                    </a:lnTo>
                    <a:lnTo>
                      <a:pt x="9" y="47"/>
                    </a:lnTo>
                    <a:lnTo>
                      <a:pt x="7" y="5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9" y="59"/>
                    </a:lnTo>
                    <a:lnTo>
                      <a:pt x="12" y="47"/>
                    </a:lnTo>
                    <a:lnTo>
                      <a:pt x="11" y="38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19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90">
                <a:extLst>
                  <a:ext uri="{FF2B5EF4-FFF2-40B4-BE49-F238E27FC236}">
                    <a16:creationId xmlns:a16="http://schemas.microsoft.com/office/drawing/2014/main" xmlns="" id="{BFE20293-BBB8-4C8B-98DA-20DAEADF4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558925"/>
                <a:ext cx="17463" cy="4763"/>
              </a:xfrm>
              <a:custGeom>
                <a:avLst/>
                <a:gdLst>
                  <a:gd name="T0" fmla="*/ 0 w 11"/>
                  <a:gd name="T1" fmla="*/ 0 h 3"/>
                  <a:gd name="T2" fmla="*/ 0 w 11"/>
                  <a:gd name="T3" fmla="*/ 0 h 3"/>
                  <a:gd name="T4" fmla="*/ 0 w 11"/>
                  <a:gd name="T5" fmla="*/ 2 h 3"/>
                  <a:gd name="T6" fmla="*/ 0 w 11"/>
                  <a:gd name="T7" fmla="*/ 3 h 3"/>
                  <a:gd name="T8" fmla="*/ 2 w 11"/>
                  <a:gd name="T9" fmla="*/ 3 h 3"/>
                  <a:gd name="T10" fmla="*/ 4 w 11"/>
                  <a:gd name="T11" fmla="*/ 2 h 3"/>
                  <a:gd name="T12" fmla="*/ 5 w 11"/>
                  <a:gd name="T13" fmla="*/ 3 h 3"/>
                  <a:gd name="T14" fmla="*/ 9 w 11"/>
                  <a:gd name="T15" fmla="*/ 3 h 3"/>
                  <a:gd name="T16" fmla="*/ 9 w 11"/>
                  <a:gd name="T17" fmla="*/ 3 h 3"/>
                  <a:gd name="T18" fmla="*/ 11 w 11"/>
                  <a:gd name="T19" fmla="*/ 3 h 3"/>
                  <a:gd name="T20" fmla="*/ 11 w 11"/>
                  <a:gd name="T21" fmla="*/ 2 h 3"/>
                  <a:gd name="T22" fmla="*/ 11 w 11"/>
                  <a:gd name="T23" fmla="*/ 2 h 3"/>
                  <a:gd name="T24" fmla="*/ 7 w 11"/>
                  <a:gd name="T25" fmla="*/ 0 h 3"/>
                  <a:gd name="T26" fmla="*/ 4 w 11"/>
                  <a:gd name="T27" fmla="*/ 0 h 3"/>
                  <a:gd name="T28" fmla="*/ 2 w 11"/>
                  <a:gd name="T29" fmla="*/ 0 h 3"/>
                  <a:gd name="T30" fmla="*/ 0 w 11"/>
                  <a:gd name="T3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91">
                <a:extLst>
                  <a:ext uri="{FF2B5EF4-FFF2-40B4-BE49-F238E27FC236}">
                    <a16:creationId xmlns:a16="http://schemas.microsoft.com/office/drawing/2014/main" xmlns="" id="{E3027D5E-5240-4E1B-9EC5-71AEE061A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70038"/>
                <a:ext cx="11113" cy="476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2 h 3"/>
                  <a:gd name="T4" fmla="*/ 2 w 7"/>
                  <a:gd name="T5" fmla="*/ 3 h 3"/>
                  <a:gd name="T6" fmla="*/ 5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7 w 7"/>
                  <a:gd name="T13" fmla="*/ 2 h 3"/>
                  <a:gd name="T14" fmla="*/ 5 w 7"/>
                  <a:gd name="T15" fmla="*/ 0 h 3"/>
                  <a:gd name="T16" fmla="*/ 2 w 7"/>
                  <a:gd name="T17" fmla="*/ 0 h 3"/>
                  <a:gd name="T18" fmla="*/ 0 w 7"/>
                  <a:gd name="T19" fmla="*/ 0 h 3"/>
                  <a:gd name="T20" fmla="*/ 0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92">
                <a:extLst>
                  <a:ext uri="{FF2B5EF4-FFF2-40B4-BE49-F238E27FC236}">
                    <a16:creationId xmlns:a16="http://schemas.microsoft.com/office/drawing/2014/main" xmlns="" id="{2250B3FB-464C-4BCB-B5A3-CAC7943B7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84325"/>
                <a:ext cx="11113" cy="1588"/>
              </a:xfrm>
              <a:custGeom>
                <a:avLst/>
                <a:gdLst>
                  <a:gd name="T0" fmla="*/ 0 w 7"/>
                  <a:gd name="T1" fmla="*/ 0 h 1"/>
                  <a:gd name="T2" fmla="*/ 0 w 7"/>
                  <a:gd name="T3" fmla="*/ 1 h 1"/>
                  <a:gd name="T4" fmla="*/ 2 w 7"/>
                  <a:gd name="T5" fmla="*/ 1 h 1"/>
                  <a:gd name="T6" fmla="*/ 5 w 7"/>
                  <a:gd name="T7" fmla="*/ 1 h 1"/>
                  <a:gd name="T8" fmla="*/ 7 w 7"/>
                  <a:gd name="T9" fmla="*/ 1 h 1"/>
                  <a:gd name="T10" fmla="*/ 7 w 7"/>
                  <a:gd name="T11" fmla="*/ 1 h 1"/>
                  <a:gd name="T12" fmla="*/ 7 w 7"/>
                  <a:gd name="T13" fmla="*/ 0 h 1"/>
                  <a:gd name="T14" fmla="*/ 7 w 7"/>
                  <a:gd name="T15" fmla="*/ 0 h 1"/>
                  <a:gd name="T16" fmla="*/ 2 w 7"/>
                  <a:gd name="T17" fmla="*/ 0 h 1"/>
                  <a:gd name="T18" fmla="*/ 2 w 7"/>
                  <a:gd name="T19" fmla="*/ 0 h 1"/>
                  <a:gd name="T20" fmla="*/ 0 w 7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93">
                <a:extLst>
                  <a:ext uri="{FF2B5EF4-FFF2-40B4-BE49-F238E27FC236}">
                    <a16:creationId xmlns:a16="http://schemas.microsoft.com/office/drawing/2014/main" xmlns="" id="{1945610D-301F-4FC1-86FA-822A7F1D49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484313"/>
                <a:ext cx="152400" cy="231775"/>
              </a:xfrm>
              <a:custGeom>
                <a:avLst/>
                <a:gdLst>
                  <a:gd name="T0" fmla="*/ 80 w 96"/>
                  <a:gd name="T1" fmla="*/ 7 h 146"/>
                  <a:gd name="T2" fmla="*/ 73 w 96"/>
                  <a:gd name="T3" fmla="*/ 17 h 146"/>
                  <a:gd name="T4" fmla="*/ 63 w 96"/>
                  <a:gd name="T5" fmla="*/ 29 h 146"/>
                  <a:gd name="T6" fmla="*/ 32 w 96"/>
                  <a:gd name="T7" fmla="*/ 45 h 146"/>
                  <a:gd name="T8" fmla="*/ 21 w 96"/>
                  <a:gd name="T9" fmla="*/ 49 h 146"/>
                  <a:gd name="T10" fmla="*/ 18 w 96"/>
                  <a:gd name="T11" fmla="*/ 61 h 146"/>
                  <a:gd name="T12" fmla="*/ 23 w 96"/>
                  <a:gd name="T13" fmla="*/ 71 h 146"/>
                  <a:gd name="T14" fmla="*/ 33 w 96"/>
                  <a:gd name="T15" fmla="*/ 75 h 146"/>
                  <a:gd name="T16" fmla="*/ 47 w 96"/>
                  <a:gd name="T17" fmla="*/ 85 h 146"/>
                  <a:gd name="T18" fmla="*/ 61 w 96"/>
                  <a:gd name="T19" fmla="*/ 106 h 146"/>
                  <a:gd name="T20" fmla="*/ 87 w 96"/>
                  <a:gd name="T21" fmla="*/ 131 h 146"/>
                  <a:gd name="T22" fmla="*/ 93 w 96"/>
                  <a:gd name="T23" fmla="*/ 138 h 146"/>
                  <a:gd name="T24" fmla="*/ 87 w 96"/>
                  <a:gd name="T25" fmla="*/ 143 h 146"/>
                  <a:gd name="T26" fmla="*/ 73 w 96"/>
                  <a:gd name="T27" fmla="*/ 138 h 146"/>
                  <a:gd name="T28" fmla="*/ 47 w 96"/>
                  <a:gd name="T29" fmla="*/ 106 h 146"/>
                  <a:gd name="T30" fmla="*/ 37 w 96"/>
                  <a:gd name="T31" fmla="*/ 94 h 146"/>
                  <a:gd name="T32" fmla="*/ 12 w 96"/>
                  <a:gd name="T33" fmla="*/ 78 h 146"/>
                  <a:gd name="T34" fmla="*/ 4 w 96"/>
                  <a:gd name="T35" fmla="*/ 52 h 146"/>
                  <a:gd name="T36" fmla="*/ 14 w 96"/>
                  <a:gd name="T37" fmla="*/ 40 h 146"/>
                  <a:gd name="T38" fmla="*/ 32 w 96"/>
                  <a:gd name="T39" fmla="*/ 36 h 146"/>
                  <a:gd name="T40" fmla="*/ 49 w 96"/>
                  <a:gd name="T41" fmla="*/ 28 h 146"/>
                  <a:gd name="T42" fmla="*/ 54 w 96"/>
                  <a:gd name="T43" fmla="*/ 17 h 146"/>
                  <a:gd name="T44" fmla="*/ 66 w 96"/>
                  <a:gd name="T45" fmla="*/ 5 h 146"/>
                  <a:gd name="T46" fmla="*/ 61 w 96"/>
                  <a:gd name="T47" fmla="*/ 5 h 146"/>
                  <a:gd name="T48" fmla="*/ 52 w 96"/>
                  <a:gd name="T49" fmla="*/ 17 h 146"/>
                  <a:gd name="T50" fmla="*/ 45 w 96"/>
                  <a:gd name="T51" fmla="*/ 26 h 146"/>
                  <a:gd name="T52" fmla="*/ 28 w 96"/>
                  <a:gd name="T53" fmla="*/ 33 h 146"/>
                  <a:gd name="T54" fmla="*/ 9 w 96"/>
                  <a:gd name="T55" fmla="*/ 40 h 146"/>
                  <a:gd name="T56" fmla="*/ 0 w 96"/>
                  <a:gd name="T57" fmla="*/ 50 h 146"/>
                  <a:gd name="T58" fmla="*/ 12 w 96"/>
                  <a:gd name="T59" fmla="*/ 82 h 146"/>
                  <a:gd name="T60" fmla="*/ 35 w 96"/>
                  <a:gd name="T61" fmla="*/ 96 h 146"/>
                  <a:gd name="T62" fmla="*/ 44 w 96"/>
                  <a:gd name="T63" fmla="*/ 108 h 146"/>
                  <a:gd name="T64" fmla="*/ 72 w 96"/>
                  <a:gd name="T65" fmla="*/ 141 h 146"/>
                  <a:gd name="T66" fmla="*/ 87 w 96"/>
                  <a:gd name="T67" fmla="*/ 146 h 146"/>
                  <a:gd name="T68" fmla="*/ 94 w 96"/>
                  <a:gd name="T69" fmla="*/ 141 h 146"/>
                  <a:gd name="T70" fmla="*/ 91 w 96"/>
                  <a:gd name="T71" fmla="*/ 129 h 146"/>
                  <a:gd name="T72" fmla="*/ 70 w 96"/>
                  <a:gd name="T73" fmla="*/ 113 h 146"/>
                  <a:gd name="T74" fmla="*/ 54 w 96"/>
                  <a:gd name="T75" fmla="*/ 89 h 146"/>
                  <a:gd name="T76" fmla="*/ 37 w 96"/>
                  <a:gd name="T77" fmla="*/ 73 h 146"/>
                  <a:gd name="T78" fmla="*/ 33 w 96"/>
                  <a:gd name="T79" fmla="*/ 71 h 146"/>
                  <a:gd name="T80" fmla="*/ 21 w 96"/>
                  <a:gd name="T81" fmla="*/ 63 h 146"/>
                  <a:gd name="T82" fmla="*/ 21 w 96"/>
                  <a:gd name="T83" fmla="*/ 52 h 146"/>
                  <a:gd name="T84" fmla="*/ 32 w 96"/>
                  <a:gd name="T85" fmla="*/ 47 h 146"/>
                  <a:gd name="T86" fmla="*/ 65 w 96"/>
                  <a:gd name="T87" fmla="*/ 33 h 146"/>
                  <a:gd name="T88" fmla="*/ 73 w 96"/>
                  <a:gd name="T89" fmla="*/ 21 h 146"/>
                  <a:gd name="T90" fmla="*/ 84 w 96"/>
                  <a:gd name="T91" fmla="*/ 12 h 146"/>
                  <a:gd name="T92" fmla="*/ 82 w 96"/>
                  <a:gd name="T93" fmla="*/ 3 h 146"/>
                  <a:gd name="T94" fmla="*/ 70 w 96"/>
                  <a:gd name="T9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146">
                    <a:moveTo>
                      <a:pt x="72" y="3"/>
                    </a:moveTo>
                    <a:lnTo>
                      <a:pt x="75" y="3"/>
                    </a:lnTo>
                    <a:lnTo>
                      <a:pt x="80" y="5"/>
                    </a:lnTo>
                    <a:lnTo>
                      <a:pt x="80" y="7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9" y="14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0" y="19"/>
                    </a:lnTo>
                    <a:lnTo>
                      <a:pt x="66" y="22"/>
                    </a:lnTo>
                    <a:lnTo>
                      <a:pt x="63" y="29"/>
                    </a:lnTo>
                    <a:lnTo>
                      <a:pt x="61" y="31"/>
                    </a:lnTo>
                    <a:lnTo>
                      <a:pt x="56" y="36"/>
                    </a:lnTo>
                    <a:lnTo>
                      <a:pt x="45" y="42"/>
                    </a:lnTo>
                    <a:lnTo>
                      <a:pt x="32" y="45"/>
                    </a:lnTo>
                    <a:lnTo>
                      <a:pt x="30" y="45"/>
                    </a:lnTo>
                    <a:lnTo>
                      <a:pt x="28" y="45"/>
                    </a:lnTo>
                    <a:lnTo>
                      <a:pt x="25" y="47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6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4"/>
                    </a:lnTo>
                    <a:lnTo>
                      <a:pt x="21" y="68"/>
                    </a:lnTo>
                    <a:lnTo>
                      <a:pt x="23" y="71"/>
                    </a:lnTo>
                    <a:lnTo>
                      <a:pt x="28" y="73"/>
                    </a:lnTo>
                    <a:lnTo>
                      <a:pt x="32" y="75"/>
                    </a:lnTo>
                    <a:lnTo>
                      <a:pt x="32" y="75"/>
                    </a:lnTo>
                    <a:lnTo>
                      <a:pt x="33" y="75"/>
                    </a:lnTo>
                    <a:lnTo>
                      <a:pt x="35" y="77"/>
                    </a:lnTo>
                    <a:lnTo>
                      <a:pt x="39" y="78"/>
                    </a:lnTo>
                    <a:lnTo>
                      <a:pt x="42" y="82"/>
                    </a:lnTo>
                    <a:lnTo>
                      <a:pt x="47" y="85"/>
                    </a:lnTo>
                    <a:lnTo>
                      <a:pt x="51" y="91"/>
                    </a:lnTo>
                    <a:lnTo>
                      <a:pt x="54" y="96"/>
                    </a:lnTo>
                    <a:lnTo>
                      <a:pt x="56" y="99"/>
                    </a:lnTo>
                    <a:lnTo>
                      <a:pt x="61" y="106"/>
                    </a:lnTo>
                    <a:lnTo>
                      <a:pt x="68" y="115"/>
                    </a:lnTo>
                    <a:lnTo>
                      <a:pt x="77" y="124"/>
                    </a:lnTo>
                    <a:lnTo>
                      <a:pt x="87" y="131"/>
                    </a:lnTo>
                    <a:lnTo>
                      <a:pt x="87" y="131"/>
                    </a:lnTo>
                    <a:lnTo>
                      <a:pt x="89" y="131"/>
                    </a:lnTo>
                    <a:lnTo>
                      <a:pt x="91" y="132"/>
                    </a:lnTo>
                    <a:lnTo>
                      <a:pt x="93" y="134"/>
                    </a:lnTo>
                    <a:lnTo>
                      <a:pt x="93" y="138"/>
                    </a:lnTo>
                    <a:lnTo>
                      <a:pt x="91" y="139"/>
                    </a:lnTo>
                    <a:lnTo>
                      <a:pt x="91" y="141"/>
                    </a:lnTo>
                    <a:lnTo>
                      <a:pt x="89" y="141"/>
                    </a:lnTo>
                    <a:lnTo>
                      <a:pt x="87" y="143"/>
                    </a:lnTo>
                    <a:lnTo>
                      <a:pt x="86" y="143"/>
                    </a:lnTo>
                    <a:lnTo>
                      <a:pt x="80" y="143"/>
                    </a:lnTo>
                    <a:lnTo>
                      <a:pt x="77" y="139"/>
                    </a:lnTo>
                    <a:lnTo>
                      <a:pt x="73" y="138"/>
                    </a:lnTo>
                    <a:lnTo>
                      <a:pt x="70" y="136"/>
                    </a:lnTo>
                    <a:lnTo>
                      <a:pt x="65" y="131"/>
                    </a:lnTo>
                    <a:lnTo>
                      <a:pt x="56" y="122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5" y="103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0" y="89"/>
                    </a:lnTo>
                    <a:lnTo>
                      <a:pt x="21" y="84"/>
                    </a:lnTo>
                    <a:lnTo>
                      <a:pt x="18" y="82"/>
                    </a:lnTo>
                    <a:lnTo>
                      <a:pt x="12" y="78"/>
                    </a:lnTo>
                    <a:lnTo>
                      <a:pt x="7" y="73"/>
                    </a:lnTo>
                    <a:lnTo>
                      <a:pt x="4" y="6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49"/>
                    </a:lnTo>
                    <a:lnTo>
                      <a:pt x="5" y="47"/>
                    </a:lnTo>
                    <a:lnTo>
                      <a:pt x="9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5" y="35"/>
                    </a:lnTo>
                    <a:lnTo>
                      <a:pt x="40" y="33"/>
                    </a:lnTo>
                    <a:lnTo>
                      <a:pt x="44" y="31"/>
                    </a:lnTo>
                    <a:lnTo>
                      <a:pt x="49" y="28"/>
                    </a:lnTo>
                    <a:lnTo>
                      <a:pt x="52" y="22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9" y="12"/>
                    </a:lnTo>
                    <a:lnTo>
                      <a:pt x="63" y="8"/>
                    </a:lnTo>
                    <a:lnTo>
                      <a:pt x="66" y="5"/>
                    </a:lnTo>
                    <a:lnTo>
                      <a:pt x="72" y="3"/>
                    </a:lnTo>
                    <a:close/>
                    <a:moveTo>
                      <a:pt x="70" y="0"/>
                    </a:moveTo>
                    <a:lnTo>
                      <a:pt x="65" y="1"/>
                    </a:lnTo>
                    <a:lnTo>
                      <a:pt x="61" y="5"/>
                    </a:lnTo>
                    <a:lnTo>
                      <a:pt x="58" y="8"/>
                    </a:lnTo>
                    <a:lnTo>
                      <a:pt x="54" y="12"/>
                    </a:lnTo>
                    <a:lnTo>
                      <a:pt x="52" y="15"/>
                    </a:lnTo>
                    <a:lnTo>
                      <a:pt x="52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9" y="22"/>
                    </a:lnTo>
                    <a:lnTo>
                      <a:pt x="45" y="26"/>
                    </a:lnTo>
                    <a:lnTo>
                      <a:pt x="40" y="29"/>
                    </a:lnTo>
                    <a:lnTo>
                      <a:pt x="35" y="31"/>
                    </a:lnTo>
                    <a:lnTo>
                      <a:pt x="32" y="33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9" y="40"/>
                    </a:lnTo>
                    <a:lnTo>
                      <a:pt x="5" y="43"/>
                    </a:lnTo>
                    <a:lnTo>
                      <a:pt x="2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2" y="82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28" y="91"/>
                    </a:lnTo>
                    <a:lnTo>
                      <a:pt x="35" y="96"/>
                    </a:lnTo>
                    <a:lnTo>
                      <a:pt x="40" y="99"/>
                    </a:lnTo>
                    <a:lnTo>
                      <a:pt x="42" y="104"/>
                    </a:lnTo>
                    <a:lnTo>
                      <a:pt x="44" y="106"/>
                    </a:lnTo>
                    <a:lnTo>
                      <a:pt x="44" y="108"/>
                    </a:lnTo>
                    <a:lnTo>
                      <a:pt x="52" y="124"/>
                    </a:lnTo>
                    <a:lnTo>
                      <a:pt x="61" y="132"/>
                    </a:lnTo>
                    <a:lnTo>
                      <a:pt x="68" y="139"/>
                    </a:lnTo>
                    <a:lnTo>
                      <a:pt x="72" y="141"/>
                    </a:lnTo>
                    <a:lnTo>
                      <a:pt x="72" y="141"/>
                    </a:lnTo>
                    <a:lnTo>
                      <a:pt x="75" y="143"/>
                    </a:lnTo>
                    <a:lnTo>
                      <a:pt x="80" y="145"/>
                    </a:lnTo>
                    <a:lnTo>
                      <a:pt x="87" y="146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4" y="141"/>
                    </a:lnTo>
                    <a:lnTo>
                      <a:pt x="94" y="141"/>
                    </a:lnTo>
                    <a:lnTo>
                      <a:pt x="96" y="138"/>
                    </a:lnTo>
                    <a:lnTo>
                      <a:pt x="94" y="132"/>
                    </a:lnTo>
                    <a:lnTo>
                      <a:pt x="93" y="131"/>
                    </a:lnTo>
                    <a:lnTo>
                      <a:pt x="91" y="129"/>
                    </a:lnTo>
                    <a:lnTo>
                      <a:pt x="89" y="127"/>
                    </a:lnTo>
                    <a:lnTo>
                      <a:pt x="87" y="127"/>
                    </a:lnTo>
                    <a:lnTo>
                      <a:pt x="79" y="122"/>
                    </a:lnTo>
                    <a:lnTo>
                      <a:pt x="70" y="113"/>
                    </a:lnTo>
                    <a:lnTo>
                      <a:pt x="63" y="104"/>
                    </a:lnTo>
                    <a:lnTo>
                      <a:pt x="59" y="97"/>
                    </a:lnTo>
                    <a:lnTo>
                      <a:pt x="58" y="94"/>
                    </a:lnTo>
                    <a:lnTo>
                      <a:pt x="54" y="89"/>
                    </a:lnTo>
                    <a:lnTo>
                      <a:pt x="49" y="84"/>
                    </a:lnTo>
                    <a:lnTo>
                      <a:pt x="45" y="80"/>
                    </a:lnTo>
                    <a:lnTo>
                      <a:pt x="40" y="77"/>
                    </a:lnTo>
                    <a:lnTo>
                      <a:pt x="37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28" y="70"/>
                    </a:lnTo>
                    <a:lnTo>
                      <a:pt x="25" y="68"/>
                    </a:lnTo>
                    <a:lnTo>
                      <a:pt x="23" y="64"/>
                    </a:lnTo>
                    <a:lnTo>
                      <a:pt x="21" y="63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6" y="49"/>
                    </a:lnTo>
                    <a:lnTo>
                      <a:pt x="28" y="49"/>
                    </a:lnTo>
                    <a:lnTo>
                      <a:pt x="32" y="47"/>
                    </a:lnTo>
                    <a:lnTo>
                      <a:pt x="32" y="47"/>
                    </a:lnTo>
                    <a:lnTo>
                      <a:pt x="47" y="45"/>
                    </a:lnTo>
                    <a:lnTo>
                      <a:pt x="58" y="38"/>
                    </a:lnTo>
                    <a:lnTo>
                      <a:pt x="65" y="33"/>
                    </a:lnTo>
                    <a:lnTo>
                      <a:pt x="66" y="31"/>
                    </a:lnTo>
                    <a:lnTo>
                      <a:pt x="70" y="26"/>
                    </a:lnTo>
                    <a:lnTo>
                      <a:pt x="72" y="22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9" y="17"/>
                    </a:lnTo>
                    <a:lnTo>
                      <a:pt x="82" y="15"/>
                    </a:lnTo>
                    <a:lnTo>
                      <a:pt x="84" y="12"/>
                    </a:lnTo>
                    <a:lnTo>
                      <a:pt x="84" y="8"/>
                    </a:lnTo>
                    <a:lnTo>
                      <a:pt x="84" y="7"/>
                    </a:lnTo>
                    <a:lnTo>
                      <a:pt x="82" y="5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77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94">
                <a:extLst>
                  <a:ext uri="{FF2B5EF4-FFF2-40B4-BE49-F238E27FC236}">
                    <a16:creationId xmlns:a16="http://schemas.microsoft.com/office/drawing/2014/main" xmlns="" id="{DC0703FE-4808-437D-9B8E-388EB61B1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85900"/>
                <a:ext cx="136525" cy="228600"/>
              </a:xfrm>
              <a:custGeom>
                <a:avLst/>
                <a:gdLst>
                  <a:gd name="T0" fmla="*/ 72 w 86"/>
                  <a:gd name="T1" fmla="*/ 2 h 144"/>
                  <a:gd name="T2" fmla="*/ 65 w 86"/>
                  <a:gd name="T3" fmla="*/ 6 h 144"/>
                  <a:gd name="T4" fmla="*/ 58 w 86"/>
                  <a:gd name="T5" fmla="*/ 13 h 144"/>
                  <a:gd name="T6" fmla="*/ 51 w 86"/>
                  <a:gd name="T7" fmla="*/ 23 h 144"/>
                  <a:gd name="T8" fmla="*/ 44 w 86"/>
                  <a:gd name="T9" fmla="*/ 30 h 144"/>
                  <a:gd name="T10" fmla="*/ 21 w 86"/>
                  <a:gd name="T11" fmla="*/ 37 h 144"/>
                  <a:gd name="T12" fmla="*/ 19 w 86"/>
                  <a:gd name="T13" fmla="*/ 37 h 144"/>
                  <a:gd name="T14" fmla="*/ 12 w 86"/>
                  <a:gd name="T15" fmla="*/ 39 h 144"/>
                  <a:gd name="T16" fmla="*/ 5 w 86"/>
                  <a:gd name="T17" fmla="*/ 44 h 144"/>
                  <a:gd name="T18" fmla="*/ 0 w 86"/>
                  <a:gd name="T19" fmla="*/ 53 h 144"/>
                  <a:gd name="T20" fmla="*/ 0 w 86"/>
                  <a:gd name="T21" fmla="*/ 58 h 144"/>
                  <a:gd name="T22" fmla="*/ 2 w 86"/>
                  <a:gd name="T23" fmla="*/ 65 h 144"/>
                  <a:gd name="T24" fmla="*/ 7 w 86"/>
                  <a:gd name="T25" fmla="*/ 74 h 144"/>
                  <a:gd name="T26" fmla="*/ 19 w 86"/>
                  <a:gd name="T27" fmla="*/ 79 h 144"/>
                  <a:gd name="T28" fmla="*/ 23 w 86"/>
                  <a:gd name="T29" fmla="*/ 81 h 144"/>
                  <a:gd name="T30" fmla="*/ 30 w 86"/>
                  <a:gd name="T31" fmla="*/ 86 h 144"/>
                  <a:gd name="T32" fmla="*/ 38 w 86"/>
                  <a:gd name="T33" fmla="*/ 95 h 144"/>
                  <a:gd name="T34" fmla="*/ 45 w 86"/>
                  <a:gd name="T35" fmla="*/ 105 h 144"/>
                  <a:gd name="T36" fmla="*/ 45 w 86"/>
                  <a:gd name="T37" fmla="*/ 105 h 144"/>
                  <a:gd name="T38" fmla="*/ 54 w 86"/>
                  <a:gd name="T39" fmla="*/ 117 h 144"/>
                  <a:gd name="T40" fmla="*/ 73 w 86"/>
                  <a:gd name="T41" fmla="*/ 138 h 144"/>
                  <a:gd name="T42" fmla="*/ 84 w 86"/>
                  <a:gd name="T43" fmla="*/ 144 h 144"/>
                  <a:gd name="T44" fmla="*/ 86 w 86"/>
                  <a:gd name="T45" fmla="*/ 142 h 144"/>
                  <a:gd name="T46" fmla="*/ 84 w 86"/>
                  <a:gd name="T47" fmla="*/ 140 h 144"/>
                  <a:gd name="T48" fmla="*/ 65 w 86"/>
                  <a:gd name="T49" fmla="*/ 126 h 144"/>
                  <a:gd name="T50" fmla="*/ 51 w 86"/>
                  <a:gd name="T51" fmla="*/ 107 h 144"/>
                  <a:gd name="T52" fmla="*/ 42 w 86"/>
                  <a:gd name="T53" fmla="*/ 93 h 144"/>
                  <a:gd name="T54" fmla="*/ 25 w 86"/>
                  <a:gd name="T55" fmla="*/ 79 h 144"/>
                  <a:gd name="T56" fmla="*/ 14 w 86"/>
                  <a:gd name="T57" fmla="*/ 74 h 144"/>
                  <a:gd name="T58" fmla="*/ 7 w 86"/>
                  <a:gd name="T59" fmla="*/ 67 h 144"/>
                  <a:gd name="T60" fmla="*/ 4 w 86"/>
                  <a:gd name="T61" fmla="*/ 62 h 144"/>
                  <a:gd name="T62" fmla="*/ 4 w 86"/>
                  <a:gd name="T63" fmla="*/ 58 h 144"/>
                  <a:gd name="T64" fmla="*/ 4 w 86"/>
                  <a:gd name="T65" fmla="*/ 53 h 144"/>
                  <a:gd name="T66" fmla="*/ 9 w 86"/>
                  <a:gd name="T67" fmla="*/ 46 h 144"/>
                  <a:gd name="T68" fmla="*/ 16 w 86"/>
                  <a:gd name="T69" fmla="*/ 42 h 144"/>
                  <a:gd name="T70" fmla="*/ 21 w 86"/>
                  <a:gd name="T71" fmla="*/ 41 h 144"/>
                  <a:gd name="T72" fmla="*/ 35 w 86"/>
                  <a:gd name="T73" fmla="*/ 37 h 144"/>
                  <a:gd name="T74" fmla="*/ 51 w 86"/>
                  <a:gd name="T75" fmla="*/ 28 h 144"/>
                  <a:gd name="T76" fmla="*/ 56 w 86"/>
                  <a:gd name="T77" fmla="*/ 20 h 144"/>
                  <a:gd name="T78" fmla="*/ 63 w 86"/>
                  <a:gd name="T79" fmla="*/ 11 h 144"/>
                  <a:gd name="T80" fmla="*/ 70 w 86"/>
                  <a:gd name="T81" fmla="*/ 6 h 144"/>
                  <a:gd name="T82" fmla="*/ 73 w 86"/>
                  <a:gd name="T83" fmla="*/ 4 h 144"/>
                  <a:gd name="T84" fmla="*/ 75 w 86"/>
                  <a:gd name="T85" fmla="*/ 2 h 144"/>
                  <a:gd name="T86" fmla="*/ 72 w 86"/>
                  <a:gd name="T8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" h="144">
                    <a:moveTo>
                      <a:pt x="72" y="0"/>
                    </a:moveTo>
                    <a:lnTo>
                      <a:pt x="72" y="2"/>
                    </a:lnTo>
                    <a:lnTo>
                      <a:pt x="68" y="4"/>
                    </a:lnTo>
                    <a:lnTo>
                      <a:pt x="65" y="6"/>
                    </a:lnTo>
                    <a:lnTo>
                      <a:pt x="61" y="9"/>
                    </a:lnTo>
                    <a:lnTo>
                      <a:pt x="58" y="13"/>
                    </a:lnTo>
                    <a:lnTo>
                      <a:pt x="52" y="18"/>
                    </a:lnTo>
                    <a:lnTo>
                      <a:pt x="51" y="23"/>
                    </a:lnTo>
                    <a:lnTo>
                      <a:pt x="49" y="25"/>
                    </a:lnTo>
                    <a:lnTo>
                      <a:pt x="44" y="30"/>
                    </a:lnTo>
                    <a:lnTo>
                      <a:pt x="35" y="35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6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5" y="44"/>
                    </a:lnTo>
                    <a:lnTo>
                      <a:pt x="2" y="48"/>
                    </a:lnTo>
                    <a:lnTo>
                      <a:pt x="0" y="5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7" y="74"/>
                    </a:lnTo>
                    <a:lnTo>
                      <a:pt x="12" y="77"/>
                    </a:lnTo>
                    <a:lnTo>
                      <a:pt x="19" y="79"/>
                    </a:lnTo>
                    <a:lnTo>
                      <a:pt x="19" y="81"/>
                    </a:lnTo>
                    <a:lnTo>
                      <a:pt x="23" y="81"/>
                    </a:lnTo>
                    <a:lnTo>
                      <a:pt x="26" y="84"/>
                    </a:lnTo>
                    <a:lnTo>
                      <a:pt x="30" y="86"/>
                    </a:lnTo>
                    <a:lnTo>
                      <a:pt x="35" y="90"/>
                    </a:lnTo>
                    <a:lnTo>
                      <a:pt x="38" y="95"/>
                    </a:lnTo>
                    <a:lnTo>
                      <a:pt x="42" y="100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7" y="110"/>
                    </a:lnTo>
                    <a:lnTo>
                      <a:pt x="54" y="117"/>
                    </a:lnTo>
                    <a:lnTo>
                      <a:pt x="63" y="128"/>
                    </a:lnTo>
                    <a:lnTo>
                      <a:pt x="73" y="138"/>
                    </a:lnTo>
                    <a:lnTo>
                      <a:pt x="82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0"/>
                    </a:lnTo>
                    <a:lnTo>
                      <a:pt x="84" y="140"/>
                    </a:lnTo>
                    <a:lnTo>
                      <a:pt x="73" y="135"/>
                    </a:lnTo>
                    <a:lnTo>
                      <a:pt x="65" y="126"/>
                    </a:lnTo>
                    <a:lnTo>
                      <a:pt x="56" y="116"/>
                    </a:lnTo>
                    <a:lnTo>
                      <a:pt x="51" y="107"/>
                    </a:lnTo>
                    <a:lnTo>
                      <a:pt x="47" y="103"/>
                    </a:lnTo>
                    <a:lnTo>
                      <a:pt x="42" y="93"/>
                    </a:lnTo>
                    <a:lnTo>
                      <a:pt x="32" y="84"/>
                    </a:lnTo>
                    <a:lnTo>
                      <a:pt x="25" y="79"/>
                    </a:lnTo>
                    <a:lnTo>
                      <a:pt x="19" y="77"/>
                    </a:lnTo>
                    <a:lnTo>
                      <a:pt x="14" y="74"/>
                    </a:lnTo>
                    <a:lnTo>
                      <a:pt x="11" y="70"/>
                    </a:lnTo>
                    <a:lnTo>
                      <a:pt x="7" y="67"/>
                    </a:lnTo>
                    <a:lnTo>
                      <a:pt x="5" y="63"/>
                    </a:lnTo>
                    <a:lnTo>
                      <a:pt x="4" y="62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3"/>
                    </a:lnTo>
                    <a:lnTo>
                      <a:pt x="5" y="48"/>
                    </a:lnTo>
                    <a:lnTo>
                      <a:pt x="9" y="46"/>
                    </a:lnTo>
                    <a:lnTo>
                      <a:pt x="12" y="42"/>
                    </a:lnTo>
                    <a:lnTo>
                      <a:pt x="16" y="42"/>
                    </a:lnTo>
                    <a:lnTo>
                      <a:pt x="18" y="41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35" y="37"/>
                    </a:lnTo>
                    <a:lnTo>
                      <a:pt x="45" y="32"/>
                    </a:lnTo>
                    <a:lnTo>
                      <a:pt x="51" y="28"/>
                    </a:lnTo>
                    <a:lnTo>
                      <a:pt x="52" y="25"/>
                    </a:lnTo>
                    <a:lnTo>
                      <a:pt x="56" y="20"/>
                    </a:lnTo>
                    <a:lnTo>
                      <a:pt x="59" y="14"/>
                    </a:lnTo>
                    <a:lnTo>
                      <a:pt x="63" y="11"/>
                    </a:lnTo>
                    <a:lnTo>
                      <a:pt x="68" y="7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3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95">
                <a:extLst>
                  <a:ext uri="{FF2B5EF4-FFF2-40B4-BE49-F238E27FC236}">
                    <a16:creationId xmlns:a16="http://schemas.microsoft.com/office/drawing/2014/main" xmlns="" id="{D2A14042-E831-4172-A821-855F1B74B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544638"/>
                <a:ext cx="77788" cy="73025"/>
              </a:xfrm>
              <a:custGeom>
                <a:avLst/>
                <a:gdLst>
                  <a:gd name="T0" fmla="*/ 14 w 49"/>
                  <a:gd name="T1" fmla="*/ 9 h 46"/>
                  <a:gd name="T2" fmla="*/ 14 w 49"/>
                  <a:gd name="T3" fmla="*/ 23 h 46"/>
                  <a:gd name="T4" fmla="*/ 19 w 49"/>
                  <a:gd name="T5" fmla="*/ 32 h 46"/>
                  <a:gd name="T6" fmla="*/ 24 w 49"/>
                  <a:gd name="T7" fmla="*/ 33 h 46"/>
                  <a:gd name="T8" fmla="*/ 29 w 49"/>
                  <a:gd name="T9" fmla="*/ 33 h 46"/>
                  <a:gd name="T10" fmla="*/ 33 w 49"/>
                  <a:gd name="T11" fmla="*/ 28 h 46"/>
                  <a:gd name="T12" fmla="*/ 36 w 49"/>
                  <a:gd name="T13" fmla="*/ 23 h 46"/>
                  <a:gd name="T14" fmla="*/ 35 w 49"/>
                  <a:gd name="T15" fmla="*/ 18 h 46"/>
                  <a:gd name="T16" fmla="*/ 31 w 49"/>
                  <a:gd name="T17" fmla="*/ 18 h 46"/>
                  <a:gd name="T18" fmla="*/ 28 w 49"/>
                  <a:gd name="T19" fmla="*/ 19 h 46"/>
                  <a:gd name="T20" fmla="*/ 26 w 49"/>
                  <a:gd name="T21" fmla="*/ 21 h 46"/>
                  <a:gd name="T22" fmla="*/ 22 w 49"/>
                  <a:gd name="T23" fmla="*/ 21 h 46"/>
                  <a:gd name="T24" fmla="*/ 21 w 49"/>
                  <a:gd name="T25" fmla="*/ 16 h 46"/>
                  <a:gd name="T26" fmla="*/ 24 w 49"/>
                  <a:gd name="T27" fmla="*/ 9 h 46"/>
                  <a:gd name="T28" fmla="*/ 29 w 49"/>
                  <a:gd name="T29" fmla="*/ 7 h 46"/>
                  <a:gd name="T30" fmla="*/ 36 w 49"/>
                  <a:gd name="T31" fmla="*/ 7 h 46"/>
                  <a:gd name="T32" fmla="*/ 42 w 49"/>
                  <a:gd name="T33" fmla="*/ 12 h 46"/>
                  <a:gd name="T34" fmla="*/ 45 w 49"/>
                  <a:gd name="T35" fmla="*/ 21 h 46"/>
                  <a:gd name="T36" fmla="*/ 43 w 49"/>
                  <a:gd name="T37" fmla="*/ 30 h 46"/>
                  <a:gd name="T38" fmla="*/ 42 w 49"/>
                  <a:gd name="T39" fmla="*/ 33 h 46"/>
                  <a:gd name="T40" fmla="*/ 24 w 49"/>
                  <a:gd name="T41" fmla="*/ 42 h 46"/>
                  <a:gd name="T42" fmla="*/ 14 w 49"/>
                  <a:gd name="T43" fmla="*/ 40 h 46"/>
                  <a:gd name="T44" fmla="*/ 3 w 49"/>
                  <a:gd name="T45" fmla="*/ 21 h 46"/>
                  <a:gd name="T46" fmla="*/ 3 w 49"/>
                  <a:gd name="T47" fmla="*/ 7 h 46"/>
                  <a:gd name="T48" fmla="*/ 2 w 49"/>
                  <a:gd name="T49" fmla="*/ 5 h 46"/>
                  <a:gd name="T50" fmla="*/ 0 w 49"/>
                  <a:gd name="T51" fmla="*/ 7 h 46"/>
                  <a:gd name="T52" fmla="*/ 0 w 49"/>
                  <a:gd name="T53" fmla="*/ 18 h 46"/>
                  <a:gd name="T54" fmla="*/ 5 w 49"/>
                  <a:gd name="T55" fmla="*/ 35 h 46"/>
                  <a:gd name="T56" fmla="*/ 15 w 49"/>
                  <a:gd name="T57" fmla="*/ 44 h 46"/>
                  <a:gd name="T58" fmla="*/ 29 w 49"/>
                  <a:gd name="T59" fmla="*/ 46 h 46"/>
                  <a:gd name="T60" fmla="*/ 45 w 49"/>
                  <a:gd name="T61" fmla="*/ 35 h 46"/>
                  <a:gd name="T62" fmla="*/ 49 w 49"/>
                  <a:gd name="T63" fmla="*/ 25 h 46"/>
                  <a:gd name="T64" fmla="*/ 38 w 49"/>
                  <a:gd name="T65" fmla="*/ 5 h 46"/>
                  <a:gd name="T66" fmla="*/ 36 w 49"/>
                  <a:gd name="T67" fmla="*/ 4 h 46"/>
                  <a:gd name="T68" fmla="*/ 29 w 49"/>
                  <a:gd name="T69" fmla="*/ 4 h 46"/>
                  <a:gd name="T70" fmla="*/ 21 w 49"/>
                  <a:gd name="T71" fmla="*/ 7 h 46"/>
                  <a:gd name="T72" fmla="*/ 19 w 49"/>
                  <a:gd name="T73" fmla="*/ 14 h 46"/>
                  <a:gd name="T74" fmla="*/ 19 w 49"/>
                  <a:gd name="T75" fmla="*/ 19 h 46"/>
                  <a:gd name="T76" fmla="*/ 22 w 49"/>
                  <a:gd name="T77" fmla="*/ 25 h 46"/>
                  <a:gd name="T78" fmla="*/ 28 w 49"/>
                  <a:gd name="T79" fmla="*/ 23 h 46"/>
                  <a:gd name="T80" fmla="*/ 31 w 49"/>
                  <a:gd name="T81" fmla="*/ 21 h 46"/>
                  <a:gd name="T82" fmla="*/ 33 w 49"/>
                  <a:gd name="T83" fmla="*/ 21 h 46"/>
                  <a:gd name="T84" fmla="*/ 33 w 49"/>
                  <a:gd name="T85" fmla="*/ 23 h 46"/>
                  <a:gd name="T86" fmla="*/ 31 w 49"/>
                  <a:gd name="T87" fmla="*/ 28 h 46"/>
                  <a:gd name="T88" fmla="*/ 24 w 49"/>
                  <a:gd name="T89" fmla="*/ 30 h 46"/>
                  <a:gd name="T90" fmla="*/ 21 w 49"/>
                  <a:gd name="T91" fmla="*/ 30 h 46"/>
                  <a:gd name="T92" fmla="*/ 15 w 49"/>
                  <a:gd name="T93" fmla="*/ 23 h 46"/>
                  <a:gd name="T94" fmla="*/ 15 w 49"/>
                  <a:gd name="T95" fmla="*/ 9 h 46"/>
                  <a:gd name="T96" fmla="*/ 19 w 49"/>
                  <a:gd name="T97" fmla="*/ 0 h 46"/>
                  <a:gd name="T98" fmla="*/ 17 w 49"/>
                  <a:gd name="T9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6">
                    <a:moveTo>
                      <a:pt x="15" y="0"/>
                    </a:moveTo>
                    <a:lnTo>
                      <a:pt x="14" y="9"/>
                    </a:lnTo>
                    <a:lnTo>
                      <a:pt x="12" y="18"/>
                    </a:lnTo>
                    <a:lnTo>
                      <a:pt x="14" y="23"/>
                    </a:lnTo>
                    <a:lnTo>
                      <a:pt x="15" y="28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3" y="28"/>
                    </a:lnTo>
                    <a:lnTo>
                      <a:pt x="35" y="25"/>
                    </a:lnTo>
                    <a:lnTo>
                      <a:pt x="36" y="23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1" y="18"/>
                    </a:lnTo>
                    <a:lnTo>
                      <a:pt x="21" y="16"/>
                    </a:lnTo>
                    <a:lnTo>
                      <a:pt x="22" y="12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3" y="7"/>
                    </a:lnTo>
                    <a:lnTo>
                      <a:pt x="36" y="7"/>
                    </a:lnTo>
                    <a:lnTo>
                      <a:pt x="38" y="9"/>
                    </a:lnTo>
                    <a:lnTo>
                      <a:pt x="42" y="12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0"/>
                    </a:lnTo>
                    <a:lnTo>
                      <a:pt x="42" y="32"/>
                    </a:lnTo>
                    <a:lnTo>
                      <a:pt x="42" y="33"/>
                    </a:lnTo>
                    <a:lnTo>
                      <a:pt x="35" y="40"/>
                    </a:lnTo>
                    <a:lnTo>
                      <a:pt x="24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5" y="32"/>
                    </a:lnTo>
                    <a:lnTo>
                      <a:pt x="3" y="21"/>
                    </a:lnTo>
                    <a:lnTo>
                      <a:pt x="2" y="12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5" y="35"/>
                    </a:lnTo>
                    <a:lnTo>
                      <a:pt x="12" y="42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9" y="46"/>
                    </a:lnTo>
                    <a:lnTo>
                      <a:pt x="36" y="42"/>
                    </a:lnTo>
                    <a:lnTo>
                      <a:pt x="45" y="35"/>
                    </a:lnTo>
                    <a:lnTo>
                      <a:pt x="45" y="32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29" y="4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21" y="23"/>
                    </a:lnTo>
                    <a:lnTo>
                      <a:pt x="22" y="25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3"/>
                    </a:lnTo>
                    <a:lnTo>
                      <a:pt x="31" y="21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8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1" y="30"/>
                    </a:lnTo>
                    <a:lnTo>
                      <a:pt x="17" y="26"/>
                    </a:lnTo>
                    <a:lnTo>
                      <a:pt x="15" y="23"/>
                    </a:lnTo>
                    <a:lnTo>
                      <a:pt x="15" y="16"/>
                    </a:lnTo>
                    <a:lnTo>
                      <a:pt x="15" y="9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6">
                <a:extLst>
                  <a:ext uri="{FF2B5EF4-FFF2-40B4-BE49-F238E27FC236}">
                    <a16:creationId xmlns:a16="http://schemas.microsoft.com/office/drawing/2014/main" xmlns="" id="{1ED09CF8-2F47-4F88-855B-694A1A3F9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550988"/>
                <a:ext cx="55563" cy="55563"/>
              </a:xfrm>
              <a:custGeom>
                <a:avLst/>
                <a:gdLst>
                  <a:gd name="T0" fmla="*/ 0 w 35"/>
                  <a:gd name="T1" fmla="*/ 1 h 35"/>
                  <a:gd name="T2" fmla="*/ 0 w 35"/>
                  <a:gd name="T3" fmla="*/ 3 h 35"/>
                  <a:gd name="T4" fmla="*/ 0 w 35"/>
                  <a:gd name="T5" fmla="*/ 10 h 35"/>
                  <a:gd name="T6" fmla="*/ 0 w 35"/>
                  <a:gd name="T7" fmla="*/ 19 h 35"/>
                  <a:gd name="T8" fmla="*/ 3 w 35"/>
                  <a:gd name="T9" fmla="*/ 28 h 35"/>
                  <a:gd name="T10" fmla="*/ 10 w 35"/>
                  <a:gd name="T11" fmla="*/ 35 h 35"/>
                  <a:gd name="T12" fmla="*/ 12 w 35"/>
                  <a:gd name="T13" fmla="*/ 35 h 35"/>
                  <a:gd name="T14" fmla="*/ 14 w 35"/>
                  <a:gd name="T15" fmla="*/ 35 h 35"/>
                  <a:gd name="T16" fmla="*/ 17 w 35"/>
                  <a:gd name="T17" fmla="*/ 35 h 35"/>
                  <a:gd name="T18" fmla="*/ 21 w 35"/>
                  <a:gd name="T19" fmla="*/ 35 h 35"/>
                  <a:gd name="T20" fmla="*/ 26 w 35"/>
                  <a:gd name="T21" fmla="*/ 33 h 35"/>
                  <a:gd name="T22" fmla="*/ 29 w 35"/>
                  <a:gd name="T23" fmla="*/ 29 h 35"/>
                  <a:gd name="T24" fmla="*/ 33 w 35"/>
                  <a:gd name="T25" fmla="*/ 26 h 35"/>
                  <a:gd name="T26" fmla="*/ 33 w 35"/>
                  <a:gd name="T27" fmla="*/ 24 h 35"/>
                  <a:gd name="T28" fmla="*/ 35 w 35"/>
                  <a:gd name="T29" fmla="*/ 22 h 35"/>
                  <a:gd name="T30" fmla="*/ 35 w 35"/>
                  <a:gd name="T31" fmla="*/ 19 h 35"/>
                  <a:gd name="T32" fmla="*/ 33 w 35"/>
                  <a:gd name="T33" fmla="*/ 15 h 35"/>
                  <a:gd name="T34" fmla="*/ 31 w 35"/>
                  <a:gd name="T35" fmla="*/ 12 h 35"/>
                  <a:gd name="T36" fmla="*/ 29 w 35"/>
                  <a:gd name="T37" fmla="*/ 8 h 35"/>
                  <a:gd name="T38" fmla="*/ 26 w 35"/>
                  <a:gd name="T39" fmla="*/ 8 h 35"/>
                  <a:gd name="T40" fmla="*/ 22 w 35"/>
                  <a:gd name="T41" fmla="*/ 8 h 35"/>
                  <a:gd name="T42" fmla="*/ 21 w 35"/>
                  <a:gd name="T43" fmla="*/ 8 h 35"/>
                  <a:gd name="T44" fmla="*/ 17 w 35"/>
                  <a:gd name="T45" fmla="*/ 8 h 35"/>
                  <a:gd name="T46" fmla="*/ 15 w 35"/>
                  <a:gd name="T47" fmla="*/ 10 h 35"/>
                  <a:gd name="T48" fmla="*/ 14 w 35"/>
                  <a:gd name="T49" fmla="*/ 14 h 35"/>
                  <a:gd name="T50" fmla="*/ 12 w 35"/>
                  <a:gd name="T51" fmla="*/ 17 h 35"/>
                  <a:gd name="T52" fmla="*/ 12 w 35"/>
                  <a:gd name="T53" fmla="*/ 17 h 35"/>
                  <a:gd name="T54" fmla="*/ 14 w 35"/>
                  <a:gd name="T55" fmla="*/ 17 h 35"/>
                  <a:gd name="T56" fmla="*/ 15 w 35"/>
                  <a:gd name="T57" fmla="*/ 17 h 35"/>
                  <a:gd name="T58" fmla="*/ 15 w 35"/>
                  <a:gd name="T59" fmla="*/ 17 h 35"/>
                  <a:gd name="T60" fmla="*/ 15 w 35"/>
                  <a:gd name="T61" fmla="*/ 14 h 35"/>
                  <a:gd name="T62" fmla="*/ 17 w 35"/>
                  <a:gd name="T63" fmla="*/ 12 h 35"/>
                  <a:gd name="T64" fmla="*/ 21 w 35"/>
                  <a:gd name="T65" fmla="*/ 12 h 35"/>
                  <a:gd name="T66" fmla="*/ 22 w 35"/>
                  <a:gd name="T67" fmla="*/ 10 h 35"/>
                  <a:gd name="T68" fmla="*/ 22 w 35"/>
                  <a:gd name="T69" fmla="*/ 10 h 35"/>
                  <a:gd name="T70" fmla="*/ 28 w 35"/>
                  <a:gd name="T71" fmla="*/ 12 h 35"/>
                  <a:gd name="T72" fmla="*/ 29 w 35"/>
                  <a:gd name="T73" fmla="*/ 14 h 35"/>
                  <a:gd name="T74" fmla="*/ 31 w 35"/>
                  <a:gd name="T75" fmla="*/ 15 h 35"/>
                  <a:gd name="T76" fmla="*/ 31 w 35"/>
                  <a:gd name="T77" fmla="*/ 19 h 35"/>
                  <a:gd name="T78" fmla="*/ 31 w 35"/>
                  <a:gd name="T79" fmla="*/ 22 h 35"/>
                  <a:gd name="T80" fmla="*/ 31 w 35"/>
                  <a:gd name="T81" fmla="*/ 24 h 35"/>
                  <a:gd name="T82" fmla="*/ 29 w 35"/>
                  <a:gd name="T83" fmla="*/ 24 h 35"/>
                  <a:gd name="T84" fmla="*/ 28 w 35"/>
                  <a:gd name="T85" fmla="*/ 29 h 35"/>
                  <a:gd name="T86" fmla="*/ 22 w 35"/>
                  <a:gd name="T87" fmla="*/ 31 h 35"/>
                  <a:gd name="T88" fmla="*/ 19 w 35"/>
                  <a:gd name="T89" fmla="*/ 31 h 35"/>
                  <a:gd name="T90" fmla="*/ 15 w 35"/>
                  <a:gd name="T91" fmla="*/ 31 h 35"/>
                  <a:gd name="T92" fmla="*/ 14 w 35"/>
                  <a:gd name="T93" fmla="*/ 31 h 35"/>
                  <a:gd name="T94" fmla="*/ 12 w 35"/>
                  <a:gd name="T95" fmla="*/ 31 h 35"/>
                  <a:gd name="T96" fmla="*/ 5 w 35"/>
                  <a:gd name="T97" fmla="*/ 26 h 35"/>
                  <a:gd name="T98" fmla="*/ 1 w 35"/>
                  <a:gd name="T99" fmla="*/ 19 h 35"/>
                  <a:gd name="T100" fmla="*/ 1 w 35"/>
                  <a:gd name="T101" fmla="*/ 10 h 35"/>
                  <a:gd name="T102" fmla="*/ 3 w 35"/>
                  <a:gd name="T103" fmla="*/ 5 h 35"/>
                  <a:gd name="T104" fmla="*/ 3 w 35"/>
                  <a:gd name="T105" fmla="*/ 1 h 35"/>
                  <a:gd name="T106" fmla="*/ 3 w 35"/>
                  <a:gd name="T107" fmla="*/ 0 h 35"/>
                  <a:gd name="T108" fmla="*/ 1 w 35"/>
                  <a:gd name="T109" fmla="*/ 0 h 35"/>
                  <a:gd name="T110" fmla="*/ 1 w 35"/>
                  <a:gd name="T111" fmla="*/ 0 h 35"/>
                  <a:gd name="T112" fmla="*/ 0 w 35"/>
                  <a:gd name="T11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0" y="1"/>
                    </a:moveTo>
                    <a:lnTo>
                      <a:pt x="0" y="3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6" y="33"/>
                    </a:lnTo>
                    <a:lnTo>
                      <a:pt x="29" y="29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5" y="22"/>
                    </a:lnTo>
                    <a:lnTo>
                      <a:pt x="35" y="19"/>
                    </a:lnTo>
                    <a:lnTo>
                      <a:pt x="33" y="15"/>
                    </a:lnTo>
                    <a:lnTo>
                      <a:pt x="31" y="12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2" y="8"/>
                    </a:lnTo>
                    <a:lnTo>
                      <a:pt x="21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21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8" y="12"/>
                    </a:lnTo>
                    <a:lnTo>
                      <a:pt x="29" y="14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8" y="29"/>
                    </a:lnTo>
                    <a:lnTo>
                      <a:pt x="22" y="31"/>
                    </a:lnTo>
                    <a:lnTo>
                      <a:pt x="19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5" y="26"/>
                    </a:lnTo>
                    <a:lnTo>
                      <a:pt x="1" y="19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7">
                <a:extLst>
                  <a:ext uri="{FF2B5EF4-FFF2-40B4-BE49-F238E27FC236}">
                    <a16:creationId xmlns:a16="http://schemas.microsoft.com/office/drawing/2014/main" xmlns="" id="{819D4300-3C6E-4B87-B9B4-C66B93A78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1630363"/>
                <a:ext cx="57150" cy="61913"/>
              </a:xfrm>
              <a:custGeom>
                <a:avLst/>
                <a:gdLst>
                  <a:gd name="T0" fmla="*/ 1 w 36"/>
                  <a:gd name="T1" fmla="*/ 16 h 39"/>
                  <a:gd name="T2" fmla="*/ 0 w 36"/>
                  <a:gd name="T3" fmla="*/ 23 h 39"/>
                  <a:gd name="T4" fmla="*/ 1 w 36"/>
                  <a:gd name="T5" fmla="*/ 32 h 39"/>
                  <a:gd name="T6" fmla="*/ 7 w 36"/>
                  <a:gd name="T7" fmla="*/ 39 h 39"/>
                  <a:gd name="T8" fmla="*/ 12 w 36"/>
                  <a:gd name="T9" fmla="*/ 39 h 39"/>
                  <a:gd name="T10" fmla="*/ 15 w 36"/>
                  <a:gd name="T11" fmla="*/ 39 h 39"/>
                  <a:gd name="T12" fmla="*/ 19 w 36"/>
                  <a:gd name="T13" fmla="*/ 33 h 39"/>
                  <a:gd name="T14" fmla="*/ 19 w 36"/>
                  <a:gd name="T15" fmla="*/ 26 h 39"/>
                  <a:gd name="T16" fmla="*/ 19 w 36"/>
                  <a:gd name="T17" fmla="*/ 23 h 39"/>
                  <a:gd name="T18" fmla="*/ 19 w 36"/>
                  <a:gd name="T19" fmla="*/ 18 h 39"/>
                  <a:gd name="T20" fmla="*/ 22 w 36"/>
                  <a:gd name="T21" fmla="*/ 16 h 39"/>
                  <a:gd name="T22" fmla="*/ 26 w 36"/>
                  <a:gd name="T23" fmla="*/ 16 h 39"/>
                  <a:gd name="T24" fmla="*/ 34 w 36"/>
                  <a:gd name="T25" fmla="*/ 19 h 39"/>
                  <a:gd name="T26" fmla="*/ 36 w 36"/>
                  <a:gd name="T27" fmla="*/ 19 h 39"/>
                  <a:gd name="T28" fmla="*/ 36 w 36"/>
                  <a:gd name="T29" fmla="*/ 18 h 39"/>
                  <a:gd name="T30" fmla="*/ 28 w 36"/>
                  <a:gd name="T31" fmla="*/ 12 h 39"/>
                  <a:gd name="T32" fmla="*/ 22 w 36"/>
                  <a:gd name="T33" fmla="*/ 12 h 39"/>
                  <a:gd name="T34" fmla="*/ 21 w 36"/>
                  <a:gd name="T35" fmla="*/ 14 h 39"/>
                  <a:gd name="T36" fmla="*/ 15 w 36"/>
                  <a:gd name="T37" fmla="*/ 19 h 39"/>
                  <a:gd name="T38" fmla="*/ 15 w 36"/>
                  <a:gd name="T39" fmla="*/ 25 h 39"/>
                  <a:gd name="T40" fmla="*/ 17 w 36"/>
                  <a:gd name="T41" fmla="*/ 30 h 39"/>
                  <a:gd name="T42" fmla="*/ 15 w 36"/>
                  <a:gd name="T43" fmla="*/ 35 h 39"/>
                  <a:gd name="T44" fmla="*/ 12 w 36"/>
                  <a:gd name="T45" fmla="*/ 35 h 39"/>
                  <a:gd name="T46" fmla="*/ 8 w 36"/>
                  <a:gd name="T47" fmla="*/ 35 h 39"/>
                  <a:gd name="T48" fmla="*/ 5 w 36"/>
                  <a:gd name="T49" fmla="*/ 30 h 39"/>
                  <a:gd name="T50" fmla="*/ 3 w 36"/>
                  <a:gd name="T51" fmla="*/ 23 h 39"/>
                  <a:gd name="T52" fmla="*/ 3 w 36"/>
                  <a:gd name="T53" fmla="*/ 16 h 39"/>
                  <a:gd name="T54" fmla="*/ 5 w 36"/>
                  <a:gd name="T55" fmla="*/ 11 h 39"/>
                  <a:gd name="T56" fmla="*/ 12 w 36"/>
                  <a:gd name="T57" fmla="*/ 4 h 39"/>
                  <a:gd name="T58" fmla="*/ 17 w 36"/>
                  <a:gd name="T59" fmla="*/ 2 h 39"/>
                  <a:gd name="T60" fmla="*/ 22 w 36"/>
                  <a:gd name="T61" fmla="*/ 4 h 39"/>
                  <a:gd name="T62" fmla="*/ 24 w 36"/>
                  <a:gd name="T63" fmla="*/ 4 h 39"/>
                  <a:gd name="T64" fmla="*/ 24 w 36"/>
                  <a:gd name="T65" fmla="*/ 0 h 39"/>
                  <a:gd name="T66" fmla="*/ 22 w 36"/>
                  <a:gd name="T67" fmla="*/ 0 h 39"/>
                  <a:gd name="T68" fmla="*/ 17 w 36"/>
                  <a:gd name="T69" fmla="*/ 0 h 39"/>
                  <a:gd name="T70" fmla="*/ 10 w 36"/>
                  <a:gd name="T71" fmla="*/ 2 h 39"/>
                  <a:gd name="T72" fmla="*/ 3 w 36"/>
                  <a:gd name="T73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9">
                    <a:moveTo>
                      <a:pt x="1" y="14"/>
                    </a:moveTo>
                    <a:lnTo>
                      <a:pt x="1" y="16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9" y="37"/>
                    </a:lnTo>
                    <a:lnTo>
                      <a:pt x="19" y="33"/>
                    </a:lnTo>
                    <a:lnTo>
                      <a:pt x="21" y="30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9" y="16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1" y="14"/>
                    </a:lnTo>
                    <a:lnTo>
                      <a:pt x="28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30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8" y="35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9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98">
                <a:extLst>
                  <a:ext uri="{FF2B5EF4-FFF2-40B4-BE49-F238E27FC236}">
                    <a16:creationId xmlns:a16="http://schemas.microsoft.com/office/drawing/2014/main" xmlns="" id="{137195B7-A548-4085-B736-F1777EA16A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8" y="1638300"/>
                <a:ext cx="36513" cy="50800"/>
              </a:xfrm>
              <a:custGeom>
                <a:avLst/>
                <a:gdLst>
                  <a:gd name="T0" fmla="*/ 2 w 23"/>
                  <a:gd name="T1" fmla="*/ 7 h 32"/>
                  <a:gd name="T2" fmla="*/ 2 w 23"/>
                  <a:gd name="T3" fmla="*/ 7 h 32"/>
                  <a:gd name="T4" fmla="*/ 2 w 23"/>
                  <a:gd name="T5" fmla="*/ 9 h 32"/>
                  <a:gd name="T6" fmla="*/ 0 w 23"/>
                  <a:gd name="T7" fmla="*/ 13 h 32"/>
                  <a:gd name="T8" fmla="*/ 0 w 23"/>
                  <a:gd name="T9" fmla="*/ 18 h 32"/>
                  <a:gd name="T10" fmla="*/ 0 w 23"/>
                  <a:gd name="T11" fmla="*/ 21 h 32"/>
                  <a:gd name="T12" fmla="*/ 2 w 23"/>
                  <a:gd name="T13" fmla="*/ 27 h 32"/>
                  <a:gd name="T14" fmla="*/ 7 w 23"/>
                  <a:gd name="T15" fmla="*/ 32 h 32"/>
                  <a:gd name="T16" fmla="*/ 7 w 23"/>
                  <a:gd name="T17" fmla="*/ 32 h 32"/>
                  <a:gd name="T18" fmla="*/ 9 w 23"/>
                  <a:gd name="T19" fmla="*/ 32 h 32"/>
                  <a:gd name="T20" fmla="*/ 9 w 23"/>
                  <a:gd name="T21" fmla="*/ 30 h 32"/>
                  <a:gd name="T22" fmla="*/ 9 w 23"/>
                  <a:gd name="T23" fmla="*/ 28 h 32"/>
                  <a:gd name="T24" fmla="*/ 6 w 23"/>
                  <a:gd name="T25" fmla="*/ 25 h 32"/>
                  <a:gd name="T26" fmla="*/ 4 w 23"/>
                  <a:gd name="T27" fmla="*/ 20 h 32"/>
                  <a:gd name="T28" fmla="*/ 2 w 23"/>
                  <a:gd name="T29" fmla="*/ 16 h 32"/>
                  <a:gd name="T30" fmla="*/ 4 w 23"/>
                  <a:gd name="T31" fmla="*/ 13 h 32"/>
                  <a:gd name="T32" fmla="*/ 4 w 23"/>
                  <a:gd name="T33" fmla="*/ 9 h 32"/>
                  <a:gd name="T34" fmla="*/ 6 w 23"/>
                  <a:gd name="T35" fmla="*/ 9 h 32"/>
                  <a:gd name="T36" fmla="*/ 7 w 23"/>
                  <a:gd name="T37" fmla="*/ 6 h 32"/>
                  <a:gd name="T38" fmla="*/ 11 w 23"/>
                  <a:gd name="T39" fmla="*/ 4 h 32"/>
                  <a:gd name="T40" fmla="*/ 14 w 23"/>
                  <a:gd name="T41" fmla="*/ 4 h 32"/>
                  <a:gd name="T42" fmla="*/ 18 w 23"/>
                  <a:gd name="T43" fmla="*/ 4 h 32"/>
                  <a:gd name="T44" fmla="*/ 21 w 23"/>
                  <a:gd name="T45" fmla="*/ 4 h 32"/>
                  <a:gd name="T46" fmla="*/ 21 w 23"/>
                  <a:gd name="T47" fmla="*/ 4 h 32"/>
                  <a:gd name="T48" fmla="*/ 23 w 23"/>
                  <a:gd name="T49" fmla="*/ 4 h 32"/>
                  <a:gd name="T50" fmla="*/ 23 w 23"/>
                  <a:gd name="T51" fmla="*/ 2 h 32"/>
                  <a:gd name="T52" fmla="*/ 23 w 23"/>
                  <a:gd name="T53" fmla="*/ 2 h 32"/>
                  <a:gd name="T54" fmla="*/ 23 w 23"/>
                  <a:gd name="T55" fmla="*/ 0 h 32"/>
                  <a:gd name="T56" fmla="*/ 21 w 23"/>
                  <a:gd name="T57" fmla="*/ 0 h 32"/>
                  <a:gd name="T58" fmla="*/ 18 w 23"/>
                  <a:gd name="T59" fmla="*/ 0 h 32"/>
                  <a:gd name="T60" fmla="*/ 14 w 23"/>
                  <a:gd name="T61" fmla="*/ 0 h 32"/>
                  <a:gd name="T62" fmla="*/ 9 w 23"/>
                  <a:gd name="T63" fmla="*/ 2 h 32"/>
                  <a:gd name="T64" fmla="*/ 6 w 23"/>
                  <a:gd name="T65" fmla="*/ 4 h 32"/>
                  <a:gd name="T66" fmla="*/ 2 w 23"/>
                  <a:gd name="T6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2">
                    <a:moveTo>
                      <a:pt x="2" y="7"/>
                    </a:moveTo>
                    <a:lnTo>
                      <a:pt x="2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6" y="25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9">
                <a:extLst>
                  <a:ext uri="{FF2B5EF4-FFF2-40B4-BE49-F238E27FC236}">
                    <a16:creationId xmlns:a16="http://schemas.microsoft.com/office/drawing/2014/main" xmlns="" id="{4480BAFF-7503-4EC5-9083-A7EA34224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562100"/>
                <a:ext cx="63500" cy="127000"/>
              </a:xfrm>
              <a:custGeom>
                <a:avLst/>
                <a:gdLst>
                  <a:gd name="T0" fmla="*/ 17 w 40"/>
                  <a:gd name="T1" fmla="*/ 0 h 80"/>
                  <a:gd name="T2" fmla="*/ 12 w 40"/>
                  <a:gd name="T3" fmla="*/ 3 h 80"/>
                  <a:gd name="T4" fmla="*/ 3 w 40"/>
                  <a:gd name="T5" fmla="*/ 10 h 80"/>
                  <a:gd name="T6" fmla="*/ 0 w 40"/>
                  <a:gd name="T7" fmla="*/ 21 h 80"/>
                  <a:gd name="T8" fmla="*/ 5 w 40"/>
                  <a:gd name="T9" fmla="*/ 35 h 80"/>
                  <a:gd name="T10" fmla="*/ 8 w 40"/>
                  <a:gd name="T11" fmla="*/ 42 h 80"/>
                  <a:gd name="T12" fmla="*/ 12 w 40"/>
                  <a:gd name="T13" fmla="*/ 45 h 80"/>
                  <a:gd name="T14" fmla="*/ 19 w 40"/>
                  <a:gd name="T15" fmla="*/ 52 h 80"/>
                  <a:gd name="T16" fmla="*/ 21 w 40"/>
                  <a:gd name="T17" fmla="*/ 59 h 80"/>
                  <a:gd name="T18" fmla="*/ 17 w 40"/>
                  <a:gd name="T19" fmla="*/ 62 h 80"/>
                  <a:gd name="T20" fmla="*/ 12 w 40"/>
                  <a:gd name="T21" fmla="*/ 66 h 80"/>
                  <a:gd name="T22" fmla="*/ 8 w 40"/>
                  <a:gd name="T23" fmla="*/ 69 h 80"/>
                  <a:gd name="T24" fmla="*/ 7 w 40"/>
                  <a:gd name="T25" fmla="*/ 75 h 80"/>
                  <a:gd name="T26" fmla="*/ 12 w 40"/>
                  <a:gd name="T27" fmla="*/ 78 h 80"/>
                  <a:gd name="T28" fmla="*/ 19 w 40"/>
                  <a:gd name="T29" fmla="*/ 80 h 80"/>
                  <a:gd name="T30" fmla="*/ 29 w 40"/>
                  <a:gd name="T31" fmla="*/ 78 h 80"/>
                  <a:gd name="T32" fmla="*/ 35 w 40"/>
                  <a:gd name="T33" fmla="*/ 75 h 80"/>
                  <a:gd name="T34" fmla="*/ 38 w 40"/>
                  <a:gd name="T35" fmla="*/ 68 h 80"/>
                  <a:gd name="T36" fmla="*/ 40 w 40"/>
                  <a:gd name="T37" fmla="*/ 57 h 80"/>
                  <a:gd name="T38" fmla="*/ 35 w 40"/>
                  <a:gd name="T39" fmla="*/ 43 h 80"/>
                  <a:gd name="T40" fmla="*/ 28 w 40"/>
                  <a:gd name="T41" fmla="*/ 36 h 80"/>
                  <a:gd name="T42" fmla="*/ 22 w 40"/>
                  <a:gd name="T43" fmla="*/ 33 h 80"/>
                  <a:gd name="T44" fmla="*/ 19 w 40"/>
                  <a:gd name="T45" fmla="*/ 24 h 80"/>
                  <a:gd name="T46" fmla="*/ 22 w 40"/>
                  <a:gd name="T47" fmla="*/ 15 h 80"/>
                  <a:gd name="T48" fmla="*/ 22 w 40"/>
                  <a:gd name="T49" fmla="*/ 14 h 80"/>
                  <a:gd name="T50" fmla="*/ 21 w 40"/>
                  <a:gd name="T51" fmla="*/ 14 h 80"/>
                  <a:gd name="T52" fmla="*/ 15 w 40"/>
                  <a:gd name="T53" fmla="*/ 26 h 80"/>
                  <a:gd name="T54" fmla="*/ 21 w 40"/>
                  <a:gd name="T55" fmla="*/ 33 h 80"/>
                  <a:gd name="T56" fmla="*/ 24 w 40"/>
                  <a:gd name="T57" fmla="*/ 38 h 80"/>
                  <a:gd name="T58" fmla="*/ 31 w 40"/>
                  <a:gd name="T59" fmla="*/ 45 h 80"/>
                  <a:gd name="T60" fmla="*/ 36 w 40"/>
                  <a:gd name="T61" fmla="*/ 57 h 80"/>
                  <a:gd name="T62" fmla="*/ 35 w 40"/>
                  <a:gd name="T63" fmla="*/ 68 h 80"/>
                  <a:gd name="T64" fmla="*/ 33 w 40"/>
                  <a:gd name="T65" fmla="*/ 73 h 80"/>
                  <a:gd name="T66" fmla="*/ 28 w 40"/>
                  <a:gd name="T67" fmla="*/ 76 h 80"/>
                  <a:gd name="T68" fmla="*/ 19 w 40"/>
                  <a:gd name="T69" fmla="*/ 76 h 80"/>
                  <a:gd name="T70" fmla="*/ 12 w 40"/>
                  <a:gd name="T71" fmla="*/ 75 h 80"/>
                  <a:gd name="T72" fmla="*/ 10 w 40"/>
                  <a:gd name="T73" fmla="*/ 73 h 80"/>
                  <a:gd name="T74" fmla="*/ 10 w 40"/>
                  <a:gd name="T75" fmla="*/ 71 h 80"/>
                  <a:gd name="T76" fmla="*/ 12 w 40"/>
                  <a:gd name="T77" fmla="*/ 68 h 80"/>
                  <a:gd name="T78" fmla="*/ 19 w 40"/>
                  <a:gd name="T79" fmla="*/ 66 h 80"/>
                  <a:gd name="T80" fmla="*/ 24 w 40"/>
                  <a:gd name="T81" fmla="*/ 59 h 80"/>
                  <a:gd name="T82" fmla="*/ 22 w 40"/>
                  <a:gd name="T83" fmla="*/ 54 h 80"/>
                  <a:gd name="T84" fmla="*/ 19 w 40"/>
                  <a:gd name="T85" fmla="*/ 47 h 80"/>
                  <a:gd name="T86" fmla="*/ 14 w 40"/>
                  <a:gd name="T87" fmla="*/ 42 h 80"/>
                  <a:gd name="T88" fmla="*/ 7 w 40"/>
                  <a:gd name="T89" fmla="*/ 33 h 80"/>
                  <a:gd name="T90" fmla="*/ 3 w 40"/>
                  <a:gd name="T91" fmla="*/ 21 h 80"/>
                  <a:gd name="T92" fmla="*/ 7 w 40"/>
                  <a:gd name="T93" fmla="*/ 12 h 80"/>
                  <a:gd name="T94" fmla="*/ 14 w 40"/>
                  <a:gd name="T95" fmla="*/ 5 h 80"/>
                  <a:gd name="T96" fmla="*/ 19 w 40"/>
                  <a:gd name="T97" fmla="*/ 3 h 80"/>
                  <a:gd name="T98" fmla="*/ 21 w 40"/>
                  <a:gd name="T99" fmla="*/ 1 h 80"/>
                  <a:gd name="T100" fmla="*/ 21 w 40"/>
                  <a:gd name="T101" fmla="*/ 1 h 80"/>
                  <a:gd name="T102" fmla="*/ 19 w 40"/>
                  <a:gd name="T10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0">
                    <a:moveTo>
                      <a:pt x="19" y="0"/>
                    </a:moveTo>
                    <a:lnTo>
                      <a:pt x="17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5"/>
                    </a:lnTo>
                    <a:lnTo>
                      <a:pt x="15" y="48"/>
                    </a:lnTo>
                    <a:lnTo>
                      <a:pt x="19" y="52"/>
                    </a:lnTo>
                    <a:lnTo>
                      <a:pt x="21" y="55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2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0" y="66"/>
                    </a:lnTo>
                    <a:lnTo>
                      <a:pt x="8" y="69"/>
                    </a:lnTo>
                    <a:lnTo>
                      <a:pt x="7" y="71"/>
                    </a:lnTo>
                    <a:lnTo>
                      <a:pt x="7" y="75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9" y="80"/>
                    </a:lnTo>
                    <a:lnTo>
                      <a:pt x="24" y="80"/>
                    </a:lnTo>
                    <a:lnTo>
                      <a:pt x="29" y="78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1"/>
                    </a:lnTo>
                    <a:lnTo>
                      <a:pt x="38" y="68"/>
                    </a:lnTo>
                    <a:lnTo>
                      <a:pt x="40" y="64"/>
                    </a:lnTo>
                    <a:lnTo>
                      <a:pt x="40" y="57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5"/>
                    </a:lnTo>
                    <a:lnTo>
                      <a:pt x="22" y="33"/>
                    </a:lnTo>
                    <a:lnTo>
                      <a:pt x="21" y="29"/>
                    </a:lnTo>
                    <a:lnTo>
                      <a:pt x="19" y="24"/>
                    </a:lnTo>
                    <a:lnTo>
                      <a:pt x="19" y="21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9"/>
                    </a:lnTo>
                    <a:lnTo>
                      <a:pt x="15" y="26"/>
                    </a:lnTo>
                    <a:lnTo>
                      <a:pt x="17" y="29"/>
                    </a:lnTo>
                    <a:lnTo>
                      <a:pt x="21" y="33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6" y="40"/>
                    </a:lnTo>
                    <a:lnTo>
                      <a:pt x="31" y="45"/>
                    </a:lnTo>
                    <a:lnTo>
                      <a:pt x="35" y="52"/>
                    </a:lnTo>
                    <a:lnTo>
                      <a:pt x="36" y="57"/>
                    </a:lnTo>
                    <a:lnTo>
                      <a:pt x="36" y="62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28" y="76"/>
                    </a:lnTo>
                    <a:lnTo>
                      <a:pt x="22" y="76"/>
                    </a:lnTo>
                    <a:lnTo>
                      <a:pt x="19" y="76"/>
                    </a:lnTo>
                    <a:lnTo>
                      <a:pt x="15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0" y="73"/>
                    </a:lnTo>
                    <a:lnTo>
                      <a:pt x="10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9" y="66"/>
                    </a:lnTo>
                    <a:lnTo>
                      <a:pt x="22" y="62"/>
                    </a:lnTo>
                    <a:lnTo>
                      <a:pt x="24" y="59"/>
                    </a:lnTo>
                    <a:lnTo>
                      <a:pt x="24" y="57"/>
                    </a:lnTo>
                    <a:lnTo>
                      <a:pt x="22" y="54"/>
                    </a:lnTo>
                    <a:lnTo>
                      <a:pt x="21" y="50"/>
                    </a:lnTo>
                    <a:lnTo>
                      <a:pt x="19" y="47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2" y="40"/>
                    </a:lnTo>
                    <a:lnTo>
                      <a:pt x="7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2"/>
                    </a:lnTo>
                    <a:lnTo>
                      <a:pt x="10" y="8"/>
                    </a:lnTo>
                    <a:lnTo>
                      <a:pt x="14" y="5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00">
                <a:extLst>
                  <a:ext uri="{FF2B5EF4-FFF2-40B4-BE49-F238E27FC236}">
                    <a16:creationId xmlns:a16="http://schemas.microsoft.com/office/drawing/2014/main" xmlns="" id="{831E86DA-7B9C-469E-9C95-255C1876A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573213"/>
                <a:ext cx="41275" cy="112713"/>
              </a:xfrm>
              <a:custGeom>
                <a:avLst/>
                <a:gdLst>
                  <a:gd name="T0" fmla="*/ 14 w 26"/>
                  <a:gd name="T1" fmla="*/ 0 h 71"/>
                  <a:gd name="T2" fmla="*/ 12 w 26"/>
                  <a:gd name="T3" fmla="*/ 0 h 71"/>
                  <a:gd name="T4" fmla="*/ 10 w 26"/>
                  <a:gd name="T5" fmla="*/ 1 h 71"/>
                  <a:gd name="T6" fmla="*/ 7 w 26"/>
                  <a:gd name="T7" fmla="*/ 3 h 71"/>
                  <a:gd name="T8" fmla="*/ 3 w 26"/>
                  <a:gd name="T9" fmla="*/ 7 h 71"/>
                  <a:gd name="T10" fmla="*/ 1 w 26"/>
                  <a:gd name="T11" fmla="*/ 10 h 71"/>
                  <a:gd name="T12" fmla="*/ 0 w 26"/>
                  <a:gd name="T13" fmla="*/ 15 h 71"/>
                  <a:gd name="T14" fmla="*/ 1 w 26"/>
                  <a:gd name="T15" fmla="*/ 21 h 71"/>
                  <a:gd name="T16" fmla="*/ 3 w 26"/>
                  <a:gd name="T17" fmla="*/ 26 h 71"/>
                  <a:gd name="T18" fmla="*/ 5 w 26"/>
                  <a:gd name="T19" fmla="*/ 26 h 71"/>
                  <a:gd name="T20" fmla="*/ 7 w 26"/>
                  <a:gd name="T21" fmla="*/ 28 h 71"/>
                  <a:gd name="T22" fmla="*/ 8 w 26"/>
                  <a:gd name="T23" fmla="*/ 31 h 71"/>
                  <a:gd name="T24" fmla="*/ 14 w 26"/>
                  <a:gd name="T25" fmla="*/ 36 h 71"/>
                  <a:gd name="T26" fmla="*/ 14 w 26"/>
                  <a:gd name="T27" fmla="*/ 36 h 71"/>
                  <a:gd name="T28" fmla="*/ 15 w 26"/>
                  <a:gd name="T29" fmla="*/ 40 h 71"/>
                  <a:gd name="T30" fmla="*/ 19 w 26"/>
                  <a:gd name="T31" fmla="*/ 43 h 71"/>
                  <a:gd name="T32" fmla="*/ 21 w 26"/>
                  <a:gd name="T33" fmla="*/ 47 h 71"/>
                  <a:gd name="T34" fmla="*/ 22 w 26"/>
                  <a:gd name="T35" fmla="*/ 52 h 71"/>
                  <a:gd name="T36" fmla="*/ 22 w 26"/>
                  <a:gd name="T37" fmla="*/ 55 h 71"/>
                  <a:gd name="T38" fmla="*/ 19 w 26"/>
                  <a:gd name="T39" fmla="*/ 61 h 71"/>
                  <a:gd name="T40" fmla="*/ 15 w 26"/>
                  <a:gd name="T41" fmla="*/ 66 h 71"/>
                  <a:gd name="T42" fmla="*/ 8 w 26"/>
                  <a:gd name="T43" fmla="*/ 68 h 71"/>
                  <a:gd name="T44" fmla="*/ 7 w 26"/>
                  <a:gd name="T45" fmla="*/ 69 h 71"/>
                  <a:gd name="T46" fmla="*/ 7 w 26"/>
                  <a:gd name="T47" fmla="*/ 71 h 71"/>
                  <a:gd name="T48" fmla="*/ 8 w 26"/>
                  <a:gd name="T49" fmla="*/ 71 h 71"/>
                  <a:gd name="T50" fmla="*/ 8 w 26"/>
                  <a:gd name="T51" fmla="*/ 71 h 71"/>
                  <a:gd name="T52" fmla="*/ 15 w 26"/>
                  <a:gd name="T53" fmla="*/ 68 h 71"/>
                  <a:gd name="T54" fmla="*/ 21 w 26"/>
                  <a:gd name="T55" fmla="*/ 66 h 71"/>
                  <a:gd name="T56" fmla="*/ 22 w 26"/>
                  <a:gd name="T57" fmla="*/ 61 h 71"/>
                  <a:gd name="T58" fmla="*/ 24 w 26"/>
                  <a:gd name="T59" fmla="*/ 57 h 71"/>
                  <a:gd name="T60" fmla="*/ 26 w 26"/>
                  <a:gd name="T61" fmla="*/ 52 h 71"/>
                  <a:gd name="T62" fmla="*/ 24 w 26"/>
                  <a:gd name="T63" fmla="*/ 47 h 71"/>
                  <a:gd name="T64" fmla="*/ 22 w 26"/>
                  <a:gd name="T65" fmla="*/ 43 h 71"/>
                  <a:gd name="T66" fmla="*/ 21 w 26"/>
                  <a:gd name="T67" fmla="*/ 40 h 71"/>
                  <a:gd name="T68" fmla="*/ 17 w 26"/>
                  <a:gd name="T69" fmla="*/ 36 h 71"/>
                  <a:gd name="T70" fmla="*/ 15 w 26"/>
                  <a:gd name="T71" fmla="*/ 35 h 71"/>
                  <a:gd name="T72" fmla="*/ 15 w 26"/>
                  <a:gd name="T73" fmla="*/ 35 h 71"/>
                  <a:gd name="T74" fmla="*/ 12 w 26"/>
                  <a:gd name="T75" fmla="*/ 29 h 71"/>
                  <a:gd name="T76" fmla="*/ 8 w 26"/>
                  <a:gd name="T77" fmla="*/ 26 h 71"/>
                  <a:gd name="T78" fmla="*/ 7 w 26"/>
                  <a:gd name="T79" fmla="*/ 24 h 71"/>
                  <a:gd name="T80" fmla="*/ 7 w 26"/>
                  <a:gd name="T81" fmla="*/ 24 h 71"/>
                  <a:gd name="T82" fmla="*/ 3 w 26"/>
                  <a:gd name="T83" fmla="*/ 19 h 71"/>
                  <a:gd name="T84" fmla="*/ 3 w 26"/>
                  <a:gd name="T85" fmla="*/ 15 h 71"/>
                  <a:gd name="T86" fmla="*/ 3 w 26"/>
                  <a:gd name="T87" fmla="*/ 12 h 71"/>
                  <a:gd name="T88" fmla="*/ 5 w 26"/>
                  <a:gd name="T89" fmla="*/ 8 h 71"/>
                  <a:gd name="T90" fmla="*/ 8 w 26"/>
                  <a:gd name="T91" fmla="*/ 5 h 71"/>
                  <a:gd name="T92" fmla="*/ 12 w 26"/>
                  <a:gd name="T93" fmla="*/ 3 h 71"/>
                  <a:gd name="T94" fmla="*/ 14 w 26"/>
                  <a:gd name="T95" fmla="*/ 3 h 71"/>
                  <a:gd name="T96" fmla="*/ 14 w 26"/>
                  <a:gd name="T97" fmla="*/ 1 h 71"/>
                  <a:gd name="T98" fmla="*/ 15 w 26"/>
                  <a:gd name="T99" fmla="*/ 1 h 71"/>
                  <a:gd name="T100" fmla="*/ 15 w 26"/>
                  <a:gd name="T101" fmla="*/ 0 h 71"/>
                  <a:gd name="T102" fmla="*/ 14 w 26"/>
                  <a:gd name="T103" fmla="*/ 0 h 71"/>
                  <a:gd name="T104" fmla="*/ 14 w 26"/>
                  <a:gd name="T10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1">
                    <a:moveTo>
                      <a:pt x="14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5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2"/>
                    </a:lnTo>
                    <a:lnTo>
                      <a:pt x="22" y="55"/>
                    </a:lnTo>
                    <a:lnTo>
                      <a:pt x="19" y="61"/>
                    </a:lnTo>
                    <a:lnTo>
                      <a:pt x="15" y="66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7" y="71"/>
                    </a:lnTo>
                    <a:lnTo>
                      <a:pt x="8" y="71"/>
                    </a:lnTo>
                    <a:lnTo>
                      <a:pt x="8" y="71"/>
                    </a:lnTo>
                    <a:lnTo>
                      <a:pt x="15" y="68"/>
                    </a:lnTo>
                    <a:lnTo>
                      <a:pt x="21" y="66"/>
                    </a:lnTo>
                    <a:lnTo>
                      <a:pt x="22" y="61"/>
                    </a:lnTo>
                    <a:lnTo>
                      <a:pt x="24" y="57"/>
                    </a:lnTo>
                    <a:lnTo>
                      <a:pt x="26" y="52"/>
                    </a:lnTo>
                    <a:lnTo>
                      <a:pt x="24" y="47"/>
                    </a:lnTo>
                    <a:lnTo>
                      <a:pt x="22" y="43"/>
                    </a:lnTo>
                    <a:lnTo>
                      <a:pt x="21" y="40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01">
                <a:extLst>
                  <a:ext uri="{FF2B5EF4-FFF2-40B4-BE49-F238E27FC236}">
                    <a16:creationId xmlns:a16="http://schemas.microsoft.com/office/drawing/2014/main" xmlns="" id="{7D26D04B-32FF-40DB-AD0E-C2B6D4135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688" y="1581150"/>
                <a:ext cx="41275" cy="19050"/>
              </a:xfrm>
              <a:custGeom>
                <a:avLst/>
                <a:gdLst>
                  <a:gd name="T0" fmla="*/ 0 w 26"/>
                  <a:gd name="T1" fmla="*/ 2 h 12"/>
                  <a:gd name="T2" fmla="*/ 0 w 26"/>
                  <a:gd name="T3" fmla="*/ 2 h 12"/>
                  <a:gd name="T4" fmla="*/ 0 w 26"/>
                  <a:gd name="T5" fmla="*/ 3 h 12"/>
                  <a:gd name="T6" fmla="*/ 7 w 26"/>
                  <a:gd name="T7" fmla="*/ 7 h 12"/>
                  <a:gd name="T8" fmla="*/ 14 w 26"/>
                  <a:gd name="T9" fmla="*/ 10 h 12"/>
                  <a:gd name="T10" fmla="*/ 19 w 26"/>
                  <a:gd name="T11" fmla="*/ 10 h 12"/>
                  <a:gd name="T12" fmla="*/ 23 w 26"/>
                  <a:gd name="T13" fmla="*/ 12 h 12"/>
                  <a:gd name="T14" fmla="*/ 24 w 26"/>
                  <a:gd name="T15" fmla="*/ 12 h 12"/>
                  <a:gd name="T16" fmla="*/ 26 w 26"/>
                  <a:gd name="T17" fmla="*/ 12 h 12"/>
                  <a:gd name="T18" fmla="*/ 26 w 26"/>
                  <a:gd name="T19" fmla="*/ 12 h 12"/>
                  <a:gd name="T20" fmla="*/ 26 w 26"/>
                  <a:gd name="T21" fmla="*/ 10 h 12"/>
                  <a:gd name="T22" fmla="*/ 26 w 26"/>
                  <a:gd name="T23" fmla="*/ 9 h 12"/>
                  <a:gd name="T24" fmla="*/ 24 w 26"/>
                  <a:gd name="T25" fmla="*/ 9 h 12"/>
                  <a:gd name="T26" fmla="*/ 24 w 26"/>
                  <a:gd name="T27" fmla="*/ 9 h 12"/>
                  <a:gd name="T28" fmla="*/ 21 w 26"/>
                  <a:gd name="T29" fmla="*/ 9 h 12"/>
                  <a:gd name="T30" fmla="*/ 16 w 26"/>
                  <a:gd name="T31" fmla="*/ 7 h 12"/>
                  <a:gd name="T32" fmla="*/ 10 w 26"/>
                  <a:gd name="T33" fmla="*/ 5 h 12"/>
                  <a:gd name="T34" fmla="*/ 2 w 26"/>
                  <a:gd name="T35" fmla="*/ 0 h 12"/>
                  <a:gd name="T36" fmla="*/ 2 w 26"/>
                  <a:gd name="T37" fmla="*/ 0 h 12"/>
                  <a:gd name="T38" fmla="*/ 0 w 26"/>
                  <a:gd name="T3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19" y="10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6" y="7"/>
                    </a:lnTo>
                    <a:lnTo>
                      <a:pt x="10" y="5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02">
                <a:extLst>
                  <a:ext uri="{FF2B5EF4-FFF2-40B4-BE49-F238E27FC236}">
                    <a16:creationId xmlns:a16="http://schemas.microsoft.com/office/drawing/2014/main" xmlns="" id="{C18404B3-5D14-489A-84BA-4525BD8C1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589088"/>
                <a:ext cx="47625" cy="22225"/>
              </a:xfrm>
              <a:custGeom>
                <a:avLst/>
                <a:gdLst>
                  <a:gd name="T0" fmla="*/ 0 w 30"/>
                  <a:gd name="T1" fmla="*/ 2 h 14"/>
                  <a:gd name="T2" fmla="*/ 0 w 30"/>
                  <a:gd name="T3" fmla="*/ 2 h 14"/>
                  <a:gd name="T4" fmla="*/ 0 w 30"/>
                  <a:gd name="T5" fmla="*/ 4 h 14"/>
                  <a:gd name="T6" fmla="*/ 2 w 30"/>
                  <a:gd name="T7" fmla="*/ 4 h 14"/>
                  <a:gd name="T8" fmla="*/ 4 w 30"/>
                  <a:gd name="T9" fmla="*/ 5 h 14"/>
                  <a:gd name="T10" fmla="*/ 9 w 30"/>
                  <a:gd name="T11" fmla="*/ 7 h 14"/>
                  <a:gd name="T12" fmla="*/ 12 w 30"/>
                  <a:gd name="T13" fmla="*/ 9 h 14"/>
                  <a:gd name="T14" fmla="*/ 18 w 30"/>
                  <a:gd name="T15" fmla="*/ 11 h 14"/>
                  <a:gd name="T16" fmla="*/ 23 w 30"/>
                  <a:gd name="T17" fmla="*/ 12 h 14"/>
                  <a:gd name="T18" fmla="*/ 28 w 30"/>
                  <a:gd name="T19" fmla="*/ 14 h 14"/>
                  <a:gd name="T20" fmla="*/ 30 w 30"/>
                  <a:gd name="T21" fmla="*/ 14 h 14"/>
                  <a:gd name="T22" fmla="*/ 30 w 30"/>
                  <a:gd name="T23" fmla="*/ 12 h 14"/>
                  <a:gd name="T24" fmla="*/ 30 w 30"/>
                  <a:gd name="T25" fmla="*/ 12 h 14"/>
                  <a:gd name="T26" fmla="*/ 28 w 30"/>
                  <a:gd name="T27" fmla="*/ 11 h 14"/>
                  <a:gd name="T28" fmla="*/ 25 w 30"/>
                  <a:gd name="T29" fmla="*/ 11 h 14"/>
                  <a:gd name="T30" fmla="*/ 19 w 30"/>
                  <a:gd name="T31" fmla="*/ 9 h 14"/>
                  <a:gd name="T32" fmla="*/ 14 w 30"/>
                  <a:gd name="T33" fmla="*/ 7 h 14"/>
                  <a:gd name="T34" fmla="*/ 9 w 30"/>
                  <a:gd name="T35" fmla="*/ 4 h 14"/>
                  <a:gd name="T36" fmla="*/ 6 w 30"/>
                  <a:gd name="T37" fmla="*/ 2 h 14"/>
                  <a:gd name="T38" fmla="*/ 4 w 30"/>
                  <a:gd name="T39" fmla="*/ 2 h 14"/>
                  <a:gd name="T40" fmla="*/ 2 w 30"/>
                  <a:gd name="T41" fmla="*/ 0 h 14"/>
                  <a:gd name="T42" fmla="*/ 0 w 30"/>
                  <a:gd name="T43" fmla="*/ 0 h 14"/>
                  <a:gd name="T44" fmla="*/ 0 w 30"/>
                  <a:gd name="T4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1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8" y="11"/>
                    </a:lnTo>
                    <a:lnTo>
                      <a:pt x="23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19" y="9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03">
                <a:extLst>
                  <a:ext uri="{FF2B5EF4-FFF2-40B4-BE49-F238E27FC236}">
                    <a16:creationId xmlns:a16="http://schemas.microsoft.com/office/drawing/2014/main" xmlns="" id="{C26CFA6C-00DF-449D-B4AC-CBFC8343D6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751" y="1600200"/>
                <a:ext cx="57150" cy="25400"/>
              </a:xfrm>
              <a:custGeom>
                <a:avLst/>
                <a:gdLst>
                  <a:gd name="T0" fmla="*/ 0 w 36"/>
                  <a:gd name="T1" fmla="*/ 0 h 16"/>
                  <a:gd name="T2" fmla="*/ 0 w 36"/>
                  <a:gd name="T3" fmla="*/ 2 h 16"/>
                  <a:gd name="T4" fmla="*/ 0 w 36"/>
                  <a:gd name="T5" fmla="*/ 2 h 16"/>
                  <a:gd name="T6" fmla="*/ 3 w 36"/>
                  <a:gd name="T7" fmla="*/ 4 h 16"/>
                  <a:gd name="T8" fmla="*/ 12 w 36"/>
                  <a:gd name="T9" fmla="*/ 9 h 16"/>
                  <a:gd name="T10" fmla="*/ 22 w 36"/>
                  <a:gd name="T11" fmla="*/ 12 h 16"/>
                  <a:gd name="T12" fmla="*/ 35 w 36"/>
                  <a:gd name="T13" fmla="*/ 16 h 16"/>
                  <a:gd name="T14" fmla="*/ 36 w 36"/>
                  <a:gd name="T15" fmla="*/ 14 h 16"/>
                  <a:gd name="T16" fmla="*/ 36 w 36"/>
                  <a:gd name="T17" fmla="*/ 14 h 16"/>
                  <a:gd name="T18" fmla="*/ 36 w 36"/>
                  <a:gd name="T19" fmla="*/ 12 h 16"/>
                  <a:gd name="T20" fmla="*/ 36 w 36"/>
                  <a:gd name="T21" fmla="*/ 12 h 16"/>
                  <a:gd name="T22" fmla="*/ 24 w 36"/>
                  <a:gd name="T23" fmla="*/ 9 h 16"/>
                  <a:gd name="T24" fmla="*/ 14 w 36"/>
                  <a:gd name="T25" fmla="*/ 5 h 16"/>
                  <a:gd name="T26" fmla="*/ 5 w 36"/>
                  <a:gd name="T27" fmla="*/ 2 h 16"/>
                  <a:gd name="T28" fmla="*/ 2 w 36"/>
                  <a:gd name="T29" fmla="*/ 0 h 16"/>
                  <a:gd name="T30" fmla="*/ 2 w 36"/>
                  <a:gd name="T31" fmla="*/ 0 h 16"/>
                  <a:gd name="T32" fmla="*/ 0 w 36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12" y="9"/>
                    </a:lnTo>
                    <a:lnTo>
                      <a:pt x="22" y="12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04">
                <a:extLst>
                  <a:ext uri="{FF2B5EF4-FFF2-40B4-BE49-F238E27FC236}">
                    <a16:creationId xmlns:a16="http://schemas.microsoft.com/office/drawing/2014/main" xmlns="" id="{8FDB0334-39B6-43DF-AC4C-26AF30016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34938" cy="82550"/>
              </a:xfrm>
              <a:custGeom>
                <a:avLst/>
                <a:gdLst>
                  <a:gd name="T0" fmla="*/ 82 w 85"/>
                  <a:gd name="T1" fmla="*/ 0 h 52"/>
                  <a:gd name="T2" fmla="*/ 80 w 85"/>
                  <a:gd name="T3" fmla="*/ 3 h 52"/>
                  <a:gd name="T4" fmla="*/ 75 w 85"/>
                  <a:gd name="T5" fmla="*/ 10 h 52"/>
                  <a:gd name="T6" fmla="*/ 64 w 85"/>
                  <a:gd name="T7" fmla="*/ 21 h 52"/>
                  <a:gd name="T8" fmla="*/ 49 w 85"/>
                  <a:gd name="T9" fmla="*/ 33 h 52"/>
                  <a:gd name="T10" fmla="*/ 28 w 85"/>
                  <a:gd name="T11" fmla="*/ 42 h 52"/>
                  <a:gd name="T12" fmla="*/ 2 w 85"/>
                  <a:gd name="T13" fmla="*/ 49 h 52"/>
                  <a:gd name="T14" fmla="*/ 0 w 85"/>
                  <a:gd name="T15" fmla="*/ 49 h 52"/>
                  <a:gd name="T16" fmla="*/ 0 w 85"/>
                  <a:gd name="T17" fmla="*/ 50 h 52"/>
                  <a:gd name="T18" fmla="*/ 2 w 85"/>
                  <a:gd name="T19" fmla="*/ 52 h 52"/>
                  <a:gd name="T20" fmla="*/ 2 w 85"/>
                  <a:gd name="T21" fmla="*/ 52 h 52"/>
                  <a:gd name="T22" fmla="*/ 29 w 85"/>
                  <a:gd name="T23" fmla="*/ 45 h 52"/>
                  <a:gd name="T24" fmla="*/ 50 w 85"/>
                  <a:gd name="T25" fmla="*/ 35 h 52"/>
                  <a:gd name="T26" fmla="*/ 66 w 85"/>
                  <a:gd name="T27" fmla="*/ 24 h 52"/>
                  <a:gd name="T28" fmla="*/ 77 w 85"/>
                  <a:gd name="T29" fmla="*/ 12 h 52"/>
                  <a:gd name="T30" fmla="*/ 84 w 85"/>
                  <a:gd name="T31" fmla="*/ 5 h 52"/>
                  <a:gd name="T32" fmla="*/ 85 w 85"/>
                  <a:gd name="T33" fmla="*/ 2 h 52"/>
                  <a:gd name="T34" fmla="*/ 85 w 85"/>
                  <a:gd name="T35" fmla="*/ 0 h 52"/>
                  <a:gd name="T36" fmla="*/ 85 w 85"/>
                  <a:gd name="T37" fmla="*/ 0 h 52"/>
                  <a:gd name="T38" fmla="*/ 84 w 85"/>
                  <a:gd name="T39" fmla="*/ 0 h 52"/>
                  <a:gd name="T40" fmla="*/ 82 w 85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52">
                    <a:moveTo>
                      <a:pt x="82" y="0"/>
                    </a:moveTo>
                    <a:lnTo>
                      <a:pt x="80" y="3"/>
                    </a:lnTo>
                    <a:lnTo>
                      <a:pt x="75" y="10"/>
                    </a:lnTo>
                    <a:lnTo>
                      <a:pt x="64" y="21"/>
                    </a:lnTo>
                    <a:lnTo>
                      <a:pt x="49" y="33"/>
                    </a:lnTo>
                    <a:lnTo>
                      <a:pt x="28" y="42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9" y="45"/>
                    </a:lnTo>
                    <a:lnTo>
                      <a:pt x="50" y="35"/>
                    </a:lnTo>
                    <a:lnTo>
                      <a:pt x="66" y="24"/>
                    </a:lnTo>
                    <a:lnTo>
                      <a:pt x="77" y="12"/>
                    </a:lnTo>
                    <a:lnTo>
                      <a:pt x="84" y="5"/>
                    </a:lnTo>
                    <a:lnTo>
                      <a:pt x="85" y="2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05">
                <a:extLst>
                  <a:ext uri="{FF2B5EF4-FFF2-40B4-BE49-F238E27FC236}">
                    <a16:creationId xmlns:a16="http://schemas.microsoft.com/office/drawing/2014/main" xmlns="" id="{0C795E60-2CB6-4A54-86B6-B892F1E3F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52400" cy="93663"/>
              </a:xfrm>
              <a:custGeom>
                <a:avLst/>
                <a:gdLst>
                  <a:gd name="T0" fmla="*/ 92 w 96"/>
                  <a:gd name="T1" fmla="*/ 0 h 59"/>
                  <a:gd name="T2" fmla="*/ 89 w 96"/>
                  <a:gd name="T3" fmla="*/ 5 h 59"/>
                  <a:gd name="T4" fmla="*/ 82 w 96"/>
                  <a:gd name="T5" fmla="*/ 14 h 59"/>
                  <a:gd name="T6" fmla="*/ 68 w 96"/>
                  <a:gd name="T7" fmla="*/ 26 h 59"/>
                  <a:gd name="T8" fmla="*/ 50 w 96"/>
                  <a:gd name="T9" fmla="*/ 40 h 59"/>
                  <a:gd name="T10" fmla="*/ 28 w 96"/>
                  <a:gd name="T11" fmla="*/ 50 h 59"/>
                  <a:gd name="T12" fmla="*/ 0 w 96"/>
                  <a:gd name="T13" fmla="*/ 57 h 59"/>
                  <a:gd name="T14" fmla="*/ 0 w 96"/>
                  <a:gd name="T15" fmla="*/ 57 h 59"/>
                  <a:gd name="T16" fmla="*/ 0 w 96"/>
                  <a:gd name="T17" fmla="*/ 59 h 59"/>
                  <a:gd name="T18" fmla="*/ 0 w 96"/>
                  <a:gd name="T19" fmla="*/ 59 h 59"/>
                  <a:gd name="T20" fmla="*/ 0 w 96"/>
                  <a:gd name="T21" fmla="*/ 59 h 59"/>
                  <a:gd name="T22" fmla="*/ 24 w 96"/>
                  <a:gd name="T23" fmla="*/ 56 h 59"/>
                  <a:gd name="T24" fmla="*/ 45 w 96"/>
                  <a:gd name="T25" fmla="*/ 45 h 59"/>
                  <a:gd name="T26" fmla="*/ 63 w 96"/>
                  <a:gd name="T27" fmla="*/ 35 h 59"/>
                  <a:gd name="T28" fmla="*/ 77 w 96"/>
                  <a:gd name="T29" fmla="*/ 22 h 59"/>
                  <a:gd name="T30" fmla="*/ 87 w 96"/>
                  <a:gd name="T31" fmla="*/ 12 h 59"/>
                  <a:gd name="T32" fmla="*/ 92 w 96"/>
                  <a:gd name="T33" fmla="*/ 5 h 59"/>
                  <a:gd name="T34" fmla="*/ 96 w 96"/>
                  <a:gd name="T35" fmla="*/ 2 h 59"/>
                  <a:gd name="T36" fmla="*/ 96 w 96"/>
                  <a:gd name="T37" fmla="*/ 2 h 59"/>
                  <a:gd name="T38" fmla="*/ 94 w 96"/>
                  <a:gd name="T39" fmla="*/ 0 h 59"/>
                  <a:gd name="T40" fmla="*/ 94 w 96"/>
                  <a:gd name="T41" fmla="*/ 0 h 59"/>
                  <a:gd name="T42" fmla="*/ 92 w 96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59">
                    <a:moveTo>
                      <a:pt x="92" y="0"/>
                    </a:moveTo>
                    <a:lnTo>
                      <a:pt x="89" y="5"/>
                    </a:lnTo>
                    <a:lnTo>
                      <a:pt x="82" y="14"/>
                    </a:lnTo>
                    <a:lnTo>
                      <a:pt x="68" y="26"/>
                    </a:lnTo>
                    <a:lnTo>
                      <a:pt x="50" y="40"/>
                    </a:lnTo>
                    <a:lnTo>
                      <a:pt x="28" y="50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4" y="56"/>
                    </a:lnTo>
                    <a:lnTo>
                      <a:pt x="45" y="45"/>
                    </a:lnTo>
                    <a:lnTo>
                      <a:pt x="63" y="35"/>
                    </a:lnTo>
                    <a:lnTo>
                      <a:pt x="77" y="22"/>
                    </a:lnTo>
                    <a:lnTo>
                      <a:pt x="87" y="12"/>
                    </a:lnTo>
                    <a:lnTo>
                      <a:pt x="92" y="5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06">
                <a:extLst>
                  <a:ext uri="{FF2B5EF4-FFF2-40B4-BE49-F238E27FC236}">
                    <a16:creationId xmlns:a16="http://schemas.microsoft.com/office/drawing/2014/main" xmlns="" id="{BB5E8898-E5DC-41BF-9C7D-F67940539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1433513"/>
                <a:ext cx="174625" cy="111125"/>
              </a:xfrm>
              <a:custGeom>
                <a:avLst/>
                <a:gdLst>
                  <a:gd name="T0" fmla="*/ 107 w 110"/>
                  <a:gd name="T1" fmla="*/ 0 h 70"/>
                  <a:gd name="T2" fmla="*/ 105 w 110"/>
                  <a:gd name="T3" fmla="*/ 4 h 70"/>
                  <a:gd name="T4" fmla="*/ 98 w 110"/>
                  <a:gd name="T5" fmla="*/ 13 h 70"/>
                  <a:gd name="T6" fmla="*/ 87 w 110"/>
                  <a:gd name="T7" fmla="*/ 25 h 70"/>
                  <a:gd name="T8" fmla="*/ 73 w 110"/>
                  <a:gd name="T9" fmla="*/ 39 h 70"/>
                  <a:gd name="T10" fmla="*/ 54 w 110"/>
                  <a:gd name="T11" fmla="*/ 51 h 70"/>
                  <a:gd name="T12" fmla="*/ 30 w 110"/>
                  <a:gd name="T13" fmla="*/ 61 h 70"/>
                  <a:gd name="T14" fmla="*/ 2 w 110"/>
                  <a:gd name="T15" fmla="*/ 67 h 70"/>
                  <a:gd name="T16" fmla="*/ 0 w 110"/>
                  <a:gd name="T17" fmla="*/ 68 h 70"/>
                  <a:gd name="T18" fmla="*/ 0 w 110"/>
                  <a:gd name="T19" fmla="*/ 68 h 70"/>
                  <a:gd name="T20" fmla="*/ 0 w 110"/>
                  <a:gd name="T21" fmla="*/ 70 h 70"/>
                  <a:gd name="T22" fmla="*/ 2 w 110"/>
                  <a:gd name="T23" fmla="*/ 70 h 70"/>
                  <a:gd name="T24" fmla="*/ 30 w 110"/>
                  <a:gd name="T25" fmla="*/ 65 h 70"/>
                  <a:gd name="T26" fmla="*/ 54 w 110"/>
                  <a:gd name="T27" fmla="*/ 53 h 70"/>
                  <a:gd name="T28" fmla="*/ 75 w 110"/>
                  <a:gd name="T29" fmla="*/ 40 h 70"/>
                  <a:gd name="T30" fmla="*/ 91 w 110"/>
                  <a:gd name="T31" fmla="*/ 26 h 70"/>
                  <a:gd name="T32" fmla="*/ 101 w 110"/>
                  <a:gd name="T33" fmla="*/ 14 h 70"/>
                  <a:gd name="T34" fmla="*/ 108 w 110"/>
                  <a:gd name="T35" fmla="*/ 6 h 70"/>
                  <a:gd name="T36" fmla="*/ 110 w 110"/>
                  <a:gd name="T37" fmla="*/ 2 h 70"/>
                  <a:gd name="T38" fmla="*/ 110 w 110"/>
                  <a:gd name="T39" fmla="*/ 0 h 70"/>
                  <a:gd name="T40" fmla="*/ 110 w 110"/>
                  <a:gd name="T41" fmla="*/ 0 h 70"/>
                  <a:gd name="T42" fmla="*/ 108 w 110"/>
                  <a:gd name="T43" fmla="*/ 0 h 70"/>
                  <a:gd name="T44" fmla="*/ 107 w 110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70">
                    <a:moveTo>
                      <a:pt x="107" y="0"/>
                    </a:moveTo>
                    <a:lnTo>
                      <a:pt x="105" y="4"/>
                    </a:lnTo>
                    <a:lnTo>
                      <a:pt x="98" y="13"/>
                    </a:lnTo>
                    <a:lnTo>
                      <a:pt x="87" y="25"/>
                    </a:lnTo>
                    <a:lnTo>
                      <a:pt x="73" y="39"/>
                    </a:lnTo>
                    <a:lnTo>
                      <a:pt x="54" y="51"/>
                    </a:lnTo>
                    <a:lnTo>
                      <a:pt x="30" y="61"/>
                    </a:lnTo>
                    <a:lnTo>
                      <a:pt x="2" y="67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30" y="65"/>
                    </a:lnTo>
                    <a:lnTo>
                      <a:pt x="54" y="53"/>
                    </a:lnTo>
                    <a:lnTo>
                      <a:pt x="75" y="40"/>
                    </a:lnTo>
                    <a:lnTo>
                      <a:pt x="91" y="26"/>
                    </a:lnTo>
                    <a:lnTo>
                      <a:pt x="101" y="14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07">
                <a:extLst>
                  <a:ext uri="{FF2B5EF4-FFF2-40B4-BE49-F238E27FC236}">
                    <a16:creationId xmlns:a16="http://schemas.microsoft.com/office/drawing/2014/main" xmlns="" id="{67AF46FB-9203-48A1-83E6-4020CC71C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17650"/>
                <a:ext cx="65088" cy="55563"/>
              </a:xfrm>
              <a:custGeom>
                <a:avLst/>
                <a:gdLst>
                  <a:gd name="T0" fmla="*/ 40 w 41"/>
                  <a:gd name="T1" fmla="*/ 0 h 35"/>
                  <a:gd name="T2" fmla="*/ 40 w 41"/>
                  <a:gd name="T3" fmla="*/ 0 h 35"/>
                  <a:gd name="T4" fmla="*/ 38 w 41"/>
                  <a:gd name="T5" fmla="*/ 1 h 35"/>
                  <a:gd name="T6" fmla="*/ 40 w 41"/>
                  <a:gd name="T7" fmla="*/ 7 h 35"/>
                  <a:gd name="T8" fmla="*/ 40 w 41"/>
                  <a:gd name="T9" fmla="*/ 10 h 35"/>
                  <a:gd name="T10" fmla="*/ 38 w 41"/>
                  <a:gd name="T11" fmla="*/ 12 h 35"/>
                  <a:gd name="T12" fmla="*/ 38 w 41"/>
                  <a:gd name="T13" fmla="*/ 12 h 35"/>
                  <a:gd name="T14" fmla="*/ 31 w 41"/>
                  <a:gd name="T15" fmla="*/ 22 h 35"/>
                  <a:gd name="T16" fmla="*/ 20 w 41"/>
                  <a:gd name="T17" fmla="*/ 29 h 35"/>
                  <a:gd name="T18" fmla="*/ 14 w 41"/>
                  <a:gd name="T19" fmla="*/ 31 h 35"/>
                  <a:gd name="T20" fmla="*/ 10 w 41"/>
                  <a:gd name="T21" fmla="*/ 31 h 35"/>
                  <a:gd name="T22" fmla="*/ 7 w 41"/>
                  <a:gd name="T23" fmla="*/ 33 h 35"/>
                  <a:gd name="T24" fmla="*/ 5 w 41"/>
                  <a:gd name="T25" fmla="*/ 31 h 35"/>
                  <a:gd name="T26" fmla="*/ 3 w 41"/>
                  <a:gd name="T27" fmla="*/ 29 h 35"/>
                  <a:gd name="T28" fmla="*/ 3 w 41"/>
                  <a:gd name="T29" fmla="*/ 29 h 35"/>
                  <a:gd name="T30" fmla="*/ 3 w 41"/>
                  <a:gd name="T31" fmla="*/ 28 h 35"/>
                  <a:gd name="T32" fmla="*/ 3 w 41"/>
                  <a:gd name="T33" fmla="*/ 26 h 35"/>
                  <a:gd name="T34" fmla="*/ 5 w 41"/>
                  <a:gd name="T35" fmla="*/ 24 h 35"/>
                  <a:gd name="T36" fmla="*/ 7 w 41"/>
                  <a:gd name="T37" fmla="*/ 22 h 35"/>
                  <a:gd name="T38" fmla="*/ 8 w 41"/>
                  <a:gd name="T39" fmla="*/ 22 h 35"/>
                  <a:gd name="T40" fmla="*/ 8 w 41"/>
                  <a:gd name="T41" fmla="*/ 22 h 35"/>
                  <a:gd name="T42" fmla="*/ 10 w 41"/>
                  <a:gd name="T43" fmla="*/ 22 h 35"/>
                  <a:gd name="T44" fmla="*/ 14 w 41"/>
                  <a:gd name="T45" fmla="*/ 22 h 35"/>
                  <a:gd name="T46" fmla="*/ 15 w 41"/>
                  <a:gd name="T47" fmla="*/ 21 h 35"/>
                  <a:gd name="T48" fmla="*/ 19 w 41"/>
                  <a:gd name="T49" fmla="*/ 19 h 35"/>
                  <a:gd name="T50" fmla="*/ 24 w 41"/>
                  <a:gd name="T51" fmla="*/ 17 h 35"/>
                  <a:gd name="T52" fmla="*/ 26 w 41"/>
                  <a:gd name="T53" fmla="*/ 15 h 35"/>
                  <a:gd name="T54" fmla="*/ 29 w 41"/>
                  <a:gd name="T55" fmla="*/ 12 h 35"/>
                  <a:gd name="T56" fmla="*/ 29 w 41"/>
                  <a:gd name="T57" fmla="*/ 7 h 35"/>
                  <a:gd name="T58" fmla="*/ 29 w 41"/>
                  <a:gd name="T59" fmla="*/ 7 h 35"/>
                  <a:gd name="T60" fmla="*/ 27 w 41"/>
                  <a:gd name="T61" fmla="*/ 7 h 35"/>
                  <a:gd name="T62" fmla="*/ 27 w 41"/>
                  <a:gd name="T63" fmla="*/ 7 h 35"/>
                  <a:gd name="T64" fmla="*/ 26 w 41"/>
                  <a:gd name="T65" fmla="*/ 7 h 35"/>
                  <a:gd name="T66" fmla="*/ 26 w 41"/>
                  <a:gd name="T67" fmla="*/ 12 h 35"/>
                  <a:gd name="T68" fmla="*/ 22 w 41"/>
                  <a:gd name="T69" fmla="*/ 14 h 35"/>
                  <a:gd name="T70" fmla="*/ 19 w 41"/>
                  <a:gd name="T71" fmla="*/ 17 h 35"/>
                  <a:gd name="T72" fmla="*/ 15 w 41"/>
                  <a:gd name="T73" fmla="*/ 17 h 35"/>
                  <a:gd name="T74" fmla="*/ 12 w 41"/>
                  <a:gd name="T75" fmla="*/ 19 h 35"/>
                  <a:gd name="T76" fmla="*/ 10 w 41"/>
                  <a:gd name="T77" fmla="*/ 19 h 35"/>
                  <a:gd name="T78" fmla="*/ 8 w 41"/>
                  <a:gd name="T79" fmla="*/ 19 h 35"/>
                  <a:gd name="T80" fmla="*/ 8 w 41"/>
                  <a:gd name="T81" fmla="*/ 19 h 35"/>
                  <a:gd name="T82" fmla="*/ 5 w 41"/>
                  <a:gd name="T83" fmla="*/ 19 h 35"/>
                  <a:gd name="T84" fmla="*/ 1 w 41"/>
                  <a:gd name="T85" fmla="*/ 22 h 35"/>
                  <a:gd name="T86" fmla="*/ 0 w 41"/>
                  <a:gd name="T87" fmla="*/ 24 h 35"/>
                  <a:gd name="T88" fmla="*/ 0 w 41"/>
                  <a:gd name="T89" fmla="*/ 29 h 35"/>
                  <a:gd name="T90" fmla="*/ 0 w 41"/>
                  <a:gd name="T91" fmla="*/ 31 h 35"/>
                  <a:gd name="T92" fmla="*/ 1 w 41"/>
                  <a:gd name="T93" fmla="*/ 33 h 35"/>
                  <a:gd name="T94" fmla="*/ 3 w 41"/>
                  <a:gd name="T95" fmla="*/ 35 h 35"/>
                  <a:gd name="T96" fmla="*/ 7 w 41"/>
                  <a:gd name="T97" fmla="*/ 35 h 35"/>
                  <a:gd name="T98" fmla="*/ 10 w 41"/>
                  <a:gd name="T99" fmla="*/ 35 h 35"/>
                  <a:gd name="T100" fmla="*/ 14 w 41"/>
                  <a:gd name="T101" fmla="*/ 35 h 35"/>
                  <a:gd name="T102" fmla="*/ 22 w 41"/>
                  <a:gd name="T103" fmla="*/ 31 h 35"/>
                  <a:gd name="T104" fmla="*/ 33 w 41"/>
                  <a:gd name="T105" fmla="*/ 26 h 35"/>
                  <a:gd name="T106" fmla="*/ 41 w 41"/>
                  <a:gd name="T107" fmla="*/ 14 h 35"/>
                  <a:gd name="T108" fmla="*/ 41 w 41"/>
                  <a:gd name="T109" fmla="*/ 14 h 35"/>
                  <a:gd name="T110" fmla="*/ 41 w 41"/>
                  <a:gd name="T111" fmla="*/ 10 h 35"/>
                  <a:gd name="T112" fmla="*/ 41 w 41"/>
                  <a:gd name="T113" fmla="*/ 7 h 35"/>
                  <a:gd name="T114" fmla="*/ 41 w 41"/>
                  <a:gd name="T115" fmla="*/ 1 h 35"/>
                  <a:gd name="T116" fmla="*/ 41 w 41"/>
                  <a:gd name="T117" fmla="*/ 0 h 35"/>
                  <a:gd name="T118" fmla="*/ 40 w 41"/>
                  <a:gd name="T1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35">
                    <a:moveTo>
                      <a:pt x="40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1" y="22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5"/>
                    </a:lnTo>
                    <a:lnTo>
                      <a:pt x="29" y="12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7"/>
                    </a:lnTo>
                    <a:lnTo>
                      <a:pt x="26" y="12"/>
                    </a:lnTo>
                    <a:lnTo>
                      <a:pt x="22" y="14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1" y="22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3" y="35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22" y="31"/>
                    </a:lnTo>
                    <a:lnTo>
                      <a:pt x="33" y="2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0"/>
                    </a:lnTo>
                    <a:lnTo>
                      <a:pt x="41" y="7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08">
                <a:extLst>
                  <a:ext uri="{FF2B5EF4-FFF2-40B4-BE49-F238E27FC236}">
                    <a16:creationId xmlns:a16="http://schemas.microsoft.com/office/drawing/2014/main" xmlns="" id="{8BE9D652-5184-42B5-A1B5-8067EEB8B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1" y="1519238"/>
                <a:ext cx="52388" cy="44450"/>
              </a:xfrm>
              <a:custGeom>
                <a:avLst/>
                <a:gdLst>
                  <a:gd name="T0" fmla="*/ 31 w 33"/>
                  <a:gd name="T1" fmla="*/ 0 h 28"/>
                  <a:gd name="T2" fmla="*/ 29 w 33"/>
                  <a:gd name="T3" fmla="*/ 2 h 28"/>
                  <a:gd name="T4" fmla="*/ 29 w 33"/>
                  <a:gd name="T5" fmla="*/ 2 h 28"/>
                  <a:gd name="T6" fmla="*/ 29 w 33"/>
                  <a:gd name="T7" fmla="*/ 6 h 28"/>
                  <a:gd name="T8" fmla="*/ 28 w 33"/>
                  <a:gd name="T9" fmla="*/ 11 h 28"/>
                  <a:gd name="T10" fmla="*/ 22 w 33"/>
                  <a:gd name="T11" fmla="*/ 16 h 28"/>
                  <a:gd name="T12" fmla="*/ 14 w 33"/>
                  <a:gd name="T13" fmla="*/ 23 h 28"/>
                  <a:gd name="T14" fmla="*/ 2 w 33"/>
                  <a:gd name="T15" fmla="*/ 25 h 28"/>
                  <a:gd name="T16" fmla="*/ 0 w 33"/>
                  <a:gd name="T17" fmla="*/ 27 h 28"/>
                  <a:gd name="T18" fmla="*/ 0 w 33"/>
                  <a:gd name="T19" fmla="*/ 27 h 28"/>
                  <a:gd name="T20" fmla="*/ 0 w 33"/>
                  <a:gd name="T21" fmla="*/ 28 h 28"/>
                  <a:gd name="T22" fmla="*/ 2 w 33"/>
                  <a:gd name="T23" fmla="*/ 28 h 28"/>
                  <a:gd name="T24" fmla="*/ 15 w 33"/>
                  <a:gd name="T25" fmla="*/ 25 h 28"/>
                  <a:gd name="T26" fmla="*/ 26 w 33"/>
                  <a:gd name="T27" fmla="*/ 18 h 28"/>
                  <a:gd name="T28" fmla="*/ 29 w 33"/>
                  <a:gd name="T29" fmla="*/ 11 h 28"/>
                  <a:gd name="T30" fmla="*/ 31 w 33"/>
                  <a:gd name="T31" fmla="*/ 6 h 28"/>
                  <a:gd name="T32" fmla="*/ 33 w 33"/>
                  <a:gd name="T33" fmla="*/ 2 h 28"/>
                  <a:gd name="T34" fmla="*/ 31 w 33"/>
                  <a:gd name="T35" fmla="*/ 2 h 28"/>
                  <a:gd name="T36" fmla="*/ 31 w 33"/>
                  <a:gd name="T3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8">
                    <a:moveTo>
                      <a:pt x="31" y="0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6"/>
                    </a:lnTo>
                    <a:lnTo>
                      <a:pt x="28" y="11"/>
                    </a:lnTo>
                    <a:lnTo>
                      <a:pt x="22" y="16"/>
                    </a:lnTo>
                    <a:lnTo>
                      <a:pt x="14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15" y="25"/>
                    </a:lnTo>
                    <a:lnTo>
                      <a:pt x="26" y="18"/>
                    </a:lnTo>
                    <a:lnTo>
                      <a:pt x="29" y="11"/>
                    </a:lnTo>
                    <a:lnTo>
                      <a:pt x="31" y="6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09">
                <a:extLst>
                  <a:ext uri="{FF2B5EF4-FFF2-40B4-BE49-F238E27FC236}">
                    <a16:creationId xmlns:a16="http://schemas.microsoft.com/office/drawing/2014/main" xmlns="" id="{F3BD2A62-5899-481E-BE52-69CCC4F754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473200"/>
                <a:ext cx="134938" cy="33338"/>
              </a:xfrm>
              <a:custGeom>
                <a:avLst/>
                <a:gdLst>
                  <a:gd name="T0" fmla="*/ 8 w 85"/>
                  <a:gd name="T1" fmla="*/ 19 h 21"/>
                  <a:gd name="T2" fmla="*/ 5 w 85"/>
                  <a:gd name="T3" fmla="*/ 17 h 21"/>
                  <a:gd name="T4" fmla="*/ 3 w 85"/>
                  <a:gd name="T5" fmla="*/ 15 h 21"/>
                  <a:gd name="T6" fmla="*/ 3 w 85"/>
                  <a:gd name="T7" fmla="*/ 15 h 21"/>
                  <a:gd name="T8" fmla="*/ 3 w 85"/>
                  <a:gd name="T9" fmla="*/ 14 h 21"/>
                  <a:gd name="T10" fmla="*/ 3 w 85"/>
                  <a:gd name="T11" fmla="*/ 12 h 21"/>
                  <a:gd name="T12" fmla="*/ 5 w 85"/>
                  <a:gd name="T13" fmla="*/ 10 h 21"/>
                  <a:gd name="T14" fmla="*/ 10 w 85"/>
                  <a:gd name="T15" fmla="*/ 7 h 21"/>
                  <a:gd name="T16" fmla="*/ 10 w 85"/>
                  <a:gd name="T17" fmla="*/ 7 h 21"/>
                  <a:gd name="T18" fmla="*/ 12 w 85"/>
                  <a:gd name="T19" fmla="*/ 7 h 21"/>
                  <a:gd name="T20" fmla="*/ 14 w 85"/>
                  <a:gd name="T21" fmla="*/ 5 h 21"/>
                  <a:gd name="T22" fmla="*/ 17 w 85"/>
                  <a:gd name="T23" fmla="*/ 5 h 21"/>
                  <a:gd name="T24" fmla="*/ 21 w 85"/>
                  <a:gd name="T25" fmla="*/ 7 h 21"/>
                  <a:gd name="T26" fmla="*/ 26 w 85"/>
                  <a:gd name="T27" fmla="*/ 10 h 21"/>
                  <a:gd name="T28" fmla="*/ 24 w 85"/>
                  <a:gd name="T29" fmla="*/ 10 h 21"/>
                  <a:gd name="T30" fmla="*/ 22 w 85"/>
                  <a:gd name="T31" fmla="*/ 12 h 21"/>
                  <a:gd name="T32" fmla="*/ 21 w 85"/>
                  <a:gd name="T33" fmla="*/ 14 h 21"/>
                  <a:gd name="T34" fmla="*/ 17 w 85"/>
                  <a:gd name="T35" fmla="*/ 15 h 21"/>
                  <a:gd name="T36" fmla="*/ 14 w 85"/>
                  <a:gd name="T37" fmla="*/ 17 h 21"/>
                  <a:gd name="T38" fmla="*/ 10 w 85"/>
                  <a:gd name="T39" fmla="*/ 17 h 21"/>
                  <a:gd name="T40" fmla="*/ 8 w 85"/>
                  <a:gd name="T41" fmla="*/ 19 h 21"/>
                  <a:gd name="T42" fmla="*/ 29 w 85"/>
                  <a:gd name="T43" fmla="*/ 8 h 21"/>
                  <a:gd name="T44" fmla="*/ 28 w 85"/>
                  <a:gd name="T45" fmla="*/ 7 h 21"/>
                  <a:gd name="T46" fmla="*/ 22 w 85"/>
                  <a:gd name="T47" fmla="*/ 3 h 21"/>
                  <a:gd name="T48" fmla="*/ 17 w 85"/>
                  <a:gd name="T49" fmla="*/ 3 h 21"/>
                  <a:gd name="T50" fmla="*/ 14 w 85"/>
                  <a:gd name="T51" fmla="*/ 3 h 21"/>
                  <a:gd name="T52" fmla="*/ 10 w 85"/>
                  <a:gd name="T53" fmla="*/ 3 h 21"/>
                  <a:gd name="T54" fmla="*/ 8 w 85"/>
                  <a:gd name="T55" fmla="*/ 3 h 21"/>
                  <a:gd name="T56" fmla="*/ 8 w 85"/>
                  <a:gd name="T57" fmla="*/ 5 h 21"/>
                  <a:gd name="T58" fmla="*/ 3 w 85"/>
                  <a:gd name="T59" fmla="*/ 7 h 21"/>
                  <a:gd name="T60" fmla="*/ 1 w 85"/>
                  <a:gd name="T61" fmla="*/ 10 h 21"/>
                  <a:gd name="T62" fmla="*/ 0 w 85"/>
                  <a:gd name="T63" fmla="*/ 14 h 21"/>
                  <a:gd name="T64" fmla="*/ 0 w 85"/>
                  <a:gd name="T65" fmla="*/ 15 h 21"/>
                  <a:gd name="T66" fmla="*/ 1 w 85"/>
                  <a:gd name="T67" fmla="*/ 19 h 21"/>
                  <a:gd name="T68" fmla="*/ 3 w 85"/>
                  <a:gd name="T69" fmla="*/ 21 h 21"/>
                  <a:gd name="T70" fmla="*/ 7 w 85"/>
                  <a:gd name="T71" fmla="*/ 21 h 21"/>
                  <a:gd name="T72" fmla="*/ 12 w 85"/>
                  <a:gd name="T73" fmla="*/ 21 h 21"/>
                  <a:gd name="T74" fmla="*/ 15 w 85"/>
                  <a:gd name="T75" fmla="*/ 19 h 21"/>
                  <a:gd name="T76" fmla="*/ 19 w 85"/>
                  <a:gd name="T77" fmla="*/ 17 h 21"/>
                  <a:gd name="T78" fmla="*/ 22 w 85"/>
                  <a:gd name="T79" fmla="*/ 15 h 21"/>
                  <a:gd name="T80" fmla="*/ 24 w 85"/>
                  <a:gd name="T81" fmla="*/ 14 h 21"/>
                  <a:gd name="T82" fmla="*/ 26 w 85"/>
                  <a:gd name="T83" fmla="*/ 14 h 21"/>
                  <a:gd name="T84" fmla="*/ 43 w 85"/>
                  <a:gd name="T85" fmla="*/ 5 h 21"/>
                  <a:gd name="T86" fmla="*/ 61 w 85"/>
                  <a:gd name="T87" fmla="*/ 3 h 21"/>
                  <a:gd name="T88" fmla="*/ 68 w 85"/>
                  <a:gd name="T89" fmla="*/ 5 h 21"/>
                  <a:gd name="T90" fmla="*/ 73 w 85"/>
                  <a:gd name="T91" fmla="*/ 8 h 21"/>
                  <a:gd name="T92" fmla="*/ 76 w 85"/>
                  <a:gd name="T93" fmla="*/ 10 h 21"/>
                  <a:gd name="T94" fmla="*/ 80 w 85"/>
                  <a:gd name="T95" fmla="*/ 14 h 21"/>
                  <a:gd name="T96" fmla="*/ 82 w 85"/>
                  <a:gd name="T97" fmla="*/ 15 h 21"/>
                  <a:gd name="T98" fmla="*/ 82 w 85"/>
                  <a:gd name="T99" fmla="*/ 17 h 21"/>
                  <a:gd name="T100" fmla="*/ 83 w 85"/>
                  <a:gd name="T101" fmla="*/ 17 h 21"/>
                  <a:gd name="T102" fmla="*/ 85 w 85"/>
                  <a:gd name="T103" fmla="*/ 17 h 21"/>
                  <a:gd name="T104" fmla="*/ 85 w 85"/>
                  <a:gd name="T105" fmla="*/ 15 h 21"/>
                  <a:gd name="T106" fmla="*/ 85 w 85"/>
                  <a:gd name="T107" fmla="*/ 15 h 21"/>
                  <a:gd name="T108" fmla="*/ 83 w 85"/>
                  <a:gd name="T109" fmla="*/ 14 h 21"/>
                  <a:gd name="T110" fmla="*/ 82 w 85"/>
                  <a:gd name="T111" fmla="*/ 12 h 21"/>
                  <a:gd name="T112" fmla="*/ 78 w 85"/>
                  <a:gd name="T113" fmla="*/ 8 h 21"/>
                  <a:gd name="T114" fmla="*/ 75 w 85"/>
                  <a:gd name="T115" fmla="*/ 5 h 21"/>
                  <a:gd name="T116" fmla="*/ 69 w 85"/>
                  <a:gd name="T117" fmla="*/ 3 h 21"/>
                  <a:gd name="T118" fmla="*/ 63 w 85"/>
                  <a:gd name="T119" fmla="*/ 0 h 21"/>
                  <a:gd name="T120" fmla="*/ 45 w 85"/>
                  <a:gd name="T121" fmla="*/ 1 h 21"/>
                  <a:gd name="T122" fmla="*/ 29 w 85"/>
                  <a:gd name="T12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21">
                    <a:moveTo>
                      <a:pt x="8" y="19"/>
                    </a:moveTo>
                    <a:lnTo>
                      <a:pt x="5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9"/>
                    </a:lnTo>
                    <a:close/>
                    <a:moveTo>
                      <a:pt x="29" y="8"/>
                    </a:moveTo>
                    <a:lnTo>
                      <a:pt x="28" y="7"/>
                    </a:lnTo>
                    <a:lnTo>
                      <a:pt x="22" y="3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2" y="15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43" y="5"/>
                    </a:lnTo>
                    <a:lnTo>
                      <a:pt x="61" y="3"/>
                    </a:lnTo>
                    <a:lnTo>
                      <a:pt x="68" y="5"/>
                    </a:lnTo>
                    <a:lnTo>
                      <a:pt x="73" y="8"/>
                    </a:lnTo>
                    <a:lnTo>
                      <a:pt x="76" y="10"/>
                    </a:lnTo>
                    <a:lnTo>
                      <a:pt x="80" y="14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5" y="15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82" y="12"/>
                    </a:lnTo>
                    <a:lnTo>
                      <a:pt x="78" y="8"/>
                    </a:lnTo>
                    <a:lnTo>
                      <a:pt x="75" y="5"/>
                    </a:lnTo>
                    <a:lnTo>
                      <a:pt x="69" y="3"/>
                    </a:lnTo>
                    <a:lnTo>
                      <a:pt x="63" y="0"/>
                    </a:lnTo>
                    <a:lnTo>
                      <a:pt x="45" y="1"/>
                    </a:lnTo>
                    <a:lnTo>
                      <a:pt x="29" y="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10">
                <a:extLst>
                  <a:ext uri="{FF2B5EF4-FFF2-40B4-BE49-F238E27FC236}">
                    <a16:creationId xmlns:a16="http://schemas.microsoft.com/office/drawing/2014/main" xmlns="" id="{CE5CC1EF-634A-4255-8BB0-F4A4BA7D9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1" y="1470025"/>
                <a:ext cx="133350" cy="47625"/>
              </a:xfrm>
              <a:custGeom>
                <a:avLst/>
                <a:gdLst>
                  <a:gd name="T0" fmla="*/ 6 w 84"/>
                  <a:gd name="T1" fmla="*/ 5 h 30"/>
                  <a:gd name="T2" fmla="*/ 4 w 84"/>
                  <a:gd name="T3" fmla="*/ 7 h 30"/>
                  <a:gd name="T4" fmla="*/ 2 w 84"/>
                  <a:gd name="T5" fmla="*/ 9 h 30"/>
                  <a:gd name="T6" fmla="*/ 0 w 84"/>
                  <a:gd name="T7" fmla="*/ 12 h 30"/>
                  <a:gd name="T8" fmla="*/ 0 w 84"/>
                  <a:gd name="T9" fmla="*/ 16 h 30"/>
                  <a:gd name="T10" fmla="*/ 0 w 84"/>
                  <a:gd name="T11" fmla="*/ 21 h 30"/>
                  <a:gd name="T12" fmla="*/ 4 w 84"/>
                  <a:gd name="T13" fmla="*/ 26 h 30"/>
                  <a:gd name="T14" fmla="*/ 4 w 84"/>
                  <a:gd name="T15" fmla="*/ 28 h 30"/>
                  <a:gd name="T16" fmla="*/ 6 w 84"/>
                  <a:gd name="T17" fmla="*/ 28 h 30"/>
                  <a:gd name="T18" fmla="*/ 7 w 84"/>
                  <a:gd name="T19" fmla="*/ 30 h 30"/>
                  <a:gd name="T20" fmla="*/ 9 w 84"/>
                  <a:gd name="T21" fmla="*/ 30 h 30"/>
                  <a:gd name="T22" fmla="*/ 14 w 84"/>
                  <a:gd name="T23" fmla="*/ 30 h 30"/>
                  <a:gd name="T24" fmla="*/ 20 w 84"/>
                  <a:gd name="T25" fmla="*/ 30 h 30"/>
                  <a:gd name="T26" fmla="*/ 25 w 84"/>
                  <a:gd name="T27" fmla="*/ 26 h 30"/>
                  <a:gd name="T28" fmla="*/ 28 w 84"/>
                  <a:gd name="T29" fmla="*/ 24 h 30"/>
                  <a:gd name="T30" fmla="*/ 35 w 84"/>
                  <a:gd name="T31" fmla="*/ 19 h 30"/>
                  <a:gd name="T32" fmla="*/ 48 w 84"/>
                  <a:gd name="T33" fmla="*/ 16 h 30"/>
                  <a:gd name="T34" fmla="*/ 60 w 84"/>
                  <a:gd name="T35" fmla="*/ 12 h 30"/>
                  <a:gd name="T36" fmla="*/ 72 w 84"/>
                  <a:gd name="T37" fmla="*/ 14 h 30"/>
                  <a:gd name="T38" fmla="*/ 82 w 84"/>
                  <a:gd name="T39" fmla="*/ 21 h 30"/>
                  <a:gd name="T40" fmla="*/ 82 w 84"/>
                  <a:gd name="T41" fmla="*/ 23 h 30"/>
                  <a:gd name="T42" fmla="*/ 84 w 84"/>
                  <a:gd name="T43" fmla="*/ 21 h 30"/>
                  <a:gd name="T44" fmla="*/ 84 w 84"/>
                  <a:gd name="T45" fmla="*/ 21 h 30"/>
                  <a:gd name="T46" fmla="*/ 84 w 84"/>
                  <a:gd name="T47" fmla="*/ 19 h 30"/>
                  <a:gd name="T48" fmla="*/ 74 w 84"/>
                  <a:gd name="T49" fmla="*/ 10 h 30"/>
                  <a:gd name="T50" fmla="*/ 60 w 84"/>
                  <a:gd name="T51" fmla="*/ 9 h 30"/>
                  <a:gd name="T52" fmla="*/ 48 w 84"/>
                  <a:gd name="T53" fmla="*/ 12 h 30"/>
                  <a:gd name="T54" fmla="*/ 35 w 84"/>
                  <a:gd name="T55" fmla="*/ 16 h 30"/>
                  <a:gd name="T56" fmla="*/ 27 w 84"/>
                  <a:gd name="T57" fmla="*/ 21 h 30"/>
                  <a:gd name="T58" fmla="*/ 23 w 84"/>
                  <a:gd name="T59" fmla="*/ 23 h 30"/>
                  <a:gd name="T60" fmla="*/ 18 w 84"/>
                  <a:gd name="T61" fmla="*/ 26 h 30"/>
                  <a:gd name="T62" fmla="*/ 14 w 84"/>
                  <a:gd name="T63" fmla="*/ 28 h 30"/>
                  <a:gd name="T64" fmla="*/ 11 w 84"/>
                  <a:gd name="T65" fmla="*/ 28 h 30"/>
                  <a:gd name="T66" fmla="*/ 9 w 84"/>
                  <a:gd name="T67" fmla="*/ 28 h 30"/>
                  <a:gd name="T68" fmla="*/ 7 w 84"/>
                  <a:gd name="T69" fmla="*/ 26 h 30"/>
                  <a:gd name="T70" fmla="*/ 6 w 84"/>
                  <a:gd name="T71" fmla="*/ 26 h 30"/>
                  <a:gd name="T72" fmla="*/ 6 w 84"/>
                  <a:gd name="T73" fmla="*/ 24 h 30"/>
                  <a:gd name="T74" fmla="*/ 4 w 84"/>
                  <a:gd name="T75" fmla="*/ 21 h 30"/>
                  <a:gd name="T76" fmla="*/ 2 w 84"/>
                  <a:gd name="T77" fmla="*/ 16 h 30"/>
                  <a:gd name="T78" fmla="*/ 4 w 84"/>
                  <a:gd name="T79" fmla="*/ 12 h 30"/>
                  <a:gd name="T80" fmla="*/ 6 w 84"/>
                  <a:gd name="T81" fmla="*/ 10 h 30"/>
                  <a:gd name="T82" fmla="*/ 6 w 84"/>
                  <a:gd name="T83" fmla="*/ 9 h 30"/>
                  <a:gd name="T84" fmla="*/ 7 w 84"/>
                  <a:gd name="T85" fmla="*/ 7 h 30"/>
                  <a:gd name="T86" fmla="*/ 16 w 84"/>
                  <a:gd name="T87" fmla="*/ 2 h 30"/>
                  <a:gd name="T88" fmla="*/ 25 w 84"/>
                  <a:gd name="T89" fmla="*/ 2 h 30"/>
                  <a:gd name="T90" fmla="*/ 34 w 84"/>
                  <a:gd name="T91" fmla="*/ 5 h 30"/>
                  <a:gd name="T92" fmla="*/ 37 w 84"/>
                  <a:gd name="T93" fmla="*/ 9 h 30"/>
                  <a:gd name="T94" fmla="*/ 39 w 84"/>
                  <a:gd name="T95" fmla="*/ 9 h 30"/>
                  <a:gd name="T96" fmla="*/ 41 w 84"/>
                  <a:gd name="T97" fmla="*/ 9 h 30"/>
                  <a:gd name="T98" fmla="*/ 41 w 84"/>
                  <a:gd name="T99" fmla="*/ 7 h 30"/>
                  <a:gd name="T100" fmla="*/ 41 w 84"/>
                  <a:gd name="T101" fmla="*/ 7 h 30"/>
                  <a:gd name="T102" fmla="*/ 35 w 84"/>
                  <a:gd name="T103" fmla="*/ 3 h 30"/>
                  <a:gd name="T104" fmla="*/ 27 w 84"/>
                  <a:gd name="T105" fmla="*/ 0 h 30"/>
                  <a:gd name="T106" fmla="*/ 16 w 84"/>
                  <a:gd name="T107" fmla="*/ 0 h 30"/>
                  <a:gd name="T108" fmla="*/ 6 w 84"/>
                  <a:gd name="T10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0">
                    <a:moveTo>
                      <a:pt x="6" y="5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14" y="30"/>
                    </a:lnTo>
                    <a:lnTo>
                      <a:pt x="20" y="30"/>
                    </a:lnTo>
                    <a:lnTo>
                      <a:pt x="25" y="26"/>
                    </a:lnTo>
                    <a:lnTo>
                      <a:pt x="28" y="24"/>
                    </a:lnTo>
                    <a:lnTo>
                      <a:pt x="35" y="19"/>
                    </a:lnTo>
                    <a:lnTo>
                      <a:pt x="48" y="16"/>
                    </a:lnTo>
                    <a:lnTo>
                      <a:pt x="60" y="12"/>
                    </a:lnTo>
                    <a:lnTo>
                      <a:pt x="72" y="14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4" y="19"/>
                    </a:lnTo>
                    <a:lnTo>
                      <a:pt x="74" y="10"/>
                    </a:lnTo>
                    <a:lnTo>
                      <a:pt x="60" y="9"/>
                    </a:lnTo>
                    <a:lnTo>
                      <a:pt x="48" y="12"/>
                    </a:lnTo>
                    <a:lnTo>
                      <a:pt x="35" y="16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35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11">
                <a:extLst>
                  <a:ext uri="{FF2B5EF4-FFF2-40B4-BE49-F238E27FC236}">
                    <a16:creationId xmlns:a16="http://schemas.microsoft.com/office/drawing/2014/main" xmlns="" id="{6F0D225C-2AD1-457D-BFEF-86BF7B1C0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988" y="1458913"/>
                <a:ext cx="136525" cy="69850"/>
              </a:xfrm>
              <a:custGeom>
                <a:avLst/>
                <a:gdLst>
                  <a:gd name="T0" fmla="*/ 6 w 86"/>
                  <a:gd name="T1" fmla="*/ 10 h 44"/>
                  <a:gd name="T2" fmla="*/ 0 w 86"/>
                  <a:gd name="T3" fmla="*/ 21 h 44"/>
                  <a:gd name="T4" fmla="*/ 2 w 86"/>
                  <a:gd name="T5" fmla="*/ 31 h 44"/>
                  <a:gd name="T6" fmla="*/ 6 w 86"/>
                  <a:gd name="T7" fmla="*/ 38 h 44"/>
                  <a:gd name="T8" fmla="*/ 7 w 86"/>
                  <a:gd name="T9" fmla="*/ 40 h 44"/>
                  <a:gd name="T10" fmla="*/ 18 w 86"/>
                  <a:gd name="T11" fmla="*/ 44 h 44"/>
                  <a:gd name="T12" fmla="*/ 28 w 86"/>
                  <a:gd name="T13" fmla="*/ 42 h 44"/>
                  <a:gd name="T14" fmla="*/ 35 w 86"/>
                  <a:gd name="T15" fmla="*/ 38 h 44"/>
                  <a:gd name="T16" fmla="*/ 39 w 86"/>
                  <a:gd name="T17" fmla="*/ 37 h 44"/>
                  <a:gd name="T18" fmla="*/ 53 w 86"/>
                  <a:gd name="T19" fmla="*/ 28 h 44"/>
                  <a:gd name="T20" fmla="*/ 65 w 86"/>
                  <a:gd name="T21" fmla="*/ 26 h 44"/>
                  <a:gd name="T22" fmla="*/ 76 w 86"/>
                  <a:gd name="T23" fmla="*/ 26 h 44"/>
                  <a:gd name="T24" fmla="*/ 81 w 86"/>
                  <a:gd name="T25" fmla="*/ 30 h 44"/>
                  <a:gd name="T26" fmla="*/ 82 w 86"/>
                  <a:gd name="T27" fmla="*/ 31 h 44"/>
                  <a:gd name="T28" fmla="*/ 84 w 86"/>
                  <a:gd name="T29" fmla="*/ 31 h 44"/>
                  <a:gd name="T30" fmla="*/ 84 w 86"/>
                  <a:gd name="T31" fmla="*/ 31 h 44"/>
                  <a:gd name="T32" fmla="*/ 86 w 86"/>
                  <a:gd name="T33" fmla="*/ 30 h 44"/>
                  <a:gd name="T34" fmla="*/ 84 w 86"/>
                  <a:gd name="T35" fmla="*/ 30 h 44"/>
                  <a:gd name="T36" fmla="*/ 82 w 86"/>
                  <a:gd name="T37" fmla="*/ 28 h 44"/>
                  <a:gd name="T38" fmla="*/ 76 w 86"/>
                  <a:gd name="T39" fmla="*/ 24 h 44"/>
                  <a:gd name="T40" fmla="*/ 67 w 86"/>
                  <a:gd name="T41" fmla="*/ 23 h 44"/>
                  <a:gd name="T42" fmla="*/ 53 w 86"/>
                  <a:gd name="T43" fmla="*/ 24 h 44"/>
                  <a:gd name="T44" fmla="*/ 37 w 86"/>
                  <a:gd name="T45" fmla="*/ 35 h 44"/>
                  <a:gd name="T46" fmla="*/ 35 w 86"/>
                  <a:gd name="T47" fmla="*/ 35 h 44"/>
                  <a:gd name="T48" fmla="*/ 34 w 86"/>
                  <a:gd name="T49" fmla="*/ 37 h 44"/>
                  <a:gd name="T50" fmla="*/ 30 w 86"/>
                  <a:gd name="T51" fmla="*/ 38 h 44"/>
                  <a:gd name="T52" fmla="*/ 25 w 86"/>
                  <a:gd name="T53" fmla="*/ 40 h 44"/>
                  <a:gd name="T54" fmla="*/ 20 w 86"/>
                  <a:gd name="T55" fmla="*/ 42 h 44"/>
                  <a:gd name="T56" fmla="*/ 14 w 86"/>
                  <a:gd name="T57" fmla="*/ 40 h 44"/>
                  <a:gd name="T58" fmla="*/ 9 w 86"/>
                  <a:gd name="T59" fmla="*/ 38 h 44"/>
                  <a:gd name="T60" fmla="*/ 9 w 86"/>
                  <a:gd name="T61" fmla="*/ 37 h 44"/>
                  <a:gd name="T62" fmla="*/ 7 w 86"/>
                  <a:gd name="T63" fmla="*/ 35 h 44"/>
                  <a:gd name="T64" fmla="*/ 6 w 86"/>
                  <a:gd name="T65" fmla="*/ 31 h 44"/>
                  <a:gd name="T66" fmla="*/ 4 w 86"/>
                  <a:gd name="T67" fmla="*/ 28 h 44"/>
                  <a:gd name="T68" fmla="*/ 2 w 86"/>
                  <a:gd name="T69" fmla="*/ 23 h 44"/>
                  <a:gd name="T70" fmla="*/ 4 w 86"/>
                  <a:gd name="T71" fmla="*/ 17 h 44"/>
                  <a:gd name="T72" fmla="*/ 7 w 86"/>
                  <a:gd name="T73" fmla="*/ 12 h 44"/>
                  <a:gd name="T74" fmla="*/ 9 w 86"/>
                  <a:gd name="T75" fmla="*/ 9 h 44"/>
                  <a:gd name="T76" fmla="*/ 16 w 86"/>
                  <a:gd name="T77" fmla="*/ 5 h 44"/>
                  <a:gd name="T78" fmla="*/ 25 w 86"/>
                  <a:gd name="T79" fmla="*/ 3 h 44"/>
                  <a:gd name="T80" fmla="*/ 37 w 86"/>
                  <a:gd name="T81" fmla="*/ 5 h 44"/>
                  <a:gd name="T82" fmla="*/ 53 w 86"/>
                  <a:gd name="T83" fmla="*/ 14 h 44"/>
                  <a:gd name="T84" fmla="*/ 53 w 86"/>
                  <a:gd name="T85" fmla="*/ 14 h 44"/>
                  <a:gd name="T86" fmla="*/ 55 w 86"/>
                  <a:gd name="T87" fmla="*/ 14 h 44"/>
                  <a:gd name="T88" fmla="*/ 55 w 86"/>
                  <a:gd name="T89" fmla="*/ 12 h 44"/>
                  <a:gd name="T90" fmla="*/ 55 w 86"/>
                  <a:gd name="T91" fmla="*/ 10 h 44"/>
                  <a:gd name="T92" fmla="*/ 39 w 86"/>
                  <a:gd name="T93" fmla="*/ 2 h 44"/>
                  <a:gd name="T94" fmla="*/ 25 w 86"/>
                  <a:gd name="T95" fmla="*/ 0 h 44"/>
                  <a:gd name="T96" fmla="*/ 14 w 86"/>
                  <a:gd name="T97" fmla="*/ 3 h 44"/>
                  <a:gd name="T98" fmla="*/ 7 w 86"/>
                  <a:gd name="T99" fmla="*/ 7 h 44"/>
                  <a:gd name="T100" fmla="*/ 6 w 86"/>
                  <a:gd name="T10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44">
                    <a:moveTo>
                      <a:pt x="6" y="10"/>
                    </a:moveTo>
                    <a:lnTo>
                      <a:pt x="0" y="21"/>
                    </a:lnTo>
                    <a:lnTo>
                      <a:pt x="2" y="31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18" y="44"/>
                    </a:lnTo>
                    <a:lnTo>
                      <a:pt x="28" y="42"/>
                    </a:lnTo>
                    <a:lnTo>
                      <a:pt x="35" y="38"/>
                    </a:lnTo>
                    <a:lnTo>
                      <a:pt x="39" y="37"/>
                    </a:lnTo>
                    <a:lnTo>
                      <a:pt x="53" y="28"/>
                    </a:lnTo>
                    <a:lnTo>
                      <a:pt x="65" y="26"/>
                    </a:lnTo>
                    <a:lnTo>
                      <a:pt x="76" y="26"/>
                    </a:lnTo>
                    <a:lnTo>
                      <a:pt x="81" y="30"/>
                    </a:lnTo>
                    <a:lnTo>
                      <a:pt x="82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76" y="24"/>
                    </a:lnTo>
                    <a:lnTo>
                      <a:pt x="67" y="23"/>
                    </a:lnTo>
                    <a:lnTo>
                      <a:pt x="53" y="2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7"/>
                    </a:lnTo>
                    <a:lnTo>
                      <a:pt x="30" y="38"/>
                    </a:lnTo>
                    <a:lnTo>
                      <a:pt x="25" y="40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7" y="35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3"/>
                    </a:lnTo>
                    <a:lnTo>
                      <a:pt x="4" y="17"/>
                    </a:lnTo>
                    <a:lnTo>
                      <a:pt x="7" y="12"/>
                    </a:lnTo>
                    <a:lnTo>
                      <a:pt x="9" y="9"/>
                    </a:lnTo>
                    <a:lnTo>
                      <a:pt x="16" y="5"/>
                    </a:lnTo>
                    <a:lnTo>
                      <a:pt x="25" y="3"/>
                    </a:lnTo>
                    <a:lnTo>
                      <a:pt x="37" y="5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39" y="2"/>
                    </a:lnTo>
                    <a:lnTo>
                      <a:pt x="25" y="0"/>
                    </a:lnTo>
                    <a:lnTo>
                      <a:pt x="14" y="3"/>
                    </a:lnTo>
                    <a:lnTo>
                      <a:pt x="7" y="7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12">
                <a:extLst>
                  <a:ext uri="{FF2B5EF4-FFF2-40B4-BE49-F238E27FC236}">
                    <a16:creationId xmlns:a16="http://schemas.microsoft.com/office/drawing/2014/main" xmlns="" id="{1908955F-A850-4C22-B9DF-A276988AD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438" y="1431925"/>
                <a:ext cx="31750" cy="41275"/>
              </a:xfrm>
              <a:custGeom>
                <a:avLst/>
                <a:gdLst>
                  <a:gd name="T0" fmla="*/ 7 w 20"/>
                  <a:gd name="T1" fmla="*/ 1 h 26"/>
                  <a:gd name="T2" fmla="*/ 4 w 20"/>
                  <a:gd name="T3" fmla="*/ 5 h 26"/>
                  <a:gd name="T4" fmla="*/ 2 w 20"/>
                  <a:gd name="T5" fmla="*/ 10 h 26"/>
                  <a:gd name="T6" fmla="*/ 0 w 20"/>
                  <a:gd name="T7" fmla="*/ 17 h 26"/>
                  <a:gd name="T8" fmla="*/ 0 w 20"/>
                  <a:gd name="T9" fmla="*/ 19 h 26"/>
                  <a:gd name="T10" fmla="*/ 2 w 20"/>
                  <a:gd name="T11" fmla="*/ 19 h 26"/>
                  <a:gd name="T12" fmla="*/ 2 w 20"/>
                  <a:gd name="T13" fmla="*/ 19 h 26"/>
                  <a:gd name="T14" fmla="*/ 4 w 20"/>
                  <a:gd name="T15" fmla="*/ 17 h 26"/>
                  <a:gd name="T16" fmla="*/ 4 w 20"/>
                  <a:gd name="T17" fmla="*/ 12 h 26"/>
                  <a:gd name="T18" fmla="*/ 6 w 20"/>
                  <a:gd name="T19" fmla="*/ 7 h 26"/>
                  <a:gd name="T20" fmla="*/ 9 w 20"/>
                  <a:gd name="T21" fmla="*/ 3 h 26"/>
                  <a:gd name="T22" fmla="*/ 11 w 20"/>
                  <a:gd name="T23" fmla="*/ 3 h 26"/>
                  <a:gd name="T24" fmla="*/ 13 w 20"/>
                  <a:gd name="T25" fmla="*/ 1 h 26"/>
                  <a:gd name="T26" fmla="*/ 14 w 20"/>
                  <a:gd name="T27" fmla="*/ 3 h 26"/>
                  <a:gd name="T28" fmla="*/ 14 w 20"/>
                  <a:gd name="T29" fmla="*/ 3 h 26"/>
                  <a:gd name="T30" fmla="*/ 16 w 20"/>
                  <a:gd name="T31" fmla="*/ 3 h 26"/>
                  <a:gd name="T32" fmla="*/ 16 w 20"/>
                  <a:gd name="T33" fmla="*/ 5 h 26"/>
                  <a:gd name="T34" fmla="*/ 16 w 20"/>
                  <a:gd name="T35" fmla="*/ 8 h 26"/>
                  <a:gd name="T36" fmla="*/ 16 w 20"/>
                  <a:gd name="T37" fmla="*/ 8 h 26"/>
                  <a:gd name="T38" fmla="*/ 14 w 20"/>
                  <a:gd name="T39" fmla="*/ 15 h 26"/>
                  <a:gd name="T40" fmla="*/ 14 w 20"/>
                  <a:gd name="T41" fmla="*/ 19 h 26"/>
                  <a:gd name="T42" fmla="*/ 16 w 20"/>
                  <a:gd name="T43" fmla="*/ 22 h 26"/>
                  <a:gd name="T44" fmla="*/ 16 w 20"/>
                  <a:gd name="T45" fmla="*/ 24 h 26"/>
                  <a:gd name="T46" fmla="*/ 16 w 20"/>
                  <a:gd name="T47" fmla="*/ 24 h 26"/>
                  <a:gd name="T48" fmla="*/ 18 w 20"/>
                  <a:gd name="T49" fmla="*/ 26 h 26"/>
                  <a:gd name="T50" fmla="*/ 20 w 20"/>
                  <a:gd name="T51" fmla="*/ 24 h 26"/>
                  <a:gd name="T52" fmla="*/ 20 w 20"/>
                  <a:gd name="T53" fmla="*/ 24 h 26"/>
                  <a:gd name="T54" fmla="*/ 20 w 20"/>
                  <a:gd name="T55" fmla="*/ 22 h 26"/>
                  <a:gd name="T56" fmla="*/ 20 w 20"/>
                  <a:gd name="T57" fmla="*/ 22 h 26"/>
                  <a:gd name="T58" fmla="*/ 18 w 20"/>
                  <a:gd name="T59" fmla="*/ 20 h 26"/>
                  <a:gd name="T60" fmla="*/ 18 w 20"/>
                  <a:gd name="T61" fmla="*/ 19 h 26"/>
                  <a:gd name="T62" fmla="*/ 18 w 20"/>
                  <a:gd name="T63" fmla="*/ 15 h 26"/>
                  <a:gd name="T64" fmla="*/ 20 w 20"/>
                  <a:gd name="T65" fmla="*/ 10 h 26"/>
                  <a:gd name="T66" fmla="*/ 20 w 20"/>
                  <a:gd name="T67" fmla="*/ 8 h 26"/>
                  <a:gd name="T68" fmla="*/ 20 w 20"/>
                  <a:gd name="T69" fmla="*/ 7 h 26"/>
                  <a:gd name="T70" fmla="*/ 20 w 20"/>
                  <a:gd name="T71" fmla="*/ 5 h 26"/>
                  <a:gd name="T72" fmla="*/ 18 w 20"/>
                  <a:gd name="T73" fmla="*/ 3 h 26"/>
                  <a:gd name="T74" fmla="*/ 16 w 20"/>
                  <a:gd name="T75" fmla="*/ 0 h 26"/>
                  <a:gd name="T76" fmla="*/ 14 w 20"/>
                  <a:gd name="T77" fmla="*/ 0 h 26"/>
                  <a:gd name="T78" fmla="*/ 13 w 20"/>
                  <a:gd name="T79" fmla="*/ 0 h 26"/>
                  <a:gd name="T80" fmla="*/ 11 w 20"/>
                  <a:gd name="T81" fmla="*/ 0 h 26"/>
                  <a:gd name="T82" fmla="*/ 7 w 20"/>
                  <a:gd name="T8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26">
                    <a:moveTo>
                      <a:pt x="7" y="1"/>
                    </a:moveTo>
                    <a:lnTo>
                      <a:pt x="4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5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13">
                <a:extLst>
                  <a:ext uri="{FF2B5EF4-FFF2-40B4-BE49-F238E27FC236}">
                    <a16:creationId xmlns:a16="http://schemas.microsoft.com/office/drawing/2014/main" xmlns="" id="{B0663D34-63EF-4027-AA42-37D43615B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1" y="1433513"/>
                <a:ext cx="14288" cy="30163"/>
              </a:xfrm>
              <a:custGeom>
                <a:avLst/>
                <a:gdLst>
                  <a:gd name="T0" fmla="*/ 6 w 9"/>
                  <a:gd name="T1" fmla="*/ 0 h 19"/>
                  <a:gd name="T2" fmla="*/ 4 w 9"/>
                  <a:gd name="T3" fmla="*/ 4 h 19"/>
                  <a:gd name="T4" fmla="*/ 2 w 9"/>
                  <a:gd name="T5" fmla="*/ 7 h 19"/>
                  <a:gd name="T6" fmla="*/ 2 w 9"/>
                  <a:gd name="T7" fmla="*/ 13 h 19"/>
                  <a:gd name="T8" fmla="*/ 0 w 9"/>
                  <a:gd name="T9" fmla="*/ 16 h 19"/>
                  <a:gd name="T10" fmla="*/ 0 w 9"/>
                  <a:gd name="T11" fmla="*/ 18 h 19"/>
                  <a:gd name="T12" fmla="*/ 0 w 9"/>
                  <a:gd name="T13" fmla="*/ 19 h 19"/>
                  <a:gd name="T14" fmla="*/ 2 w 9"/>
                  <a:gd name="T15" fmla="*/ 19 h 19"/>
                  <a:gd name="T16" fmla="*/ 2 w 9"/>
                  <a:gd name="T17" fmla="*/ 19 h 19"/>
                  <a:gd name="T18" fmla="*/ 4 w 9"/>
                  <a:gd name="T19" fmla="*/ 19 h 19"/>
                  <a:gd name="T20" fmla="*/ 4 w 9"/>
                  <a:gd name="T21" fmla="*/ 16 h 19"/>
                  <a:gd name="T22" fmla="*/ 6 w 9"/>
                  <a:gd name="T23" fmla="*/ 11 h 19"/>
                  <a:gd name="T24" fmla="*/ 7 w 9"/>
                  <a:gd name="T25" fmla="*/ 6 h 19"/>
                  <a:gd name="T26" fmla="*/ 9 w 9"/>
                  <a:gd name="T27" fmla="*/ 2 h 19"/>
                  <a:gd name="T28" fmla="*/ 9 w 9"/>
                  <a:gd name="T29" fmla="*/ 0 h 19"/>
                  <a:gd name="T30" fmla="*/ 9 w 9"/>
                  <a:gd name="T31" fmla="*/ 0 h 19"/>
                  <a:gd name="T32" fmla="*/ 7 w 9"/>
                  <a:gd name="T33" fmla="*/ 0 h 19"/>
                  <a:gd name="T34" fmla="*/ 6 w 9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4" y="4"/>
                    </a:lnTo>
                    <a:lnTo>
                      <a:pt x="2" y="7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14">
                <a:extLst>
                  <a:ext uri="{FF2B5EF4-FFF2-40B4-BE49-F238E27FC236}">
                    <a16:creationId xmlns:a16="http://schemas.microsoft.com/office/drawing/2014/main" xmlns="" id="{3F023463-ADA2-4797-9D60-56D3D07CC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8" y="1433513"/>
                <a:ext cx="60325" cy="96838"/>
              </a:xfrm>
              <a:custGeom>
                <a:avLst/>
                <a:gdLst>
                  <a:gd name="T0" fmla="*/ 0 w 38"/>
                  <a:gd name="T1" fmla="*/ 6 h 61"/>
                  <a:gd name="T2" fmla="*/ 2 w 38"/>
                  <a:gd name="T3" fmla="*/ 13 h 61"/>
                  <a:gd name="T4" fmla="*/ 2 w 38"/>
                  <a:gd name="T5" fmla="*/ 14 h 61"/>
                  <a:gd name="T6" fmla="*/ 4 w 38"/>
                  <a:gd name="T7" fmla="*/ 16 h 61"/>
                  <a:gd name="T8" fmla="*/ 7 w 38"/>
                  <a:gd name="T9" fmla="*/ 25 h 61"/>
                  <a:gd name="T10" fmla="*/ 9 w 38"/>
                  <a:gd name="T11" fmla="*/ 39 h 61"/>
                  <a:gd name="T12" fmla="*/ 10 w 38"/>
                  <a:gd name="T13" fmla="*/ 42 h 61"/>
                  <a:gd name="T14" fmla="*/ 12 w 38"/>
                  <a:gd name="T15" fmla="*/ 51 h 61"/>
                  <a:gd name="T16" fmla="*/ 19 w 38"/>
                  <a:gd name="T17" fmla="*/ 60 h 61"/>
                  <a:gd name="T18" fmla="*/ 30 w 38"/>
                  <a:gd name="T19" fmla="*/ 61 h 61"/>
                  <a:gd name="T20" fmla="*/ 38 w 38"/>
                  <a:gd name="T21" fmla="*/ 58 h 61"/>
                  <a:gd name="T22" fmla="*/ 38 w 38"/>
                  <a:gd name="T23" fmla="*/ 56 h 61"/>
                  <a:gd name="T24" fmla="*/ 30 w 38"/>
                  <a:gd name="T25" fmla="*/ 58 h 61"/>
                  <a:gd name="T26" fmla="*/ 21 w 38"/>
                  <a:gd name="T27" fmla="*/ 56 h 61"/>
                  <a:gd name="T28" fmla="*/ 16 w 38"/>
                  <a:gd name="T29" fmla="*/ 49 h 61"/>
                  <a:gd name="T30" fmla="*/ 12 w 38"/>
                  <a:gd name="T31" fmla="*/ 42 h 61"/>
                  <a:gd name="T32" fmla="*/ 12 w 38"/>
                  <a:gd name="T33" fmla="*/ 39 h 61"/>
                  <a:gd name="T34" fmla="*/ 10 w 38"/>
                  <a:gd name="T35" fmla="*/ 25 h 61"/>
                  <a:gd name="T36" fmla="*/ 7 w 38"/>
                  <a:gd name="T37" fmla="*/ 16 h 61"/>
                  <a:gd name="T38" fmla="*/ 4 w 38"/>
                  <a:gd name="T39" fmla="*/ 13 h 61"/>
                  <a:gd name="T40" fmla="*/ 4 w 38"/>
                  <a:gd name="T41" fmla="*/ 7 h 61"/>
                  <a:gd name="T42" fmla="*/ 5 w 38"/>
                  <a:gd name="T43" fmla="*/ 4 h 61"/>
                  <a:gd name="T44" fmla="*/ 12 w 38"/>
                  <a:gd name="T45" fmla="*/ 4 h 61"/>
                  <a:gd name="T46" fmla="*/ 21 w 38"/>
                  <a:gd name="T47" fmla="*/ 13 h 61"/>
                  <a:gd name="T48" fmla="*/ 24 w 38"/>
                  <a:gd name="T49" fmla="*/ 32 h 61"/>
                  <a:gd name="T50" fmla="*/ 24 w 38"/>
                  <a:gd name="T51" fmla="*/ 37 h 61"/>
                  <a:gd name="T52" fmla="*/ 26 w 38"/>
                  <a:gd name="T53" fmla="*/ 37 h 61"/>
                  <a:gd name="T54" fmla="*/ 28 w 38"/>
                  <a:gd name="T55" fmla="*/ 32 h 61"/>
                  <a:gd name="T56" fmla="*/ 26 w 38"/>
                  <a:gd name="T57" fmla="*/ 16 h 61"/>
                  <a:gd name="T58" fmla="*/ 14 w 38"/>
                  <a:gd name="T59" fmla="*/ 2 h 61"/>
                  <a:gd name="T60" fmla="*/ 10 w 38"/>
                  <a:gd name="T61" fmla="*/ 0 h 61"/>
                  <a:gd name="T62" fmla="*/ 4 w 38"/>
                  <a:gd name="T6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61">
                    <a:moveTo>
                      <a:pt x="2" y="2"/>
                    </a:moveTo>
                    <a:lnTo>
                      <a:pt x="0" y="6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7" y="25"/>
                    </a:lnTo>
                    <a:lnTo>
                      <a:pt x="9" y="32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6" y="56"/>
                    </a:lnTo>
                    <a:lnTo>
                      <a:pt x="19" y="60"/>
                    </a:lnTo>
                    <a:lnTo>
                      <a:pt x="24" y="61"/>
                    </a:lnTo>
                    <a:lnTo>
                      <a:pt x="30" y="61"/>
                    </a:lnTo>
                    <a:lnTo>
                      <a:pt x="38" y="60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7" y="56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1" y="56"/>
                    </a:lnTo>
                    <a:lnTo>
                      <a:pt x="17" y="53"/>
                    </a:lnTo>
                    <a:lnTo>
                      <a:pt x="16" y="49"/>
                    </a:lnTo>
                    <a:lnTo>
                      <a:pt x="14" y="46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2" y="30"/>
                    </a:lnTo>
                    <a:lnTo>
                      <a:pt x="10" y="25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21" y="13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8" y="32"/>
                    </a:lnTo>
                    <a:lnTo>
                      <a:pt x="28" y="25"/>
                    </a:lnTo>
                    <a:lnTo>
                      <a:pt x="26" y="16"/>
                    </a:lnTo>
                    <a:lnTo>
                      <a:pt x="23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15">
                <a:extLst>
                  <a:ext uri="{FF2B5EF4-FFF2-40B4-BE49-F238E27FC236}">
                    <a16:creationId xmlns:a16="http://schemas.microsoft.com/office/drawing/2014/main" xmlns="" id="{EB79D5E5-8D7D-44A8-9976-EFCA2F351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63" y="1439863"/>
                <a:ext cx="44450" cy="74613"/>
              </a:xfrm>
              <a:custGeom>
                <a:avLst/>
                <a:gdLst>
                  <a:gd name="T0" fmla="*/ 0 w 28"/>
                  <a:gd name="T1" fmla="*/ 0 h 47"/>
                  <a:gd name="T2" fmla="*/ 0 w 28"/>
                  <a:gd name="T3" fmla="*/ 2 h 47"/>
                  <a:gd name="T4" fmla="*/ 2 w 28"/>
                  <a:gd name="T5" fmla="*/ 2 h 47"/>
                  <a:gd name="T6" fmla="*/ 7 w 28"/>
                  <a:gd name="T7" fmla="*/ 3 h 47"/>
                  <a:gd name="T8" fmla="*/ 10 w 28"/>
                  <a:gd name="T9" fmla="*/ 7 h 47"/>
                  <a:gd name="T10" fmla="*/ 14 w 28"/>
                  <a:gd name="T11" fmla="*/ 12 h 47"/>
                  <a:gd name="T12" fmla="*/ 14 w 28"/>
                  <a:gd name="T13" fmla="*/ 17 h 47"/>
                  <a:gd name="T14" fmla="*/ 14 w 28"/>
                  <a:gd name="T15" fmla="*/ 22 h 47"/>
                  <a:gd name="T16" fmla="*/ 14 w 28"/>
                  <a:gd name="T17" fmla="*/ 26 h 47"/>
                  <a:gd name="T18" fmla="*/ 14 w 28"/>
                  <a:gd name="T19" fmla="*/ 29 h 47"/>
                  <a:gd name="T20" fmla="*/ 14 w 28"/>
                  <a:gd name="T21" fmla="*/ 29 h 47"/>
                  <a:gd name="T22" fmla="*/ 14 w 28"/>
                  <a:gd name="T23" fmla="*/ 31 h 47"/>
                  <a:gd name="T24" fmla="*/ 14 w 28"/>
                  <a:gd name="T25" fmla="*/ 31 h 47"/>
                  <a:gd name="T26" fmla="*/ 15 w 28"/>
                  <a:gd name="T27" fmla="*/ 36 h 47"/>
                  <a:gd name="T28" fmla="*/ 17 w 28"/>
                  <a:gd name="T29" fmla="*/ 42 h 47"/>
                  <a:gd name="T30" fmla="*/ 19 w 28"/>
                  <a:gd name="T31" fmla="*/ 45 h 47"/>
                  <a:gd name="T32" fmla="*/ 22 w 28"/>
                  <a:gd name="T33" fmla="*/ 47 h 47"/>
                  <a:gd name="T34" fmla="*/ 26 w 28"/>
                  <a:gd name="T35" fmla="*/ 47 h 47"/>
                  <a:gd name="T36" fmla="*/ 28 w 28"/>
                  <a:gd name="T37" fmla="*/ 47 h 47"/>
                  <a:gd name="T38" fmla="*/ 28 w 28"/>
                  <a:gd name="T39" fmla="*/ 47 h 47"/>
                  <a:gd name="T40" fmla="*/ 28 w 28"/>
                  <a:gd name="T41" fmla="*/ 47 h 47"/>
                  <a:gd name="T42" fmla="*/ 28 w 28"/>
                  <a:gd name="T43" fmla="*/ 45 h 47"/>
                  <a:gd name="T44" fmla="*/ 28 w 28"/>
                  <a:gd name="T45" fmla="*/ 45 h 47"/>
                  <a:gd name="T46" fmla="*/ 26 w 28"/>
                  <a:gd name="T47" fmla="*/ 45 h 47"/>
                  <a:gd name="T48" fmla="*/ 24 w 28"/>
                  <a:gd name="T49" fmla="*/ 43 h 47"/>
                  <a:gd name="T50" fmla="*/ 21 w 28"/>
                  <a:gd name="T51" fmla="*/ 43 h 47"/>
                  <a:gd name="T52" fmla="*/ 19 w 28"/>
                  <a:gd name="T53" fmla="*/ 40 h 47"/>
                  <a:gd name="T54" fmla="*/ 17 w 28"/>
                  <a:gd name="T55" fmla="*/ 36 h 47"/>
                  <a:gd name="T56" fmla="*/ 17 w 28"/>
                  <a:gd name="T57" fmla="*/ 31 h 47"/>
                  <a:gd name="T58" fmla="*/ 17 w 28"/>
                  <a:gd name="T59" fmla="*/ 29 h 47"/>
                  <a:gd name="T60" fmla="*/ 17 w 28"/>
                  <a:gd name="T61" fmla="*/ 26 h 47"/>
                  <a:gd name="T62" fmla="*/ 17 w 28"/>
                  <a:gd name="T63" fmla="*/ 22 h 47"/>
                  <a:gd name="T64" fmla="*/ 17 w 28"/>
                  <a:gd name="T65" fmla="*/ 17 h 47"/>
                  <a:gd name="T66" fmla="*/ 15 w 28"/>
                  <a:gd name="T67" fmla="*/ 12 h 47"/>
                  <a:gd name="T68" fmla="*/ 14 w 28"/>
                  <a:gd name="T69" fmla="*/ 5 h 47"/>
                  <a:gd name="T70" fmla="*/ 10 w 28"/>
                  <a:gd name="T71" fmla="*/ 3 h 47"/>
                  <a:gd name="T72" fmla="*/ 7 w 28"/>
                  <a:gd name="T73" fmla="*/ 0 h 47"/>
                  <a:gd name="T74" fmla="*/ 2 w 28"/>
                  <a:gd name="T75" fmla="*/ 0 h 47"/>
                  <a:gd name="T76" fmla="*/ 0 w 28"/>
                  <a:gd name="T77" fmla="*/ 0 h 47"/>
                  <a:gd name="T78" fmla="*/ 0 w 28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3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5" y="36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2" y="47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24" y="43"/>
                    </a:lnTo>
                    <a:lnTo>
                      <a:pt x="21" y="43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22"/>
                    </a:lnTo>
                    <a:lnTo>
                      <a:pt x="17" y="17"/>
                    </a:lnTo>
                    <a:lnTo>
                      <a:pt x="15" y="12"/>
                    </a:lnTo>
                    <a:lnTo>
                      <a:pt x="14" y="5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16">
                <a:extLst>
                  <a:ext uri="{FF2B5EF4-FFF2-40B4-BE49-F238E27FC236}">
                    <a16:creationId xmlns:a16="http://schemas.microsoft.com/office/drawing/2014/main" xmlns="" id="{490A0D0D-424B-4C2D-A30A-411F090EC4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38" y="1497013"/>
                <a:ext cx="19050" cy="103188"/>
              </a:xfrm>
              <a:custGeom>
                <a:avLst/>
                <a:gdLst>
                  <a:gd name="T0" fmla="*/ 9 w 12"/>
                  <a:gd name="T1" fmla="*/ 2 h 65"/>
                  <a:gd name="T2" fmla="*/ 9 w 12"/>
                  <a:gd name="T3" fmla="*/ 7 h 65"/>
                  <a:gd name="T4" fmla="*/ 9 w 12"/>
                  <a:gd name="T5" fmla="*/ 18 h 65"/>
                  <a:gd name="T6" fmla="*/ 5 w 12"/>
                  <a:gd name="T7" fmla="*/ 32 h 65"/>
                  <a:gd name="T8" fmla="*/ 4 w 12"/>
                  <a:gd name="T9" fmla="*/ 35 h 65"/>
                  <a:gd name="T10" fmla="*/ 0 w 12"/>
                  <a:gd name="T11" fmla="*/ 46 h 65"/>
                  <a:gd name="T12" fmla="*/ 0 w 12"/>
                  <a:gd name="T13" fmla="*/ 56 h 65"/>
                  <a:gd name="T14" fmla="*/ 4 w 12"/>
                  <a:gd name="T15" fmla="*/ 65 h 65"/>
                  <a:gd name="T16" fmla="*/ 5 w 12"/>
                  <a:gd name="T17" fmla="*/ 65 h 65"/>
                  <a:gd name="T18" fmla="*/ 5 w 12"/>
                  <a:gd name="T19" fmla="*/ 65 h 65"/>
                  <a:gd name="T20" fmla="*/ 7 w 12"/>
                  <a:gd name="T21" fmla="*/ 65 h 65"/>
                  <a:gd name="T22" fmla="*/ 5 w 12"/>
                  <a:gd name="T23" fmla="*/ 63 h 65"/>
                  <a:gd name="T24" fmla="*/ 2 w 12"/>
                  <a:gd name="T25" fmla="*/ 55 h 65"/>
                  <a:gd name="T26" fmla="*/ 4 w 12"/>
                  <a:gd name="T27" fmla="*/ 44 h 65"/>
                  <a:gd name="T28" fmla="*/ 5 w 12"/>
                  <a:gd name="T29" fmla="*/ 37 h 65"/>
                  <a:gd name="T30" fmla="*/ 7 w 12"/>
                  <a:gd name="T31" fmla="*/ 34 h 65"/>
                  <a:gd name="T32" fmla="*/ 11 w 12"/>
                  <a:gd name="T33" fmla="*/ 18 h 65"/>
                  <a:gd name="T34" fmla="*/ 12 w 12"/>
                  <a:gd name="T35" fmla="*/ 7 h 65"/>
                  <a:gd name="T36" fmla="*/ 12 w 12"/>
                  <a:gd name="T37" fmla="*/ 2 h 65"/>
                  <a:gd name="T38" fmla="*/ 12 w 12"/>
                  <a:gd name="T39" fmla="*/ 0 h 65"/>
                  <a:gd name="T40" fmla="*/ 11 w 12"/>
                  <a:gd name="T41" fmla="*/ 0 h 65"/>
                  <a:gd name="T42" fmla="*/ 11 w 12"/>
                  <a:gd name="T43" fmla="*/ 0 h 65"/>
                  <a:gd name="T44" fmla="*/ 9 w 12"/>
                  <a:gd name="T45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9" y="2"/>
                    </a:moveTo>
                    <a:lnTo>
                      <a:pt x="9" y="7"/>
                    </a:lnTo>
                    <a:lnTo>
                      <a:pt x="9" y="18"/>
                    </a:lnTo>
                    <a:lnTo>
                      <a:pt x="5" y="32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5" y="65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2" y="55"/>
                    </a:lnTo>
                    <a:lnTo>
                      <a:pt x="4" y="44"/>
                    </a:lnTo>
                    <a:lnTo>
                      <a:pt x="5" y="37"/>
                    </a:lnTo>
                    <a:lnTo>
                      <a:pt x="7" y="34"/>
                    </a:lnTo>
                    <a:lnTo>
                      <a:pt x="11" y="18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17">
                <a:extLst>
                  <a:ext uri="{FF2B5EF4-FFF2-40B4-BE49-F238E27FC236}">
                    <a16:creationId xmlns:a16="http://schemas.microsoft.com/office/drawing/2014/main" xmlns="" id="{E75195B2-33C0-48AC-A99F-743BC8CB0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6" y="1503363"/>
                <a:ext cx="19050" cy="107950"/>
              </a:xfrm>
              <a:custGeom>
                <a:avLst/>
                <a:gdLst>
                  <a:gd name="T0" fmla="*/ 9 w 12"/>
                  <a:gd name="T1" fmla="*/ 0 h 68"/>
                  <a:gd name="T2" fmla="*/ 9 w 12"/>
                  <a:gd name="T3" fmla="*/ 2 h 68"/>
                  <a:gd name="T4" fmla="*/ 9 w 12"/>
                  <a:gd name="T5" fmla="*/ 2 h 68"/>
                  <a:gd name="T6" fmla="*/ 9 w 12"/>
                  <a:gd name="T7" fmla="*/ 12 h 68"/>
                  <a:gd name="T8" fmla="*/ 5 w 12"/>
                  <a:gd name="T9" fmla="*/ 23 h 68"/>
                  <a:gd name="T10" fmla="*/ 4 w 12"/>
                  <a:gd name="T11" fmla="*/ 31 h 68"/>
                  <a:gd name="T12" fmla="*/ 2 w 12"/>
                  <a:gd name="T13" fmla="*/ 35 h 68"/>
                  <a:gd name="T14" fmla="*/ 2 w 12"/>
                  <a:gd name="T15" fmla="*/ 35 h 68"/>
                  <a:gd name="T16" fmla="*/ 2 w 12"/>
                  <a:gd name="T17" fmla="*/ 35 h 68"/>
                  <a:gd name="T18" fmla="*/ 0 w 12"/>
                  <a:gd name="T19" fmla="*/ 51 h 68"/>
                  <a:gd name="T20" fmla="*/ 2 w 12"/>
                  <a:gd name="T21" fmla="*/ 61 h 68"/>
                  <a:gd name="T22" fmla="*/ 5 w 12"/>
                  <a:gd name="T23" fmla="*/ 66 h 68"/>
                  <a:gd name="T24" fmla="*/ 9 w 12"/>
                  <a:gd name="T25" fmla="*/ 68 h 68"/>
                  <a:gd name="T26" fmla="*/ 9 w 12"/>
                  <a:gd name="T27" fmla="*/ 68 h 68"/>
                  <a:gd name="T28" fmla="*/ 11 w 12"/>
                  <a:gd name="T29" fmla="*/ 68 h 68"/>
                  <a:gd name="T30" fmla="*/ 11 w 12"/>
                  <a:gd name="T31" fmla="*/ 66 h 68"/>
                  <a:gd name="T32" fmla="*/ 11 w 12"/>
                  <a:gd name="T33" fmla="*/ 66 h 68"/>
                  <a:gd name="T34" fmla="*/ 9 w 12"/>
                  <a:gd name="T35" fmla="*/ 65 h 68"/>
                  <a:gd name="T36" fmla="*/ 7 w 12"/>
                  <a:gd name="T37" fmla="*/ 65 h 68"/>
                  <a:gd name="T38" fmla="*/ 5 w 12"/>
                  <a:gd name="T39" fmla="*/ 61 h 68"/>
                  <a:gd name="T40" fmla="*/ 4 w 12"/>
                  <a:gd name="T41" fmla="*/ 58 h 68"/>
                  <a:gd name="T42" fmla="*/ 4 w 12"/>
                  <a:gd name="T43" fmla="*/ 54 h 68"/>
                  <a:gd name="T44" fmla="*/ 2 w 12"/>
                  <a:gd name="T45" fmla="*/ 47 h 68"/>
                  <a:gd name="T46" fmla="*/ 4 w 12"/>
                  <a:gd name="T47" fmla="*/ 42 h 68"/>
                  <a:gd name="T48" fmla="*/ 4 w 12"/>
                  <a:gd name="T49" fmla="*/ 37 h 68"/>
                  <a:gd name="T50" fmla="*/ 7 w 12"/>
                  <a:gd name="T51" fmla="*/ 31 h 68"/>
                  <a:gd name="T52" fmla="*/ 11 w 12"/>
                  <a:gd name="T53" fmla="*/ 21 h 68"/>
                  <a:gd name="T54" fmla="*/ 12 w 12"/>
                  <a:gd name="T55" fmla="*/ 9 h 68"/>
                  <a:gd name="T56" fmla="*/ 11 w 12"/>
                  <a:gd name="T57" fmla="*/ 2 h 68"/>
                  <a:gd name="T58" fmla="*/ 11 w 12"/>
                  <a:gd name="T59" fmla="*/ 0 h 68"/>
                  <a:gd name="T60" fmla="*/ 9 w 12"/>
                  <a:gd name="T6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8">
                    <a:moveTo>
                      <a:pt x="9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9" y="12"/>
                    </a:lnTo>
                    <a:lnTo>
                      <a:pt x="5" y="23"/>
                    </a:lnTo>
                    <a:lnTo>
                      <a:pt x="4" y="31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0" y="51"/>
                    </a:lnTo>
                    <a:lnTo>
                      <a:pt x="2" y="61"/>
                    </a:lnTo>
                    <a:lnTo>
                      <a:pt x="5" y="66"/>
                    </a:lnTo>
                    <a:lnTo>
                      <a:pt x="9" y="68"/>
                    </a:lnTo>
                    <a:lnTo>
                      <a:pt x="9" y="68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65"/>
                    </a:lnTo>
                    <a:lnTo>
                      <a:pt x="7" y="65"/>
                    </a:lnTo>
                    <a:lnTo>
                      <a:pt x="5" y="61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4" y="42"/>
                    </a:lnTo>
                    <a:lnTo>
                      <a:pt x="4" y="37"/>
                    </a:lnTo>
                    <a:lnTo>
                      <a:pt x="7" y="31"/>
                    </a:lnTo>
                    <a:lnTo>
                      <a:pt x="11" y="2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18">
                <a:extLst>
                  <a:ext uri="{FF2B5EF4-FFF2-40B4-BE49-F238E27FC236}">
                    <a16:creationId xmlns:a16="http://schemas.microsoft.com/office/drawing/2014/main" xmlns="" id="{4D9AD472-B24C-420C-BF53-06F0491EC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613" y="1511300"/>
                <a:ext cx="19050" cy="107950"/>
              </a:xfrm>
              <a:custGeom>
                <a:avLst/>
                <a:gdLst>
                  <a:gd name="T0" fmla="*/ 11 w 12"/>
                  <a:gd name="T1" fmla="*/ 0 h 68"/>
                  <a:gd name="T2" fmla="*/ 9 w 12"/>
                  <a:gd name="T3" fmla="*/ 0 h 68"/>
                  <a:gd name="T4" fmla="*/ 9 w 12"/>
                  <a:gd name="T5" fmla="*/ 2 h 68"/>
                  <a:gd name="T6" fmla="*/ 9 w 12"/>
                  <a:gd name="T7" fmla="*/ 2 h 68"/>
                  <a:gd name="T8" fmla="*/ 9 w 12"/>
                  <a:gd name="T9" fmla="*/ 5 h 68"/>
                  <a:gd name="T10" fmla="*/ 9 w 12"/>
                  <a:gd name="T11" fmla="*/ 12 h 68"/>
                  <a:gd name="T12" fmla="*/ 7 w 12"/>
                  <a:gd name="T13" fmla="*/ 18 h 68"/>
                  <a:gd name="T14" fmla="*/ 4 w 12"/>
                  <a:gd name="T15" fmla="*/ 26 h 68"/>
                  <a:gd name="T16" fmla="*/ 4 w 12"/>
                  <a:gd name="T17" fmla="*/ 30 h 68"/>
                  <a:gd name="T18" fmla="*/ 2 w 12"/>
                  <a:gd name="T19" fmla="*/ 37 h 68"/>
                  <a:gd name="T20" fmla="*/ 0 w 12"/>
                  <a:gd name="T21" fmla="*/ 47 h 68"/>
                  <a:gd name="T22" fmla="*/ 4 w 12"/>
                  <a:gd name="T23" fmla="*/ 58 h 68"/>
                  <a:gd name="T24" fmla="*/ 11 w 12"/>
                  <a:gd name="T25" fmla="*/ 68 h 68"/>
                  <a:gd name="T26" fmla="*/ 12 w 12"/>
                  <a:gd name="T27" fmla="*/ 68 h 68"/>
                  <a:gd name="T28" fmla="*/ 12 w 12"/>
                  <a:gd name="T29" fmla="*/ 67 h 68"/>
                  <a:gd name="T30" fmla="*/ 12 w 12"/>
                  <a:gd name="T31" fmla="*/ 67 h 68"/>
                  <a:gd name="T32" fmla="*/ 12 w 12"/>
                  <a:gd name="T33" fmla="*/ 65 h 68"/>
                  <a:gd name="T34" fmla="*/ 5 w 12"/>
                  <a:gd name="T35" fmla="*/ 56 h 68"/>
                  <a:gd name="T36" fmla="*/ 4 w 12"/>
                  <a:gd name="T37" fmla="*/ 47 h 68"/>
                  <a:gd name="T38" fmla="*/ 4 w 12"/>
                  <a:gd name="T39" fmla="*/ 37 h 68"/>
                  <a:gd name="T40" fmla="*/ 5 w 12"/>
                  <a:gd name="T41" fmla="*/ 30 h 68"/>
                  <a:gd name="T42" fmla="*/ 7 w 12"/>
                  <a:gd name="T43" fmla="*/ 28 h 68"/>
                  <a:gd name="T44" fmla="*/ 9 w 12"/>
                  <a:gd name="T45" fmla="*/ 19 h 68"/>
                  <a:gd name="T46" fmla="*/ 11 w 12"/>
                  <a:gd name="T47" fmla="*/ 12 h 68"/>
                  <a:gd name="T48" fmla="*/ 12 w 12"/>
                  <a:gd name="T49" fmla="*/ 7 h 68"/>
                  <a:gd name="T50" fmla="*/ 12 w 12"/>
                  <a:gd name="T51" fmla="*/ 2 h 68"/>
                  <a:gd name="T52" fmla="*/ 12 w 12"/>
                  <a:gd name="T53" fmla="*/ 2 h 68"/>
                  <a:gd name="T54" fmla="*/ 11 w 12"/>
                  <a:gd name="T55" fmla="*/ 0 h 68"/>
                  <a:gd name="T56" fmla="*/ 11 w 12"/>
                  <a:gd name="T5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7" y="18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2" y="37"/>
                    </a:lnTo>
                    <a:lnTo>
                      <a:pt x="0" y="47"/>
                    </a:lnTo>
                    <a:lnTo>
                      <a:pt x="4" y="58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2" y="65"/>
                    </a:lnTo>
                    <a:lnTo>
                      <a:pt x="5" y="56"/>
                    </a:lnTo>
                    <a:lnTo>
                      <a:pt x="4" y="47"/>
                    </a:lnTo>
                    <a:lnTo>
                      <a:pt x="4" y="37"/>
                    </a:lnTo>
                    <a:lnTo>
                      <a:pt x="5" y="30"/>
                    </a:lnTo>
                    <a:lnTo>
                      <a:pt x="7" y="28"/>
                    </a:lnTo>
                    <a:lnTo>
                      <a:pt x="9" y="19"/>
                    </a:lnTo>
                    <a:lnTo>
                      <a:pt x="11" y="12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19">
                <a:extLst>
                  <a:ext uri="{FF2B5EF4-FFF2-40B4-BE49-F238E27FC236}">
                    <a16:creationId xmlns:a16="http://schemas.microsoft.com/office/drawing/2014/main" xmlns="" id="{6C2FC908-4E06-40B7-A47E-60A0F637C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676" y="1552575"/>
                <a:ext cx="15875" cy="9525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4 h 6"/>
                  <a:gd name="T4" fmla="*/ 0 w 10"/>
                  <a:gd name="T5" fmla="*/ 4 h 6"/>
                  <a:gd name="T6" fmla="*/ 2 w 10"/>
                  <a:gd name="T7" fmla="*/ 6 h 6"/>
                  <a:gd name="T8" fmla="*/ 2 w 10"/>
                  <a:gd name="T9" fmla="*/ 6 h 6"/>
                  <a:gd name="T10" fmla="*/ 5 w 10"/>
                  <a:gd name="T11" fmla="*/ 4 h 6"/>
                  <a:gd name="T12" fmla="*/ 7 w 10"/>
                  <a:gd name="T13" fmla="*/ 4 h 6"/>
                  <a:gd name="T14" fmla="*/ 9 w 10"/>
                  <a:gd name="T15" fmla="*/ 4 h 6"/>
                  <a:gd name="T16" fmla="*/ 10 w 10"/>
                  <a:gd name="T17" fmla="*/ 4 h 6"/>
                  <a:gd name="T18" fmla="*/ 10 w 10"/>
                  <a:gd name="T19" fmla="*/ 2 h 6"/>
                  <a:gd name="T20" fmla="*/ 10 w 10"/>
                  <a:gd name="T21" fmla="*/ 2 h 6"/>
                  <a:gd name="T22" fmla="*/ 10 w 10"/>
                  <a:gd name="T23" fmla="*/ 0 h 6"/>
                  <a:gd name="T24" fmla="*/ 9 w 10"/>
                  <a:gd name="T25" fmla="*/ 0 h 6"/>
                  <a:gd name="T26" fmla="*/ 7 w 10"/>
                  <a:gd name="T27" fmla="*/ 0 h 6"/>
                  <a:gd name="T28" fmla="*/ 3 w 10"/>
                  <a:gd name="T29" fmla="*/ 0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20">
                <a:extLst>
                  <a:ext uri="{FF2B5EF4-FFF2-40B4-BE49-F238E27FC236}">
                    <a16:creationId xmlns:a16="http://schemas.microsoft.com/office/drawing/2014/main" xmlns="" id="{C8A8506C-B423-4FF3-9F5B-5EACFC11E2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66863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0 h 4"/>
                  <a:gd name="T4" fmla="*/ 0 w 7"/>
                  <a:gd name="T5" fmla="*/ 0 h 4"/>
                  <a:gd name="T6" fmla="*/ 0 w 7"/>
                  <a:gd name="T7" fmla="*/ 2 h 4"/>
                  <a:gd name="T8" fmla="*/ 0 w 7"/>
                  <a:gd name="T9" fmla="*/ 2 h 4"/>
                  <a:gd name="T10" fmla="*/ 1 w 7"/>
                  <a:gd name="T11" fmla="*/ 4 h 4"/>
                  <a:gd name="T12" fmla="*/ 5 w 7"/>
                  <a:gd name="T13" fmla="*/ 2 h 4"/>
                  <a:gd name="T14" fmla="*/ 7 w 7"/>
                  <a:gd name="T15" fmla="*/ 2 h 4"/>
                  <a:gd name="T16" fmla="*/ 7 w 7"/>
                  <a:gd name="T17" fmla="*/ 0 h 4"/>
                  <a:gd name="T18" fmla="*/ 7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21">
                <a:extLst>
                  <a:ext uri="{FF2B5EF4-FFF2-40B4-BE49-F238E27FC236}">
                    <a16:creationId xmlns:a16="http://schemas.microsoft.com/office/drawing/2014/main" xmlns="" id="{6AD3AC95-433A-44FA-AA5D-454870527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77975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0 h 4"/>
                  <a:gd name="T4" fmla="*/ 0 w 7"/>
                  <a:gd name="T5" fmla="*/ 2 h 4"/>
                  <a:gd name="T6" fmla="*/ 0 w 7"/>
                  <a:gd name="T7" fmla="*/ 2 h 4"/>
                  <a:gd name="T8" fmla="*/ 0 w 7"/>
                  <a:gd name="T9" fmla="*/ 4 h 4"/>
                  <a:gd name="T10" fmla="*/ 1 w 7"/>
                  <a:gd name="T11" fmla="*/ 4 h 4"/>
                  <a:gd name="T12" fmla="*/ 5 w 7"/>
                  <a:gd name="T13" fmla="*/ 4 h 4"/>
                  <a:gd name="T14" fmla="*/ 7 w 7"/>
                  <a:gd name="T15" fmla="*/ 4 h 4"/>
                  <a:gd name="T16" fmla="*/ 7 w 7"/>
                  <a:gd name="T17" fmla="*/ 2 h 4"/>
                  <a:gd name="T18" fmla="*/ 5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22">
                <a:extLst>
                  <a:ext uri="{FF2B5EF4-FFF2-40B4-BE49-F238E27FC236}">
                    <a16:creationId xmlns:a16="http://schemas.microsoft.com/office/drawing/2014/main" xmlns="" id="{0C44DD8F-C6CC-4634-BBCE-C8A956D091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1038" y="1481138"/>
                <a:ext cx="152400" cy="230188"/>
              </a:xfrm>
              <a:custGeom>
                <a:avLst/>
                <a:gdLst>
                  <a:gd name="T0" fmla="*/ 34 w 96"/>
                  <a:gd name="T1" fmla="*/ 7 h 145"/>
                  <a:gd name="T2" fmla="*/ 42 w 96"/>
                  <a:gd name="T3" fmla="*/ 16 h 145"/>
                  <a:gd name="T4" fmla="*/ 44 w 96"/>
                  <a:gd name="T5" fmla="*/ 23 h 145"/>
                  <a:gd name="T6" fmla="*/ 56 w 96"/>
                  <a:gd name="T7" fmla="*/ 33 h 145"/>
                  <a:gd name="T8" fmla="*/ 68 w 96"/>
                  <a:gd name="T9" fmla="*/ 37 h 145"/>
                  <a:gd name="T10" fmla="*/ 82 w 96"/>
                  <a:gd name="T11" fmla="*/ 40 h 145"/>
                  <a:gd name="T12" fmla="*/ 93 w 96"/>
                  <a:gd name="T13" fmla="*/ 49 h 145"/>
                  <a:gd name="T14" fmla="*/ 93 w 96"/>
                  <a:gd name="T15" fmla="*/ 65 h 145"/>
                  <a:gd name="T16" fmla="*/ 79 w 96"/>
                  <a:gd name="T17" fmla="*/ 80 h 145"/>
                  <a:gd name="T18" fmla="*/ 60 w 96"/>
                  <a:gd name="T19" fmla="*/ 93 h 145"/>
                  <a:gd name="T20" fmla="*/ 49 w 96"/>
                  <a:gd name="T21" fmla="*/ 105 h 145"/>
                  <a:gd name="T22" fmla="*/ 32 w 96"/>
                  <a:gd name="T23" fmla="*/ 131 h 145"/>
                  <a:gd name="T24" fmla="*/ 20 w 96"/>
                  <a:gd name="T25" fmla="*/ 140 h 145"/>
                  <a:gd name="T26" fmla="*/ 9 w 96"/>
                  <a:gd name="T27" fmla="*/ 141 h 145"/>
                  <a:gd name="T28" fmla="*/ 6 w 96"/>
                  <a:gd name="T29" fmla="*/ 140 h 145"/>
                  <a:gd name="T30" fmla="*/ 6 w 96"/>
                  <a:gd name="T31" fmla="*/ 131 h 145"/>
                  <a:gd name="T32" fmla="*/ 9 w 96"/>
                  <a:gd name="T33" fmla="*/ 129 h 145"/>
                  <a:gd name="T34" fmla="*/ 35 w 96"/>
                  <a:gd name="T35" fmla="*/ 106 h 145"/>
                  <a:gd name="T36" fmla="*/ 46 w 96"/>
                  <a:gd name="T37" fmla="*/ 89 h 145"/>
                  <a:gd name="T38" fmla="*/ 58 w 96"/>
                  <a:gd name="T39" fmla="*/ 79 h 145"/>
                  <a:gd name="T40" fmla="*/ 65 w 96"/>
                  <a:gd name="T41" fmla="*/ 73 h 145"/>
                  <a:gd name="T42" fmla="*/ 74 w 96"/>
                  <a:gd name="T43" fmla="*/ 70 h 145"/>
                  <a:gd name="T44" fmla="*/ 79 w 96"/>
                  <a:gd name="T45" fmla="*/ 61 h 145"/>
                  <a:gd name="T46" fmla="*/ 81 w 96"/>
                  <a:gd name="T47" fmla="*/ 56 h 145"/>
                  <a:gd name="T48" fmla="*/ 72 w 96"/>
                  <a:gd name="T49" fmla="*/ 45 h 145"/>
                  <a:gd name="T50" fmla="*/ 65 w 96"/>
                  <a:gd name="T51" fmla="*/ 44 h 145"/>
                  <a:gd name="T52" fmla="*/ 35 w 96"/>
                  <a:gd name="T53" fmla="*/ 31 h 145"/>
                  <a:gd name="T54" fmla="*/ 27 w 96"/>
                  <a:gd name="T55" fmla="*/ 19 h 145"/>
                  <a:gd name="T56" fmla="*/ 18 w 96"/>
                  <a:gd name="T57" fmla="*/ 14 h 145"/>
                  <a:gd name="T58" fmla="*/ 16 w 96"/>
                  <a:gd name="T59" fmla="*/ 5 h 145"/>
                  <a:gd name="T60" fmla="*/ 25 w 96"/>
                  <a:gd name="T61" fmla="*/ 2 h 145"/>
                  <a:gd name="T62" fmla="*/ 14 w 96"/>
                  <a:gd name="T63" fmla="*/ 3 h 145"/>
                  <a:gd name="T64" fmla="*/ 13 w 96"/>
                  <a:gd name="T65" fmla="*/ 9 h 145"/>
                  <a:gd name="T66" fmla="*/ 18 w 96"/>
                  <a:gd name="T67" fmla="*/ 17 h 145"/>
                  <a:gd name="T68" fmla="*/ 25 w 96"/>
                  <a:gd name="T69" fmla="*/ 21 h 145"/>
                  <a:gd name="T70" fmla="*/ 32 w 96"/>
                  <a:gd name="T71" fmla="*/ 33 h 145"/>
                  <a:gd name="T72" fmla="*/ 65 w 96"/>
                  <a:gd name="T73" fmla="*/ 47 h 145"/>
                  <a:gd name="T74" fmla="*/ 70 w 96"/>
                  <a:gd name="T75" fmla="*/ 49 h 145"/>
                  <a:gd name="T76" fmla="*/ 77 w 96"/>
                  <a:gd name="T77" fmla="*/ 54 h 145"/>
                  <a:gd name="T78" fmla="*/ 75 w 96"/>
                  <a:gd name="T79" fmla="*/ 61 h 145"/>
                  <a:gd name="T80" fmla="*/ 68 w 96"/>
                  <a:gd name="T81" fmla="*/ 70 h 145"/>
                  <a:gd name="T82" fmla="*/ 63 w 96"/>
                  <a:gd name="T83" fmla="*/ 72 h 145"/>
                  <a:gd name="T84" fmla="*/ 56 w 96"/>
                  <a:gd name="T85" fmla="*/ 75 h 145"/>
                  <a:gd name="T86" fmla="*/ 42 w 96"/>
                  <a:gd name="T87" fmla="*/ 87 h 145"/>
                  <a:gd name="T88" fmla="*/ 34 w 96"/>
                  <a:gd name="T89" fmla="*/ 103 h 145"/>
                  <a:gd name="T90" fmla="*/ 9 w 96"/>
                  <a:gd name="T91" fmla="*/ 126 h 145"/>
                  <a:gd name="T92" fmla="*/ 4 w 96"/>
                  <a:gd name="T93" fmla="*/ 129 h 145"/>
                  <a:gd name="T94" fmla="*/ 2 w 96"/>
                  <a:gd name="T95" fmla="*/ 141 h 145"/>
                  <a:gd name="T96" fmla="*/ 6 w 96"/>
                  <a:gd name="T97" fmla="*/ 145 h 145"/>
                  <a:gd name="T98" fmla="*/ 21 w 96"/>
                  <a:gd name="T99" fmla="*/ 141 h 145"/>
                  <a:gd name="T100" fmla="*/ 35 w 96"/>
                  <a:gd name="T101" fmla="*/ 133 h 145"/>
                  <a:gd name="T102" fmla="*/ 53 w 96"/>
                  <a:gd name="T103" fmla="*/ 106 h 145"/>
                  <a:gd name="T104" fmla="*/ 61 w 96"/>
                  <a:gd name="T105" fmla="*/ 94 h 145"/>
                  <a:gd name="T106" fmla="*/ 79 w 96"/>
                  <a:gd name="T107" fmla="*/ 84 h 145"/>
                  <a:gd name="T108" fmla="*/ 96 w 96"/>
                  <a:gd name="T109" fmla="*/ 65 h 145"/>
                  <a:gd name="T110" fmla="*/ 96 w 96"/>
                  <a:gd name="T111" fmla="*/ 49 h 145"/>
                  <a:gd name="T112" fmla="*/ 88 w 96"/>
                  <a:gd name="T113" fmla="*/ 40 h 145"/>
                  <a:gd name="T114" fmla="*/ 70 w 96"/>
                  <a:gd name="T115" fmla="*/ 33 h 145"/>
                  <a:gd name="T116" fmla="*/ 61 w 96"/>
                  <a:gd name="T117" fmla="*/ 31 h 145"/>
                  <a:gd name="T118" fmla="*/ 48 w 96"/>
                  <a:gd name="T119" fmla="*/ 21 h 145"/>
                  <a:gd name="T120" fmla="*/ 44 w 96"/>
                  <a:gd name="T121" fmla="*/ 16 h 145"/>
                  <a:gd name="T122" fmla="*/ 39 w 96"/>
                  <a:gd name="T123" fmla="*/ 9 h 145"/>
                  <a:gd name="T124" fmla="*/ 27 w 96"/>
                  <a:gd name="T12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5">
                    <a:moveTo>
                      <a:pt x="25" y="2"/>
                    </a:moveTo>
                    <a:lnTo>
                      <a:pt x="30" y="5"/>
                    </a:lnTo>
                    <a:lnTo>
                      <a:pt x="34" y="7"/>
                    </a:lnTo>
                    <a:lnTo>
                      <a:pt x="37" y="10"/>
                    </a:lnTo>
                    <a:lnTo>
                      <a:pt x="41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4" y="23"/>
                    </a:lnTo>
                    <a:lnTo>
                      <a:pt x="48" y="26"/>
                    </a:lnTo>
                    <a:lnTo>
                      <a:pt x="53" y="30"/>
                    </a:lnTo>
                    <a:lnTo>
                      <a:pt x="56" y="33"/>
                    </a:lnTo>
                    <a:lnTo>
                      <a:pt x="61" y="35"/>
                    </a:lnTo>
                    <a:lnTo>
                      <a:pt x="65" y="35"/>
                    </a:lnTo>
                    <a:lnTo>
                      <a:pt x="68" y="37"/>
                    </a:lnTo>
                    <a:lnTo>
                      <a:pt x="70" y="37"/>
                    </a:lnTo>
                    <a:lnTo>
                      <a:pt x="77" y="37"/>
                    </a:lnTo>
                    <a:lnTo>
                      <a:pt x="82" y="40"/>
                    </a:lnTo>
                    <a:lnTo>
                      <a:pt x="88" y="44"/>
                    </a:lnTo>
                    <a:lnTo>
                      <a:pt x="91" y="45"/>
                    </a:lnTo>
                    <a:lnTo>
                      <a:pt x="93" y="49"/>
                    </a:lnTo>
                    <a:lnTo>
                      <a:pt x="93" y="51"/>
                    </a:lnTo>
                    <a:lnTo>
                      <a:pt x="95" y="52"/>
                    </a:lnTo>
                    <a:lnTo>
                      <a:pt x="93" y="65"/>
                    </a:lnTo>
                    <a:lnTo>
                      <a:pt x="89" y="72"/>
                    </a:lnTo>
                    <a:lnTo>
                      <a:pt x="84" y="79"/>
                    </a:lnTo>
                    <a:lnTo>
                      <a:pt x="79" y="80"/>
                    </a:lnTo>
                    <a:lnTo>
                      <a:pt x="75" y="82"/>
                    </a:lnTo>
                    <a:lnTo>
                      <a:pt x="67" y="87"/>
                    </a:lnTo>
                    <a:lnTo>
                      <a:pt x="60" y="93"/>
                    </a:lnTo>
                    <a:lnTo>
                      <a:pt x="54" y="98"/>
                    </a:lnTo>
                    <a:lnTo>
                      <a:pt x="51" y="101"/>
                    </a:lnTo>
                    <a:lnTo>
                      <a:pt x="49" y="105"/>
                    </a:lnTo>
                    <a:lnTo>
                      <a:pt x="49" y="106"/>
                    </a:lnTo>
                    <a:lnTo>
                      <a:pt x="41" y="120"/>
                    </a:lnTo>
                    <a:lnTo>
                      <a:pt x="32" y="131"/>
                    </a:lnTo>
                    <a:lnTo>
                      <a:pt x="27" y="136"/>
                    </a:lnTo>
                    <a:lnTo>
                      <a:pt x="23" y="138"/>
                    </a:lnTo>
                    <a:lnTo>
                      <a:pt x="20" y="140"/>
                    </a:lnTo>
                    <a:lnTo>
                      <a:pt x="16" y="141"/>
                    </a:lnTo>
                    <a:lnTo>
                      <a:pt x="11" y="143"/>
                    </a:lnTo>
                    <a:lnTo>
                      <a:pt x="9" y="141"/>
                    </a:lnTo>
                    <a:lnTo>
                      <a:pt x="7" y="141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1"/>
                    </a:lnTo>
                    <a:lnTo>
                      <a:pt x="7" y="131"/>
                    </a:lnTo>
                    <a:lnTo>
                      <a:pt x="9" y="129"/>
                    </a:lnTo>
                    <a:lnTo>
                      <a:pt x="9" y="129"/>
                    </a:lnTo>
                    <a:lnTo>
                      <a:pt x="20" y="124"/>
                    </a:lnTo>
                    <a:lnTo>
                      <a:pt x="28" y="115"/>
                    </a:lnTo>
                    <a:lnTo>
                      <a:pt x="35" y="106"/>
                    </a:lnTo>
                    <a:lnTo>
                      <a:pt x="41" y="98"/>
                    </a:lnTo>
                    <a:lnTo>
                      <a:pt x="42" y="96"/>
                    </a:lnTo>
                    <a:lnTo>
                      <a:pt x="46" y="89"/>
                    </a:lnTo>
                    <a:lnTo>
                      <a:pt x="49" y="86"/>
                    </a:lnTo>
                    <a:lnTo>
                      <a:pt x="54" y="80"/>
                    </a:lnTo>
                    <a:lnTo>
                      <a:pt x="58" y="79"/>
                    </a:lnTo>
                    <a:lnTo>
                      <a:pt x="61" y="75"/>
                    </a:lnTo>
                    <a:lnTo>
                      <a:pt x="63" y="75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8" y="73"/>
                    </a:lnTo>
                    <a:lnTo>
                      <a:pt x="74" y="70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79" y="59"/>
                    </a:lnTo>
                    <a:lnTo>
                      <a:pt x="81" y="56"/>
                    </a:lnTo>
                    <a:lnTo>
                      <a:pt x="79" y="51"/>
                    </a:lnTo>
                    <a:lnTo>
                      <a:pt x="75" y="47"/>
                    </a:lnTo>
                    <a:lnTo>
                      <a:pt x="72" y="45"/>
                    </a:lnTo>
                    <a:lnTo>
                      <a:pt x="68" y="44"/>
                    </a:lnTo>
                    <a:lnTo>
                      <a:pt x="67" y="44"/>
                    </a:lnTo>
                    <a:lnTo>
                      <a:pt x="65" y="44"/>
                    </a:lnTo>
                    <a:lnTo>
                      <a:pt x="51" y="40"/>
                    </a:lnTo>
                    <a:lnTo>
                      <a:pt x="41" y="37"/>
                    </a:lnTo>
                    <a:lnTo>
                      <a:pt x="35" y="31"/>
                    </a:lnTo>
                    <a:lnTo>
                      <a:pt x="34" y="28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5" y="17"/>
                    </a:lnTo>
                    <a:lnTo>
                      <a:pt x="23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21" y="2"/>
                    </a:lnTo>
                    <a:lnTo>
                      <a:pt x="25" y="2"/>
                    </a:lnTo>
                    <a:close/>
                    <a:moveTo>
                      <a:pt x="14" y="2"/>
                    </a:move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21"/>
                    </a:lnTo>
                    <a:lnTo>
                      <a:pt x="27" y="24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9" y="38"/>
                    </a:lnTo>
                    <a:lnTo>
                      <a:pt x="49" y="44"/>
                    </a:lnTo>
                    <a:lnTo>
                      <a:pt x="65" y="47"/>
                    </a:lnTo>
                    <a:lnTo>
                      <a:pt x="65" y="47"/>
                    </a:lnTo>
                    <a:lnTo>
                      <a:pt x="68" y="47"/>
                    </a:lnTo>
                    <a:lnTo>
                      <a:pt x="70" y="49"/>
                    </a:lnTo>
                    <a:lnTo>
                      <a:pt x="74" y="51"/>
                    </a:lnTo>
                    <a:lnTo>
                      <a:pt x="75" y="52"/>
                    </a:lnTo>
                    <a:lnTo>
                      <a:pt x="77" y="54"/>
                    </a:lnTo>
                    <a:lnTo>
                      <a:pt x="77" y="58"/>
                    </a:lnTo>
                    <a:lnTo>
                      <a:pt x="75" y="59"/>
                    </a:lnTo>
                    <a:lnTo>
                      <a:pt x="75" y="61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0" y="73"/>
                    </a:lnTo>
                    <a:lnTo>
                      <a:pt x="56" y="75"/>
                    </a:lnTo>
                    <a:lnTo>
                      <a:pt x="51" y="79"/>
                    </a:lnTo>
                    <a:lnTo>
                      <a:pt x="48" y="82"/>
                    </a:lnTo>
                    <a:lnTo>
                      <a:pt x="42" y="87"/>
                    </a:lnTo>
                    <a:lnTo>
                      <a:pt x="39" y="94"/>
                    </a:lnTo>
                    <a:lnTo>
                      <a:pt x="37" y="96"/>
                    </a:lnTo>
                    <a:lnTo>
                      <a:pt x="34" y="103"/>
                    </a:lnTo>
                    <a:lnTo>
                      <a:pt x="27" y="113"/>
                    </a:lnTo>
                    <a:lnTo>
                      <a:pt x="18" y="120"/>
                    </a:lnTo>
                    <a:lnTo>
                      <a:pt x="9" y="126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9"/>
                    </a:lnTo>
                    <a:lnTo>
                      <a:pt x="2" y="133"/>
                    </a:lnTo>
                    <a:lnTo>
                      <a:pt x="0" y="136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4" y="143"/>
                    </a:lnTo>
                    <a:lnTo>
                      <a:pt x="6" y="145"/>
                    </a:lnTo>
                    <a:lnTo>
                      <a:pt x="9" y="145"/>
                    </a:lnTo>
                    <a:lnTo>
                      <a:pt x="16" y="145"/>
                    </a:lnTo>
                    <a:lnTo>
                      <a:pt x="21" y="141"/>
                    </a:lnTo>
                    <a:lnTo>
                      <a:pt x="25" y="140"/>
                    </a:lnTo>
                    <a:lnTo>
                      <a:pt x="28" y="138"/>
                    </a:lnTo>
                    <a:lnTo>
                      <a:pt x="35" y="133"/>
                    </a:lnTo>
                    <a:lnTo>
                      <a:pt x="44" y="122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4" y="103"/>
                    </a:lnTo>
                    <a:lnTo>
                      <a:pt x="56" y="99"/>
                    </a:lnTo>
                    <a:lnTo>
                      <a:pt x="61" y="94"/>
                    </a:lnTo>
                    <a:lnTo>
                      <a:pt x="68" y="91"/>
                    </a:lnTo>
                    <a:lnTo>
                      <a:pt x="77" y="86"/>
                    </a:lnTo>
                    <a:lnTo>
                      <a:pt x="79" y="84"/>
                    </a:lnTo>
                    <a:lnTo>
                      <a:pt x="86" y="80"/>
                    </a:lnTo>
                    <a:lnTo>
                      <a:pt x="91" y="73"/>
                    </a:lnTo>
                    <a:lnTo>
                      <a:pt x="96" y="65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96" y="49"/>
                    </a:lnTo>
                    <a:lnTo>
                      <a:pt x="95" y="45"/>
                    </a:lnTo>
                    <a:lnTo>
                      <a:pt x="91" y="42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7" y="35"/>
                    </a:lnTo>
                    <a:lnTo>
                      <a:pt x="70" y="33"/>
                    </a:lnTo>
                    <a:lnTo>
                      <a:pt x="68" y="33"/>
                    </a:lnTo>
                    <a:lnTo>
                      <a:pt x="65" y="31"/>
                    </a:lnTo>
                    <a:lnTo>
                      <a:pt x="61" y="31"/>
                    </a:lnTo>
                    <a:lnTo>
                      <a:pt x="56" y="28"/>
                    </a:lnTo>
                    <a:lnTo>
                      <a:pt x="51" y="26"/>
                    </a:lnTo>
                    <a:lnTo>
                      <a:pt x="48" y="21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2"/>
                    </a:lnTo>
                    <a:lnTo>
                      <a:pt x="39" y="9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3">
                <a:extLst>
                  <a:ext uri="{FF2B5EF4-FFF2-40B4-BE49-F238E27FC236}">
                    <a16:creationId xmlns:a16="http://schemas.microsoft.com/office/drawing/2014/main" xmlns="" id="{478B1B40-DDC9-4499-BBAD-CA4873613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8" y="1484313"/>
                <a:ext cx="134938" cy="223838"/>
              </a:xfrm>
              <a:custGeom>
                <a:avLst/>
                <a:gdLst>
                  <a:gd name="T0" fmla="*/ 10 w 85"/>
                  <a:gd name="T1" fmla="*/ 1 h 141"/>
                  <a:gd name="T2" fmla="*/ 12 w 85"/>
                  <a:gd name="T3" fmla="*/ 3 h 141"/>
                  <a:gd name="T4" fmla="*/ 17 w 85"/>
                  <a:gd name="T5" fmla="*/ 7 h 141"/>
                  <a:gd name="T6" fmla="*/ 26 w 85"/>
                  <a:gd name="T7" fmla="*/ 14 h 141"/>
                  <a:gd name="T8" fmla="*/ 33 w 85"/>
                  <a:gd name="T9" fmla="*/ 24 h 141"/>
                  <a:gd name="T10" fmla="*/ 40 w 85"/>
                  <a:gd name="T11" fmla="*/ 31 h 141"/>
                  <a:gd name="T12" fmla="*/ 64 w 85"/>
                  <a:gd name="T13" fmla="*/ 40 h 141"/>
                  <a:gd name="T14" fmla="*/ 66 w 85"/>
                  <a:gd name="T15" fmla="*/ 40 h 141"/>
                  <a:gd name="T16" fmla="*/ 73 w 85"/>
                  <a:gd name="T17" fmla="*/ 42 h 141"/>
                  <a:gd name="T18" fmla="*/ 80 w 85"/>
                  <a:gd name="T19" fmla="*/ 47 h 141"/>
                  <a:gd name="T20" fmla="*/ 82 w 85"/>
                  <a:gd name="T21" fmla="*/ 56 h 141"/>
                  <a:gd name="T22" fmla="*/ 82 w 85"/>
                  <a:gd name="T23" fmla="*/ 57 h 141"/>
                  <a:gd name="T24" fmla="*/ 80 w 85"/>
                  <a:gd name="T25" fmla="*/ 63 h 141"/>
                  <a:gd name="T26" fmla="*/ 75 w 85"/>
                  <a:gd name="T27" fmla="*/ 70 h 141"/>
                  <a:gd name="T28" fmla="*/ 66 w 85"/>
                  <a:gd name="T29" fmla="*/ 75 h 141"/>
                  <a:gd name="T30" fmla="*/ 54 w 85"/>
                  <a:gd name="T31" fmla="*/ 82 h 141"/>
                  <a:gd name="T32" fmla="*/ 38 w 85"/>
                  <a:gd name="T33" fmla="*/ 103 h 141"/>
                  <a:gd name="T34" fmla="*/ 30 w 85"/>
                  <a:gd name="T35" fmla="*/ 115 h 141"/>
                  <a:gd name="T36" fmla="*/ 12 w 85"/>
                  <a:gd name="T37" fmla="*/ 134 h 141"/>
                  <a:gd name="T38" fmla="*/ 2 w 85"/>
                  <a:gd name="T39" fmla="*/ 139 h 141"/>
                  <a:gd name="T40" fmla="*/ 2 w 85"/>
                  <a:gd name="T41" fmla="*/ 141 h 141"/>
                  <a:gd name="T42" fmla="*/ 3 w 85"/>
                  <a:gd name="T43" fmla="*/ 141 h 141"/>
                  <a:gd name="T44" fmla="*/ 23 w 85"/>
                  <a:gd name="T45" fmla="*/ 127 h 141"/>
                  <a:gd name="T46" fmla="*/ 38 w 85"/>
                  <a:gd name="T47" fmla="*/ 108 h 141"/>
                  <a:gd name="T48" fmla="*/ 40 w 85"/>
                  <a:gd name="T49" fmla="*/ 104 h 141"/>
                  <a:gd name="T50" fmla="*/ 44 w 85"/>
                  <a:gd name="T51" fmla="*/ 97 h 141"/>
                  <a:gd name="T52" fmla="*/ 50 w 85"/>
                  <a:gd name="T53" fmla="*/ 89 h 141"/>
                  <a:gd name="T54" fmla="*/ 59 w 85"/>
                  <a:gd name="T55" fmla="*/ 82 h 141"/>
                  <a:gd name="T56" fmla="*/ 66 w 85"/>
                  <a:gd name="T57" fmla="*/ 78 h 141"/>
                  <a:gd name="T58" fmla="*/ 73 w 85"/>
                  <a:gd name="T59" fmla="*/ 75 h 141"/>
                  <a:gd name="T60" fmla="*/ 82 w 85"/>
                  <a:gd name="T61" fmla="*/ 68 h 141"/>
                  <a:gd name="T62" fmla="*/ 85 w 85"/>
                  <a:gd name="T63" fmla="*/ 59 h 141"/>
                  <a:gd name="T64" fmla="*/ 85 w 85"/>
                  <a:gd name="T65" fmla="*/ 56 h 141"/>
                  <a:gd name="T66" fmla="*/ 84 w 85"/>
                  <a:gd name="T67" fmla="*/ 47 h 141"/>
                  <a:gd name="T68" fmla="*/ 77 w 85"/>
                  <a:gd name="T69" fmla="*/ 40 h 141"/>
                  <a:gd name="T70" fmla="*/ 70 w 85"/>
                  <a:gd name="T71" fmla="*/ 36 h 141"/>
                  <a:gd name="T72" fmla="*/ 64 w 85"/>
                  <a:gd name="T73" fmla="*/ 36 h 141"/>
                  <a:gd name="T74" fmla="*/ 50 w 85"/>
                  <a:gd name="T75" fmla="*/ 33 h 141"/>
                  <a:gd name="T76" fmla="*/ 37 w 85"/>
                  <a:gd name="T77" fmla="*/ 24 h 141"/>
                  <a:gd name="T78" fmla="*/ 33 w 85"/>
                  <a:gd name="T79" fmla="*/ 17 h 141"/>
                  <a:gd name="T80" fmla="*/ 24 w 85"/>
                  <a:gd name="T81" fmla="*/ 7 h 141"/>
                  <a:gd name="T82" fmla="*/ 17 w 85"/>
                  <a:gd name="T83" fmla="*/ 1 h 141"/>
                  <a:gd name="T84" fmla="*/ 14 w 85"/>
                  <a:gd name="T85" fmla="*/ 0 h 141"/>
                  <a:gd name="T86" fmla="*/ 10 w 85"/>
                  <a:gd name="T8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41">
                    <a:moveTo>
                      <a:pt x="10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23" y="10"/>
                    </a:lnTo>
                    <a:lnTo>
                      <a:pt x="26" y="14"/>
                    </a:lnTo>
                    <a:lnTo>
                      <a:pt x="30" y="19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40" y="31"/>
                    </a:lnTo>
                    <a:lnTo>
                      <a:pt x="49" y="3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7" y="43"/>
                    </a:lnTo>
                    <a:lnTo>
                      <a:pt x="80" y="47"/>
                    </a:lnTo>
                    <a:lnTo>
                      <a:pt x="82" y="50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2" y="57"/>
                    </a:lnTo>
                    <a:lnTo>
                      <a:pt x="82" y="59"/>
                    </a:lnTo>
                    <a:lnTo>
                      <a:pt x="80" y="63"/>
                    </a:lnTo>
                    <a:lnTo>
                      <a:pt x="78" y="66"/>
                    </a:lnTo>
                    <a:lnTo>
                      <a:pt x="75" y="70"/>
                    </a:lnTo>
                    <a:lnTo>
                      <a:pt x="71" y="73"/>
                    </a:lnTo>
                    <a:lnTo>
                      <a:pt x="66" y="75"/>
                    </a:lnTo>
                    <a:lnTo>
                      <a:pt x="61" y="77"/>
                    </a:lnTo>
                    <a:lnTo>
                      <a:pt x="54" y="82"/>
                    </a:lnTo>
                    <a:lnTo>
                      <a:pt x="44" y="91"/>
                    </a:lnTo>
                    <a:lnTo>
                      <a:pt x="38" y="103"/>
                    </a:lnTo>
                    <a:lnTo>
                      <a:pt x="35" y="106"/>
                    </a:lnTo>
                    <a:lnTo>
                      <a:pt x="30" y="115"/>
                    </a:lnTo>
                    <a:lnTo>
                      <a:pt x="21" y="124"/>
                    </a:lnTo>
                    <a:lnTo>
                      <a:pt x="12" y="134"/>
                    </a:lnTo>
                    <a:lnTo>
                      <a:pt x="2" y="139"/>
                    </a:lnTo>
                    <a:lnTo>
                      <a:pt x="2" y="139"/>
                    </a:lnTo>
                    <a:lnTo>
                      <a:pt x="0" y="139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3" y="141"/>
                    </a:lnTo>
                    <a:lnTo>
                      <a:pt x="12" y="136"/>
                    </a:lnTo>
                    <a:lnTo>
                      <a:pt x="23" y="127"/>
                    </a:lnTo>
                    <a:lnTo>
                      <a:pt x="31" y="117"/>
                    </a:lnTo>
                    <a:lnTo>
                      <a:pt x="38" y="108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4" y="97"/>
                    </a:lnTo>
                    <a:lnTo>
                      <a:pt x="47" y="92"/>
                    </a:lnTo>
                    <a:lnTo>
                      <a:pt x="50" y="89"/>
                    </a:lnTo>
                    <a:lnTo>
                      <a:pt x="56" y="85"/>
                    </a:lnTo>
                    <a:lnTo>
                      <a:pt x="59" y="82"/>
                    </a:lnTo>
                    <a:lnTo>
                      <a:pt x="63" y="8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73" y="75"/>
                    </a:lnTo>
                    <a:lnTo>
                      <a:pt x="78" y="71"/>
                    </a:lnTo>
                    <a:lnTo>
                      <a:pt x="82" y="68"/>
                    </a:lnTo>
                    <a:lnTo>
                      <a:pt x="84" y="63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0"/>
                    </a:lnTo>
                    <a:lnTo>
                      <a:pt x="84" y="47"/>
                    </a:lnTo>
                    <a:lnTo>
                      <a:pt x="80" y="42"/>
                    </a:lnTo>
                    <a:lnTo>
                      <a:pt x="77" y="40"/>
                    </a:lnTo>
                    <a:lnTo>
                      <a:pt x="73" y="38"/>
                    </a:lnTo>
                    <a:lnTo>
                      <a:pt x="70" y="36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0" y="33"/>
                    </a:lnTo>
                    <a:lnTo>
                      <a:pt x="42" y="28"/>
                    </a:lnTo>
                    <a:lnTo>
                      <a:pt x="37" y="24"/>
                    </a:lnTo>
                    <a:lnTo>
                      <a:pt x="35" y="22"/>
                    </a:lnTo>
                    <a:lnTo>
                      <a:pt x="33" y="17"/>
                    </a:lnTo>
                    <a:lnTo>
                      <a:pt x="28" y="12"/>
                    </a:lnTo>
                    <a:lnTo>
                      <a:pt x="24" y="7"/>
                    </a:lnTo>
                    <a:lnTo>
                      <a:pt x="21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24">
                <a:extLst>
                  <a:ext uri="{FF2B5EF4-FFF2-40B4-BE49-F238E27FC236}">
                    <a16:creationId xmlns:a16="http://schemas.microsoft.com/office/drawing/2014/main" xmlns="" id="{4EEA0382-2418-4629-AB1D-707F5F6C3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01" y="1539875"/>
                <a:ext cx="77788" cy="71438"/>
              </a:xfrm>
              <a:custGeom>
                <a:avLst/>
                <a:gdLst>
                  <a:gd name="T0" fmla="*/ 30 w 49"/>
                  <a:gd name="T1" fmla="*/ 1 h 45"/>
                  <a:gd name="T2" fmla="*/ 33 w 49"/>
                  <a:gd name="T3" fmla="*/ 10 h 45"/>
                  <a:gd name="T4" fmla="*/ 33 w 49"/>
                  <a:gd name="T5" fmla="*/ 22 h 45"/>
                  <a:gd name="T6" fmla="*/ 28 w 49"/>
                  <a:gd name="T7" fmla="*/ 29 h 45"/>
                  <a:gd name="T8" fmla="*/ 24 w 49"/>
                  <a:gd name="T9" fmla="*/ 31 h 45"/>
                  <a:gd name="T10" fmla="*/ 17 w 49"/>
                  <a:gd name="T11" fmla="*/ 28 h 45"/>
                  <a:gd name="T12" fmla="*/ 16 w 49"/>
                  <a:gd name="T13" fmla="*/ 24 h 45"/>
                  <a:gd name="T14" fmla="*/ 16 w 49"/>
                  <a:gd name="T15" fmla="*/ 21 h 45"/>
                  <a:gd name="T16" fmla="*/ 17 w 49"/>
                  <a:gd name="T17" fmla="*/ 22 h 45"/>
                  <a:gd name="T18" fmla="*/ 21 w 49"/>
                  <a:gd name="T19" fmla="*/ 24 h 45"/>
                  <a:gd name="T20" fmla="*/ 26 w 49"/>
                  <a:gd name="T21" fmla="*/ 24 h 45"/>
                  <a:gd name="T22" fmla="*/ 30 w 49"/>
                  <a:gd name="T23" fmla="*/ 21 h 45"/>
                  <a:gd name="T24" fmla="*/ 30 w 49"/>
                  <a:gd name="T25" fmla="*/ 14 h 45"/>
                  <a:gd name="T26" fmla="*/ 28 w 49"/>
                  <a:gd name="T27" fmla="*/ 8 h 45"/>
                  <a:gd name="T28" fmla="*/ 19 w 49"/>
                  <a:gd name="T29" fmla="*/ 5 h 45"/>
                  <a:gd name="T30" fmla="*/ 12 w 49"/>
                  <a:gd name="T31" fmla="*/ 5 h 45"/>
                  <a:gd name="T32" fmla="*/ 10 w 49"/>
                  <a:gd name="T33" fmla="*/ 7 h 45"/>
                  <a:gd name="T34" fmla="*/ 0 w 49"/>
                  <a:gd name="T35" fmla="*/ 24 h 45"/>
                  <a:gd name="T36" fmla="*/ 3 w 49"/>
                  <a:gd name="T37" fmla="*/ 35 h 45"/>
                  <a:gd name="T38" fmla="*/ 19 w 49"/>
                  <a:gd name="T39" fmla="*/ 45 h 45"/>
                  <a:gd name="T40" fmla="*/ 33 w 49"/>
                  <a:gd name="T41" fmla="*/ 43 h 45"/>
                  <a:gd name="T42" fmla="*/ 43 w 49"/>
                  <a:gd name="T43" fmla="*/ 36 h 45"/>
                  <a:gd name="T44" fmla="*/ 49 w 49"/>
                  <a:gd name="T45" fmla="*/ 19 h 45"/>
                  <a:gd name="T46" fmla="*/ 49 w 49"/>
                  <a:gd name="T47" fmla="*/ 8 h 45"/>
                  <a:gd name="T48" fmla="*/ 47 w 49"/>
                  <a:gd name="T49" fmla="*/ 7 h 45"/>
                  <a:gd name="T50" fmla="*/ 45 w 49"/>
                  <a:gd name="T51" fmla="*/ 8 h 45"/>
                  <a:gd name="T52" fmla="*/ 45 w 49"/>
                  <a:gd name="T53" fmla="*/ 22 h 45"/>
                  <a:gd name="T54" fmla="*/ 35 w 49"/>
                  <a:gd name="T55" fmla="*/ 40 h 45"/>
                  <a:gd name="T56" fmla="*/ 24 w 49"/>
                  <a:gd name="T57" fmla="*/ 42 h 45"/>
                  <a:gd name="T58" fmla="*/ 7 w 49"/>
                  <a:gd name="T59" fmla="*/ 33 h 45"/>
                  <a:gd name="T60" fmla="*/ 5 w 49"/>
                  <a:gd name="T61" fmla="*/ 29 h 45"/>
                  <a:gd name="T62" fmla="*/ 3 w 49"/>
                  <a:gd name="T63" fmla="*/ 22 h 45"/>
                  <a:gd name="T64" fmla="*/ 7 w 49"/>
                  <a:gd name="T65" fmla="*/ 14 h 45"/>
                  <a:gd name="T66" fmla="*/ 12 w 49"/>
                  <a:gd name="T67" fmla="*/ 8 h 45"/>
                  <a:gd name="T68" fmla="*/ 19 w 49"/>
                  <a:gd name="T69" fmla="*/ 7 h 45"/>
                  <a:gd name="T70" fmla="*/ 24 w 49"/>
                  <a:gd name="T71" fmla="*/ 10 h 45"/>
                  <a:gd name="T72" fmla="*/ 28 w 49"/>
                  <a:gd name="T73" fmla="*/ 15 h 45"/>
                  <a:gd name="T74" fmla="*/ 26 w 49"/>
                  <a:gd name="T75" fmla="*/ 21 h 45"/>
                  <a:gd name="T76" fmla="*/ 23 w 49"/>
                  <a:gd name="T77" fmla="*/ 22 h 45"/>
                  <a:gd name="T78" fmla="*/ 21 w 49"/>
                  <a:gd name="T79" fmla="*/ 21 h 45"/>
                  <a:gd name="T80" fmla="*/ 17 w 49"/>
                  <a:gd name="T81" fmla="*/ 17 h 45"/>
                  <a:gd name="T82" fmla="*/ 14 w 49"/>
                  <a:gd name="T83" fmla="*/ 19 h 45"/>
                  <a:gd name="T84" fmla="*/ 12 w 49"/>
                  <a:gd name="T85" fmla="*/ 22 h 45"/>
                  <a:gd name="T86" fmla="*/ 16 w 49"/>
                  <a:gd name="T87" fmla="*/ 29 h 45"/>
                  <a:gd name="T88" fmla="*/ 21 w 49"/>
                  <a:gd name="T89" fmla="*/ 33 h 45"/>
                  <a:gd name="T90" fmla="*/ 24 w 49"/>
                  <a:gd name="T91" fmla="*/ 33 h 45"/>
                  <a:gd name="T92" fmla="*/ 30 w 49"/>
                  <a:gd name="T93" fmla="*/ 31 h 45"/>
                  <a:gd name="T94" fmla="*/ 35 w 49"/>
                  <a:gd name="T95" fmla="*/ 24 h 45"/>
                  <a:gd name="T96" fmla="*/ 35 w 49"/>
                  <a:gd name="T97" fmla="*/ 10 h 45"/>
                  <a:gd name="T98" fmla="*/ 31 w 49"/>
                  <a:gd name="T9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5">
                    <a:moveTo>
                      <a:pt x="31" y="0"/>
                    </a:moveTo>
                    <a:lnTo>
                      <a:pt x="30" y="1"/>
                    </a:lnTo>
                    <a:lnTo>
                      <a:pt x="30" y="1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3" y="22"/>
                    </a:lnTo>
                    <a:lnTo>
                      <a:pt x="31" y="28"/>
                    </a:lnTo>
                    <a:lnTo>
                      <a:pt x="28" y="29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1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2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8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2" y="15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3" y="35"/>
                    </a:lnTo>
                    <a:lnTo>
                      <a:pt x="12" y="42"/>
                    </a:lnTo>
                    <a:lnTo>
                      <a:pt x="19" y="45"/>
                    </a:lnTo>
                    <a:lnTo>
                      <a:pt x="28" y="45"/>
                    </a:lnTo>
                    <a:lnTo>
                      <a:pt x="33" y="43"/>
                    </a:lnTo>
                    <a:lnTo>
                      <a:pt x="37" y="43"/>
                    </a:lnTo>
                    <a:lnTo>
                      <a:pt x="43" y="36"/>
                    </a:lnTo>
                    <a:lnTo>
                      <a:pt x="49" y="28"/>
                    </a:lnTo>
                    <a:lnTo>
                      <a:pt x="49" y="19"/>
                    </a:lnTo>
                    <a:lnTo>
                      <a:pt x="49" y="10"/>
                    </a:lnTo>
                    <a:lnTo>
                      <a:pt x="49" y="8"/>
                    </a:lnTo>
                    <a:lnTo>
                      <a:pt x="49" y="7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7" y="12"/>
                    </a:lnTo>
                    <a:lnTo>
                      <a:pt x="45" y="22"/>
                    </a:lnTo>
                    <a:lnTo>
                      <a:pt x="43" y="33"/>
                    </a:lnTo>
                    <a:lnTo>
                      <a:pt x="35" y="40"/>
                    </a:lnTo>
                    <a:lnTo>
                      <a:pt x="31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6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6" y="7"/>
                    </a:lnTo>
                    <a:lnTo>
                      <a:pt x="19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8" y="15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2" y="2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17" y="31"/>
                    </a:lnTo>
                    <a:lnTo>
                      <a:pt x="21" y="33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8" y="33"/>
                    </a:lnTo>
                    <a:lnTo>
                      <a:pt x="30" y="31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17"/>
                    </a:lnTo>
                    <a:lnTo>
                      <a:pt x="35" y="1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25">
                <a:extLst>
                  <a:ext uri="{FF2B5EF4-FFF2-40B4-BE49-F238E27FC236}">
                    <a16:creationId xmlns:a16="http://schemas.microsoft.com/office/drawing/2014/main" xmlns="" id="{A4C4C1DD-AA9D-4460-B47F-2A280BD10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13" y="1547813"/>
                <a:ext cx="55563" cy="55563"/>
              </a:xfrm>
              <a:custGeom>
                <a:avLst/>
                <a:gdLst>
                  <a:gd name="T0" fmla="*/ 33 w 35"/>
                  <a:gd name="T1" fmla="*/ 0 h 35"/>
                  <a:gd name="T2" fmla="*/ 31 w 35"/>
                  <a:gd name="T3" fmla="*/ 0 h 35"/>
                  <a:gd name="T4" fmla="*/ 31 w 35"/>
                  <a:gd name="T5" fmla="*/ 2 h 35"/>
                  <a:gd name="T6" fmla="*/ 31 w 35"/>
                  <a:gd name="T7" fmla="*/ 3 h 35"/>
                  <a:gd name="T8" fmla="*/ 33 w 35"/>
                  <a:gd name="T9" fmla="*/ 10 h 35"/>
                  <a:gd name="T10" fmla="*/ 33 w 35"/>
                  <a:gd name="T11" fmla="*/ 17 h 35"/>
                  <a:gd name="T12" fmla="*/ 30 w 35"/>
                  <a:gd name="T13" fmla="*/ 24 h 35"/>
                  <a:gd name="T14" fmla="*/ 23 w 35"/>
                  <a:gd name="T15" fmla="*/ 31 h 35"/>
                  <a:gd name="T16" fmla="*/ 21 w 35"/>
                  <a:gd name="T17" fmla="*/ 31 h 35"/>
                  <a:gd name="T18" fmla="*/ 19 w 35"/>
                  <a:gd name="T19" fmla="*/ 31 h 35"/>
                  <a:gd name="T20" fmla="*/ 16 w 35"/>
                  <a:gd name="T21" fmla="*/ 31 h 35"/>
                  <a:gd name="T22" fmla="*/ 12 w 35"/>
                  <a:gd name="T23" fmla="*/ 30 h 35"/>
                  <a:gd name="T24" fmla="*/ 7 w 35"/>
                  <a:gd name="T25" fmla="*/ 28 h 35"/>
                  <a:gd name="T26" fmla="*/ 3 w 35"/>
                  <a:gd name="T27" fmla="*/ 24 h 35"/>
                  <a:gd name="T28" fmla="*/ 3 w 35"/>
                  <a:gd name="T29" fmla="*/ 23 h 35"/>
                  <a:gd name="T30" fmla="*/ 3 w 35"/>
                  <a:gd name="T31" fmla="*/ 21 h 35"/>
                  <a:gd name="T32" fmla="*/ 3 w 35"/>
                  <a:gd name="T33" fmla="*/ 17 h 35"/>
                  <a:gd name="T34" fmla="*/ 3 w 35"/>
                  <a:gd name="T35" fmla="*/ 16 h 35"/>
                  <a:gd name="T36" fmla="*/ 5 w 35"/>
                  <a:gd name="T37" fmla="*/ 12 h 35"/>
                  <a:gd name="T38" fmla="*/ 7 w 35"/>
                  <a:gd name="T39" fmla="*/ 10 h 35"/>
                  <a:gd name="T40" fmla="*/ 12 w 35"/>
                  <a:gd name="T41" fmla="*/ 10 h 35"/>
                  <a:gd name="T42" fmla="*/ 12 w 35"/>
                  <a:gd name="T43" fmla="*/ 10 h 35"/>
                  <a:gd name="T44" fmla="*/ 14 w 35"/>
                  <a:gd name="T45" fmla="*/ 10 h 35"/>
                  <a:gd name="T46" fmla="*/ 17 w 35"/>
                  <a:gd name="T47" fmla="*/ 12 h 35"/>
                  <a:gd name="T48" fmla="*/ 19 w 35"/>
                  <a:gd name="T49" fmla="*/ 14 h 35"/>
                  <a:gd name="T50" fmla="*/ 19 w 35"/>
                  <a:gd name="T51" fmla="*/ 16 h 35"/>
                  <a:gd name="T52" fmla="*/ 19 w 35"/>
                  <a:gd name="T53" fmla="*/ 17 h 35"/>
                  <a:gd name="T54" fmla="*/ 21 w 35"/>
                  <a:gd name="T55" fmla="*/ 17 h 35"/>
                  <a:gd name="T56" fmla="*/ 23 w 35"/>
                  <a:gd name="T57" fmla="*/ 17 h 35"/>
                  <a:gd name="T58" fmla="*/ 23 w 35"/>
                  <a:gd name="T59" fmla="*/ 16 h 35"/>
                  <a:gd name="T60" fmla="*/ 21 w 35"/>
                  <a:gd name="T61" fmla="*/ 12 h 35"/>
                  <a:gd name="T62" fmla="*/ 19 w 35"/>
                  <a:gd name="T63" fmla="*/ 10 h 35"/>
                  <a:gd name="T64" fmla="*/ 17 w 35"/>
                  <a:gd name="T65" fmla="*/ 9 h 35"/>
                  <a:gd name="T66" fmla="*/ 14 w 35"/>
                  <a:gd name="T67" fmla="*/ 7 h 35"/>
                  <a:gd name="T68" fmla="*/ 12 w 35"/>
                  <a:gd name="T69" fmla="*/ 7 h 35"/>
                  <a:gd name="T70" fmla="*/ 9 w 35"/>
                  <a:gd name="T71" fmla="*/ 7 h 35"/>
                  <a:gd name="T72" fmla="*/ 5 w 35"/>
                  <a:gd name="T73" fmla="*/ 9 h 35"/>
                  <a:gd name="T74" fmla="*/ 3 w 35"/>
                  <a:gd name="T75" fmla="*/ 10 h 35"/>
                  <a:gd name="T76" fmla="*/ 2 w 35"/>
                  <a:gd name="T77" fmla="*/ 14 h 35"/>
                  <a:gd name="T78" fmla="*/ 0 w 35"/>
                  <a:gd name="T79" fmla="*/ 17 h 35"/>
                  <a:gd name="T80" fmla="*/ 0 w 35"/>
                  <a:gd name="T81" fmla="*/ 21 h 35"/>
                  <a:gd name="T82" fmla="*/ 2 w 35"/>
                  <a:gd name="T83" fmla="*/ 24 h 35"/>
                  <a:gd name="T84" fmla="*/ 2 w 35"/>
                  <a:gd name="T85" fmla="*/ 24 h 35"/>
                  <a:gd name="T86" fmla="*/ 5 w 35"/>
                  <a:gd name="T87" fmla="*/ 30 h 35"/>
                  <a:gd name="T88" fmla="*/ 9 w 35"/>
                  <a:gd name="T89" fmla="*/ 33 h 35"/>
                  <a:gd name="T90" fmla="*/ 14 w 35"/>
                  <a:gd name="T91" fmla="*/ 33 h 35"/>
                  <a:gd name="T92" fmla="*/ 17 w 35"/>
                  <a:gd name="T93" fmla="*/ 35 h 35"/>
                  <a:gd name="T94" fmla="*/ 21 w 35"/>
                  <a:gd name="T95" fmla="*/ 35 h 35"/>
                  <a:gd name="T96" fmla="*/ 23 w 35"/>
                  <a:gd name="T97" fmla="*/ 33 h 35"/>
                  <a:gd name="T98" fmla="*/ 24 w 35"/>
                  <a:gd name="T99" fmla="*/ 33 h 35"/>
                  <a:gd name="T100" fmla="*/ 31 w 35"/>
                  <a:gd name="T101" fmla="*/ 28 h 35"/>
                  <a:gd name="T102" fmla="*/ 35 w 35"/>
                  <a:gd name="T103" fmla="*/ 19 h 35"/>
                  <a:gd name="T104" fmla="*/ 35 w 35"/>
                  <a:gd name="T105" fmla="*/ 10 h 35"/>
                  <a:gd name="T106" fmla="*/ 35 w 35"/>
                  <a:gd name="T107" fmla="*/ 3 h 35"/>
                  <a:gd name="T108" fmla="*/ 35 w 35"/>
                  <a:gd name="T109" fmla="*/ 0 h 35"/>
                  <a:gd name="T110" fmla="*/ 33 w 35"/>
                  <a:gd name="T111" fmla="*/ 0 h 35"/>
                  <a:gd name="T112" fmla="*/ 33 w 35"/>
                  <a:gd name="T1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33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0" y="24"/>
                    </a:lnTo>
                    <a:lnTo>
                      <a:pt x="23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6" y="31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4" y="33"/>
                    </a:lnTo>
                    <a:lnTo>
                      <a:pt x="31" y="28"/>
                    </a:lnTo>
                    <a:lnTo>
                      <a:pt x="35" y="19"/>
                    </a:lnTo>
                    <a:lnTo>
                      <a:pt x="35" y="10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26">
                <a:extLst>
                  <a:ext uri="{FF2B5EF4-FFF2-40B4-BE49-F238E27FC236}">
                    <a16:creationId xmlns:a16="http://schemas.microsoft.com/office/drawing/2014/main" xmlns="" id="{7CB30DCF-5D23-49F7-8EA0-E9449E5FC0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6" y="1625600"/>
                <a:ext cx="58738" cy="63500"/>
              </a:xfrm>
              <a:custGeom>
                <a:avLst/>
                <a:gdLst>
                  <a:gd name="T0" fmla="*/ 12 w 37"/>
                  <a:gd name="T1" fmla="*/ 2 h 40"/>
                  <a:gd name="T2" fmla="*/ 12 w 37"/>
                  <a:gd name="T3" fmla="*/ 3 h 40"/>
                  <a:gd name="T4" fmla="*/ 14 w 37"/>
                  <a:gd name="T5" fmla="*/ 3 h 40"/>
                  <a:gd name="T6" fmla="*/ 19 w 37"/>
                  <a:gd name="T7" fmla="*/ 3 h 40"/>
                  <a:gd name="T8" fmla="*/ 25 w 37"/>
                  <a:gd name="T9" fmla="*/ 5 h 40"/>
                  <a:gd name="T10" fmla="*/ 32 w 37"/>
                  <a:gd name="T11" fmla="*/ 10 h 40"/>
                  <a:gd name="T12" fmla="*/ 33 w 37"/>
                  <a:gd name="T13" fmla="*/ 17 h 40"/>
                  <a:gd name="T14" fmla="*/ 33 w 37"/>
                  <a:gd name="T15" fmla="*/ 22 h 40"/>
                  <a:gd name="T16" fmla="*/ 32 w 37"/>
                  <a:gd name="T17" fmla="*/ 31 h 40"/>
                  <a:gd name="T18" fmla="*/ 28 w 37"/>
                  <a:gd name="T19" fmla="*/ 36 h 40"/>
                  <a:gd name="T20" fmla="*/ 25 w 37"/>
                  <a:gd name="T21" fmla="*/ 36 h 40"/>
                  <a:gd name="T22" fmla="*/ 21 w 37"/>
                  <a:gd name="T23" fmla="*/ 35 h 40"/>
                  <a:gd name="T24" fmla="*/ 19 w 37"/>
                  <a:gd name="T25" fmla="*/ 31 h 40"/>
                  <a:gd name="T26" fmla="*/ 21 w 37"/>
                  <a:gd name="T27" fmla="*/ 26 h 40"/>
                  <a:gd name="T28" fmla="*/ 21 w 37"/>
                  <a:gd name="T29" fmla="*/ 19 h 40"/>
                  <a:gd name="T30" fmla="*/ 16 w 37"/>
                  <a:gd name="T31" fmla="*/ 14 h 40"/>
                  <a:gd name="T32" fmla="*/ 14 w 37"/>
                  <a:gd name="T33" fmla="*/ 12 h 40"/>
                  <a:gd name="T34" fmla="*/ 9 w 37"/>
                  <a:gd name="T35" fmla="*/ 12 h 40"/>
                  <a:gd name="T36" fmla="*/ 0 w 37"/>
                  <a:gd name="T37" fmla="*/ 17 h 40"/>
                  <a:gd name="T38" fmla="*/ 0 w 37"/>
                  <a:gd name="T39" fmla="*/ 19 h 40"/>
                  <a:gd name="T40" fmla="*/ 2 w 37"/>
                  <a:gd name="T41" fmla="*/ 19 h 40"/>
                  <a:gd name="T42" fmla="*/ 11 w 37"/>
                  <a:gd name="T43" fmla="*/ 15 h 40"/>
                  <a:gd name="T44" fmla="*/ 14 w 37"/>
                  <a:gd name="T45" fmla="*/ 15 h 40"/>
                  <a:gd name="T46" fmla="*/ 18 w 37"/>
                  <a:gd name="T47" fmla="*/ 19 h 40"/>
                  <a:gd name="T48" fmla="*/ 18 w 37"/>
                  <a:gd name="T49" fmla="*/ 24 h 40"/>
                  <a:gd name="T50" fmla="*/ 18 w 37"/>
                  <a:gd name="T51" fmla="*/ 26 h 40"/>
                  <a:gd name="T52" fmla="*/ 18 w 37"/>
                  <a:gd name="T53" fmla="*/ 35 h 40"/>
                  <a:gd name="T54" fmla="*/ 21 w 37"/>
                  <a:gd name="T55" fmla="*/ 38 h 40"/>
                  <a:gd name="T56" fmla="*/ 25 w 37"/>
                  <a:gd name="T57" fmla="*/ 40 h 40"/>
                  <a:gd name="T58" fmla="*/ 30 w 37"/>
                  <a:gd name="T59" fmla="*/ 38 h 40"/>
                  <a:gd name="T60" fmla="*/ 35 w 37"/>
                  <a:gd name="T61" fmla="*/ 31 h 40"/>
                  <a:gd name="T62" fmla="*/ 37 w 37"/>
                  <a:gd name="T63" fmla="*/ 22 h 40"/>
                  <a:gd name="T64" fmla="*/ 35 w 37"/>
                  <a:gd name="T65" fmla="*/ 15 h 40"/>
                  <a:gd name="T66" fmla="*/ 33 w 37"/>
                  <a:gd name="T67" fmla="*/ 8 h 40"/>
                  <a:gd name="T68" fmla="*/ 26 w 37"/>
                  <a:gd name="T69" fmla="*/ 2 h 40"/>
                  <a:gd name="T70" fmla="*/ 19 w 37"/>
                  <a:gd name="T71" fmla="*/ 0 h 40"/>
                  <a:gd name="T72" fmla="*/ 14 w 37"/>
                  <a:gd name="T7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" h="40">
                    <a:moveTo>
                      <a:pt x="12" y="2"/>
                    </a:moveTo>
                    <a:lnTo>
                      <a:pt x="12" y="2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8" y="7"/>
                    </a:lnTo>
                    <a:lnTo>
                      <a:pt x="32" y="10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7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6" y="31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21" y="38"/>
                    </a:lnTo>
                    <a:lnTo>
                      <a:pt x="23" y="40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3" y="36"/>
                    </a:lnTo>
                    <a:lnTo>
                      <a:pt x="35" y="31"/>
                    </a:lnTo>
                    <a:lnTo>
                      <a:pt x="37" y="28"/>
                    </a:lnTo>
                    <a:lnTo>
                      <a:pt x="37" y="22"/>
                    </a:lnTo>
                    <a:lnTo>
                      <a:pt x="37" y="19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3" y="8"/>
                    </a:lnTo>
                    <a:lnTo>
                      <a:pt x="30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27">
                <a:extLst>
                  <a:ext uri="{FF2B5EF4-FFF2-40B4-BE49-F238E27FC236}">
                    <a16:creationId xmlns:a16="http://schemas.microsoft.com/office/drawing/2014/main" xmlns="" id="{F302F780-659B-4537-8569-2D2955120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636713"/>
                <a:ext cx="36513" cy="46038"/>
              </a:xfrm>
              <a:custGeom>
                <a:avLst/>
                <a:gdLst>
                  <a:gd name="T0" fmla="*/ 0 w 23"/>
                  <a:gd name="T1" fmla="*/ 0 h 29"/>
                  <a:gd name="T2" fmla="*/ 0 w 23"/>
                  <a:gd name="T3" fmla="*/ 0 h 29"/>
                  <a:gd name="T4" fmla="*/ 0 w 23"/>
                  <a:gd name="T5" fmla="*/ 1 h 29"/>
                  <a:gd name="T6" fmla="*/ 0 w 23"/>
                  <a:gd name="T7" fmla="*/ 1 h 29"/>
                  <a:gd name="T8" fmla="*/ 2 w 23"/>
                  <a:gd name="T9" fmla="*/ 3 h 29"/>
                  <a:gd name="T10" fmla="*/ 2 w 23"/>
                  <a:gd name="T11" fmla="*/ 1 h 29"/>
                  <a:gd name="T12" fmla="*/ 6 w 23"/>
                  <a:gd name="T13" fmla="*/ 1 h 29"/>
                  <a:gd name="T14" fmla="*/ 9 w 23"/>
                  <a:gd name="T15" fmla="*/ 1 h 29"/>
                  <a:gd name="T16" fmla="*/ 13 w 23"/>
                  <a:gd name="T17" fmla="*/ 3 h 29"/>
                  <a:gd name="T18" fmla="*/ 16 w 23"/>
                  <a:gd name="T19" fmla="*/ 5 h 29"/>
                  <a:gd name="T20" fmla="*/ 18 w 23"/>
                  <a:gd name="T21" fmla="*/ 7 h 29"/>
                  <a:gd name="T22" fmla="*/ 20 w 23"/>
                  <a:gd name="T23" fmla="*/ 8 h 29"/>
                  <a:gd name="T24" fmla="*/ 20 w 23"/>
                  <a:gd name="T25" fmla="*/ 10 h 29"/>
                  <a:gd name="T26" fmla="*/ 21 w 23"/>
                  <a:gd name="T27" fmla="*/ 14 h 29"/>
                  <a:gd name="T28" fmla="*/ 20 w 23"/>
                  <a:gd name="T29" fmla="*/ 19 h 29"/>
                  <a:gd name="T30" fmla="*/ 18 w 23"/>
                  <a:gd name="T31" fmla="*/ 22 h 29"/>
                  <a:gd name="T32" fmla="*/ 14 w 23"/>
                  <a:gd name="T33" fmla="*/ 28 h 29"/>
                  <a:gd name="T34" fmla="*/ 14 w 23"/>
                  <a:gd name="T35" fmla="*/ 28 h 29"/>
                  <a:gd name="T36" fmla="*/ 14 w 23"/>
                  <a:gd name="T37" fmla="*/ 29 h 29"/>
                  <a:gd name="T38" fmla="*/ 16 w 23"/>
                  <a:gd name="T39" fmla="*/ 29 h 29"/>
                  <a:gd name="T40" fmla="*/ 16 w 23"/>
                  <a:gd name="T41" fmla="*/ 29 h 29"/>
                  <a:gd name="T42" fmla="*/ 21 w 23"/>
                  <a:gd name="T43" fmla="*/ 24 h 29"/>
                  <a:gd name="T44" fmla="*/ 23 w 23"/>
                  <a:gd name="T45" fmla="*/ 21 h 29"/>
                  <a:gd name="T46" fmla="*/ 23 w 23"/>
                  <a:gd name="T47" fmla="*/ 15 h 29"/>
                  <a:gd name="T48" fmla="*/ 23 w 23"/>
                  <a:gd name="T49" fmla="*/ 12 h 29"/>
                  <a:gd name="T50" fmla="*/ 21 w 23"/>
                  <a:gd name="T51" fmla="*/ 8 h 29"/>
                  <a:gd name="T52" fmla="*/ 21 w 23"/>
                  <a:gd name="T53" fmla="*/ 7 h 29"/>
                  <a:gd name="T54" fmla="*/ 21 w 23"/>
                  <a:gd name="T55" fmla="*/ 5 h 29"/>
                  <a:gd name="T56" fmla="*/ 18 w 23"/>
                  <a:gd name="T57" fmla="*/ 1 h 29"/>
                  <a:gd name="T58" fmla="*/ 14 w 23"/>
                  <a:gd name="T59" fmla="*/ 0 h 29"/>
                  <a:gd name="T60" fmla="*/ 9 w 23"/>
                  <a:gd name="T61" fmla="*/ 0 h 29"/>
                  <a:gd name="T62" fmla="*/ 6 w 23"/>
                  <a:gd name="T63" fmla="*/ 0 h 29"/>
                  <a:gd name="T64" fmla="*/ 2 w 23"/>
                  <a:gd name="T65" fmla="*/ 0 h 29"/>
                  <a:gd name="T66" fmla="*/ 0 w 23"/>
                  <a:gd name="T6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3" y="3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1" y="14"/>
                    </a:lnTo>
                    <a:lnTo>
                      <a:pt x="20" y="19"/>
                    </a:lnTo>
                    <a:lnTo>
                      <a:pt x="18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3" y="15"/>
                    </a:lnTo>
                    <a:lnTo>
                      <a:pt x="23" y="12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28">
                <a:extLst>
                  <a:ext uri="{FF2B5EF4-FFF2-40B4-BE49-F238E27FC236}">
                    <a16:creationId xmlns:a16="http://schemas.microsoft.com/office/drawing/2014/main" xmlns="" id="{501DEBE6-8B33-482B-963B-0A09B2D3AC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55750"/>
                <a:ext cx="63500" cy="130175"/>
              </a:xfrm>
              <a:custGeom>
                <a:avLst/>
                <a:gdLst>
                  <a:gd name="T0" fmla="*/ 19 w 40"/>
                  <a:gd name="T1" fmla="*/ 2 h 82"/>
                  <a:gd name="T2" fmla="*/ 21 w 40"/>
                  <a:gd name="T3" fmla="*/ 4 h 82"/>
                  <a:gd name="T4" fmla="*/ 24 w 40"/>
                  <a:gd name="T5" fmla="*/ 5 h 82"/>
                  <a:gd name="T6" fmla="*/ 29 w 40"/>
                  <a:gd name="T7" fmla="*/ 9 h 82"/>
                  <a:gd name="T8" fmla="*/ 35 w 40"/>
                  <a:gd name="T9" fmla="*/ 18 h 82"/>
                  <a:gd name="T10" fmla="*/ 35 w 40"/>
                  <a:gd name="T11" fmla="*/ 28 h 82"/>
                  <a:gd name="T12" fmla="*/ 28 w 40"/>
                  <a:gd name="T13" fmla="*/ 42 h 82"/>
                  <a:gd name="T14" fmla="*/ 24 w 40"/>
                  <a:gd name="T15" fmla="*/ 46 h 82"/>
                  <a:gd name="T16" fmla="*/ 19 w 40"/>
                  <a:gd name="T17" fmla="*/ 51 h 82"/>
                  <a:gd name="T18" fmla="*/ 15 w 40"/>
                  <a:gd name="T19" fmla="*/ 59 h 82"/>
                  <a:gd name="T20" fmla="*/ 17 w 40"/>
                  <a:gd name="T21" fmla="*/ 65 h 82"/>
                  <a:gd name="T22" fmla="*/ 26 w 40"/>
                  <a:gd name="T23" fmla="*/ 68 h 82"/>
                  <a:gd name="T24" fmla="*/ 29 w 40"/>
                  <a:gd name="T25" fmla="*/ 72 h 82"/>
                  <a:gd name="T26" fmla="*/ 29 w 40"/>
                  <a:gd name="T27" fmla="*/ 73 h 82"/>
                  <a:gd name="T28" fmla="*/ 28 w 40"/>
                  <a:gd name="T29" fmla="*/ 77 h 82"/>
                  <a:gd name="T30" fmla="*/ 24 w 40"/>
                  <a:gd name="T31" fmla="*/ 77 h 82"/>
                  <a:gd name="T32" fmla="*/ 17 w 40"/>
                  <a:gd name="T33" fmla="*/ 79 h 82"/>
                  <a:gd name="T34" fmla="*/ 8 w 40"/>
                  <a:gd name="T35" fmla="*/ 75 h 82"/>
                  <a:gd name="T36" fmla="*/ 5 w 40"/>
                  <a:gd name="T37" fmla="*/ 72 h 82"/>
                  <a:gd name="T38" fmla="*/ 3 w 40"/>
                  <a:gd name="T39" fmla="*/ 65 h 82"/>
                  <a:gd name="T40" fmla="*/ 5 w 40"/>
                  <a:gd name="T41" fmla="*/ 52 h 82"/>
                  <a:gd name="T42" fmla="*/ 14 w 40"/>
                  <a:gd name="T43" fmla="*/ 40 h 82"/>
                  <a:gd name="T44" fmla="*/ 17 w 40"/>
                  <a:gd name="T45" fmla="*/ 39 h 82"/>
                  <a:gd name="T46" fmla="*/ 22 w 40"/>
                  <a:gd name="T47" fmla="*/ 32 h 82"/>
                  <a:gd name="T48" fmla="*/ 22 w 40"/>
                  <a:gd name="T49" fmla="*/ 21 h 82"/>
                  <a:gd name="T50" fmla="*/ 19 w 40"/>
                  <a:gd name="T51" fmla="*/ 14 h 82"/>
                  <a:gd name="T52" fmla="*/ 17 w 40"/>
                  <a:gd name="T53" fmla="*/ 16 h 82"/>
                  <a:gd name="T54" fmla="*/ 21 w 40"/>
                  <a:gd name="T55" fmla="*/ 21 h 82"/>
                  <a:gd name="T56" fmla="*/ 19 w 40"/>
                  <a:gd name="T57" fmla="*/ 30 h 82"/>
                  <a:gd name="T58" fmla="*/ 15 w 40"/>
                  <a:gd name="T59" fmla="*/ 37 h 82"/>
                  <a:gd name="T60" fmla="*/ 12 w 40"/>
                  <a:gd name="T61" fmla="*/ 39 h 82"/>
                  <a:gd name="T62" fmla="*/ 1 w 40"/>
                  <a:gd name="T63" fmla="*/ 52 h 82"/>
                  <a:gd name="T64" fmla="*/ 0 w 40"/>
                  <a:gd name="T65" fmla="*/ 65 h 82"/>
                  <a:gd name="T66" fmla="*/ 3 w 40"/>
                  <a:gd name="T67" fmla="*/ 73 h 82"/>
                  <a:gd name="T68" fmla="*/ 5 w 40"/>
                  <a:gd name="T69" fmla="*/ 77 h 82"/>
                  <a:gd name="T70" fmla="*/ 15 w 40"/>
                  <a:gd name="T71" fmla="*/ 82 h 82"/>
                  <a:gd name="T72" fmla="*/ 26 w 40"/>
                  <a:gd name="T73" fmla="*/ 80 h 82"/>
                  <a:gd name="T74" fmla="*/ 29 w 40"/>
                  <a:gd name="T75" fmla="*/ 79 h 82"/>
                  <a:gd name="T76" fmla="*/ 33 w 40"/>
                  <a:gd name="T77" fmla="*/ 73 h 82"/>
                  <a:gd name="T78" fmla="*/ 29 w 40"/>
                  <a:gd name="T79" fmla="*/ 68 h 82"/>
                  <a:gd name="T80" fmla="*/ 28 w 40"/>
                  <a:gd name="T81" fmla="*/ 66 h 82"/>
                  <a:gd name="T82" fmla="*/ 21 w 40"/>
                  <a:gd name="T83" fmla="*/ 63 h 82"/>
                  <a:gd name="T84" fmla="*/ 19 w 40"/>
                  <a:gd name="T85" fmla="*/ 56 h 82"/>
                  <a:gd name="T86" fmla="*/ 24 w 40"/>
                  <a:gd name="T87" fmla="*/ 49 h 82"/>
                  <a:gd name="T88" fmla="*/ 31 w 40"/>
                  <a:gd name="T89" fmla="*/ 44 h 82"/>
                  <a:gd name="T90" fmla="*/ 31 w 40"/>
                  <a:gd name="T91" fmla="*/ 44 h 82"/>
                  <a:gd name="T92" fmla="*/ 38 w 40"/>
                  <a:gd name="T93" fmla="*/ 30 h 82"/>
                  <a:gd name="T94" fmla="*/ 38 w 40"/>
                  <a:gd name="T95" fmla="*/ 16 h 82"/>
                  <a:gd name="T96" fmla="*/ 33 w 40"/>
                  <a:gd name="T97" fmla="*/ 7 h 82"/>
                  <a:gd name="T98" fmla="*/ 24 w 40"/>
                  <a:gd name="T99" fmla="*/ 2 h 82"/>
                  <a:gd name="T100" fmla="*/ 21 w 40"/>
                  <a:gd name="T101" fmla="*/ 0 h 82"/>
                  <a:gd name="T102" fmla="*/ 19 w 40"/>
                  <a:gd name="T10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2">
                    <a:moveTo>
                      <a:pt x="19" y="2"/>
                    </a:move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9" y="9"/>
                    </a:lnTo>
                    <a:lnTo>
                      <a:pt x="33" y="12"/>
                    </a:lnTo>
                    <a:lnTo>
                      <a:pt x="35" y="18"/>
                    </a:lnTo>
                    <a:lnTo>
                      <a:pt x="36" y="23"/>
                    </a:lnTo>
                    <a:lnTo>
                      <a:pt x="35" y="28"/>
                    </a:lnTo>
                    <a:lnTo>
                      <a:pt x="33" y="35"/>
                    </a:lnTo>
                    <a:lnTo>
                      <a:pt x="28" y="42"/>
                    </a:lnTo>
                    <a:lnTo>
                      <a:pt x="26" y="42"/>
                    </a:lnTo>
                    <a:lnTo>
                      <a:pt x="24" y="46"/>
                    </a:lnTo>
                    <a:lnTo>
                      <a:pt x="21" y="47"/>
                    </a:lnTo>
                    <a:lnTo>
                      <a:pt x="19" y="51"/>
                    </a:lnTo>
                    <a:lnTo>
                      <a:pt x="17" y="56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7" y="65"/>
                    </a:lnTo>
                    <a:lnTo>
                      <a:pt x="21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9" y="72"/>
                    </a:lnTo>
                    <a:lnTo>
                      <a:pt x="29" y="73"/>
                    </a:lnTo>
                    <a:lnTo>
                      <a:pt x="29" y="73"/>
                    </a:lnTo>
                    <a:lnTo>
                      <a:pt x="29" y="75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4" y="77"/>
                    </a:lnTo>
                    <a:lnTo>
                      <a:pt x="21" y="79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3" y="65"/>
                    </a:lnTo>
                    <a:lnTo>
                      <a:pt x="3" y="59"/>
                    </a:lnTo>
                    <a:lnTo>
                      <a:pt x="5" y="52"/>
                    </a:lnTo>
                    <a:lnTo>
                      <a:pt x="8" y="47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7" y="39"/>
                    </a:lnTo>
                    <a:lnTo>
                      <a:pt x="21" y="35"/>
                    </a:lnTo>
                    <a:lnTo>
                      <a:pt x="22" y="32"/>
                    </a:lnTo>
                    <a:lnTo>
                      <a:pt x="24" y="26"/>
                    </a:lnTo>
                    <a:lnTo>
                      <a:pt x="22" y="21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21" y="21"/>
                    </a:lnTo>
                    <a:lnTo>
                      <a:pt x="21" y="26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5" y="46"/>
                    </a:lnTo>
                    <a:lnTo>
                      <a:pt x="1" y="5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5" y="75"/>
                    </a:lnTo>
                    <a:lnTo>
                      <a:pt x="5" y="77"/>
                    </a:lnTo>
                    <a:lnTo>
                      <a:pt x="10" y="80"/>
                    </a:lnTo>
                    <a:lnTo>
                      <a:pt x="15" y="82"/>
                    </a:lnTo>
                    <a:lnTo>
                      <a:pt x="21" y="82"/>
                    </a:lnTo>
                    <a:lnTo>
                      <a:pt x="26" y="80"/>
                    </a:lnTo>
                    <a:lnTo>
                      <a:pt x="28" y="79"/>
                    </a:lnTo>
                    <a:lnTo>
                      <a:pt x="29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1" y="70"/>
                    </a:lnTo>
                    <a:lnTo>
                      <a:pt x="29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65"/>
                    </a:lnTo>
                    <a:lnTo>
                      <a:pt x="21" y="63"/>
                    </a:lnTo>
                    <a:lnTo>
                      <a:pt x="19" y="61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4" y="49"/>
                    </a:lnTo>
                    <a:lnTo>
                      <a:pt x="28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5" y="37"/>
                    </a:lnTo>
                    <a:lnTo>
                      <a:pt x="38" y="30"/>
                    </a:lnTo>
                    <a:lnTo>
                      <a:pt x="40" y="23"/>
                    </a:lnTo>
                    <a:lnTo>
                      <a:pt x="38" y="16"/>
                    </a:lnTo>
                    <a:lnTo>
                      <a:pt x="36" y="11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29">
                <a:extLst>
                  <a:ext uri="{FF2B5EF4-FFF2-40B4-BE49-F238E27FC236}">
                    <a16:creationId xmlns:a16="http://schemas.microsoft.com/office/drawing/2014/main" xmlns="" id="{8D94B27B-C5BB-452F-B8D9-BDD5E0227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963" y="1566863"/>
                <a:ext cx="41275" cy="115888"/>
              </a:xfrm>
              <a:custGeom>
                <a:avLst/>
                <a:gdLst>
                  <a:gd name="T0" fmla="*/ 10 w 26"/>
                  <a:gd name="T1" fmla="*/ 2 h 73"/>
                  <a:gd name="T2" fmla="*/ 10 w 26"/>
                  <a:gd name="T3" fmla="*/ 4 h 73"/>
                  <a:gd name="T4" fmla="*/ 12 w 26"/>
                  <a:gd name="T5" fmla="*/ 4 h 73"/>
                  <a:gd name="T6" fmla="*/ 12 w 26"/>
                  <a:gd name="T7" fmla="*/ 4 h 73"/>
                  <a:gd name="T8" fmla="*/ 14 w 26"/>
                  <a:gd name="T9" fmla="*/ 5 h 73"/>
                  <a:gd name="T10" fmla="*/ 17 w 26"/>
                  <a:gd name="T11" fmla="*/ 7 h 73"/>
                  <a:gd name="T12" fmla="*/ 21 w 26"/>
                  <a:gd name="T13" fmla="*/ 9 h 73"/>
                  <a:gd name="T14" fmla="*/ 22 w 26"/>
                  <a:gd name="T15" fmla="*/ 12 h 73"/>
                  <a:gd name="T16" fmla="*/ 22 w 26"/>
                  <a:gd name="T17" fmla="*/ 16 h 73"/>
                  <a:gd name="T18" fmla="*/ 22 w 26"/>
                  <a:gd name="T19" fmla="*/ 21 h 73"/>
                  <a:gd name="T20" fmla="*/ 19 w 26"/>
                  <a:gd name="T21" fmla="*/ 25 h 73"/>
                  <a:gd name="T22" fmla="*/ 19 w 26"/>
                  <a:gd name="T23" fmla="*/ 26 h 73"/>
                  <a:gd name="T24" fmla="*/ 17 w 26"/>
                  <a:gd name="T25" fmla="*/ 28 h 73"/>
                  <a:gd name="T26" fmla="*/ 14 w 26"/>
                  <a:gd name="T27" fmla="*/ 32 h 73"/>
                  <a:gd name="T28" fmla="*/ 10 w 26"/>
                  <a:gd name="T29" fmla="*/ 35 h 73"/>
                  <a:gd name="T30" fmla="*/ 10 w 26"/>
                  <a:gd name="T31" fmla="*/ 37 h 73"/>
                  <a:gd name="T32" fmla="*/ 8 w 26"/>
                  <a:gd name="T33" fmla="*/ 39 h 73"/>
                  <a:gd name="T34" fmla="*/ 5 w 26"/>
                  <a:gd name="T35" fmla="*/ 40 h 73"/>
                  <a:gd name="T36" fmla="*/ 3 w 26"/>
                  <a:gd name="T37" fmla="*/ 44 h 73"/>
                  <a:gd name="T38" fmla="*/ 1 w 26"/>
                  <a:gd name="T39" fmla="*/ 49 h 73"/>
                  <a:gd name="T40" fmla="*/ 0 w 26"/>
                  <a:gd name="T41" fmla="*/ 54 h 73"/>
                  <a:gd name="T42" fmla="*/ 1 w 26"/>
                  <a:gd name="T43" fmla="*/ 58 h 73"/>
                  <a:gd name="T44" fmla="*/ 3 w 26"/>
                  <a:gd name="T45" fmla="*/ 63 h 73"/>
                  <a:gd name="T46" fmla="*/ 5 w 26"/>
                  <a:gd name="T47" fmla="*/ 66 h 73"/>
                  <a:gd name="T48" fmla="*/ 10 w 26"/>
                  <a:gd name="T49" fmla="*/ 70 h 73"/>
                  <a:gd name="T50" fmla="*/ 17 w 26"/>
                  <a:gd name="T51" fmla="*/ 73 h 73"/>
                  <a:gd name="T52" fmla="*/ 17 w 26"/>
                  <a:gd name="T53" fmla="*/ 73 h 73"/>
                  <a:gd name="T54" fmla="*/ 19 w 26"/>
                  <a:gd name="T55" fmla="*/ 72 h 73"/>
                  <a:gd name="T56" fmla="*/ 19 w 26"/>
                  <a:gd name="T57" fmla="*/ 70 h 73"/>
                  <a:gd name="T58" fmla="*/ 17 w 26"/>
                  <a:gd name="T59" fmla="*/ 70 h 73"/>
                  <a:gd name="T60" fmla="*/ 10 w 26"/>
                  <a:gd name="T61" fmla="*/ 66 h 73"/>
                  <a:gd name="T62" fmla="*/ 7 w 26"/>
                  <a:gd name="T63" fmla="*/ 63 h 73"/>
                  <a:gd name="T64" fmla="*/ 3 w 26"/>
                  <a:gd name="T65" fmla="*/ 58 h 73"/>
                  <a:gd name="T66" fmla="*/ 3 w 26"/>
                  <a:gd name="T67" fmla="*/ 52 h 73"/>
                  <a:gd name="T68" fmla="*/ 5 w 26"/>
                  <a:gd name="T69" fmla="*/ 47 h 73"/>
                  <a:gd name="T70" fmla="*/ 7 w 26"/>
                  <a:gd name="T71" fmla="*/ 44 h 73"/>
                  <a:gd name="T72" fmla="*/ 10 w 26"/>
                  <a:gd name="T73" fmla="*/ 40 h 73"/>
                  <a:gd name="T74" fmla="*/ 12 w 26"/>
                  <a:gd name="T75" fmla="*/ 39 h 73"/>
                  <a:gd name="T76" fmla="*/ 12 w 26"/>
                  <a:gd name="T77" fmla="*/ 37 h 73"/>
                  <a:gd name="T78" fmla="*/ 17 w 26"/>
                  <a:gd name="T79" fmla="*/ 33 h 73"/>
                  <a:gd name="T80" fmla="*/ 19 w 26"/>
                  <a:gd name="T81" fmla="*/ 30 h 73"/>
                  <a:gd name="T82" fmla="*/ 21 w 26"/>
                  <a:gd name="T83" fmla="*/ 28 h 73"/>
                  <a:gd name="T84" fmla="*/ 22 w 26"/>
                  <a:gd name="T85" fmla="*/ 26 h 73"/>
                  <a:gd name="T86" fmla="*/ 24 w 26"/>
                  <a:gd name="T87" fmla="*/ 21 h 73"/>
                  <a:gd name="T88" fmla="*/ 26 w 26"/>
                  <a:gd name="T89" fmla="*/ 16 h 73"/>
                  <a:gd name="T90" fmla="*/ 24 w 26"/>
                  <a:gd name="T91" fmla="*/ 12 h 73"/>
                  <a:gd name="T92" fmla="*/ 22 w 26"/>
                  <a:gd name="T93" fmla="*/ 7 h 73"/>
                  <a:gd name="T94" fmla="*/ 19 w 26"/>
                  <a:gd name="T95" fmla="*/ 4 h 73"/>
                  <a:gd name="T96" fmla="*/ 15 w 26"/>
                  <a:gd name="T97" fmla="*/ 2 h 73"/>
                  <a:gd name="T98" fmla="*/ 14 w 26"/>
                  <a:gd name="T99" fmla="*/ 2 h 73"/>
                  <a:gd name="T100" fmla="*/ 12 w 26"/>
                  <a:gd name="T101" fmla="*/ 0 h 73"/>
                  <a:gd name="T102" fmla="*/ 12 w 26"/>
                  <a:gd name="T103" fmla="*/ 0 h 73"/>
                  <a:gd name="T104" fmla="*/ 10 w 26"/>
                  <a:gd name="T105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3">
                    <a:moveTo>
                      <a:pt x="10" y="2"/>
                    </a:moveTo>
                    <a:lnTo>
                      <a:pt x="10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1"/>
                    </a:lnTo>
                    <a:lnTo>
                      <a:pt x="19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4" y="32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8" y="39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58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10" y="70"/>
                    </a:lnTo>
                    <a:lnTo>
                      <a:pt x="17" y="73"/>
                    </a:lnTo>
                    <a:lnTo>
                      <a:pt x="17" y="73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7" y="63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5" y="47"/>
                    </a:lnTo>
                    <a:lnTo>
                      <a:pt x="7" y="44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17" y="33"/>
                    </a:lnTo>
                    <a:lnTo>
                      <a:pt x="19" y="30"/>
                    </a:lnTo>
                    <a:lnTo>
                      <a:pt x="21" y="28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30">
                <a:extLst>
                  <a:ext uri="{FF2B5EF4-FFF2-40B4-BE49-F238E27FC236}">
                    <a16:creationId xmlns:a16="http://schemas.microsoft.com/office/drawing/2014/main" xmlns="" id="{3F585C61-F93E-425C-A2B8-C842007907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573213"/>
                <a:ext cx="74613" cy="23813"/>
              </a:xfrm>
              <a:custGeom>
                <a:avLst/>
                <a:gdLst>
                  <a:gd name="T0" fmla="*/ 46 w 47"/>
                  <a:gd name="T1" fmla="*/ 0 h 15"/>
                  <a:gd name="T2" fmla="*/ 32 w 47"/>
                  <a:gd name="T3" fmla="*/ 7 h 15"/>
                  <a:gd name="T4" fmla="*/ 18 w 47"/>
                  <a:gd name="T5" fmla="*/ 10 h 15"/>
                  <a:gd name="T6" fmla="*/ 7 w 47"/>
                  <a:gd name="T7" fmla="*/ 12 h 15"/>
                  <a:gd name="T8" fmla="*/ 2 w 47"/>
                  <a:gd name="T9" fmla="*/ 12 h 15"/>
                  <a:gd name="T10" fmla="*/ 0 w 47"/>
                  <a:gd name="T11" fmla="*/ 14 h 15"/>
                  <a:gd name="T12" fmla="*/ 0 w 47"/>
                  <a:gd name="T13" fmla="*/ 14 h 15"/>
                  <a:gd name="T14" fmla="*/ 0 w 47"/>
                  <a:gd name="T15" fmla="*/ 15 h 15"/>
                  <a:gd name="T16" fmla="*/ 2 w 47"/>
                  <a:gd name="T17" fmla="*/ 15 h 15"/>
                  <a:gd name="T18" fmla="*/ 7 w 47"/>
                  <a:gd name="T19" fmla="*/ 15 h 15"/>
                  <a:gd name="T20" fmla="*/ 19 w 47"/>
                  <a:gd name="T21" fmla="*/ 12 h 15"/>
                  <a:gd name="T22" fmla="*/ 33 w 47"/>
                  <a:gd name="T23" fmla="*/ 8 h 15"/>
                  <a:gd name="T24" fmla="*/ 47 w 47"/>
                  <a:gd name="T25" fmla="*/ 3 h 15"/>
                  <a:gd name="T26" fmla="*/ 47 w 47"/>
                  <a:gd name="T27" fmla="*/ 1 h 15"/>
                  <a:gd name="T28" fmla="*/ 47 w 47"/>
                  <a:gd name="T29" fmla="*/ 0 h 15"/>
                  <a:gd name="T30" fmla="*/ 46 w 47"/>
                  <a:gd name="T31" fmla="*/ 0 h 15"/>
                  <a:gd name="T32" fmla="*/ 46 w 47"/>
                  <a:gd name="T3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5">
                    <a:moveTo>
                      <a:pt x="46" y="0"/>
                    </a:moveTo>
                    <a:lnTo>
                      <a:pt x="32" y="7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9" y="12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31">
                <a:extLst>
                  <a:ext uri="{FF2B5EF4-FFF2-40B4-BE49-F238E27FC236}">
                    <a16:creationId xmlns:a16="http://schemas.microsoft.com/office/drawing/2014/main" xmlns="" id="{D467F927-0F86-4BA0-BC19-890FE3E88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70038"/>
                <a:ext cx="98425" cy="38100"/>
              </a:xfrm>
              <a:custGeom>
                <a:avLst/>
                <a:gdLst>
                  <a:gd name="T0" fmla="*/ 59 w 62"/>
                  <a:gd name="T1" fmla="*/ 0 h 24"/>
                  <a:gd name="T2" fmla="*/ 57 w 62"/>
                  <a:gd name="T3" fmla="*/ 2 h 24"/>
                  <a:gd name="T4" fmla="*/ 48 w 62"/>
                  <a:gd name="T5" fmla="*/ 9 h 24"/>
                  <a:gd name="T6" fmla="*/ 36 w 62"/>
                  <a:gd name="T7" fmla="*/ 14 h 24"/>
                  <a:gd name="T8" fmla="*/ 20 w 62"/>
                  <a:gd name="T9" fmla="*/ 19 h 24"/>
                  <a:gd name="T10" fmla="*/ 1 w 62"/>
                  <a:gd name="T11" fmla="*/ 21 h 24"/>
                  <a:gd name="T12" fmla="*/ 0 w 62"/>
                  <a:gd name="T13" fmla="*/ 21 h 24"/>
                  <a:gd name="T14" fmla="*/ 0 w 62"/>
                  <a:gd name="T15" fmla="*/ 23 h 24"/>
                  <a:gd name="T16" fmla="*/ 0 w 62"/>
                  <a:gd name="T17" fmla="*/ 23 h 24"/>
                  <a:gd name="T18" fmla="*/ 1 w 62"/>
                  <a:gd name="T19" fmla="*/ 24 h 24"/>
                  <a:gd name="T20" fmla="*/ 20 w 62"/>
                  <a:gd name="T21" fmla="*/ 23 h 24"/>
                  <a:gd name="T22" fmla="*/ 38 w 62"/>
                  <a:gd name="T23" fmla="*/ 17 h 24"/>
                  <a:gd name="T24" fmla="*/ 50 w 62"/>
                  <a:gd name="T25" fmla="*/ 10 h 24"/>
                  <a:gd name="T26" fmla="*/ 59 w 62"/>
                  <a:gd name="T27" fmla="*/ 5 h 24"/>
                  <a:gd name="T28" fmla="*/ 62 w 62"/>
                  <a:gd name="T29" fmla="*/ 2 h 24"/>
                  <a:gd name="T30" fmla="*/ 62 w 62"/>
                  <a:gd name="T31" fmla="*/ 2 h 24"/>
                  <a:gd name="T32" fmla="*/ 62 w 62"/>
                  <a:gd name="T33" fmla="*/ 0 h 24"/>
                  <a:gd name="T34" fmla="*/ 61 w 62"/>
                  <a:gd name="T35" fmla="*/ 0 h 24"/>
                  <a:gd name="T36" fmla="*/ 59 w 62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24">
                    <a:moveTo>
                      <a:pt x="59" y="0"/>
                    </a:moveTo>
                    <a:lnTo>
                      <a:pt x="57" y="2"/>
                    </a:lnTo>
                    <a:lnTo>
                      <a:pt x="48" y="9"/>
                    </a:lnTo>
                    <a:lnTo>
                      <a:pt x="36" y="14"/>
                    </a:lnTo>
                    <a:lnTo>
                      <a:pt x="20" y="19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20" y="23"/>
                    </a:lnTo>
                    <a:lnTo>
                      <a:pt x="38" y="17"/>
                    </a:lnTo>
                    <a:lnTo>
                      <a:pt x="50" y="10"/>
                    </a:lnTo>
                    <a:lnTo>
                      <a:pt x="59" y="5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32">
                <a:extLst>
                  <a:ext uri="{FF2B5EF4-FFF2-40B4-BE49-F238E27FC236}">
                    <a16:creationId xmlns:a16="http://schemas.microsoft.com/office/drawing/2014/main" xmlns="" id="{B4CD1CC6-7F0A-45A7-95F2-1CDEA0A61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573213"/>
                <a:ext cx="119063" cy="46038"/>
              </a:xfrm>
              <a:custGeom>
                <a:avLst/>
                <a:gdLst>
                  <a:gd name="T0" fmla="*/ 73 w 75"/>
                  <a:gd name="T1" fmla="*/ 1 h 29"/>
                  <a:gd name="T2" fmla="*/ 70 w 75"/>
                  <a:gd name="T3" fmla="*/ 3 h 29"/>
                  <a:gd name="T4" fmla="*/ 61 w 75"/>
                  <a:gd name="T5" fmla="*/ 10 h 29"/>
                  <a:gd name="T6" fmla="*/ 47 w 75"/>
                  <a:gd name="T7" fmla="*/ 17 h 29"/>
                  <a:gd name="T8" fmla="*/ 26 w 75"/>
                  <a:gd name="T9" fmla="*/ 24 h 29"/>
                  <a:gd name="T10" fmla="*/ 0 w 75"/>
                  <a:gd name="T11" fmla="*/ 26 h 29"/>
                  <a:gd name="T12" fmla="*/ 0 w 75"/>
                  <a:gd name="T13" fmla="*/ 28 h 29"/>
                  <a:gd name="T14" fmla="*/ 0 w 75"/>
                  <a:gd name="T15" fmla="*/ 28 h 29"/>
                  <a:gd name="T16" fmla="*/ 0 w 75"/>
                  <a:gd name="T17" fmla="*/ 29 h 29"/>
                  <a:gd name="T18" fmla="*/ 0 w 75"/>
                  <a:gd name="T19" fmla="*/ 29 h 29"/>
                  <a:gd name="T20" fmla="*/ 28 w 75"/>
                  <a:gd name="T21" fmla="*/ 26 h 29"/>
                  <a:gd name="T22" fmla="*/ 49 w 75"/>
                  <a:gd name="T23" fmla="*/ 21 h 29"/>
                  <a:gd name="T24" fmla="*/ 63 w 75"/>
                  <a:gd name="T25" fmla="*/ 12 h 29"/>
                  <a:gd name="T26" fmla="*/ 72 w 75"/>
                  <a:gd name="T27" fmla="*/ 7 h 29"/>
                  <a:gd name="T28" fmla="*/ 75 w 75"/>
                  <a:gd name="T29" fmla="*/ 3 h 29"/>
                  <a:gd name="T30" fmla="*/ 75 w 75"/>
                  <a:gd name="T31" fmla="*/ 1 h 29"/>
                  <a:gd name="T32" fmla="*/ 75 w 75"/>
                  <a:gd name="T33" fmla="*/ 1 h 29"/>
                  <a:gd name="T34" fmla="*/ 75 w 75"/>
                  <a:gd name="T35" fmla="*/ 0 h 29"/>
                  <a:gd name="T36" fmla="*/ 73 w 75"/>
                  <a:gd name="T37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5" h="29">
                    <a:moveTo>
                      <a:pt x="73" y="1"/>
                    </a:moveTo>
                    <a:lnTo>
                      <a:pt x="70" y="3"/>
                    </a:lnTo>
                    <a:lnTo>
                      <a:pt x="61" y="10"/>
                    </a:lnTo>
                    <a:lnTo>
                      <a:pt x="47" y="17"/>
                    </a:lnTo>
                    <a:lnTo>
                      <a:pt x="26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26"/>
                    </a:lnTo>
                    <a:lnTo>
                      <a:pt x="49" y="21"/>
                    </a:lnTo>
                    <a:lnTo>
                      <a:pt x="63" y="12"/>
                    </a:lnTo>
                    <a:lnTo>
                      <a:pt x="72" y="7"/>
                    </a:lnTo>
                    <a:lnTo>
                      <a:pt x="75" y="3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lnTo>
                      <a:pt x="73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33">
                <a:extLst>
                  <a:ext uri="{FF2B5EF4-FFF2-40B4-BE49-F238E27FC236}">
                    <a16:creationId xmlns:a16="http://schemas.microsoft.com/office/drawing/2014/main" xmlns="" id="{287D8621-72FB-49AE-A54A-CFB2D52078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541463"/>
                <a:ext cx="107950" cy="44450"/>
              </a:xfrm>
              <a:custGeom>
                <a:avLst/>
                <a:gdLst>
                  <a:gd name="T0" fmla="*/ 11 w 68"/>
                  <a:gd name="T1" fmla="*/ 4 h 28"/>
                  <a:gd name="T2" fmla="*/ 11 w 68"/>
                  <a:gd name="T3" fmla="*/ 4 h 28"/>
                  <a:gd name="T4" fmla="*/ 9 w 68"/>
                  <a:gd name="T5" fmla="*/ 6 h 28"/>
                  <a:gd name="T6" fmla="*/ 5 w 68"/>
                  <a:gd name="T7" fmla="*/ 9 h 28"/>
                  <a:gd name="T8" fmla="*/ 4 w 68"/>
                  <a:gd name="T9" fmla="*/ 13 h 28"/>
                  <a:gd name="T10" fmla="*/ 0 w 68"/>
                  <a:gd name="T11" fmla="*/ 16 h 28"/>
                  <a:gd name="T12" fmla="*/ 0 w 68"/>
                  <a:gd name="T13" fmla="*/ 21 h 28"/>
                  <a:gd name="T14" fmla="*/ 2 w 68"/>
                  <a:gd name="T15" fmla="*/ 27 h 28"/>
                  <a:gd name="T16" fmla="*/ 2 w 68"/>
                  <a:gd name="T17" fmla="*/ 28 h 28"/>
                  <a:gd name="T18" fmla="*/ 4 w 68"/>
                  <a:gd name="T19" fmla="*/ 28 h 28"/>
                  <a:gd name="T20" fmla="*/ 4 w 68"/>
                  <a:gd name="T21" fmla="*/ 28 h 28"/>
                  <a:gd name="T22" fmla="*/ 4 w 68"/>
                  <a:gd name="T23" fmla="*/ 27 h 28"/>
                  <a:gd name="T24" fmla="*/ 4 w 68"/>
                  <a:gd name="T25" fmla="*/ 21 h 28"/>
                  <a:gd name="T26" fmla="*/ 4 w 68"/>
                  <a:gd name="T27" fmla="*/ 18 h 28"/>
                  <a:gd name="T28" fmla="*/ 5 w 68"/>
                  <a:gd name="T29" fmla="*/ 14 h 28"/>
                  <a:gd name="T30" fmla="*/ 9 w 68"/>
                  <a:gd name="T31" fmla="*/ 11 h 28"/>
                  <a:gd name="T32" fmla="*/ 11 w 68"/>
                  <a:gd name="T33" fmla="*/ 7 h 28"/>
                  <a:gd name="T34" fmla="*/ 12 w 68"/>
                  <a:gd name="T35" fmla="*/ 6 h 28"/>
                  <a:gd name="T36" fmla="*/ 12 w 68"/>
                  <a:gd name="T37" fmla="*/ 6 h 28"/>
                  <a:gd name="T38" fmla="*/ 26 w 68"/>
                  <a:gd name="T39" fmla="*/ 4 h 28"/>
                  <a:gd name="T40" fmla="*/ 40 w 68"/>
                  <a:gd name="T41" fmla="*/ 6 h 28"/>
                  <a:gd name="T42" fmla="*/ 53 w 68"/>
                  <a:gd name="T43" fmla="*/ 13 h 28"/>
                  <a:gd name="T44" fmla="*/ 63 w 68"/>
                  <a:gd name="T45" fmla="*/ 18 h 28"/>
                  <a:gd name="T46" fmla="*/ 67 w 68"/>
                  <a:gd name="T47" fmla="*/ 20 h 28"/>
                  <a:gd name="T48" fmla="*/ 67 w 68"/>
                  <a:gd name="T49" fmla="*/ 20 h 28"/>
                  <a:gd name="T50" fmla="*/ 68 w 68"/>
                  <a:gd name="T51" fmla="*/ 20 h 28"/>
                  <a:gd name="T52" fmla="*/ 68 w 68"/>
                  <a:gd name="T53" fmla="*/ 18 h 28"/>
                  <a:gd name="T54" fmla="*/ 68 w 68"/>
                  <a:gd name="T55" fmla="*/ 18 h 28"/>
                  <a:gd name="T56" fmla="*/ 63 w 68"/>
                  <a:gd name="T57" fmla="*/ 14 h 28"/>
                  <a:gd name="T58" fmla="*/ 54 w 68"/>
                  <a:gd name="T59" fmla="*/ 9 h 28"/>
                  <a:gd name="T60" fmla="*/ 40 w 68"/>
                  <a:gd name="T61" fmla="*/ 4 h 28"/>
                  <a:gd name="T62" fmla="*/ 26 w 68"/>
                  <a:gd name="T63" fmla="*/ 0 h 28"/>
                  <a:gd name="T64" fmla="*/ 11 w 68"/>
                  <a:gd name="T6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28">
                    <a:moveTo>
                      <a:pt x="11" y="4"/>
                    </a:moveTo>
                    <a:lnTo>
                      <a:pt x="11" y="4"/>
                    </a:lnTo>
                    <a:lnTo>
                      <a:pt x="9" y="6"/>
                    </a:lnTo>
                    <a:lnTo>
                      <a:pt x="5" y="9"/>
                    </a:lnTo>
                    <a:lnTo>
                      <a:pt x="4" y="13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4" y="18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6" y="4"/>
                    </a:lnTo>
                    <a:lnTo>
                      <a:pt x="40" y="6"/>
                    </a:lnTo>
                    <a:lnTo>
                      <a:pt x="53" y="13"/>
                    </a:lnTo>
                    <a:lnTo>
                      <a:pt x="63" y="18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3" y="14"/>
                    </a:lnTo>
                    <a:lnTo>
                      <a:pt x="54" y="9"/>
                    </a:lnTo>
                    <a:lnTo>
                      <a:pt x="40" y="4"/>
                    </a:lnTo>
                    <a:lnTo>
                      <a:pt x="26" y="0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34">
                <a:extLst>
                  <a:ext uri="{FF2B5EF4-FFF2-40B4-BE49-F238E27FC236}">
                    <a16:creationId xmlns:a16="http://schemas.microsoft.com/office/drawing/2014/main" xmlns="" id="{2B1D36D1-F0FD-48CE-AACF-164A32D6B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1552575"/>
                <a:ext cx="92075" cy="33338"/>
              </a:xfrm>
              <a:custGeom>
                <a:avLst/>
                <a:gdLst>
                  <a:gd name="T0" fmla="*/ 14 w 58"/>
                  <a:gd name="T1" fmla="*/ 0 h 21"/>
                  <a:gd name="T2" fmla="*/ 9 w 58"/>
                  <a:gd name="T3" fmla="*/ 2 h 21"/>
                  <a:gd name="T4" fmla="*/ 5 w 58"/>
                  <a:gd name="T5" fmla="*/ 4 h 21"/>
                  <a:gd name="T6" fmla="*/ 2 w 58"/>
                  <a:gd name="T7" fmla="*/ 7 h 21"/>
                  <a:gd name="T8" fmla="*/ 0 w 58"/>
                  <a:gd name="T9" fmla="*/ 11 h 21"/>
                  <a:gd name="T10" fmla="*/ 0 w 58"/>
                  <a:gd name="T11" fmla="*/ 14 h 21"/>
                  <a:gd name="T12" fmla="*/ 0 w 58"/>
                  <a:gd name="T13" fmla="*/ 16 h 21"/>
                  <a:gd name="T14" fmla="*/ 0 w 58"/>
                  <a:gd name="T15" fmla="*/ 16 h 21"/>
                  <a:gd name="T16" fmla="*/ 0 w 58"/>
                  <a:gd name="T17" fmla="*/ 18 h 21"/>
                  <a:gd name="T18" fmla="*/ 0 w 58"/>
                  <a:gd name="T19" fmla="*/ 18 h 21"/>
                  <a:gd name="T20" fmla="*/ 2 w 58"/>
                  <a:gd name="T21" fmla="*/ 18 h 21"/>
                  <a:gd name="T22" fmla="*/ 2 w 58"/>
                  <a:gd name="T23" fmla="*/ 16 h 21"/>
                  <a:gd name="T24" fmla="*/ 2 w 58"/>
                  <a:gd name="T25" fmla="*/ 16 h 21"/>
                  <a:gd name="T26" fmla="*/ 3 w 58"/>
                  <a:gd name="T27" fmla="*/ 13 h 21"/>
                  <a:gd name="T28" fmla="*/ 3 w 58"/>
                  <a:gd name="T29" fmla="*/ 11 h 21"/>
                  <a:gd name="T30" fmla="*/ 7 w 58"/>
                  <a:gd name="T31" fmla="*/ 7 h 21"/>
                  <a:gd name="T32" fmla="*/ 9 w 58"/>
                  <a:gd name="T33" fmla="*/ 6 h 21"/>
                  <a:gd name="T34" fmla="*/ 14 w 58"/>
                  <a:gd name="T35" fmla="*/ 4 h 21"/>
                  <a:gd name="T36" fmla="*/ 19 w 58"/>
                  <a:gd name="T37" fmla="*/ 4 h 21"/>
                  <a:gd name="T38" fmla="*/ 35 w 58"/>
                  <a:gd name="T39" fmla="*/ 9 h 21"/>
                  <a:gd name="T40" fmla="*/ 54 w 58"/>
                  <a:gd name="T41" fmla="*/ 21 h 21"/>
                  <a:gd name="T42" fmla="*/ 56 w 58"/>
                  <a:gd name="T43" fmla="*/ 21 h 21"/>
                  <a:gd name="T44" fmla="*/ 58 w 58"/>
                  <a:gd name="T45" fmla="*/ 20 h 21"/>
                  <a:gd name="T46" fmla="*/ 58 w 58"/>
                  <a:gd name="T47" fmla="*/ 20 h 21"/>
                  <a:gd name="T48" fmla="*/ 58 w 58"/>
                  <a:gd name="T49" fmla="*/ 18 h 21"/>
                  <a:gd name="T50" fmla="*/ 40 w 58"/>
                  <a:gd name="T51" fmla="*/ 7 h 21"/>
                  <a:gd name="T52" fmla="*/ 26 w 58"/>
                  <a:gd name="T53" fmla="*/ 2 h 21"/>
                  <a:gd name="T54" fmla="*/ 17 w 58"/>
                  <a:gd name="T55" fmla="*/ 0 h 21"/>
                  <a:gd name="T56" fmla="*/ 14 w 58"/>
                  <a:gd name="T5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1">
                    <a:moveTo>
                      <a:pt x="14" y="0"/>
                    </a:move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35" y="9"/>
                    </a:lnTo>
                    <a:lnTo>
                      <a:pt x="54" y="21"/>
                    </a:lnTo>
                    <a:lnTo>
                      <a:pt x="56" y="21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40" y="7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5">
                <a:extLst>
                  <a:ext uri="{FF2B5EF4-FFF2-40B4-BE49-F238E27FC236}">
                    <a16:creationId xmlns:a16="http://schemas.microsoft.com/office/drawing/2014/main" xmlns="" id="{B2A41296-EEA7-42A0-A818-604467C56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1566863"/>
                <a:ext cx="74613" cy="28575"/>
              </a:xfrm>
              <a:custGeom>
                <a:avLst/>
                <a:gdLst>
                  <a:gd name="T0" fmla="*/ 2 w 47"/>
                  <a:gd name="T1" fmla="*/ 4 h 18"/>
                  <a:gd name="T2" fmla="*/ 0 w 47"/>
                  <a:gd name="T3" fmla="*/ 5 h 18"/>
                  <a:gd name="T4" fmla="*/ 2 w 47"/>
                  <a:gd name="T5" fmla="*/ 7 h 18"/>
                  <a:gd name="T6" fmla="*/ 2 w 47"/>
                  <a:gd name="T7" fmla="*/ 7 h 18"/>
                  <a:gd name="T8" fmla="*/ 4 w 47"/>
                  <a:gd name="T9" fmla="*/ 7 h 18"/>
                  <a:gd name="T10" fmla="*/ 14 w 47"/>
                  <a:gd name="T11" fmla="*/ 4 h 18"/>
                  <a:gd name="T12" fmla="*/ 25 w 47"/>
                  <a:gd name="T13" fmla="*/ 5 h 18"/>
                  <a:gd name="T14" fmla="*/ 35 w 47"/>
                  <a:gd name="T15" fmla="*/ 11 h 18"/>
                  <a:gd name="T16" fmla="*/ 42 w 47"/>
                  <a:gd name="T17" fmla="*/ 14 h 18"/>
                  <a:gd name="T18" fmla="*/ 46 w 47"/>
                  <a:gd name="T19" fmla="*/ 18 h 18"/>
                  <a:gd name="T20" fmla="*/ 46 w 47"/>
                  <a:gd name="T21" fmla="*/ 18 h 18"/>
                  <a:gd name="T22" fmla="*/ 47 w 47"/>
                  <a:gd name="T23" fmla="*/ 16 h 18"/>
                  <a:gd name="T24" fmla="*/ 47 w 47"/>
                  <a:gd name="T25" fmla="*/ 16 h 18"/>
                  <a:gd name="T26" fmla="*/ 47 w 47"/>
                  <a:gd name="T27" fmla="*/ 14 h 18"/>
                  <a:gd name="T28" fmla="*/ 44 w 47"/>
                  <a:gd name="T29" fmla="*/ 12 h 18"/>
                  <a:gd name="T30" fmla="*/ 35 w 47"/>
                  <a:gd name="T31" fmla="*/ 7 h 18"/>
                  <a:gd name="T32" fmla="*/ 25 w 47"/>
                  <a:gd name="T33" fmla="*/ 2 h 18"/>
                  <a:gd name="T34" fmla="*/ 12 w 47"/>
                  <a:gd name="T35" fmla="*/ 0 h 18"/>
                  <a:gd name="T36" fmla="*/ 2 w 47"/>
                  <a:gd name="T37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" h="18">
                    <a:moveTo>
                      <a:pt x="2" y="4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14" y="4"/>
                    </a:lnTo>
                    <a:lnTo>
                      <a:pt x="25" y="5"/>
                    </a:lnTo>
                    <a:lnTo>
                      <a:pt x="35" y="11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7" y="16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4" y="12"/>
                    </a:lnTo>
                    <a:lnTo>
                      <a:pt x="35" y="7"/>
                    </a:lnTo>
                    <a:lnTo>
                      <a:pt x="25" y="2"/>
                    </a:lnTo>
                    <a:lnTo>
                      <a:pt x="12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36">
                <a:extLst>
                  <a:ext uri="{FF2B5EF4-FFF2-40B4-BE49-F238E27FC236}">
                    <a16:creationId xmlns:a16="http://schemas.microsoft.com/office/drawing/2014/main" xmlns="" id="{868385AF-6FC1-43D7-B7A7-BC598695AF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1" y="1555750"/>
                <a:ext cx="57150" cy="61913"/>
              </a:xfrm>
              <a:custGeom>
                <a:avLst/>
                <a:gdLst>
                  <a:gd name="T0" fmla="*/ 22 w 36"/>
                  <a:gd name="T1" fmla="*/ 2 h 39"/>
                  <a:gd name="T2" fmla="*/ 22 w 36"/>
                  <a:gd name="T3" fmla="*/ 4 h 39"/>
                  <a:gd name="T4" fmla="*/ 24 w 36"/>
                  <a:gd name="T5" fmla="*/ 4 h 39"/>
                  <a:gd name="T6" fmla="*/ 28 w 36"/>
                  <a:gd name="T7" fmla="*/ 4 h 39"/>
                  <a:gd name="T8" fmla="*/ 29 w 36"/>
                  <a:gd name="T9" fmla="*/ 5 h 39"/>
                  <a:gd name="T10" fmla="*/ 31 w 36"/>
                  <a:gd name="T11" fmla="*/ 7 h 39"/>
                  <a:gd name="T12" fmla="*/ 33 w 36"/>
                  <a:gd name="T13" fmla="*/ 7 h 39"/>
                  <a:gd name="T14" fmla="*/ 33 w 36"/>
                  <a:gd name="T15" fmla="*/ 9 h 39"/>
                  <a:gd name="T16" fmla="*/ 33 w 36"/>
                  <a:gd name="T17" fmla="*/ 9 h 39"/>
                  <a:gd name="T18" fmla="*/ 33 w 36"/>
                  <a:gd name="T19" fmla="*/ 9 h 39"/>
                  <a:gd name="T20" fmla="*/ 33 w 36"/>
                  <a:gd name="T21" fmla="*/ 12 h 39"/>
                  <a:gd name="T22" fmla="*/ 33 w 36"/>
                  <a:gd name="T23" fmla="*/ 16 h 39"/>
                  <a:gd name="T24" fmla="*/ 29 w 36"/>
                  <a:gd name="T25" fmla="*/ 19 h 39"/>
                  <a:gd name="T26" fmla="*/ 26 w 36"/>
                  <a:gd name="T27" fmla="*/ 21 h 39"/>
                  <a:gd name="T28" fmla="*/ 22 w 36"/>
                  <a:gd name="T29" fmla="*/ 25 h 39"/>
                  <a:gd name="T30" fmla="*/ 19 w 36"/>
                  <a:gd name="T31" fmla="*/ 26 h 39"/>
                  <a:gd name="T32" fmla="*/ 17 w 36"/>
                  <a:gd name="T33" fmla="*/ 28 h 39"/>
                  <a:gd name="T34" fmla="*/ 15 w 36"/>
                  <a:gd name="T35" fmla="*/ 28 h 39"/>
                  <a:gd name="T36" fmla="*/ 12 w 36"/>
                  <a:gd name="T37" fmla="*/ 30 h 39"/>
                  <a:gd name="T38" fmla="*/ 7 w 36"/>
                  <a:gd name="T39" fmla="*/ 32 h 39"/>
                  <a:gd name="T40" fmla="*/ 3 w 36"/>
                  <a:gd name="T41" fmla="*/ 33 h 39"/>
                  <a:gd name="T42" fmla="*/ 1 w 36"/>
                  <a:gd name="T43" fmla="*/ 35 h 39"/>
                  <a:gd name="T44" fmla="*/ 0 w 36"/>
                  <a:gd name="T45" fmla="*/ 35 h 39"/>
                  <a:gd name="T46" fmla="*/ 0 w 36"/>
                  <a:gd name="T47" fmla="*/ 35 h 39"/>
                  <a:gd name="T48" fmla="*/ 0 w 36"/>
                  <a:gd name="T49" fmla="*/ 37 h 39"/>
                  <a:gd name="T50" fmla="*/ 0 w 36"/>
                  <a:gd name="T51" fmla="*/ 39 h 39"/>
                  <a:gd name="T52" fmla="*/ 1 w 36"/>
                  <a:gd name="T53" fmla="*/ 37 h 39"/>
                  <a:gd name="T54" fmla="*/ 3 w 36"/>
                  <a:gd name="T55" fmla="*/ 37 h 39"/>
                  <a:gd name="T56" fmla="*/ 5 w 36"/>
                  <a:gd name="T57" fmla="*/ 35 h 39"/>
                  <a:gd name="T58" fmla="*/ 8 w 36"/>
                  <a:gd name="T59" fmla="*/ 33 h 39"/>
                  <a:gd name="T60" fmla="*/ 12 w 36"/>
                  <a:gd name="T61" fmla="*/ 32 h 39"/>
                  <a:gd name="T62" fmla="*/ 17 w 36"/>
                  <a:gd name="T63" fmla="*/ 32 h 39"/>
                  <a:gd name="T64" fmla="*/ 17 w 36"/>
                  <a:gd name="T65" fmla="*/ 30 h 39"/>
                  <a:gd name="T66" fmla="*/ 21 w 36"/>
                  <a:gd name="T67" fmla="*/ 28 h 39"/>
                  <a:gd name="T68" fmla="*/ 24 w 36"/>
                  <a:gd name="T69" fmla="*/ 26 h 39"/>
                  <a:gd name="T70" fmla="*/ 29 w 36"/>
                  <a:gd name="T71" fmla="*/ 25 h 39"/>
                  <a:gd name="T72" fmla="*/ 33 w 36"/>
                  <a:gd name="T73" fmla="*/ 21 h 39"/>
                  <a:gd name="T74" fmla="*/ 35 w 36"/>
                  <a:gd name="T75" fmla="*/ 16 h 39"/>
                  <a:gd name="T76" fmla="*/ 36 w 36"/>
                  <a:gd name="T77" fmla="*/ 12 h 39"/>
                  <a:gd name="T78" fmla="*/ 35 w 36"/>
                  <a:gd name="T79" fmla="*/ 7 h 39"/>
                  <a:gd name="T80" fmla="*/ 35 w 36"/>
                  <a:gd name="T81" fmla="*/ 9 h 39"/>
                  <a:gd name="T82" fmla="*/ 35 w 36"/>
                  <a:gd name="T83" fmla="*/ 7 h 39"/>
                  <a:gd name="T84" fmla="*/ 35 w 36"/>
                  <a:gd name="T85" fmla="*/ 5 h 39"/>
                  <a:gd name="T86" fmla="*/ 33 w 36"/>
                  <a:gd name="T87" fmla="*/ 4 h 39"/>
                  <a:gd name="T88" fmla="*/ 31 w 36"/>
                  <a:gd name="T89" fmla="*/ 2 h 39"/>
                  <a:gd name="T90" fmla="*/ 28 w 36"/>
                  <a:gd name="T91" fmla="*/ 2 h 39"/>
                  <a:gd name="T92" fmla="*/ 24 w 36"/>
                  <a:gd name="T93" fmla="*/ 0 h 39"/>
                  <a:gd name="T94" fmla="*/ 22 w 36"/>
                  <a:gd name="T95" fmla="*/ 0 h 39"/>
                  <a:gd name="T96" fmla="*/ 22 w 36"/>
                  <a:gd name="T97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" h="39">
                    <a:moveTo>
                      <a:pt x="22" y="2"/>
                    </a:moveTo>
                    <a:lnTo>
                      <a:pt x="22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6"/>
                    </a:lnTo>
                    <a:lnTo>
                      <a:pt x="29" y="19"/>
                    </a:lnTo>
                    <a:lnTo>
                      <a:pt x="26" y="21"/>
                    </a:lnTo>
                    <a:lnTo>
                      <a:pt x="22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2" y="30"/>
                    </a:lnTo>
                    <a:lnTo>
                      <a:pt x="7" y="32"/>
                    </a:lnTo>
                    <a:lnTo>
                      <a:pt x="3" y="33"/>
                    </a:lnTo>
                    <a:lnTo>
                      <a:pt x="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21" y="28"/>
                    </a:lnTo>
                    <a:lnTo>
                      <a:pt x="24" y="26"/>
                    </a:lnTo>
                    <a:lnTo>
                      <a:pt x="29" y="25"/>
                    </a:lnTo>
                    <a:lnTo>
                      <a:pt x="33" y="21"/>
                    </a:lnTo>
                    <a:lnTo>
                      <a:pt x="35" y="16"/>
                    </a:lnTo>
                    <a:lnTo>
                      <a:pt x="36" y="12"/>
                    </a:lnTo>
                    <a:lnTo>
                      <a:pt x="35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37">
                <a:extLst>
                  <a:ext uri="{FF2B5EF4-FFF2-40B4-BE49-F238E27FC236}">
                    <a16:creationId xmlns:a16="http://schemas.microsoft.com/office/drawing/2014/main" xmlns="" id="{C28EEDD9-B7AE-4348-A1E8-969686757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1550988"/>
                <a:ext cx="55563" cy="68263"/>
              </a:xfrm>
              <a:custGeom>
                <a:avLst/>
                <a:gdLst>
                  <a:gd name="T0" fmla="*/ 12 w 35"/>
                  <a:gd name="T1" fmla="*/ 1 h 43"/>
                  <a:gd name="T2" fmla="*/ 10 w 35"/>
                  <a:gd name="T3" fmla="*/ 1 h 43"/>
                  <a:gd name="T4" fmla="*/ 10 w 35"/>
                  <a:gd name="T5" fmla="*/ 3 h 43"/>
                  <a:gd name="T6" fmla="*/ 12 w 35"/>
                  <a:gd name="T7" fmla="*/ 3 h 43"/>
                  <a:gd name="T8" fmla="*/ 12 w 35"/>
                  <a:gd name="T9" fmla="*/ 3 h 43"/>
                  <a:gd name="T10" fmla="*/ 17 w 35"/>
                  <a:gd name="T11" fmla="*/ 3 h 43"/>
                  <a:gd name="T12" fmla="*/ 22 w 35"/>
                  <a:gd name="T13" fmla="*/ 3 h 43"/>
                  <a:gd name="T14" fmla="*/ 26 w 35"/>
                  <a:gd name="T15" fmla="*/ 5 h 43"/>
                  <a:gd name="T16" fmla="*/ 26 w 35"/>
                  <a:gd name="T17" fmla="*/ 5 h 43"/>
                  <a:gd name="T18" fmla="*/ 29 w 35"/>
                  <a:gd name="T19" fmla="*/ 8 h 43"/>
                  <a:gd name="T20" fmla="*/ 31 w 35"/>
                  <a:gd name="T21" fmla="*/ 12 h 43"/>
                  <a:gd name="T22" fmla="*/ 33 w 35"/>
                  <a:gd name="T23" fmla="*/ 15 h 43"/>
                  <a:gd name="T24" fmla="*/ 31 w 35"/>
                  <a:gd name="T25" fmla="*/ 17 h 43"/>
                  <a:gd name="T26" fmla="*/ 31 w 35"/>
                  <a:gd name="T27" fmla="*/ 21 h 43"/>
                  <a:gd name="T28" fmla="*/ 31 w 35"/>
                  <a:gd name="T29" fmla="*/ 21 h 43"/>
                  <a:gd name="T30" fmla="*/ 31 w 35"/>
                  <a:gd name="T31" fmla="*/ 21 h 43"/>
                  <a:gd name="T32" fmla="*/ 31 w 35"/>
                  <a:gd name="T33" fmla="*/ 21 h 43"/>
                  <a:gd name="T34" fmla="*/ 24 w 35"/>
                  <a:gd name="T35" fmla="*/ 29 h 43"/>
                  <a:gd name="T36" fmla="*/ 12 w 35"/>
                  <a:gd name="T37" fmla="*/ 36 h 43"/>
                  <a:gd name="T38" fmla="*/ 1 w 35"/>
                  <a:gd name="T39" fmla="*/ 40 h 43"/>
                  <a:gd name="T40" fmla="*/ 0 w 35"/>
                  <a:gd name="T41" fmla="*/ 40 h 43"/>
                  <a:gd name="T42" fmla="*/ 0 w 35"/>
                  <a:gd name="T43" fmla="*/ 42 h 43"/>
                  <a:gd name="T44" fmla="*/ 1 w 35"/>
                  <a:gd name="T45" fmla="*/ 43 h 43"/>
                  <a:gd name="T46" fmla="*/ 1 w 35"/>
                  <a:gd name="T47" fmla="*/ 43 h 43"/>
                  <a:gd name="T48" fmla="*/ 7 w 35"/>
                  <a:gd name="T49" fmla="*/ 42 h 43"/>
                  <a:gd name="T50" fmla="*/ 17 w 35"/>
                  <a:gd name="T51" fmla="*/ 36 h 43"/>
                  <a:gd name="T52" fmla="*/ 28 w 35"/>
                  <a:gd name="T53" fmla="*/ 31 h 43"/>
                  <a:gd name="T54" fmla="*/ 33 w 35"/>
                  <a:gd name="T55" fmla="*/ 22 h 43"/>
                  <a:gd name="T56" fmla="*/ 33 w 35"/>
                  <a:gd name="T57" fmla="*/ 22 h 43"/>
                  <a:gd name="T58" fmla="*/ 35 w 35"/>
                  <a:gd name="T59" fmla="*/ 21 h 43"/>
                  <a:gd name="T60" fmla="*/ 35 w 35"/>
                  <a:gd name="T61" fmla="*/ 19 h 43"/>
                  <a:gd name="T62" fmla="*/ 35 w 35"/>
                  <a:gd name="T63" fmla="*/ 15 h 43"/>
                  <a:gd name="T64" fmla="*/ 35 w 35"/>
                  <a:gd name="T65" fmla="*/ 12 h 43"/>
                  <a:gd name="T66" fmla="*/ 33 w 35"/>
                  <a:gd name="T67" fmla="*/ 7 h 43"/>
                  <a:gd name="T68" fmla="*/ 28 w 35"/>
                  <a:gd name="T69" fmla="*/ 3 h 43"/>
                  <a:gd name="T70" fmla="*/ 28 w 35"/>
                  <a:gd name="T71" fmla="*/ 1 h 43"/>
                  <a:gd name="T72" fmla="*/ 24 w 35"/>
                  <a:gd name="T73" fmla="*/ 1 h 43"/>
                  <a:gd name="T74" fmla="*/ 21 w 35"/>
                  <a:gd name="T75" fmla="*/ 0 h 43"/>
                  <a:gd name="T76" fmla="*/ 17 w 35"/>
                  <a:gd name="T77" fmla="*/ 0 h 43"/>
                  <a:gd name="T78" fmla="*/ 12 w 35"/>
                  <a:gd name="T7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3">
                    <a:moveTo>
                      <a:pt x="12" y="1"/>
                    </a:moveTo>
                    <a:lnTo>
                      <a:pt x="10" y="1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1" y="12"/>
                    </a:lnTo>
                    <a:lnTo>
                      <a:pt x="33" y="15"/>
                    </a:lnTo>
                    <a:lnTo>
                      <a:pt x="31" y="17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24" y="29"/>
                    </a:lnTo>
                    <a:lnTo>
                      <a:pt x="12" y="36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7" y="42"/>
                    </a:lnTo>
                    <a:lnTo>
                      <a:pt x="17" y="36"/>
                    </a:lnTo>
                    <a:lnTo>
                      <a:pt x="28" y="31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5"/>
                    </a:lnTo>
                    <a:lnTo>
                      <a:pt x="35" y="12"/>
                    </a:lnTo>
                    <a:lnTo>
                      <a:pt x="33" y="7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38">
                <a:extLst>
                  <a:ext uri="{FF2B5EF4-FFF2-40B4-BE49-F238E27FC236}">
                    <a16:creationId xmlns:a16="http://schemas.microsoft.com/office/drawing/2014/main" xmlns="" id="{E1CA76C6-ED10-4C0A-9F4F-846D6445AD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1562100"/>
                <a:ext cx="50800" cy="60325"/>
              </a:xfrm>
              <a:custGeom>
                <a:avLst/>
                <a:gdLst>
                  <a:gd name="T0" fmla="*/ 30 w 32"/>
                  <a:gd name="T1" fmla="*/ 0 h 38"/>
                  <a:gd name="T2" fmla="*/ 28 w 32"/>
                  <a:gd name="T3" fmla="*/ 1 h 38"/>
                  <a:gd name="T4" fmla="*/ 28 w 32"/>
                  <a:gd name="T5" fmla="*/ 3 h 38"/>
                  <a:gd name="T6" fmla="*/ 30 w 32"/>
                  <a:gd name="T7" fmla="*/ 8 h 38"/>
                  <a:gd name="T8" fmla="*/ 28 w 32"/>
                  <a:gd name="T9" fmla="*/ 14 h 38"/>
                  <a:gd name="T10" fmla="*/ 27 w 32"/>
                  <a:gd name="T11" fmla="*/ 19 h 38"/>
                  <a:gd name="T12" fmla="*/ 23 w 32"/>
                  <a:gd name="T13" fmla="*/ 24 h 38"/>
                  <a:gd name="T14" fmla="*/ 20 w 32"/>
                  <a:gd name="T15" fmla="*/ 28 h 38"/>
                  <a:gd name="T16" fmla="*/ 14 w 32"/>
                  <a:gd name="T17" fmla="*/ 31 h 38"/>
                  <a:gd name="T18" fmla="*/ 9 w 32"/>
                  <a:gd name="T19" fmla="*/ 33 h 38"/>
                  <a:gd name="T20" fmla="*/ 6 w 32"/>
                  <a:gd name="T21" fmla="*/ 35 h 38"/>
                  <a:gd name="T22" fmla="*/ 4 w 32"/>
                  <a:gd name="T23" fmla="*/ 35 h 38"/>
                  <a:gd name="T24" fmla="*/ 2 w 32"/>
                  <a:gd name="T25" fmla="*/ 35 h 38"/>
                  <a:gd name="T26" fmla="*/ 2 w 32"/>
                  <a:gd name="T27" fmla="*/ 36 h 38"/>
                  <a:gd name="T28" fmla="*/ 0 w 32"/>
                  <a:gd name="T29" fmla="*/ 38 h 38"/>
                  <a:gd name="T30" fmla="*/ 2 w 32"/>
                  <a:gd name="T31" fmla="*/ 38 h 38"/>
                  <a:gd name="T32" fmla="*/ 4 w 32"/>
                  <a:gd name="T33" fmla="*/ 38 h 38"/>
                  <a:gd name="T34" fmla="*/ 4 w 32"/>
                  <a:gd name="T35" fmla="*/ 38 h 38"/>
                  <a:gd name="T36" fmla="*/ 7 w 32"/>
                  <a:gd name="T37" fmla="*/ 36 h 38"/>
                  <a:gd name="T38" fmla="*/ 11 w 32"/>
                  <a:gd name="T39" fmla="*/ 36 h 38"/>
                  <a:gd name="T40" fmla="*/ 16 w 32"/>
                  <a:gd name="T41" fmla="*/ 33 h 38"/>
                  <a:gd name="T42" fmla="*/ 21 w 32"/>
                  <a:gd name="T43" fmla="*/ 29 h 38"/>
                  <a:gd name="T44" fmla="*/ 25 w 32"/>
                  <a:gd name="T45" fmla="*/ 26 h 38"/>
                  <a:gd name="T46" fmla="*/ 30 w 32"/>
                  <a:gd name="T47" fmla="*/ 21 h 38"/>
                  <a:gd name="T48" fmla="*/ 32 w 32"/>
                  <a:gd name="T49" fmla="*/ 15 h 38"/>
                  <a:gd name="T50" fmla="*/ 32 w 32"/>
                  <a:gd name="T51" fmla="*/ 8 h 38"/>
                  <a:gd name="T52" fmla="*/ 32 w 32"/>
                  <a:gd name="T53" fmla="*/ 1 h 38"/>
                  <a:gd name="T54" fmla="*/ 30 w 32"/>
                  <a:gd name="T55" fmla="*/ 0 h 38"/>
                  <a:gd name="T56" fmla="*/ 30 w 32"/>
                  <a:gd name="T5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8">
                    <a:moveTo>
                      <a:pt x="30" y="0"/>
                    </a:moveTo>
                    <a:lnTo>
                      <a:pt x="28" y="1"/>
                    </a:lnTo>
                    <a:lnTo>
                      <a:pt x="28" y="3"/>
                    </a:lnTo>
                    <a:lnTo>
                      <a:pt x="30" y="8"/>
                    </a:lnTo>
                    <a:lnTo>
                      <a:pt x="28" y="14"/>
                    </a:lnTo>
                    <a:lnTo>
                      <a:pt x="27" y="19"/>
                    </a:lnTo>
                    <a:lnTo>
                      <a:pt x="23" y="24"/>
                    </a:lnTo>
                    <a:lnTo>
                      <a:pt x="20" y="28"/>
                    </a:lnTo>
                    <a:lnTo>
                      <a:pt x="14" y="31"/>
                    </a:lnTo>
                    <a:lnTo>
                      <a:pt x="9" y="33"/>
                    </a:lnTo>
                    <a:lnTo>
                      <a:pt x="6" y="35"/>
                    </a:lnTo>
                    <a:lnTo>
                      <a:pt x="4" y="35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7" y="36"/>
                    </a:lnTo>
                    <a:lnTo>
                      <a:pt x="11" y="36"/>
                    </a:lnTo>
                    <a:lnTo>
                      <a:pt x="16" y="33"/>
                    </a:lnTo>
                    <a:lnTo>
                      <a:pt x="21" y="29"/>
                    </a:lnTo>
                    <a:lnTo>
                      <a:pt x="25" y="26"/>
                    </a:lnTo>
                    <a:lnTo>
                      <a:pt x="30" y="21"/>
                    </a:lnTo>
                    <a:lnTo>
                      <a:pt x="32" y="15"/>
                    </a:lnTo>
                    <a:lnTo>
                      <a:pt x="32" y="8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9">
                <a:extLst>
                  <a:ext uri="{FF2B5EF4-FFF2-40B4-BE49-F238E27FC236}">
                    <a16:creationId xmlns:a16="http://schemas.microsoft.com/office/drawing/2014/main" xmlns="" id="{5AE54CB1-2E94-429C-A1C8-D4A2B9359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26" y="1541463"/>
                <a:ext cx="41275" cy="9525"/>
              </a:xfrm>
              <a:custGeom>
                <a:avLst/>
                <a:gdLst>
                  <a:gd name="T0" fmla="*/ 2 w 26"/>
                  <a:gd name="T1" fmla="*/ 4 h 6"/>
                  <a:gd name="T2" fmla="*/ 0 w 26"/>
                  <a:gd name="T3" fmla="*/ 4 h 6"/>
                  <a:gd name="T4" fmla="*/ 0 w 26"/>
                  <a:gd name="T5" fmla="*/ 6 h 6"/>
                  <a:gd name="T6" fmla="*/ 2 w 26"/>
                  <a:gd name="T7" fmla="*/ 6 h 6"/>
                  <a:gd name="T8" fmla="*/ 4 w 26"/>
                  <a:gd name="T9" fmla="*/ 6 h 6"/>
                  <a:gd name="T10" fmla="*/ 4 w 26"/>
                  <a:gd name="T11" fmla="*/ 6 h 6"/>
                  <a:gd name="T12" fmla="*/ 7 w 26"/>
                  <a:gd name="T13" fmla="*/ 6 h 6"/>
                  <a:gd name="T14" fmla="*/ 11 w 26"/>
                  <a:gd name="T15" fmla="*/ 4 h 6"/>
                  <a:gd name="T16" fmla="*/ 14 w 26"/>
                  <a:gd name="T17" fmla="*/ 4 h 6"/>
                  <a:gd name="T18" fmla="*/ 19 w 26"/>
                  <a:gd name="T19" fmla="*/ 4 h 6"/>
                  <a:gd name="T20" fmla="*/ 25 w 26"/>
                  <a:gd name="T21" fmla="*/ 6 h 6"/>
                  <a:gd name="T22" fmla="*/ 25 w 26"/>
                  <a:gd name="T23" fmla="*/ 6 h 6"/>
                  <a:gd name="T24" fmla="*/ 26 w 26"/>
                  <a:gd name="T25" fmla="*/ 6 h 6"/>
                  <a:gd name="T26" fmla="*/ 26 w 26"/>
                  <a:gd name="T27" fmla="*/ 4 h 6"/>
                  <a:gd name="T28" fmla="*/ 26 w 26"/>
                  <a:gd name="T29" fmla="*/ 4 h 6"/>
                  <a:gd name="T30" fmla="*/ 19 w 26"/>
                  <a:gd name="T31" fmla="*/ 2 h 6"/>
                  <a:gd name="T32" fmla="*/ 14 w 26"/>
                  <a:gd name="T33" fmla="*/ 0 h 6"/>
                  <a:gd name="T34" fmla="*/ 9 w 26"/>
                  <a:gd name="T35" fmla="*/ 0 h 6"/>
                  <a:gd name="T36" fmla="*/ 5 w 26"/>
                  <a:gd name="T37" fmla="*/ 2 h 6"/>
                  <a:gd name="T38" fmla="*/ 4 w 26"/>
                  <a:gd name="T39" fmla="*/ 2 h 6"/>
                  <a:gd name="T40" fmla="*/ 2 w 26"/>
                  <a:gd name="T4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6">
                    <a:moveTo>
                      <a:pt x="2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0">
                <a:extLst>
                  <a:ext uri="{FF2B5EF4-FFF2-40B4-BE49-F238E27FC236}">
                    <a16:creationId xmlns:a16="http://schemas.microsoft.com/office/drawing/2014/main" xmlns="" id="{EABCD508-0B87-4580-9BEF-58FEF2BA2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00200"/>
                <a:ext cx="115888" cy="77788"/>
              </a:xfrm>
              <a:custGeom>
                <a:avLst/>
                <a:gdLst>
                  <a:gd name="T0" fmla="*/ 14 w 73"/>
                  <a:gd name="T1" fmla="*/ 2 h 49"/>
                  <a:gd name="T2" fmla="*/ 14 w 73"/>
                  <a:gd name="T3" fmla="*/ 4 h 49"/>
                  <a:gd name="T4" fmla="*/ 19 w 73"/>
                  <a:gd name="T5" fmla="*/ 5 h 49"/>
                  <a:gd name="T6" fmla="*/ 26 w 73"/>
                  <a:gd name="T7" fmla="*/ 11 h 49"/>
                  <a:gd name="T8" fmla="*/ 42 w 73"/>
                  <a:gd name="T9" fmla="*/ 14 h 49"/>
                  <a:gd name="T10" fmla="*/ 56 w 73"/>
                  <a:gd name="T11" fmla="*/ 19 h 49"/>
                  <a:gd name="T12" fmla="*/ 70 w 73"/>
                  <a:gd name="T13" fmla="*/ 40 h 49"/>
                  <a:gd name="T14" fmla="*/ 70 w 73"/>
                  <a:gd name="T15" fmla="*/ 42 h 49"/>
                  <a:gd name="T16" fmla="*/ 68 w 73"/>
                  <a:gd name="T17" fmla="*/ 45 h 49"/>
                  <a:gd name="T18" fmla="*/ 64 w 73"/>
                  <a:gd name="T19" fmla="*/ 47 h 49"/>
                  <a:gd name="T20" fmla="*/ 61 w 73"/>
                  <a:gd name="T21" fmla="*/ 47 h 49"/>
                  <a:gd name="T22" fmla="*/ 57 w 73"/>
                  <a:gd name="T23" fmla="*/ 42 h 49"/>
                  <a:gd name="T24" fmla="*/ 56 w 73"/>
                  <a:gd name="T25" fmla="*/ 38 h 49"/>
                  <a:gd name="T26" fmla="*/ 50 w 73"/>
                  <a:gd name="T27" fmla="*/ 31 h 49"/>
                  <a:gd name="T28" fmla="*/ 40 w 73"/>
                  <a:gd name="T29" fmla="*/ 24 h 49"/>
                  <a:gd name="T30" fmla="*/ 29 w 73"/>
                  <a:gd name="T31" fmla="*/ 21 h 49"/>
                  <a:gd name="T32" fmla="*/ 8 w 73"/>
                  <a:gd name="T33" fmla="*/ 14 h 49"/>
                  <a:gd name="T34" fmla="*/ 1 w 73"/>
                  <a:gd name="T35" fmla="*/ 5 h 49"/>
                  <a:gd name="T36" fmla="*/ 0 w 73"/>
                  <a:gd name="T37" fmla="*/ 5 h 49"/>
                  <a:gd name="T38" fmla="*/ 7 w 73"/>
                  <a:gd name="T39" fmla="*/ 16 h 49"/>
                  <a:gd name="T40" fmla="*/ 28 w 73"/>
                  <a:gd name="T41" fmla="*/ 24 h 49"/>
                  <a:gd name="T42" fmla="*/ 40 w 73"/>
                  <a:gd name="T43" fmla="*/ 28 h 49"/>
                  <a:gd name="T44" fmla="*/ 49 w 73"/>
                  <a:gd name="T45" fmla="*/ 33 h 49"/>
                  <a:gd name="T46" fmla="*/ 52 w 73"/>
                  <a:gd name="T47" fmla="*/ 38 h 49"/>
                  <a:gd name="T48" fmla="*/ 54 w 73"/>
                  <a:gd name="T49" fmla="*/ 42 h 49"/>
                  <a:gd name="T50" fmla="*/ 59 w 73"/>
                  <a:gd name="T51" fmla="*/ 49 h 49"/>
                  <a:gd name="T52" fmla="*/ 64 w 73"/>
                  <a:gd name="T53" fmla="*/ 49 h 49"/>
                  <a:gd name="T54" fmla="*/ 66 w 73"/>
                  <a:gd name="T55" fmla="*/ 49 h 49"/>
                  <a:gd name="T56" fmla="*/ 71 w 73"/>
                  <a:gd name="T57" fmla="*/ 45 h 49"/>
                  <a:gd name="T58" fmla="*/ 73 w 73"/>
                  <a:gd name="T59" fmla="*/ 42 h 49"/>
                  <a:gd name="T60" fmla="*/ 68 w 73"/>
                  <a:gd name="T61" fmla="*/ 26 h 49"/>
                  <a:gd name="T62" fmla="*/ 47 w 73"/>
                  <a:gd name="T63" fmla="*/ 12 h 49"/>
                  <a:gd name="T64" fmla="*/ 35 w 73"/>
                  <a:gd name="T65" fmla="*/ 9 h 49"/>
                  <a:gd name="T66" fmla="*/ 24 w 73"/>
                  <a:gd name="T67" fmla="*/ 5 h 49"/>
                  <a:gd name="T68" fmla="*/ 19 w 73"/>
                  <a:gd name="T69" fmla="*/ 2 h 49"/>
                  <a:gd name="T70" fmla="*/ 17 w 73"/>
                  <a:gd name="T71" fmla="*/ 0 h 49"/>
                  <a:gd name="T72" fmla="*/ 15 w 73"/>
                  <a:gd name="T7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49">
                    <a:moveTo>
                      <a:pt x="15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6" y="11"/>
                    </a:lnTo>
                    <a:lnTo>
                      <a:pt x="33" y="12"/>
                    </a:lnTo>
                    <a:lnTo>
                      <a:pt x="42" y="14"/>
                    </a:lnTo>
                    <a:lnTo>
                      <a:pt x="45" y="16"/>
                    </a:lnTo>
                    <a:lnTo>
                      <a:pt x="56" y="19"/>
                    </a:lnTo>
                    <a:lnTo>
                      <a:pt x="64" y="28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8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3" y="47"/>
                    </a:lnTo>
                    <a:lnTo>
                      <a:pt x="61" y="47"/>
                    </a:lnTo>
                    <a:lnTo>
                      <a:pt x="59" y="45"/>
                    </a:lnTo>
                    <a:lnTo>
                      <a:pt x="57" y="42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4" y="35"/>
                    </a:lnTo>
                    <a:lnTo>
                      <a:pt x="50" y="31"/>
                    </a:lnTo>
                    <a:lnTo>
                      <a:pt x="45" y="28"/>
                    </a:lnTo>
                    <a:lnTo>
                      <a:pt x="40" y="24"/>
                    </a:lnTo>
                    <a:lnTo>
                      <a:pt x="35" y="23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8" y="1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16"/>
                    </a:lnTo>
                    <a:lnTo>
                      <a:pt x="17" y="21"/>
                    </a:lnTo>
                    <a:lnTo>
                      <a:pt x="28" y="24"/>
                    </a:lnTo>
                    <a:lnTo>
                      <a:pt x="33" y="26"/>
                    </a:lnTo>
                    <a:lnTo>
                      <a:pt x="40" y="28"/>
                    </a:lnTo>
                    <a:lnTo>
                      <a:pt x="43" y="30"/>
                    </a:lnTo>
                    <a:lnTo>
                      <a:pt x="49" y="33"/>
                    </a:lnTo>
                    <a:lnTo>
                      <a:pt x="50" y="37"/>
                    </a:lnTo>
                    <a:lnTo>
                      <a:pt x="52" y="38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7"/>
                    </a:lnTo>
                    <a:lnTo>
                      <a:pt x="59" y="49"/>
                    </a:lnTo>
                    <a:lnTo>
                      <a:pt x="63" y="49"/>
                    </a:lnTo>
                    <a:lnTo>
                      <a:pt x="64" y="49"/>
                    </a:lnTo>
                    <a:lnTo>
                      <a:pt x="66" y="49"/>
                    </a:lnTo>
                    <a:lnTo>
                      <a:pt x="66" y="49"/>
                    </a:lnTo>
                    <a:lnTo>
                      <a:pt x="70" y="47"/>
                    </a:lnTo>
                    <a:lnTo>
                      <a:pt x="71" y="45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3" y="38"/>
                    </a:lnTo>
                    <a:lnTo>
                      <a:pt x="68" y="26"/>
                    </a:lnTo>
                    <a:lnTo>
                      <a:pt x="57" y="18"/>
                    </a:lnTo>
                    <a:lnTo>
                      <a:pt x="47" y="12"/>
                    </a:lnTo>
                    <a:lnTo>
                      <a:pt x="42" y="11"/>
                    </a:lnTo>
                    <a:lnTo>
                      <a:pt x="35" y="9"/>
                    </a:lnTo>
                    <a:lnTo>
                      <a:pt x="28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41">
                <a:extLst>
                  <a:ext uri="{FF2B5EF4-FFF2-40B4-BE49-F238E27FC236}">
                    <a16:creationId xmlns:a16="http://schemas.microsoft.com/office/drawing/2014/main" xmlns="" id="{D63A7011-290C-4BB9-BB2D-E05B10B18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913" y="1603375"/>
                <a:ext cx="96838" cy="74613"/>
              </a:xfrm>
              <a:custGeom>
                <a:avLst/>
                <a:gdLst>
                  <a:gd name="T0" fmla="*/ 1 w 61"/>
                  <a:gd name="T1" fmla="*/ 0 h 47"/>
                  <a:gd name="T2" fmla="*/ 0 w 61"/>
                  <a:gd name="T3" fmla="*/ 2 h 47"/>
                  <a:gd name="T4" fmla="*/ 0 w 61"/>
                  <a:gd name="T5" fmla="*/ 3 h 47"/>
                  <a:gd name="T6" fmla="*/ 0 w 61"/>
                  <a:gd name="T7" fmla="*/ 3 h 47"/>
                  <a:gd name="T8" fmla="*/ 1 w 61"/>
                  <a:gd name="T9" fmla="*/ 5 h 47"/>
                  <a:gd name="T10" fmla="*/ 5 w 61"/>
                  <a:gd name="T11" fmla="*/ 9 h 47"/>
                  <a:gd name="T12" fmla="*/ 8 w 61"/>
                  <a:gd name="T13" fmla="*/ 10 h 47"/>
                  <a:gd name="T14" fmla="*/ 12 w 61"/>
                  <a:gd name="T15" fmla="*/ 14 h 47"/>
                  <a:gd name="T16" fmla="*/ 19 w 61"/>
                  <a:gd name="T17" fmla="*/ 16 h 47"/>
                  <a:gd name="T18" fmla="*/ 28 w 61"/>
                  <a:gd name="T19" fmla="*/ 16 h 47"/>
                  <a:gd name="T20" fmla="*/ 29 w 61"/>
                  <a:gd name="T21" fmla="*/ 17 h 47"/>
                  <a:gd name="T22" fmla="*/ 36 w 61"/>
                  <a:gd name="T23" fmla="*/ 21 h 47"/>
                  <a:gd name="T24" fmla="*/ 47 w 61"/>
                  <a:gd name="T25" fmla="*/ 26 h 47"/>
                  <a:gd name="T26" fmla="*/ 54 w 61"/>
                  <a:gd name="T27" fmla="*/ 33 h 47"/>
                  <a:gd name="T28" fmla="*/ 57 w 61"/>
                  <a:gd name="T29" fmla="*/ 45 h 47"/>
                  <a:gd name="T30" fmla="*/ 57 w 61"/>
                  <a:gd name="T31" fmla="*/ 47 h 47"/>
                  <a:gd name="T32" fmla="*/ 59 w 61"/>
                  <a:gd name="T33" fmla="*/ 47 h 47"/>
                  <a:gd name="T34" fmla="*/ 61 w 61"/>
                  <a:gd name="T35" fmla="*/ 47 h 47"/>
                  <a:gd name="T36" fmla="*/ 61 w 61"/>
                  <a:gd name="T37" fmla="*/ 45 h 47"/>
                  <a:gd name="T38" fmla="*/ 56 w 61"/>
                  <a:gd name="T39" fmla="*/ 33 h 47"/>
                  <a:gd name="T40" fmla="*/ 49 w 61"/>
                  <a:gd name="T41" fmla="*/ 22 h 47"/>
                  <a:gd name="T42" fmla="*/ 38 w 61"/>
                  <a:gd name="T43" fmla="*/ 17 h 47"/>
                  <a:gd name="T44" fmla="*/ 31 w 61"/>
                  <a:gd name="T45" fmla="*/ 14 h 47"/>
                  <a:gd name="T46" fmla="*/ 28 w 61"/>
                  <a:gd name="T47" fmla="*/ 14 h 47"/>
                  <a:gd name="T48" fmla="*/ 21 w 61"/>
                  <a:gd name="T49" fmla="*/ 12 h 47"/>
                  <a:gd name="T50" fmla="*/ 14 w 61"/>
                  <a:gd name="T51" fmla="*/ 10 h 47"/>
                  <a:gd name="T52" fmla="*/ 10 w 61"/>
                  <a:gd name="T53" fmla="*/ 9 h 47"/>
                  <a:gd name="T54" fmla="*/ 7 w 61"/>
                  <a:gd name="T55" fmla="*/ 5 h 47"/>
                  <a:gd name="T56" fmla="*/ 5 w 61"/>
                  <a:gd name="T57" fmla="*/ 3 h 47"/>
                  <a:gd name="T58" fmla="*/ 3 w 61"/>
                  <a:gd name="T59" fmla="*/ 2 h 47"/>
                  <a:gd name="T60" fmla="*/ 3 w 61"/>
                  <a:gd name="T61" fmla="*/ 2 h 47"/>
                  <a:gd name="T62" fmla="*/ 1 w 61"/>
                  <a:gd name="T63" fmla="*/ 0 h 47"/>
                  <a:gd name="T64" fmla="*/ 1 w 61"/>
                  <a:gd name="T6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47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28" y="16"/>
                    </a:lnTo>
                    <a:lnTo>
                      <a:pt x="29" y="17"/>
                    </a:lnTo>
                    <a:lnTo>
                      <a:pt x="36" y="21"/>
                    </a:lnTo>
                    <a:lnTo>
                      <a:pt x="47" y="26"/>
                    </a:lnTo>
                    <a:lnTo>
                      <a:pt x="54" y="33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1" y="47"/>
                    </a:lnTo>
                    <a:lnTo>
                      <a:pt x="61" y="45"/>
                    </a:lnTo>
                    <a:lnTo>
                      <a:pt x="56" y="33"/>
                    </a:lnTo>
                    <a:lnTo>
                      <a:pt x="49" y="22"/>
                    </a:lnTo>
                    <a:lnTo>
                      <a:pt x="38" y="17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1" y="12"/>
                    </a:lnTo>
                    <a:lnTo>
                      <a:pt x="14" y="10"/>
                    </a:lnTo>
                    <a:lnTo>
                      <a:pt x="10" y="9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42">
                <a:extLst>
                  <a:ext uri="{FF2B5EF4-FFF2-40B4-BE49-F238E27FC236}">
                    <a16:creationId xmlns:a16="http://schemas.microsoft.com/office/drawing/2014/main" xmlns="" id="{99B8E926-1FE6-4488-9733-7100EDFB3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628775"/>
                <a:ext cx="52388" cy="49213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2 w 33"/>
                  <a:gd name="T5" fmla="*/ 1 h 31"/>
                  <a:gd name="T6" fmla="*/ 9 w 33"/>
                  <a:gd name="T7" fmla="*/ 5 h 31"/>
                  <a:gd name="T8" fmla="*/ 5 w 33"/>
                  <a:gd name="T9" fmla="*/ 8 h 31"/>
                  <a:gd name="T10" fmla="*/ 2 w 33"/>
                  <a:gd name="T11" fmla="*/ 12 h 31"/>
                  <a:gd name="T12" fmla="*/ 0 w 33"/>
                  <a:gd name="T13" fmla="*/ 17 h 31"/>
                  <a:gd name="T14" fmla="*/ 0 w 33"/>
                  <a:gd name="T15" fmla="*/ 22 h 31"/>
                  <a:gd name="T16" fmla="*/ 4 w 33"/>
                  <a:gd name="T17" fmla="*/ 27 h 31"/>
                  <a:gd name="T18" fmla="*/ 4 w 33"/>
                  <a:gd name="T19" fmla="*/ 27 h 31"/>
                  <a:gd name="T20" fmla="*/ 4 w 33"/>
                  <a:gd name="T21" fmla="*/ 29 h 31"/>
                  <a:gd name="T22" fmla="*/ 4 w 33"/>
                  <a:gd name="T23" fmla="*/ 29 h 31"/>
                  <a:gd name="T24" fmla="*/ 7 w 33"/>
                  <a:gd name="T25" fmla="*/ 29 h 31"/>
                  <a:gd name="T26" fmla="*/ 9 w 33"/>
                  <a:gd name="T27" fmla="*/ 31 h 31"/>
                  <a:gd name="T28" fmla="*/ 12 w 33"/>
                  <a:gd name="T29" fmla="*/ 29 h 31"/>
                  <a:gd name="T30" fmla="*/ 16 w 33"/>
                  <a:gd name="T31" fmla="*/ 27 h 31"/>
                  <a:gd name="T32" fmla="*/ 18 w 33"/>
                  <a:gd name="T33" fmla="*/ 26 h 31"/>
                  <a:gd name="T34" fmla="*/ 19 w 33"/>
                  <a:gd name="T35" fmla="*/ 22 h 31"/>
                  <a:gd name="T36" fmla="*/ 19 w 33"/>
                  <a:gd name="T37" fmla="*/ 20 h 31"/>
                  <a:gd name="T38" fmla="*/ 21 w 33"/>
                  <a:gd name="T39" fmla="*/ 19 h 31"/>
                  <a:gd name="T40" fmla="*/ 25 w 33"/>
                  <a:gd name="T41" fmla="*/ 15 h 31"/>
                  <a:gd name="T42" fmla="*/ 26 w 33"/>
                  <a:gd name="T43" fmla="*/ 12 h 31"/>
                  <a:gd name="T44" fmla="*/ 30 w 33"/>
                  <a:gd name="T45" fmla="*/ 8 h 31"/>
                  <a:gd name="T46" fmla="*/ 33 w 33"/>
                  <a:gd name="T47" fmla="*/ 6 h 31"/>
                  <a:gd name="T48" fmla="*/ 33 w 33"/>
                  <a:gd name="T49" fmla="*/ 6 h 31"/>
                  <a:gd name="T50" fmla="*/ 33 w 33"/>
                  <a:gd name="T51" fmla="*/ 5 h 31"/>
                  <a:gd name="T52" fmla="*/ 33 w 33"/>
                  <a:gd name="T53" fmla="*/ 3 h 31"/>
                  <a:gd name="T54" fmla="*/ 32 w 33"/>
                  <a:gd name="T55" fmla="*/ 3 h 31"/>
                  <a:gd name="T56" fmla="*/ 28 w 33"/>
                  <a:gd name="T57" fmla="*/ 6 h 31"/>
                  <a:gd name="T58" fmla="*/ 25 w 33"/>
                  <a:gd name="T59" fmla="*/ 10 h 31"/>
                  <a:gd name="T60" fmla="*/ 21 w 33"/>
                  <a:gd name="T61" fmla="*/ 13 h 31"/>
                  <a:gd name="T62" fmla="*/ 19 w 33"/>
                  <a:gd name="T63" fmla="*/ 17 h 31"/>
                  <a:gd name="T64" fmla="*/ 18 w 33"/>
                  <a:gd name="T65" fmla="*/ 19 h 31"/>
                  <a:gd name="T66" fmla="*/ 18 w 33"/>
                  <a:gd name="T67" fmla="*/ 20 h 31"/>
                  <a:gd name="T68" fmla="*/ 14 w 33"/>
                  <a:gd name="T69" fmla="*/ 24 h 31"/>
                  <a:gd name="T70" fmla="*/ 12 w 33"/>
                  <a:gd name="T71" fmla="*/ 27 h 31"/>
                  <a:gd name="T72" fmla="*/ 9 w 33"/>
                  <a:gd name="T73" fmla="*/ 27 h 31"/>
                  <a:gd name="T74" fmla="*/ 7 w 33"/>
                  <a:gd name="T75" fmla="*/ 26 h 31"/>
                  <a:gd name="T76" fmla="*/ 5 w 33"/>
                  <a:gd name="T77" fmla="*/ 26 h 31"/>
                  <a:gd name="T78" fmla="*/ 4 w 33"/>
                  <a:gd name="T79" fmla="*/ 22 h 31"/>
                  <a:gd name="T80" fmla="*/ 2 w 33"/>
                  <a:gd name="T81" fmla="*/ 19 h 31"/>
                  <a:gd name="T82" fmla="*/ 4 w 33"/>
                  <a:gd name="T83" fmla="*/ 19 h 31"/>
                  <a:gd name="T84" fmla="*/ 4 w 33"/>
                  <a:gd name="T85" fmla="*/ 13 h 31"/>
                  <a:gd name="T86" fmla="*/ 7 w 33"/>
                  <a:gd name="T87" fmla="*/ 10 h 31"/>
                  <a:gd name="T88" fmla="*/ 11 w 33"/>
                  <a:gd name="T89" fmla="*/ 6 h 31"/>
                  <a:gd name="T90" fmla="*/ 14 w 33"/>
                  <a:gd name="T91" fmla="*/ 5 h 31"/>
                  <a:gd name="T92" fmla="*/ 16 w 33"/>
                  <a:gd name="T93" fmla="*/ 3 h 31"/>
                  <a:gd name="T94" fmla="*/ 18 w 33"/>
                  <a:gd name="T95" fmla="*/ 1 h 31"/>
                  <a:gd name="T96" fmla="*/ 18 w 33"/>
                  <a:gd name="T97" fmla="*/ 1 h 31"/>
                  <a:gd name="T98" fmla="*/ 18 w 33"/>
                  <a:gd name="T99" fmla="*/ 0 h 31"/>
                  <a:gd name="T100" fmla="*/ 18 w 33"/>
                  <a:gd name="T101" fmla="*/ 0 h 31"/>
                  <a:gd name="T102" fmla="*/ 16 w 33"/>
                  <a:gd name="T10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lnTo>
                      <a:pt x="14" y="0"/>
                    </a:lnTo>
                    <a:lnTo>
                      <a:pt x="12" y="1"/>
                    </a:lnTo>
                    <a:lnTo>
                      <a:pt x="9" y="5"/>
                    </a:lnTo>
                    <a:lnTo>
                      <a:pt x="5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28" y="6"/>
                    </a:lnTo>
                    <a:lnTo>
                      <a:pt x="25" y="10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2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7" y="10"/>
                    </a:lnTo>
                    <a:lnTo>
                      <a:pt x="11" y="6"/>
                    </a:lnTo>
                    <a:lnTo>
                      <a:pt x="14" y="5"/>
                    </a:lnTo>
                    <a:lnTo>
                      <a:pt x="16" y="3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43">
                <a:extLst>
                  <a:ext uri="{FF2B5EF4-FFF2-40B4-BE49-F238E27FC236}">
                    <a16:creationId xmlns:a16="http://schemas.microsoft.com/office/drawing/2014/main" xmlns="" id="{00331420-A766-4429-9574-ED3847B6F8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30363"/>
                <a:ext cx="33338" cy="44450"/>
              </a:xfrm>
              <a:custGeom>
                <a:avLst/>
                <a:gdLst>
                  <a:gd name="T0" fmla="*/ 19 w 21"/>
                  <a:gd name="T1" fmla="*/ 2 h 28"/>
                  <a:gd name="T2" fmla="*/ 14 w 21"/>
                  <a:gd name="T3" fmla="*/ 5 h 28"/>
                  <a:gd name="T4" fmla="*/ 8 w 21"/>
                  <a:gd name="T5" fmla="*/ 11 h 28"/>
                  <a:gd name="T6" fmla="*/ 5 w 21"/>
                  <a:gd name="T7" fmla="*/ 18 h 28"/>
                  <a:gd name="T8" fmla="*/ 3 w 21"/>
                  <a:gd name="T9" fmla="*/ 21 h 28"/>
                  <a:gd name="T10" fmla="*/ 1 w 21"/>
                  <a:gd name="T11" fmla="*/ 25 h 28"/>
                  <a:gd name="T12" fmla="*/ 0 w 21"/>
                  <a:gd name="T13" fmla="*/ 26 h 28"/>
                  <a:gd name="T14" fmla="*/ 0 w 21"/>
                  <a:gd name="T15" fmla="*/ 28 h 28"/>
                  <a:gd name="T16" fmla="*/ 1 w 21"/>
                  <a:gd name="T17" fmla="*/ 28 h 28"/>
                  <a:gd name="T18" fmla="*/ 3 w 21"/>
                  <a:gd name="T19" fmla="*/ 28 h 28"/>
                  <a:gd name="T20" fmla="*/ 3 w 21"/>
                  <a:gd name="T21" fmla="*/ 28 h 28"/>
                  <a:gd name="T22" fmla="*/ 3 w 21"/>
                  <a:gd name="T23" fmla="*/ 26 h 28"/>
                  <a:gd name="T24" fmla="*/ 5 w 21"/>
                  <a:gd name="T25" fmla="*/ 23 h 28"/>
                  <a:gd name="T26" fmla="*/ 7 w 21"/>
                  <a:gd name="T27" fmla="*/ 18 h 28"/>
                  <a:gd name="T28" fmla="*/ 10 w 21"/>
                  <a:gd name="T29" fmla="*/ 14 h 28"/>
                  <a:gd name="T30" fmla="*/ 15 w 21"/>
                  <a:gd name="T31" fmla="*/ 9 h 28"/>
                  <a:gd name="T32" fmla="*/ 21 w 21"/>
                  <a:gd name="T33" fmla="*/ 4 h 28"/>
                  <a:gd name="T34" fmla="*/ 21 w 21"/>
                  <a:gd name="T35" fmla="*/ 2 h 28"/>
                  <a:gd name="T36" fmla="*/ 21 w 21"/>
                  <a:gd name="T37" fmla="*/ 2 h 28"/>
                  <a:gd name="T38" fmla="*/ 19 w 21"/>
                  <a:gd name="T39" fmla="*/ 0 h 28"/>
                  <a:gd name="T40" fmla="*/ 19 w 21"/>
                  <a:gd name="T4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8">
                    <a:moveTo>
                      <a:pt x="19" y="2"/>
                    </a:moveTo>
                    <a:lnTo>
                      <a:pt x="14" y="5"/>
                    </a:lnTo>
                    <a:lnTo>
                      <a:pt x="8" y="11"/>
                    </a:lnTo>
                    <a:lnTo>
                      <a:pt x="5" y="18"/>
                    </a:lnTo>
                    <a:lnTo>
                      <a:pt x="3" y="21"/>
                    </a:lnTo>
                    <a:lnTo>
                      <a:pt x="1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3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>
                <a:extLst>
                  <a:ext uri="{FF2B5EF4-FFF2-40B4-BE49-F238E27FC236}">
                    <a16:creationId xmlns:a16="http://schemas.microsoft.com/office/drawing/2014/main" xmlns="" id="{13F42A17-206D-43DA-8C4E-3A33C5545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788" y="904875"/>
                <a:ext cx="565150" cy="77788"/>
              </a:xfrm>
              <a:custGeom>
                <a:avLst/>
                <a:gdLst>
                  <a:gd name="T0" fmla="*/ 1 w 356"/>
                  <a:gd name="T1" fmla="*/ 2 h 49"/>
                  <a:gd name="T2" fmla="*/ 0 w 356"/>
                  <a:gd name="T3" fmla="*/ 5 h 49"/>
                  <a:gd name="T4" fmla="*/ 1 w 356"/>
                  <a:gd name="T5" fmla="*/ 7 h 49"/>
                  <a:gd name="T6" fmla="*/ 3 w 356"/>
                  <a:gd name="T7" fmla="*/ 10 h 49"/>
                  <a:gd name="T8" fmla="*/ 7 w 356"/>
                  <a:gd name="T9" fmla="*/ 12 h 49"/>
                  <a:gd name="T10" fmla="*/ 19 w 356"/>
                  <a:gd name="T11" fmla="*/ 17 h 49"/>
                  <a:gd name="T12" fmla="*/ 38 w 356"/>
                  <a:gd name="T13" fmla="*/ 24 h 49"/>
                  <a:gd name="T14" fmla="*/ 64 w 356"/>
                  <a:gd name="T15" fmla="*/ 33 h 49"/>
                  <a:gd name="T16" fmla="*/ 94 w 356"/>
                  <a:gd name="T17" fmla="*/ 40 h 49"/>
                  <a:gd name="T18" fmla="*/ 130 w 356"/>
                  <a:gd name="T19" fmla="*/ 45 h 49"/>
                  <a:gd name="T20" fmla="*/ 169 w 356"/>
                  <a:gd name="T21" fmla="*/ 49 h 49"/>
                  <a:gd name="T22" fmla="*/ 213 w 356"/>
                  <a:gd name="T23" fmla="*/ 49 h 49"/>
                  <a:gd name="T24" fmla="*/ 258 w 356"/>
                  <a:gd name="T25" fmla="*/ 42 h 49"/>
                  <a:gd name="T26" fmla="*/ 305 w 356"/>
                  <a:gd name="T27" fmla="*/ 30 h 49"/>
                  <a:gd name="T28" fmla="*/ 354 w 356"/>
                  <a:gd name="T29" fmla="*/ 10 h 49"/>
                  <a:gd name="T30" fmla="*/ 356 w 356"/>
                  <a:gd name="T31" fmla="*/ 9 h 49"/>
                  <a:gd name="T32" fmla="*/ 356 w 356"/>
                  <a:gd name="T33" fmla="*/ 7 h 49"/>
                  <a:gd name="T34" fmla="*/ 356 w 356"/>
                  <a:gd name="T35" fmla="*/ 3 h 49"/>
                  <a:gd name="T36" fmla="*/ 354 w 356"/>
                  <a:gd name="T37" fmla="*/ 2 h 49"/>
                  <a:gd name="T38" fmla="*/ 350 w 356"/>
                  <a:gd name="T39" fmla="*/ 0 h 49"/>
                  <a:gd name="T40" fmla="*/ 349 w 356"/>
                  <a:gd name="T41" fmla="*/ 2 h 49"/>
                  <a:gd name="T42" fmla="*/ 302 w 356"/>
                  <a:gd name="T43" fmla="*/ 21 h 49"/>
                  <a:gd name="T44" fmla="*/ 256 w 356"/>
                  <a:gd name="T45" fmla="*/ 31 h 49"/>
                  <a:gd name="T46" fmla="*/ 211 w 356"/>
                  <a:gd name="T47" fmla="*/ 38 h 49"/>
                  <a:gd name="T48" fmla="*/ 169 w 356"/>
                  <a:gd name="T49" fmla="*/ 38 h 49"/>
                  <a:gd name="T50" fmla="*/ 130 w 356"/>
                  <a:gd name="T51" fmla="*/ 35 h 49"/>
                  <a:gd name="T52" fmla="*/ 97 w 356"/>
                  <a:gd name="T53" fmla="*/ 30 h 49"/>
                  <a:gd name="T54" fmla="*/ 68 w 356"/>
                  <a:gd name="T55" fmla="*/ 23 h 49"/>
                  <a:gd name="T56" fmla="*/ 43 w 356"/>
                  <a:gd name="T57" fmla="*/ 14 h 49"/>
                  <a:gd name="T58" fmla="*/ 24 w 356"/>
                  <a:gd name="T59" fmla="*/ 7 h 49"/>
                  <a:gd name="T60" fmla="*/ 12 w 356"/>
                  <a:gd name="T61" fmla="*/ 2 h 49"/>
                  <a:gd name="T62" fmla="*/ 8 w 356"/>
                  <a:gd name="T63" fmla="*/ 0 h 49"/>
                  <a:gd name="T64" fmla="*/ 5 w 356"/>
                  <a:gd name="T65" fmla="*/ 0 h 49"/>
                  <a:gd name="T66" fmla="*/ 3 w 356"/>
                  <a:gd name="T67" fmla="*/ 0 h 49"/>
                  <a:gd name="T68" fmla="*/ 1 w 356"/>
                  <a:gd name="T6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49">
                    <a:moveTo>
                      <a:pt x="1" y="2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9" y="17"/>
                    </a:lnTo>
                    <a:lnTo>
                      <a:pt x="38" y="24"/>
                    </a:lnTo>
                    <a:lnTo>
                      <a:pt x="64" y="33"/>
                    </a:lnTo>
                    <a:lnTo>
                      <a:pt x="94" y="40"/>
                    </a:lnTo>
                    <a:lnTo>
                      <a:pt x="130" y="45"/>
                    </a:lnTo>
                    <a:lnTo>
                      <a:pt x="169" y="49"/>
                    </a:lnTo>
                    <a:lnTo>
                      <a:pt x="213" y="49"/>
                    </a:lnTo>
                    <a:lnTo>
                      <a:pt x="258" y="42"/>
                    </a:lnTo>
                    <a:lnTo>
                      <a:pt x="305" y="30"/>
                    </a:lnTo>
                    <a:lnTo>
                      <a:pt x="354" y="10"/>
                    </a:lnTo>
                    <a:lnTo>
                      <a:pt x="356" y="9"/>
                    </a:lnTo>
                    <a:lnTo>
                      <a:pt x="356" y="7"/>
                    </a:lnTo>
                    <a:lnTo>
                      <a:pt x="356" y="3"/>
                    </a:lnTo>
                    <a:lnTo>
                      <a:pt x="354" y="2"/>
                    </a:lnTo>
                    <a:lnTo>
                      <a:pt x="350" y="0"/>
                    </a:lnTo>
                    <a:lnTo>
                      <a:pt x="349" y="2"/>
                    </a:lnTo>
                    <a:lnTo>
                      <a:pt x="302" y="21"/>
                    </a:lnTo>
                    <a:lnTo>
                      <a:pt x="256" y="31"/>
                    </a:lnTo>
                    <a:lnTo>
                      <a:pt x="211" y="38"/>
                    </a:lnTo>
                    <a:lnTo>
                      <a:pt x="169" y="38"/>
                    </a:lnTo>
                    <a:lnTo>
                      <a:pt x="130" y="35"/>
                    </a:lnTo>
                    <a:lnTo>
                      <a:pt x="97" y="30"/>
                    </a:lnTo>
                    <a:lnTo>
                      <a:pt x="68" y="23"/>
                    </a:lnTo>
                    <a:lnTo>
                      <a:pt x="43" y="14"/>
                    </a:lnTo>
                    <a:lnTo>
                      <a:pt x="24" y="7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>
                <a:extLst>
                  <a:ext uri="{FF2B5EF4-FFF2-40B4-BE49-F238E27FC236}">
                    <a16:creationId xmlns:a16="http://schemas.microsoft.com/office/drawing/2014/main" xmlns="" id="{26AE3879-EBB3-4173-AAC3-0D88B3F23D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938" y="841375"/>
                <a:ext cx="701675" cy="944563"/>
              </a:xfrm>
              <a:custGeom>
                <a:avLst/>
                <a:gdLst>
                  <a:gd name="T0" fmla="*/ 394 w 442"/>
                  <a:gd name="T1" fmla="*/ 57 h 595"/>
                  <a:gd name="T2" fmla="*/ 396 w 442"/>
                  <a:gd name="T3" fmla="*/ 99 h 595"/>
                  <a:gd name="T4" fmla="*/ 401 w 442"/>
                  <a:gd name="T5" fmla="*/ 171 h 595"/>
                  <a:gd name="T6" fmla="*/ 408 w 442"/>
                  <a:gd name="T7" fmla="*/ 260 h 595"/>
                  <a:gd name="T8" fmla="*/ 415 w 442"/>
                  <a:gd name="T9" fmla="*/ 356 h 595"/>
                  <a:gd name="T10" fmla="*/ 421 w 442"/>
                  <a:gd name="T11" fmla="*/ 447 h 595"/>
                  <a:gd name="T12" fmla="*/ 426 w 442"/>
                  <a:gd name="T13" fmla="*/ 520 h 595"/>
                  <a:gd name="T14" fmla="*/ 429 w 442"/>
                  <a:gd name="T15" fmla="*/ 565 h 595"/>
                  <a:gd name="T16" fmla="*/ 417 w 442"/>
                  <a:gd name="T17" fmla="*/ 567 h 595"/>
                  <a:gd name="T18" fmla="*/ 372 w 442"/>
                  <a:gd name="T19" fmla="*/ 551 h 595"/>
                  <a:gd name="T20" fmla="*/ 305 w 442"/>
                  <a:gd name="T21" fmla="*/ 536 h 595"/>
                  <a:gd name="T22" fmla="*/ 222 w 442"/>
                  <a:gd name="T23" fmla="*/ 529 h 595"/>
                  <a:gd name="T24" fmla="*/ 122 w 442"/>
                  <a:gd name="T25" fmla="*/ 539 h 595"/>
                  <a:gd name="T26" fmla="*/ 12 w 442"/>
                  <a:gd name="T27" fmla="*/ 578 h 595"/>
                  <a:gd name="T28" fmla="*/ 14 w 442"/>
                  <a:gd name="T29" fmla="*/ 550 h 595"/>
                  <a:gd name="T30" fmla="*/ 19 w 442"/>
                  <a:gd name="T31" fmla="*/ 489 h 595"/>
                  <a:gd name="T32" fmla="*/ 24 w 442"/>
                  <a:gd name="T33" fmla="*/ 405 h 595"/>
                  <a:gd name="T34" fmla="*/ 31 w 442"/>
                  <a:gd name="T35" fmla="*/ 309 h 595"/>
                  <a:gd name="T36" fmla="*/ 38 w 442"/>
                  <a:gd name="T37" fmla="*/ 214 h 595"/>
                  <a:gd name="T38" fmla="*/ 45 w 442"/>
                  <a:gd name="T39" fmla="*/ 131 h 595"/>
                  <a:gd name="T40" fmla="*/ 49 w 442"/>
                  <a:gd name="T41" fmla="*/ 71 h 595"/>
                  <a:gd name="T42" fmla="*/ 51 w 442"/>
                  <a:gd name="T43" fmla="*/ 49 h 595"/>
                  <a:gd name="T44" fmla="*/ 80 w 442"/>
                  <a:gd name="T45" fmla="*/ 36 h 595"/>
                  <a:gd name="T46" fmla="*/ 138 w 442"/>
                  <a:gd name="T47" fmla="*/ 21 h 595"/>
                  <a:gd name="T48" fmla="*/ 215 w 442"/>
                  <a:gd name="T49" fmla="*/ 10 h 595"/>
                  <a:gd name="T50" fmla="*/ 302 w 442"/>
                  <a:gd name="T51" fmla="*/ 17 h 595"/>
                  <a:gd name="T52" fmla="*/ 393 w 442"/>
                  <a:gd name="T53" fmla="*/ 50 h 595"/>
                  <a:gd name="T54" fmla="*/ 40 w 442"/>
                  <a:gd name="T55" fmla="*/ 42 h 595"/>
                  <a:gd name="T56" fmla="*/ 9 w 442"/>
                  <a:gd name="T57" fmla="*/ 590 h 595"/>
                  <a:gd name="T58" fmla="*/ 119 w 442"/>
                  <a:gd name="T59" fmla="*/ 550 h 595"/>
                  <a:gd name="T60" fmla="*/ 220 w 442"/>
                  <a:gd name="T61" fmla="*/ 539 h 595"/>
                  <a:gd name="T62" fmla="*/ 304 w 442"/>
                  <a:gd name="T63" fmla="*/ 546 h 595"/>
                  <a:gd name="T64" fmla="*/ 372 w 442"/>
                  <a:gd name="T65" fmla="*/ 564 h 595"/>
                  <a:gd name="T66" fmla="*/ 417 w 442"/>
                  <a:gd name="T67" fmla="*/ 579 h 595"/>
                  <a:gd name="T68" fmla="*/ 433 w 442"/>
                  <a:gd name="T69" fmla="*/ 588 h 595"/>
                  <a:gd name="T70" fmla="*/ 403 w 442"/>
                  <a:gd name="T71" fmla="*/ 45 h 595"/>
                  <a:gd name="T72" fmla="*/ 356 w 442"/>
                  <a:gd name="T73" fmla="*/ 22 h 595"/>
                  <a:gd name="T74" fmla="*/ 265 w 442"/>
                  <a:gd name="T75" fmla="*/ 1 h 595"/>
                  <a:gd name="T76" fmla="*/ 180 w 442"/>
                  <a:gd name="T77" fmla="*/ 3 h 595"/>
                  <a:gd name="T78" fmla="*/ 110 w 442"/>
                  <a:gd name="T79" fmla="*/ 17 h 595"/>
                  <a:gd name="T80" fmla="*/ 61 w 442"/>
                  <a:gd name="T81" fmla="*/ 33 h 595"/>
                  <a:gd name="T82" fmla="*/ 44 w 442"/>
                  <a:gd name="T83" fmla="*/ 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42" h="595">
                    <a:moveTo>
                      <a:pt x="393" y="50"/>
                    </a:moveTo>
                    <a:lnTo>
                      <a:pt x="394" y="57"/>
                    </a:lnTo>
                    <a:lnTo>
                      <a:pt x="394" y="75"/>
                    </a:lnTo>
                    <a:lnTo>
                      <a:pt x="396" y="99"/>
                    </a:lnTo>
                    <a:lnTo>
                      <a:pt x="400" y="132"/>
                    </a:lnTo>
                    <a:lnTo>
                      <a:pt x="401" y="171"/>
                    </a:lnTo>
                    <a:lnTo>
                      <a:pt x="405" y="214"/>
                    </a:lnTo>
                    <a:lnTo>
                      <a:pt x="408" y="260"/>
                    </a:lnTo>
                    <a:lnTo>
                      <a:pt x="412" y="309"/>
                    </a:lnTo>
                    <a:lnTo>
                      <a:pt x="415" y="356"/>
                    </a:lnTo>
                    <a:lnTo>
                      <a:pt x="419" y="403"/>
                    </a:lnTo>
                    <a:lnTo>
                      <a:pt x="421" y="447"/>
                    </a:lnTo>
                    <a:lnTo>
                      <a:pt x="424" y="485"/>
                    </a:lnTo>
                    <a:lnTo>
                      <a:pt x="426" y="520"/>
                    </a:lnTo>
                    <a:lnTo>
                      <a:pt x="428" y="546"/>
                    </a:lnTo>
                    <a:lnTo>
                      <a:pt x="429" y="565"/>
                    </a:lnTo>
                    <a:lnTo>
                      <a:pt x="431" y="574"/>
                    </a:lnTo>
                    <a:lnTo>
                      <a:pt x="417" y="567"/>
                    </a:lnTo>
                    <a:lnTo>
                      <a:pt x="396" y="560"/>
                    </a:lnTo>
                    <a:lnTo>
                      <a:pt x="372" y="551"/>
                    </a:lnTo>
                    <a:lnTo>
                      <a:pt x="340" y="543"/>
                    </a:lnTo>
                    <a:lnTo>
                      <a:pt x="305" y="536"/>
                    </a:lnTo>
                    <a:lnTo>
                      <a:pt x="267" y="530"/>
                    </a:lnTo>
                    <a:lnTo>
                      <a:pt x="222" y="529"/>
                    </a:lnTo>
                    <a:lnTo>
                      <a:pt x="174" y="532"/>
                    </a:lnTo>
                    <a:lnTo>
                      <a:pt x="122" y="539"/>
                    </a:lnTo>
                    <a:lnTo>
                      <a:pt x="68" y="555"/>
                    </a:lnTo>
                    <a:lnTo>
                      <a:pt x="12" y="578"/>
                    </a:lnTo>
                    <a:lnTo>
                      <a:pt x="12" y="569"/>
                    </a:lnTo>
                    <a:lnTo>
                      <a:pt x="14" y="550"/>
                    </a:lnTo>
                    <a:lnTo>
                      <a:pt x="16" y="522"/>
                    </a:lnTo>
                    <a:lnTo>
                      <a:pt x="19" y="489"/>
                    </a:lnTo>
                    <a:lnTo>
                      <a:pt x="21" y="448"/>
                    </a:lnTo>
                    <a:lnTo>
                      <a:pt x="24" y="405"/>
                    </a:lnTo>
                    <a:lnTo>
                      <a:pt x="28" y="358"/>
                    </a:lnTo>
                    <a:lnTo>
                      <a:pt x="31" y="309"/>
                    </a:lnTo>
                    <a:lnTo>
                      <a:pt x="35" y="260"/>
                    </a:lnTo>
                    <a:lnTo>
                      <a:pt x="38" y="214"/>
                    </a:lnTo>
                    <a:lnTo>
                      <a:pt x="42" y="171"/>
                    </a:lnTo>
                    <a:lnTo>
                      <a:pt x="45" y="131"/>
                    </a:lnTo>
                    <a:lnTo>
                      <a:pt x="47" y="97"/>
                    </a:lnTo>
                    <a:lnTo>
                      <a:pt x="49" y="71"/>
                    </a:lnTo>
                    <a:lnTo>
                      <a:pt x="51" y="56"/>
                    </a:lnTo>
                    <a:lnTo>
                      <a:pt x="51" y="49"/>
                    </a:lnTo>
                    <a:lnTo>
                      <a:pt x="61" y="43"/>
                    </a:lnTo>
                    <a:lnTo>
                      <a:pt x="80" y="36"/>
                    </a:lnTo>
                    <a:lnTo>
                      <a:pt x="106" y="29"/>
                    </a:lnTo>
                    <a:lnTo>
                      <a:pt x="138" y="21"/>
                    </a:lnTo>
                    <a:lnTo>
                      <a:pt x="174" y="14"/>
                    </a:lnTo>
                    <a:lnTo>
                      <a:pt x="215" y="10"/>
                    </a:lnTo>
                    <a:lnTo>
                      <a:pt x="258" y="12"/>
                    </a:lnTo>
                    <a:lnTo>
                      <a:pt x="302" y="17"/>
                    </a:lnTo>
                    <a:lnTo>
                      <a:pt x="347" y="31"/>
                    </a:lnTo>
                    <a:lnTo>
                      <a:pt x="393" y="50"/>
                    </a:lnTo>
                    <a:close/>
                    <a:moveTo>
                      <a:pt x="44" y="40"/>
                    </a:moveTo>
                    <a:lnTo>
                      <a:pt x="40" y="42"/>
                    </a:lnTo>
                    <a:lnTo>
                      <a:pt x="0" y="595"/>
                    </a:lnTo>
                    <a:lnTo>
                      <a:pt x="9" y="590"/>
                    </a:lnTo>
                    <a:lnTo>
                      <a:pt x="65" y="565"/>
                    </a:lnTo>
                    <a:lnTo>
                      <a:pt x="119" y="550"/>
                    </a:lnTo>
                    <a:lnTo>
                      <a:pt x="171" y="543"/>
                    </a:lnTo>
                    <a:lnTo>
                      <a:pt x="220" y="539"/>
                    </a:lnTo>
                    <a:lnTo>
                      <a:pt x="264" y="541"/>
                    </a:lnTo>
                    <a:lnTo>
                      <a:pt x="304" y="546"/>
                    </a:lnTo>
                    <a:lnTo>
                      <a:pt x="340" y="555"/>
                    </a:lnTo>
                    <a:lnTo>
                      <a:pt x="372" y="564"/>
                    </a:lnTo>
                    <a:lnTo>
                      <a:pt x="398" y="572"/>
                    </a:lnTo>
                    <a:lnTo>
                      <a:pt x="417" y="579"/>
                    </a:lnTo>
                    <a:lnTo>
                      <a:pt x="429" y="585"/>
                    </a:lnTo>
                    <a:lnTo>
                      <a:pt x="433" y="588"/>
                    </a:lnTo>
                    <a:lnTo>
                      <a:pt x="442" y="592"/>
                    </a:lnTo>
                    <a:lnTo>
                      <a:pt x="403" y="45"/>
                    </a:lnTo>
                    <a:lnTo>
                      <a:pt x="401" y="43"/>
                    </a:lnTo>
                    <a:lnTo>
                      <a:pt x="356" y="22"/>
                    </a:lnTo>
                    <a:lnTo>
                      <a:pt x="309" y="8"/>
                    </a:lnTo>
                    <a:lnTo>
                      <a:pt x="265" y="1"/>
                    </a:lnTo>
                    <a:lnTo>
                      <a:pt x="222" y="0"/>
                    </a:lnTo>
                    <a:lnTo>
                      <a:pt x="180" y="3"/>
                    </a:lnTo>
                    <a:lnTo>
                      <a:pt x="143" y="8"/>
                    </a:lnTo>
                    <a:lnTo>
                      <a:pt x="110" y="17"/>
                    </a:lnTo>
                    <a:lnTo>
                      <a:pt x="82" y="24"/>
                    </a:lnTo>
                    <a:lnTo>
                      <a:pt x="61" y="33"/>
                    </a:lnTo>
                    <a:lnTo>
                      <a:pt x="49" y="38"/>
                    </a:lnTo>
                    <a:lnTo>
                      <a:pt x="44" y="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>
                <a:extLst>
                  <a:ext uri="{FF2B5EF4-FFF2-40B4-BE49-F238E27FC236}">
                    <a16:creationId xmlns:a16="http://schemas.microsoft.com/office/drawing/2014/main" xmlns="" id="{48069D2A-F134-4D42-B100-F30D89B863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8" y="633413"/>
                <a:ext cx="261938" cy="282575"/>
              </a:xfrm>
              <a:custGeom>
                <a:avLst/>
                <a:gdLst>
                  <a:gd name="T0" fmla="*/ 62 w 165"/>
                  <a:gd name="T1" fmla="*/ 3 h 178"/>
                  <a:gd name="T2" fmla="*/ 34 w 165"/>
                  <a:gd name="T3" fmla="*/ 29 h 178"/>
                  <a:gd name="T4" fmla="*/ 19 w 165"/>
                  <a:gd name="T5" fmla="*/ 68 h 178"/>
                  <a:gd name="T6" fmla="*/ 12 w 165"/>
                  <a:gd name="T7" fmla="*/ 103 h 178"/>
                  <a:gd name="T8" fmla="*/ 12 w 165"/>
                  <a:gd name="T9" fmla="*/ 120 h 178"/>
                  <a:gd name="T10" fmla="*/ 7 w 165"/>
                  <a:gd name="T11" fmla="*/ 146 h 178"/>
                  <a:gd name="T12" fmla="*/ 1 w 165"/>
                  <a:gd name="T13" fmla="*/ 167 h 178"/>
                  <a:gd name="T14" fmla="*/ 0 w 165"/>
                  <a:gd name="T15" fmla="*/ 174 h 178"/>
                  <a:gd name="T16" fmla="*/ 3 w 165"/>
                  <a:gd name="T17" fmla="*/ 178 h 178"/>
                  <a:gd name="T18" fmla="*/ 8 w 165"/>
                  <a:gd name="T19" fmla="*/ 176 h 178"/>
                  <a:gd name="T20" fmla="*/ 12 w 165"/>
                  <a:gd name="T21" fmla="*/ 171 h 178"/>
                  <a:gd name="T22" fmla="*/ 17 w 165"/>
                  <a:gd name="T23" fmla="*/ 148 h 178"/>
                  <a:gd name="T24" fmla="*/ 22 w 165"/>
                  <a:gd name="T25" fmla="*/ 120 h 178"/>
                  <a:gd name="T26" fmla="*/ 22 w 165"/>
                  <a:gd name="T27" fmla="*/ 106 h 178"/>
                  <a:gd name="T28" fmla="*/ 28 w 165"/>
                  <a:gd name="T29" fmla="*/ 73 h 178"/>
                  <a:gd name="T30" fmla="*/ 41 w 165"/>
                  <a:gd name="T31" fmla="*/ 38 h 178"/>
                  <a:gd name="T32" fmla="*/ 66 w 165"/>
                  <a:gd name="T33" fmla="*/ 14 h 178"/>
                  <a:gd name="T34" fmla="*/ 83 w 165"/>
                  <a:gd name="T35" fmla="*/ 10 h 178"/>
                  <a:gd name="T36" fmla="*/ 87 w 165"/>
                  <a:gd name="T37" fmla="*/ 10 h 178"/>
                  <a:gd name="T38" fmla="*/ 96 w 165"/>
                  <a:gd name="T39" fmla="*/ 10 h 178"/>
                  <a:gd name="T40" fmla="*/ 110 w 165"/>
                  <a:gd name="T41" fmla="*/ 19 h 178"/>
                  <a:gd name="T42" fmla="*/ 125 w 165"/>
                  <a:gd name="T43" fmla="*/ 40 h 178"/>
                  <a:gd name="T44" fmla="*/ 139 w 165"/>
                  <a:gd name="T45" fmla="*/ 85 h 178"/>
                  <a:gd name="T46" fmla="*/ 143 w 165"/>
                  <a:gd name="T47" fmla="*/ 125 h 178"/>
                  <a:gd name="T48" fmla="*/ 146 w 165"/>
                  <a:gd name="T49" fmla="*/ 152 h 178"/>
                  <a:gd name="T50" fmla="*/ 157 w 165"/>
                  <a:gd name="T51" fmla="*/ 176 h 178"/>
                  <a:gd name="T52" fmla="*/ 162 w 165"/>
                  <a:gd name="T53" fmla="*/ 178 h 178"/>
                  <a:gd name="T54" fmla="*/ 165 w 165"/>
                  <a:gd name="T55" fmla="*/ 174 h 178"/>
                  <a:gd name="T56" fmla="*/ 164 w 165"/>
                  <a:gd name="T57" fmla="*/ 169 h 178"/>
                  <a:gd name="T58" fmla="*/ 155 w 165"/>
                  <a:gd name="T59" fmla="*/ 145 h 178"/>
                  <a:gd name="T60" fmla="*/ 153 w 165"/>
                  <a:gd name="T61" fmla="*/ 118 h 178"/>
                  <a:gd name="T62" fmla="*/ 141 w 165"/>
                  <a:gd name="T63" fmla="*/ 50 h 178"/>
                  <a:gd name="T64" fmla="*/ 115 w 165"/>
                  <a:gd name="T65" fmla="*/ 10 h 178"/>
                  <a:gd name="T66" fmla="*/ 90 w 165"/>
                  <a:gd name="T6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5" h="178">
                    <a:moveTo>
                      <a:pt x="83" y="0"/>
                    </a:moveTo>
                    <a:lnTo>
                      <a:pt x="62" y="3"/>
                    </a:lnTo>
                    <a:lnTo>
                      <a:pt x="47" y="14"/>
                    </a:lnTo>
                    <a:lnTo>
                      <a:pt x="34" y="29"/>
                    </a:lnTo>
                    <a:lnTo>
                      <a:pt x="26" y="49"/>
                    </a:lnTo>
                    <a:lnTo>
                      <a:pt x="19" y="68"/>
                    </a:lnTo>
                    <a:lnTo>
                      <a:pt x="15" y="87"/>
                    </a:lnTo>
                    <a:lnTo>
                      <a:pt x="12" y="103"/>
                    </a:lnTo>
                    <a:lnTo>
                      <a:pt x="12" y="115"/>
                    </a:lnTo>
                    <a:lnTo>
                      <a:pt x="12" y="120"/>
                    </a:lnTo>
                    <a:lnTo>
                      <a:pt x="10" y="134"/>
                    </a:lnTo>
                    <a:lnTo>
                      <a:pt x="7" y="146"/>
                    </a:lnTo>
                    <a:lnTo>
                      <a:pt x="3" y="159"/>
                    </a:lnTo>
                    <a:lnTo>
                      <a:pt x="1" y="167"/>
                    </a:lnTo>
                    <a:lnTo>
                      <a:pt x="0" y="171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3" y="178"/>
                    </a:lnTo>
                    <a:lnTo>
                      <a:pt x="5" y="178"/>
                    </a:lnTo>
                    <a:lnTo>
                      <a:pt x="8" y="176"/>
                    </a:lnTo>
                    <a:lnTo>
                      <a:pt x="10" y="174"/>
                    </a:lnTo>
                    <a:lnTo>
                      <a:pt x="12" y="171"/>
                    </a:lnTo>
                    <a:lnTo>
                      <a:pt x="14" y="162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2" y="120"/>
                    </a:lnTo>
                    <a:lnTo>
                      <a:pt x="22" y="117"/>
                    </a:lnTo>
                    <a:lnTo>
                      <a:pt x="22" y="106"/>
                    </a:lnTo>
                    <a:lnTo>
                      <a:pt x="24" y="91"/>
                    </a:lnTo>
                    <a:lnTo>
                      <a:pt x="28" y="73"/>
                    </a:lnTo>
                    <a:lnTo>
                      <a:pt x="34" y="56"/>
                    </a:lnTo>
                    <a:lnTo>
                      <a:pt x="41" y="38"/>
                    </a:lnTo>
                    <a:lnTo>
                      <a:pt x="52" y="24"/>
                    </a:lnTo>
                    <a:lnTo>
                      <a:pt x="66" y="14"/>
                    </a:lnTo>
                    <a:lnTo>
                      <a:pt x="83" y="10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7" y="10"/>
                    </a:lnTo>
                    <a:lnTo>
                      <a:pt x="90" y="10"/>
                    </a:lnTo>
                    <a:lnTo>
                      <a:pt x="96" y="10"/>
                    </a:lnTo>
                    <a:lnTo>
                      <a:pt x="103" y="14"/>
                    </a:lnTo>
                    <a:lnTo>
                      <a:pt x="110" y="19"/>
                    </a:lnTo>
                    <a:lnTo>
                      <a:pt x="118" y="26"/>
                    </a:lnTo>
                    <a:lnTo>
                      <a:pt x="125" y="40"/>
                    </a:lnTo>
                    <a:lnTo>
                      <a:pt x="134" y="59"/>
                    </a:lnTo>
                    <a:lnTo>
                      <a:pt x="139" y="85"/>
                    </a:lnTo>
                    <a:lnTo>
                      <a:pt x="143" y="118"/>
                    </a:lnTo>
                    <a:lnTo>
                      <a:pt x="143" y="125"/>
                    </a:lnTo>
                    <a:lnTo>
                      <a:pt x="143" y="136"/>
                    </a:lnTo>
                    <a:lnTo>
                      <a:pt x="146" y="152"/>
                    </a:lnTo>
                    <a:lnTo>
                      <a:pt x="150" y="166"/>
                    </a:lnTo>
                    <a:lnTo>
                      <a:pt x="157" y="176"/>
                    </a:lnTo>
                    <a:lnTo>
                      <a:pt x="158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5" y="174"/>
                    </a:lnTo>
                    <a:lnTo>
                      <a:pt x="165" y="171"/>
                    </a:lnTo>
                    <a:lnTo>
                      <a:pt x="164" y="169"/>
                    </a:lnTo>
                    <a:lnTo>
                      <a:pt x="158" y="159"/>
                    </a:lnTo>
                    <a:lnTo>
                      <a:pt x="155" y="145"/>
                    </a:lnTo>
                    <a:lnTo>
                      <a:pt x="153" y="129"/>
                    </a:lnTo>
                    <a:lnTo>
                      <a:pt x="153" y="118"/>
                    </a:lnTo>
                    <a:lnTo>
                      <a:pt x="150" y="80"/>
                    </a:lnTo>
                    <a:lnTo>
                      <a:pt x="141" y="50"/>
                    </a:lnTo>
                    <a:lnTo>
                      <a:pt x="130" y="26"/>
                    </a:lnTo>
                    <a:lnTo>
                      <a:pt x="115" y="10"/>
                    </a:lnTo>
                    <a:lnTo>
                      <a:pt x="101" y="1"/>
                    </a:lnTo>
                    <a:lnTo>
                      <a:pt x="9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>
                <a:extLst>
                  <a:ext uri="{FF2B5EF4-FFF2-40B4-BE49-F238E27FC236}">
                    <a16:creationId xmlns:a16="http://schemas.microsoft.com/office/drawing/2014/main" xmlns="" id="{D63ECA38-8D1F-4303-A2D5-40B48E31A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8" y="682625"/>
                <a:ext cx="106363" cy="238125"/>
              </a:xfrm>
              <a:custGeom>
                <a:avLst/>
                <a:gdLst>
                  <a:gd name="T0" fmla="*/ 21 w 67"/>
                  <a:gd name="T1" fmla="*/ 7 h 150"/>
                  <a:gd name="T2" fmla="*/ 13 w 67"/>
                  <a:gd name="T3" fmla="*/ 21 h 150"/>
                  <a:gd name="T4" fmla="*/ 6 w 67"/>
                  <a:gd name="T5" fmla="*/ 42 h 150"/>
                  <a:gd name="T6" fmla="*/ 2 w 67"/>
                  <a:gd name="T7" fmla="*/ 68 h 150"/>
                  <a:gd name="T8" fmla="*/ 0 w 67"/>
                  <a:gd name="T9" fmla="*/ 94 h 150"/>
                  <a:gd name="T10" fmla="*/ 0 w 67"/>
                  <a:gd name="T11" fmla="*/ 117 h 150"/>
                  <a:gd name="T12" fmla="*/ 0 w 67"/>
                  <a:gd name="T13" fmla="*/ 136 h 150"/>
                  <a:gd name="T14" fmla="*/ 0 w 67"/>
                  <a:gd name="T15" fmla="*/ 145 h 150"/>
                  <a:gd name="T16" fmla="*/ 0 w 67"/>
                  <a:gd name="T17" fmla="*/ 149 h 150"/>
                  <a:gd name="T18" fmla="*/ 2 w 67"/>
                  <a:gd name="T19" fmla="*/ 150 h 150"/>
                  <a:gd name="T20" fmla="*/ 6 w 67"/>
                  <a:gd name="T21" fmla="*/ 150 h 150"/>
                  <a:gd name="T22" fmla="*/ 7 w 67"/>
                  <a:gd name="T23" fmla="*/ 150 h 150"/>
                  <a:gd name="T24" fmla="*/ 9 w 67"/>
                  <a:gd name="T25" fmla="*/ 149 h 150"/>
                  <a:gd name="T26" fmla="*/ 11 w 67"/>
                  <a:gd name="T27" fmla="*/ 145 h 150"/>
                  <a:gd name="T28" fmla="*/ 11 w 67"/>
                  <a:gd name="T29" fmla="*/ 126 h 150"/>
                  <a:gd name="T30" fmla="*/ 11 w 67"/>
                  <a:gd name="T31" fmla="*/ 101 h 150"/>
                  <a:gd name="T32" fmla="*/ 13 w 67"/>
                  <a:gd name="T33" fmla="*/ 75 h 150"/>
                  <a:gd name="T34" fmla="*/ 16 w 67"/>
                  <a:gd name="T35" fmla="*/ 49 h 150"/>
                  <a:gd name="T36" fmla="*/ 21 w 67"/>
                  <a:gd name="T37" fmla="*/ 28 h 150"/>
                  <a:gd name="T38" fmla="*/ 28 w 67"/>
                  <a:gd name="T39" fmla="*/ 14 h 150"/>
                  <a:gd name="T40" fmla="*/ 30 w 67"/>
                  <a:gd name="T41" fmla="*/ 12 h 150"/>
                  <a:gd name="T42" fmla="*/ 32 w 67"/>
                  <a:gd name="T43" fmla="*/ 12 h 150"/>
                  <a:gd name="T44" fmla="*/ 34 w 67"/>
                  <a:gd name="T45" fmla="*/ 11 h 150"/>
                  <a:gd name="T46" fmla="*/ 35 w 67"/>
                  <a:gd name="T47" fmla="*/ 12 h 150"/>
                  <a:gd name="T48" fmla="*/ 37 w 67"/>
                  <a:gd name="T49" fmla="*/ 12 h 150"/>
                  <a:gd name="T50" fmla="*/ 39 w 67"/>
                  <a:gd name="T51" fmla="*/ 14 h 150"/>
                  <a:gd name="T52" fmla="*/ 42 w 67"/>
                  <a:gd name="T53" fmla="*/ 18 h 150"/>
                  <a:gd name="T54" fmla="*/ 48 w 67"/>
                  <a:gd name="T55" fmla="*/ 25 h 150"/>
                  <a:gd name="T56" fmla="*/ 51 w 67"/>
                  <a:gd name="T57" fmla="*/ 35 h 150"/>
                  <a:gd name="T58" fmla="*/ 55 w 67"/>
                  <a:gd name="T59" fmla="*/ 51 h 150"/>
                  <a:gd name="T60" fmla="*/ 56 w 67"/>
                  <a:gd name="T61" fmla="*/ 73 h 150"/>
                  <a:gd name="T62" fmla="*/ 56 w 67"/>
                  <a:gd name="T63" fmla="*/ 105 h 150"/>
                  <a:gd name="T64" fmla="*/ 53 w 67"/>
                  <a:gd name="T65" fmla="*/ 143 h 150"/>
                  <a:gd name="T66" fmla="*/ 55 w 67"/>
                  <a:gd name="T67" fmla="*/ 145 h 150"/>
                  <a:gd name="T68" fmla="*/ 56 w 67"/>
                  <a:gd name="T69" fmla="*/ 149 h 150"/>
                  <a:gd name="T70" fmla="*/ 58 w 67"/>
                  <a:gd name="T71" fmla="*/ 149 h 150"/>
                  <a:gd name="T72" fmla="*/ 62 w 67"/>
                  <a:gd name="T73" fmla="*/ 149 h 150"/>
                  <a:gd name="T74" fmla="*/ 63 w 67"/>
                  <a:gd name="T75" fmla="*/ 147 h 150"/>
                  <a:gd name="T76" fmla="*/ 63 w 67"/>
                  <a:gd name="T77" fmla="*/ 143 h 150"/>
                  <a:gd name="T78" fmla="*/ 67 w 67"/>
                  <a:gd name="T79" fmla="*/ 105 h 150"/>
                  <a:gd name="T80" fmla="*/ 67 w 67"/>
                  <a:gd name="T81" fmla="*/ 73 h 150"/>
                  <a:gd name="T82" fmla="*/ 65 w 67"/>
                  <a:gd name="T83" fmla="*/ 49 h 150"/>
                  <a:gd name="T84" fmla="*/ 62 w 67"/>
                  <a:gd name="T85" fmla="*/ 32 h 150"/>
                  <a:gd name="T86" fmla="*/ 56 w 67"/>
                  <a:gd name="T87" fmla="*/ 18 h 150"/>
                  <a:gd name="T88" fmla="*/ 49 w 67"/>
                  <a:gd name="T89" fmla="*/ 9 h 150"/>
                  <a:gd name="T90" fmla="*/ 44 w 67"/>
                  <a:gd name="T91" fmla="*/ 5 h 150"/>
                  <a:gd name="T92" fmla="*/ 39 w 67"/>
                  <a:gd name="T93" fmla="*/ 2 h 150"/>
                  <a:gd name="T94" fmla="*/ 35 w 67"/>
                  <a:gd name="T95" fmla="*/ 2 h 150"/>
                  <a:gd name="T96" fmla="*/ 34 w 67"/>
                  <a:gd name="T97" fmla="*/ 0 h 150"/>
                  <a:gd name="T98" fmla="*/ 28 w 67"/>
                  <a:gd name="T99" fmla="*/ 2 h 150"/>
                  <a:gd name="T100" fmla="*/ 25 w 67"/>
                  <a:gd name="T101" fmla="*/ 4 h 150"/>
                  <a:gd name="T102" fmla="*/ 21 w 67"/>
                  <a:gd name="T103" fmla="*/ 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50">
                    <a:moveTo>
                      <a:pt x="21" y="7"/>
                    </a:moveTo>
                    <a:lnTo>
                      <a:pt x="13" y="21"/>
                    </a:lnTo>
                    <a:lnTo>
                      <a:pt x="6" y="42"/>
                    </a:lnTo>
                    <a:lnTo>
                      <a:pt x="2" y="68"/>
                    </a:lnTo>
                    <a:lnTo>
                      <a:pt x="0" y="94"/>
                    </a:lnTo>
                    <a:lnTo>
                      <a:pt x="0" y="117"/>
                    </a:lnTo>
                    <a:lnTo>
                      <a:pt x="0" y="136"/>
                    </a:lnTo>
                    <a:lnTo>
                      <a:pt x="0" y="145"/>
                    </a:lnTo>
                    <a:lnTo>
                      <a:pt x="0" y="149"/>
                    </a:lnTo>
                    <a:lnTo>
                      <a:pt x="2" y="150"/>
                    </a:lnTo>
                    <a:lnTo>
                      <a:pt x="6" y="150"/>
                    </a:lnTo>
                    <a:lnTo>
                      <a:pt x="7" y="150"/>
                    </a:lnTo>
                    <a:lnTo>
                      <a:pt x="9" y="149"/>
                    </a:lnTo>
                    <a:lnTo>
                      <a:pt x="11" y="145"/>
                    </a:lnTo>
                    <a:lnTo>
                      <a:pt x="11" y="126"/>
                    </a:lnTo>
                    <a:lnTo>
                      <a:pt x="11" y="101"/>
                    </a:lnTo>
                    <a:lnTo>
                      <a:pt x="13" y="75"/>
                    </a:lnTo>
                    <a:lnTo>
                      <a:pt x="16" y="49"/>
                    </a:lnTo>
                    <a:lnTo>
                      <a:pt x="21" y="28"/>
                    </a:lnTo>
                    <a:lnTo>
                      <a:pt x="28" y="14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5" y="12"/>
                    </a:lnTo>
                    <a:lnTo>
                      <a:pt x="37" y="12"/>
                    </a:lnTo>
                    <a:lnTo>
                      <a:pt x="39" y="14"/>
                    </a:lnTo>
                    <a:lnTo>
                      <a:pt x="42" y="18"/>
                    </a:lnTo>
                    <a:lnTo>
                      <a:pt x="48" y="25"/>
                    </a:lnTo>
                    <a:lnTo>
                      <a:pt x="51" y="35"/>
                    </a:lnTo>
                    <a:lnTo>
                      <a:pt x="55" y="51"/>
                    </a:lnTo>
                    <a:lnTo>
                      <a:pt x="56" y="73"/>
                    </a:lnTo>
                    <a:lnTo>
                      <a:pt x="56" y="105"/>
                    </a:lnTo>
                    <a:lnTo>
                      <a:pt x="53" y="143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62" y="149"/>
                    </a:lnTo>
                    <a:lnTo>
                      <a:pt x="63" y="147"/>
                    </a:lnTo>
                    <a:lnTo>
                      <a:pt x="63" y="143"/>
                    </a:lnTo>
                    <a:lnTo>
                      <a:pt x="67" y="105"/>
                    </a:lnTo>
                    <a:lnTo>
                      <a:pt x="67" y="73"/>
                    </a:lnTo>
                    <a:lnTo>
                      <a:pt x="65" y="49"/>
                    </a:lnTo>
                    <a:lnTo>
                      <a:pt x="62" y="32"/>
                    </a:lnTo>
                    <a:lnTo>
                      <a:pt x="56" y="18"/>
                    </a:lnTo>
                    <a:lnTo>
                      <a:pt x="49" y="9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5" y="4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>
                <a:extLst>
                  <a:ext uri="{FF2B5EF4-FFF2-40B4-BE49-F238E27FC236}">
                    <a16:creationId xmlns:a16="http://schemas.microsoft.com/office/drawing/2014/main" xmlns="" id="{5F9D515E-730C-434A-9FD9-2D703D107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76" y="1135063"/>
                <a:ext cx="63500" cy="241300"/>
              </a:xfrm>
              <a:custGeom>
                <a:avLst/>
                <a:gdLst>
                  <a:gd name="T0" fmla="*/ 12 w 40"/>
                  <a:gd name="T1" fmla="*/ 12 h 152"/>
                  <a:gd name="T2" fmla="*/ 0 w 40"/>
                  <a:gd name="T3" fmla="*/ 10 h 152"/>
                  <a:gd name="T4" fmla="*/ 0 w 40"/>
                  <a:gd name="T5" fmla="*/ 8 h 152"/>
                  <a:gd name="T6" fmla="*/ 0 w 40"/>
                  <a:gd name="T7" fmla="*/ 7 h 152"/>
                  <a:gd name="T8" fmla="*/ 0 w 40"/>
                  <a:gd name="T9" fmla="*/ 5 h 152"/>
                  <a:gd name="T10" fmla="*/ 0 w 40"/>
                  <a:gd name="T11" fmla="*/ 1 h 152"/>
                  <a:gd name="T12" fmla="*/ 3 w 40"/>
                  <a:gd name="T13" fmla="*/ 0 h 152"/>
                  <a:gd name="T14" fmla="*/ 7 w 40"/>
                  <a:gd name="T15" fmla="*/ 0 h 152"/>
                  <a:gd name="T16" fmla="*/ 17 w 40"/>
                  <a:gd name="T17" fmla="*/ 1 h 152"/>
                  <a:gd name="T18" fmla="*/ 28 w 40"/>
                  <a:gd name="T19" fmla="*/ 7 h 152"/>
                  <a:gd name="T20" fmla="*/ 36 w 40"/>
                  <a:gd name="T21" fmla="*/ 12 h 152"/>
                  <a:gd name="T22" fmla="*/ 38 w 40"/>
                  <a:gd name="T23" fmla="*/ 14 h 152"/>
                  <a:gd name="T24" fmla="*/ 38 w 40"/>
                  <a:gd name="T25" fmla="*/ 15 h 152"/>
                  <a:gd name="T26" fmla="*/ 38 w 40"/>
                  <a:gd name="T27" fmla="*/ 19 h 152"/>
                  <a:gd name="T28" fmla="*/ 40 w 40"/>
                  <a:gd name="T29" fmla="*/ 22 h 152"/>
                  <a:gd name="T30" fmla="*/ 40 w 40"/>
                  <a:gd name="T31" fmla="*/ 111 h 152"/>
                  <a:gd name="T32" fmla="*/ 40 w 40"/>
                  <a:gd name="T33" fmla="*/ 115 h 152"/>
                  <a:gd name="T34" fmla="*/ 40 w 40"/>
                  <a:gd name="T35" fmla="*/ 125 h 152"/>
                  <a:gd name="T36" fmla="*/ 38 w 40"/>
                  <a:gd name="T37" fmla="*/ 136 h 152"/>
                  <a:gd name="T38" fmla="*/ 36 w 40"/>
                  <a:gd name="T39" fmla="*/ 146 h 152"/>
                  <a:gd name="T40" fmla="*/ 31 w 40"/>
                  <a:gd name="T41" fmla="*/ 152 h 152"/>
                  <a:gd name="T42" fmla="*/ 31 w 40"/>
                  <a:gd name="T43" fmla="*/ 152 h 152"/>
                  <a:gd name="T44" fmla="*/ 31 w 40"/>
                  <a:gd name="T45" fmla="*/ 152 h 152"/>
                  <a:gd name="T46" fmla="*/ 29 w 40"/>
                  <a:gd name="T47" fmla="*/ 150 h 152"/>
                  <a:gd name="T48" fmla="*/ 29 w 40"/>
                  <a:gd name="T49" fmla="*/ 148 h 152"/>
                  <a:gd name="T50" fmla="*/ 28 w 40"/>
                  <a:gd name="T51" fmla="*/ 146 h 152"/>
                  <a:gd name="T52" fmla="*/ 26 w 40"/>
                  <a:gd name="T53" fmla="*/ 141 h 152"/>
                  <a:gd name="T54" fmla="*/ 26 w 40"/>
                  <a:gd name="T55" fmla="*/ 136 h 152"/>
                  <a:gd name="T56" fmla="*/ 26 w 40"/>
                  <a:gd name="T57" fmla="*/ 127 h 152"/>
                  <a:gd name="T58" fmla="*/ 29 w 40"/>
                  <a:gd name="T59" fmla="*/ 21 h 152"/>
                  <a:gd name="T60" fmla="*/ 29 w 40"/>
                  <a:gd name="T61" fmla="*/ 21 h 152"/>
                  <a:gd name="T62" fmla="*/ 29 w 40"/>
                  <a:gd name="T63" fmla="*/ 19 h 152"/>
                  <a:gd name="T64" fmla="*/ 29 w 40"/>
                  <a:gd name="T65" fmla="*/ 17 h 152"/>
                  <a:gd name="T66" fmla="*/ 28 w 40"/>
                  <a:gd name="T67" fmla="*/ 15 h 152"/>
                  <a:gd name="T68" fmla="*/ 26 w 40"/>
                  <a:gd name="T69" fmla="*/ 14 h 152"/>
                  <a:gd name="T70" fmla="*/ 21 w 40"/>
                  <a:gd name="T71" fmla="*/ 14 h 152"/>
                  <a:gd name="T72" fmla="*/ 15 w 40"/>
                  <a:gd name="T73" fmla="*/ 129 h 152"/>
                  <a:gd name="T74" fmla="*/ 15 w 40"/>
                  <a:gd name="T75" fmla="*/ 131 h 152"/>
                  <a:gd name="T76" fmla="*/ 15 w 40"/>
                  <a:gd name="T77" fmla="*/ 132 h 152"/>
                  <a:gd name="T78" fmla="*/ 14 w 40"/>
                  <a:gd name="T79" fmla="*/ 136 h 152"/>
                  <a:gd name="T80" fmla="*/ 14 w 40"/>
                  <a:gd name="T81" fmla="*/ 139 h 152"/>
                  <a:gd name="T82" fmla="*/ 12 w 40"/>
                  <a:gd name="T83" fmla="*/ 143 h 152"/>
                  <a:gd name="T84" fmla="*/ 8 w 40"/>
                  <a:gd name="T85" fmla="*/ 146 h 152"/>
                  <a:gd name="T86" fmla="*/ 7 w 40"/>
                  <a:gd name="T87" fmla="*/ 146 h 152"/>
                  <a:gd name="T88" fmla="*/ 5 w 40"/>
                  <a:gd name="T89" fmla="*/ 146 h 152"/>
                  <a:gd name="T90" fmla="*/ 5 w 40"/>
                  <a:gd name="T91" fmla="*/ 146 h 152"/>
                  <a:gd name="T92" fmla="*/ 3 w 40"/>
                  <a:gd name="T93" fmla="*/ 145 h 152"/>
                  <a:gd name="T94" fmla="*/ 3 w 40"/>
                  <a:gd name="T95" fmla="*/ 143 h 152"/>
                  <a:gd name="T96" fmla="*/ 1 w 40"/>
                  <a:gd name="T97" fmla="*/ 139 h 152"/>
                  <a:gd name="T98" fmla="*/ 1 w 40"/>
                  <a:gd name="T99" fmla="*/ 136 h 152"/>
                  <a:gd name="T100" fmla="*/ 1 w 40"/>
                  <a:gd name="T101" fmla="*/ 129 h 152"/>
                  <a:gd name="T102" fmla="*/ 12 w 40"/>
                  <a:gd name="T10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152">
                    <a:moveTo>
                      <a:pt x="12" y="12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7" y="1"/>
                    </a:lnTo>
                    <a:lnTo>
                      <a:pt x="28" y="7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5"/>
                    </a:lnTo>
                    <a:lnTo>
                      <a:pt x="38" y="19"/>
                    </a:lnTo>
                    <a:lnTo>
                      <a:pt x="40" y="22"/>
                    </a:lnTo>
                    <a:lnTo>
                      <a:pt x="40" y="111"/>
                    </a:lnTo>
                    <a:lnTo>
                      <a:pt x="40" y="115"/>
                    </a:lnTo>
                    <a:lnTo>
                      <a:pt x="40" y="125"/>
                    </a:lnTo>
                    <a:lnTo>
                      <a:pt x="38" y="136"/>
                    </a:lnTo>
                    <a:lnTo>
                      <a:pt x="36" y="146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8" y="146"/>
                    </a:lnTo>
                    <a:lnTo>
                      <a:pt x="26" y="141"/>
                    </a:lnTo>
                    <a:lnTo>
                      <a:pt x="26" y="136"/>
                    </a:lnTo>
                    <a:lnTo>
                      <a:pt x="26" y="127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8" y="15"/>
                    </a:lnTo>
                    <a:lnTo>
                      <a:pt x="26" y="14"/>
                    </a:lnTo>
                    <a:lnTo>
                      <a:pt x="21" y="14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5" y="132"/>
                    </a:lnTo>
                    <a:lnTo>
                      <a:pt x="14" y="136"/>
                    </a:lnTo>
                    <a:lnTo>
                      <a:pt x="14" y="139"/>
                    </a:lnTo>
                    <a:lnTo>
                      <a:pt x="12" y="143"/>
                    </a:lnTo>
                    <a:lnTo>
                      <a:pt x="8" y="146"/>
                    </a:lnTo>
                    <a:lnTo>
                      <a:pt x="7" y="146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3" y="145"/>
                    </a:lnTo>
                    <a:lnTo>
                      <a:pt x="3" y="143"/>
                    </a:lnTo>
                    <a:lnTo>
                      <a:pt x="1" y="139"/>
                    </a:lnTo>
                    <a:lnTo>
                      <a:pt x="1" y="136"/>
                    </a:lnTo>
                    <a:lnTo>
                      <a:pt x="1" y="129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49">
                <a:extLst>
                  <a:ext uri="{FF2B5EF4-FFF2-40B4-BE49-F238E27FC236}">
                    <a16:creationId xmlns:a16="http://schemas.microsoft.com/office/drawing/2014/main" xmlns="" id="{270FB5EA-59A8-477F-BFEE-BDFF4FF8C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13" y="1135063"/>
                <a:ext cx="63500" cy="241300"/>
              </a:xfrm>
              <a:custGeom>
                <a:avLst/>
                <a:gdLst>
                  <a:gd name="T0" fmla="*/ 19 w 40"/>
                  <a:gd name="T1" fmla="*/ 14 h 152"/>
                  <a:gd name="T2" fmla="*/ 18 w 40"/>
                  <a:gd name="T3" fmla="*/ 14 h 152"/>
                  <a:gd name="T4" fmla="*/ 16 w 40"/>
                  <a:gd name="T5" fmla="*/ 14 h 152"/>
                  <a:gd name="T6" fmla="*/ 14 w 40"/>
                  <a:gd name="T7" fmla="*/ 15 h 152"/>
                  <a:gd name="T8" fmla="*/ 12 w 40"/>
                  <a:gd name="T9" fmla="*/ 17 h 152"/>
                  <a:gd name="T10" fmla="*/ 11 w 40"/>
                  <a:gd name="T11" fmla="*/ 19 h 152"/>
                  <a:gd name="T12" fmla="*/ 9 w 40"/>
                  <a:gd name="T13" fmla="*/ 24 h 152"/>
                  <a:gd name="T14" fmla="*/ 14 w 40"/>
                  <a:gd name="T15" fmla="*/ 136 h 152"/>
                  <a:gd name="T16" fmla="*/ 14 w 40"/>
                  <a:gd name="T17" fmla="*/ 136 h 152"/>
                  <a:gd name="T18" fmla="*/ 12 w 40"/>
                  <a:gd name="T19" fmla="*/ 138 h 152"/>
                  <a:gd name="T20" fmla="*/ 12 w 40"/>
                  <a:gd name="T21" fmla="*/ 141 h 152"/>
                  <a:gd name="T22" fmla="*/ 12 w 40"/>
                  <a:gd name="T23" fmla="*/ 145 h 152"/>
                  <a:gd name="T24" fmla="*/ 11 w 40"/>
                  <a:gd name="T25" fmla="*/ 148 h 152"/>
                  <a:gd name="T26" fmla="*/ 9 w 40"/>
                  <a:gd name="T27" fmla="*/ 150 h 152"/>
                  <a:gd name="T28" fmla="*/ 7 w 40"/>
                  <a:gd name="T29" fmla="*/ 152 h 152"/>
                  <a:gd name="T30" fmla="*/ 7 w 40"/>
                  <a:gd name="T31" fmla="*/ 152 h 152"/>
                  <a:gd name="T32" fmla="*/ 5 w 40"/>
                  <a:gd name="T33" fmla="*/ 150 h 152"/>
                  <a:gd name="T34" fmla="*/ 4 w 40"/>
                  <a:gd name="T35" fmla="*/ 150 h 152"/>
                  <a:gd name="T36" fmla="*/ 2 w 40"/>
                  <a:gd name="T37" fmla="*/ 148 h 152"/>
                  <a:gd name="T38" fmla="*/ 2 w 40"/>
                  <a:gd name="T39" fmla="*/ 146 h 152"/>
                  <a:gd name="T40" fmla="*/ 0 w 40"/>
                  <a:gd name="T41" fmla="*/ 141 h 152"/>
                  <a:gd name="T42" fmla="*/ 0 w 40"/>
                  <a:gd name="T43" fmla="*/ 134 h 152"/>
                  <a:gd name="T44" fmla="*/ 0 w 40"/>
                  <a:gd name="T45" fmla="*/ 22 h 152"/>
                  <a:gd name="T46" fmla="*/ 0 w 40"/>
                  <a:gd name="T47" fmla="*/ 21 h 152"/>
                  <a:gd name="T48" fmla="*/ 0 w 40"/>
                  <a:gd name="T49" fmla="*/ 19 h 152"/>
                  <a:gd name="T50" fmla="*/ 0 w 40"/>
                  <a:gd name="T51" fmla="*/ 15 h 152"/>
                  <a:gd name="T52" fmla="*/ 2 w 40"/>
                  <a:gd name="T53" fmla="*/ 12 h 152"/>
                  <a:gd name="T54" fmla="*/ 5 w 40"/>
                  <a:gd name="T55" fmla="*/ 10 h 152"/>
                  <a:gd name="T56" fmla="*/ 11 w 40"/>
                  <a:gd name="T57" fmla="*/ 7 h 152"/>
                  <a:gd name="T58" fmla="*/ 12 w 40"/>
                  <a:gd name="T59" fmla="*/ 5 h 152"/>
                  <a:gd name="T60" fmla="*/ 19 w 40"/>
                  <a:gd name="T61" fmla="*/ 3 h 152"/>
                  <a:gd name="T62" fmla="*/ 28 w 40"/>
                  <a:gd name="T63" fmla="*/ 0 h 152"/>
                  <a:gd name="T64" fmla="*/ 35 w 40"/>
                  <a:gd name="T65" fmla="*/ 0 h 152"/>
                  <a:gd name="T66" fmla="*/ 40 w 40"/>
                  <a:gd name="T67" fmla="*/ 3 h 152"/>
                  <a:gd name="T68" fmla="*/ 40 w 40"/>
                  <a:gd name="T69" fmla="*/ 5 h 152"/>
                  <a:gd name="T70" fmla="*/ 40 w 40"/>
                  <a:gd name="T71" fmla="*/ 7 h 152"/>
                  <a:gd name="T72" fmla="*/ 39 w 40"/>
                  <a:gd name="T73" fmla="*/ 8 h 152"/>
                  <a:gd name="T74" fmla="*/ 37 w 40"/>
                  <a:gd name="T75" fmla="*/ 10 h 152"/>
                  <a:gd name="T76" fmla="*/ 33 w 40"/>
                  <a:gd name="T77" fmla="*/ 12 h 152"/>
                  <a:gd name="T78" fmla="*/ 28 w 40"/>
                  <a:gd name="T79" fmla="*/ 12 h 152"/>
                  <a:gd name="T80" fmla="*/ 37 w 40"/>
                  <a:gd name="T81" fmla="*/ 134 h 152"/>
                  <a:gd name="T82" fmla="*/ 37 w 40"/>
                  <a:gd name="T83" fmla="*/ 136 h 152"/>
                  <a:gd name="T84" fmla="*/ 37 w 40"/>
                  <a:gd name="T85" fmla="*/ 138 h 152"/>
                  <a:gd name="T86" fmla="*/ 37 w 40"/>
                  <a:gd name="T87" fmla="*/ 141 h 152"/>
                  <a:gd name="T88" fmla="*/ 37 w 40"/>
                  <a:gd name="T89" fmla="*/ 143 h 152"/>
                  <a:gd name="T90" fmla="*/ 35 w 40"/>
                  <a:gd name="T91" fmla="*/ 146 h 152"/>
                  <a:gd name="T92" fmla="*/ 32 w 40"/>
                  <a:gd name="T93" fmla="*/ 148 h 152"/>
                  <a:gd name="T94" fmla="*/ 32 w 40"/>
                  <a:gd name="T95" fmla="*/ 148 h 152"/>
                  <a:gd name="T96" fmla="*/ 30 w 40"/>
                  <a:gd name="T97" fmla="*/ 148 h 152"/>
                  <a:gd name="T98" fmla="*/ 30 w 40"/>
                  <a:gd name="T99" fmla="*/ 146 h 152"/>
                  <a:gd name="T100" fmla="*/ 28 w 40"/>
                  <a:gd name="T101" fmla="*/ 145 h 152"/>
                  <a:gd name="T102" fmla="*/ 26 w 40"/>
                  <a:gd name="T103" fmla="*/ 143 h 152"/>
                  <a:gd name="T104" fmla="*/ 25 w 40"/>
                  <a:gd name="T105" fmla="*/ 138 h 152"/>
                  <a:gd name="T106" fmla="*/ 25 w 40"/>
                  <a:gd name="T107" fmla="*/ 131 h 152"/>
                  <a:gd name="T108" fmla="*/ 19 w 40"/>
                  <a:gd name="T109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152">
                    <a:moveTo>
                      <a:pt x="19" y="14"/>
                    </a:moveTo>
                    <a:lnTo>
                      <a:pt x="18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1" y="19"/>
                    </a:lnTo>
                    <a:lnTo>
                      <a:pt x="9" y="24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2" y="138"/>
                    </a:lnTo>
                    <a:lnTo>
                      <a:pt x="12" y="141"/>
                    </a:lnTo>
                    <a:lnTo>
                      <a:pt x="12" y="145"/>
                    </a:lnTo>
                    <a:lnTo>
                      <a:pt x="11" y="148"/>
                    </a:lnTo>
                    <a:lnTo>
                      <a:pt x="9" y="150"/>
                    </a:lnTo>
                    <a:lnTo>
                      <a:pt x="7" y="152"/>
                    </a:lnTo>
                    <a:lnTo>
                      <a:pt x="7" y="152"/>
                    </a:lnTo>
                    <a:lnTo>
                      <a:pt x="5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1" y="7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40" y="3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3" y="12"/>
                    </a:lnTo>
                    <a:lnTo>
                      <a:pt x="28" y="12"/>
                    </a:lnTo>
                    <a:lnTo>
                      <a:pt x="37" y="134"/>
                    </a:lnTo>
                    <a:lnTo>
                      <a:pt x="37" y="136"/>
                    </a:lnTo>
                    <a:lnTo>
                      <a:pt x="37" y="138"/>
                    </a:lnTo>
                    <a:lnTo>
                      <a:pt x="37" y="141"/>
                    </a:lnTo>
                    <a:lnTo>
                      <a:pt x="37" y="143"/>
                    </a:lnTo>
                    <a:lnTo>
                      <a:pt x="35" y="146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0" y="148"/>
                    </a:lnTo>
                    <a:lnTo>
                      <a:pt x="30" y="146"/>
                    </a:lnTo>
                    <a:lnTo>
                      <a:pt x="28" y="145"/>
                    </a:lnTo>
                    <a:lnTo>
                      <a:pt x="26" y="143"/>
                    </a:lnTo>
                    <a:lnTo>
                      <a:pt x="25" y="138"/>
                    </a:lnTo>
                    <a:lnTo>
                      <a:pt x="25" y="131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50">
                <a:extLst>
                  <a:ext uri="{FF2B5EF4-FFF2-40B4-BE49-F238E27FC236}">
                    <a16:creationId xmlns:a16="http://schemas.microsoft.com/office/drawing/2014/main" xmlns="" id="{F9BD15C3-356F-43F0-95D2-F618A02DE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826" y="1128713"/>
                <a:ext cx="149225" cy="47625"/>
              </a:xfrm>
              <a:custGeom>
                <a:avLst/>
                <a:gdLst>
                  <a:gd name="T0" fmla="*/ 30 w 94"/>
                  <a:gd name="T1" fmla="*/ 12 h 30"/>
                  <a:gd name="T2" fmla="*/ 31 w 94"/>
                  <a:gd name="T3" fmla="*/ 12 h 30"/>
                  <a:gd name="T4" fmla="*/ 33 w 94"/>
                  <a:gd name="T5" fmla="*/ 12 h 30"/>
                  <a:gd name="T6" fmla="*/ 37 w 94"/>
                  <a:gd name="T7" fmla="*/ 11 h 30"/>
                  <a:gd name="T8" fmla="*/ 40 w 94"/>
                  <a:gd name="T9" fmla="*/ 9 h 30"/>
                  <a:gd name="T10" fmla="*/ 42 w 94"/>
                  <a:gd name="T11" fmla="*/ 4 h 30"/>
                  <a:gd name="T12" fmla="*/ 42 w 94"/>
                  <a:gd name="T13" fmla="*/ 4 h 30"/>
                  <a:gd name="T14" fmla="*/ 44 w 94"/>
                  <a:gd name="T15" fmla="*/ 2 h 30"/>
                  <a:gd name="T16" fmla="*/ 45 w 94"/>
                  <a:gd name="T17" fmla="*/ 0 h 30"/>
                  <a:gd name="T18" fmla="*/ 47 w 94"/>
                  <a:gd name="T19" fmla="*/ 0 h 30"/>
                  <a:gd name="T20" fmla="*/ 49 w 94"/>
                  <a:gd name="T21" fmla="*/ 0 h 30"/>
                  <a:gd name="T22" fmla="*/ 52 w 94"/>
                  <a:gd name="T23" fmla="*/ 0 h 30"/>
                  <a:gd name="T24" fmla="*/ 54 w 94"/>
                  <a:gd name="T25" fmla="*/ 4 h 30"/>
                  <a:gd name="T26" fmla="*/ 54 w 94"/>
                  <a:gd name="T27" fmla="*/ 5 h 30"/>
                  <a:gd name="T28" fmla="*/ 54 w 94"/>
                  <a:gd name="T29" fmla="*/ 7 h 30"/>
                  <a:gd name="T30" fmla="*/ 56 w 94"/>
                  <a:gd name="T31" fmla="*/ 9 h 30"/>
                  <a:gd name="T32" fmla="*/ 58 w 94"/>
                  <a:gd name="T33" fmla="*/ 11 h 30"/>
                  <a:gd name="T34" fmla="*/ 61 w 94"/>
                  <a:gd name="T35" fmla="*/ 12 h 30"/>
                  <a:gd name="T36" fmla="*/ 66 w 94"/>
                  <a:gd name="T37" fmla="*/ 14 h 30"/>
                  <a:gd name="T38" fmla="*/ 68 w 94"/>
                  <a:gd name="T39" fmla="*/ 14 h 30"/>
                  <a:gd name="T40" fmla="*/ 72 w 94"/>
                  <a:gd name="T41" fmla="*/ 14 h 30"/>
                  <a:gd name="T42" fmla="*/ 75 w 94"/>
                  <a:gd name="T43" fmla="*/ 16 h 30"/>
                  <a:gd name="T44" fmla="*/ 80 w 94"/>
                  <a:gd name="T45" fmla="*/ 18 h 30"/>
                  <a:gd name="T46" fmla="*/ 85 w 94"/>
                  <a:gd name="T47" fmla="*/ 19 h 30"/>
                  <a:gd name="T48" fmla="*/ 91 w 94"/>
                  <a:gd name="T49" fmla="*/ 21 h 30"/>
                  <a:gd name="T50" fmla="*/ 92 w 94"/>
                  <a:gd name="T51" fmla="*/ 23 h 30"/>
                  <a:gd name="T52" fmla="*/ 94 w 94"/>
                  <a:gd name="T53" fmla="*/ 25 h 30"/>
                  <a:gd name="T54" fmla="*/ 94 w 94"/>
                  <a:gd name="T55" fmla="*/ 26 h 30"/>
                  <a:gd name="T56" fmla="*/ 94 w 94"/>
                  <a:gd name="T57" fmla="*/ 26 h 30"/>
                  <a:gd name="T58" fmla="*/ 94 w 94"/>
                  <a:gd name="T59" fmla="*/ 28 h 30"/>
                  <a:gd name="T60" fmla="*/ 92 w 94"/>
                  <a:gd name="T61" fmla="*/ 28 h 30"/>
                  <a:gd name="T62" fmla="*/ 91 w 94"/>
                  <a:gd name="T63" fmla="*/ 30 h 30"/>
                  <a:gd name="T64" fmla="*/ 87 w 94"/>
                  <a:gd name="T65" fmla="*/ 30 h 30"/>
                  <a:gd name="T66" fmla="*/ 84 w 94"/>
                  <a:gd name="T67" fmla="*/ 30 h 30"/>
                  <a:gd name="T68" fmla="*/ 77 w 94"/>
                  <a:gd name="T69" fmla="*/ 30 h 30"/>
                  <a:gd name="T70" fmla="*/ 73 w 94"/>
                  <a:gd name="T71" fmla="*/ 28 h 30"/>
                  <a:gd name="T72" fmla="*/ 65 w 94"/>
                  <a:gd name="T73" fmla="*/ 26 h 30"/>
                  <a:gd name="T74" fmla="*/ 56 w 94"/>
                  <a:gd name="T75" fmla="*/ 23 h 30"/>
                  <a:gd name="T76" fmla="*/ 47 w 94"/>
                  <a:gd name="T77" fmla="*/ 18 h 30"/>
                  <a:gd name="T78" fmla="*/ 45 w 94"/>
                  <a:gd name="T79" fmla="*/ 19 h 30"/>
                  <a:gd name="T80" fmla="*/ 44 w 94"/>
                  <a:gd name="T81" fmla="*/ 19 h 30"/>
                  <a:gd name="T82" fmla="*/ 37 w 94"/>
                  <a:gd name="T83" fmla="*/ 23 h 30"/>
                  <a:gd name="T84" fmla="*/ 28 w 94"/>
                  <a:gd name="T85" fmla="*/ 26 h 30"/>
                  <a:gd name="T86" fmla="*/ 17 w 94"/>
                  <a:gd name="T87" fmla="*/ 30 h 30"/>
                  <a:gd name="T88" fmla="*/ 16 w 94"/>
                  <a:gd name="T89" fmla="*/ 30 h 30"/>
                  <a:gd name="T90" fmla="*/ 14 w 94"/>
                  <a:gd name="T91" fmla="*/ 30 h 30"/>
                  <a:gd name="T92" fmla="*/ 10 w 94"/>
                  <a:gd name="T93" fmla="*/ 30 h 30"/>
                  <a:gd name="T94" fmla="*/ 9 w 94"/>
                  <a:gd name="T95" fmla="*/ 30 h 30"/>
                  <a:gd name="T96" fmla="*/ 5 w 94"/>
                  <a:gd name="T97" fmla="*/ 30 h 30"/>
                  <a:gd name="T98" fmla="*/ 2 w 94"/>
                  <a:gd name="T99" fmla="*/ 28 h 30"/>
                  <a:gd name="T100" fmla="*/ 0 w 94"/>
                  <a:gd name="T101" fmla="*/ 26 h 30"/>
                  <a:gd name="T102" fmla="*/ 0 w 94"/>
                  <a:gd name="T103" fmla="*/ 26 h 30"/>
                  <a:gd name="T104" fmla="*/ 0 w 94"/>
                  <a:gd name="T105" fmla="*/ 25 h 30"/>
                  <a:gd name="T106" fmla="*/ 2 w 94"/>
                  <a:gd name="T107" fmla="*/ 23 h 30"/>
                  <a:gd name="T108" fmla="*/ 3 w 94"/>
                  <a:gd name="T109" fmla="*/ 21 h 30"/>
                  <a:gd name="T110" fmla="*/ 5 w 94"/>
                  <a:gd name="T111" fmla="*/ 19 h 30"/>
                  <a:gd name="T112" fmla="*/ 10 w 94"/>
                  <a:gd name="T113" fmla="*/ 18 h 30"/>
                  <a:gd name="T114" fmla="*/ 24 w 94"/>
                  <a:gd name="T115" fmla="*/ 14 h 30"/>
                  <a:gd name="T116" fmla="*/ 30 w 94"/>
                  <a:gd name="T11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" h="30">
                    <a:moveTo>
                      <a:pt x="30" y="12"/>
                    </a:moveTo>
                    <a:lnTo>
                      <a:pt x="31" y="12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40" y="9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9"/>
                    </a:lnTo>
                    <a:lnTo>
                      <a:pt x="58" y="11"/>
                    </a:lnTo>
                    <a:lnTo>
                      <a:pt x="61" y="12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2" y="14"/>
                    </a:lnTo>
                    <a:lnTo>
                      <a:pt x="75" y="16"/>
                    </a:lnTo>
                    <a:lnTo>
                      <a:pt x="80" y="18"/>
                    </a:lnTo>
                    <a:lnTo>
                      <a:pt x="85" y="19"/>
                    </a:lnTo>
                    <a:lnTo>
                      <a:pt x="91" y="21"/>
                    </a:lnTo>
                    <a:lnTo>
                      <a:pt x="92" y="23"/>
                    </a:lnTo>
                    <a:lnTo>
                      <a:pt x="94" y="25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2" y="28"/>
                    </a:lnTo>
                    <a:lnTo>
                      <a:pt x="91" y="30"/>
                    </a:lnTo>
                    <a:lnTo>
                      <a:pt x="87" y="30"/>
                    </a:lnTo>
                    <a:lnTo>
                      <a:pt x="84" y="30"/>
                    </a:lnTo>
                    <a:lnTo>
                      <a:pt x="77" y="30"/>
                    </a:lnTo>
                    <a:lnTo>
                      <a:pt x="73" y="28"/>
                    </a:lnTo>
                    <a:lnTo>
                      <a:pt x="65" y="26"/>
                    </a:lnTo>
                    <a:lnTo>
                      <a:pt x="56" y="23"/>
                    </a:lnTo>
                    <a:lnTo>
                      <a:pt x="47" y="18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37" y="23"/>
                    </a:lnTo>
                    <a:lnTo>
                      <a:pt x="28" y="26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18"/>
                    </a:lnTo>
                    <a:lnTo>
                      <a:pt x="24" y="14"/>
                    </a:lnTo>
                    <a:lnTo>
                      <a:pt x="30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51">
                <a:extLst>
                  <a:ext uri="{FF2B5EF4-FFF2-40B4-BE49-F238E27FC236}">
                    <a16:creationId xmlns:a16="http://schemas.microsoft.com/office/drawing/2014/main" xmlns="" id="{41947A1E-0762-4DBD-9AD5-BF7018BF9B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9701" y="1190625"/>
                <a:ext cx="114300" cy="55563"/>
              </a:xfrm>
              <a:custGeom>
                <a:avLst/>
                <a:gdLst>
                  <a:gd name="T0" fmla="*/ 51 w 72"/>
                  <a:gd name="T1" fmla="*/ 26 h 35"/>
                  <a:gd name="T2" fmla="*/ 21 w 72"/>
                  <a:gd name="T3" fmla="*/ 26 h 35"/>
                  <a:gd name="T4" fmla="*/ 18 w 72"/>
                  <a:gd name="T5" fmla="*/ 24 h 35"/>
                  <a:gd name="T6" fmla="*/ 14 w 72"/>
                  <a:gd name="T7" fmla="*/ 21 h 35"/>
                  <a:gd name="T8" fmla="*/ 13 w 72"/>
                  <a:gd name="T9" fmla="*/ 17 h 35"/>
                  <a:gd name="T10" fmla="*/ 14 w 72"/>
                  <a:gd name="T11" fmla="*/ 14 h 35"/>
                  <a:gd name="T12" fmla="*/ 18 w 72"/>
                  <a:gd name="T13" fmla="*/ 10 h 35"/>
                  <a:gd name="T14" fmla="*/ 21 w 72"/>
                  <a:gd name="T15" fmla="*/ 10 h 35"/>
                  <a:gd name="T16" fmla="*/ 51 w 72"/>
                  <a:gd name="T17" fmla="*/ 10 h 35"/>
                  <a:gd name="T18" fmla="*/ 56 w 72"/>
                  <a:gd name="T19" fmla="*/ 10 h 35"/>
                  <a:gd name="T20" fmla="*/ 58 w 72"/>
                  <a:gd name="T21" fmla="*/ 14 h 35"/>
                  <a:gd name="T22" fmla="*/ 60 w 72"/>
                  <a:gd name="T23" fmla="*/ 17 h 35"/>
                  <a:gd name="T24" fmla="*/ 58 w 72"/>
                  <a:gd name="T25" fmla="*/ 21 h 35"/>
                  <a:gd name="T26" fmla="*/ 56 w 72"/>
                  <a:gd name="T27" fmla="*/ 24 h 35"/>
                  <a:gd name="T28" fmla="*/ 51 w 72"/>
                  <a:gd name="T29" fmla="*/ 26 h 35"/>
                  <a:gd name="T30" fmla="*/ 55 w 72"/>
                  <a:gd name="T31" fmla="*/ 0 h 35"/>
                  <a:gd name="T32" fmla="*/ 18 w 72"/>
                  <a:gd name="T33" fmla="*/ 0 h 35"/>
                  <a:gd name="T34" fmla="*/ 13 w 72"/>
                  <a:gd name="T35" fmla="*/ 0 h 35"/>
                  <a:gd name="T36" fmla="*/ 7 w 72"/>
                  <a:gd name="T37" fmla="*/ 1 h 35"/>
                  <a:gd name="T38" fmla="*/ 4 w 72"/>
                  <a:gd name="T39" fmla="*/ 7 h 35"/>
                  <a:gd name="T40" fmla="*/ 2 w 72"/>
                  <a:gd name="T41" fmla="*/ 10 h 35"/>
                  <a:gd name="T42" fmla="*/ 0 w 72"/>
                  <a:gd name="T43" fmla="*/ 15 h 35"/>
                  <a:gd name="T44" fmla="*/ 0 w 72"/>
                  <a:gd name="T45" fmla="*/ 17 h 35"/>
                  <a:gd name="T46" fmla="*/ 2 w 72"/>
                  <a:gd name="T47" fmla="*/ 22 h 35"/>
                  <a:gd name="T48" fmla="*/ 4 w 72"/>
                  <a:gd name="T49" fmla="*/ 28 h 35"/>
                  <a:gd name="T50" fmla="*/ 7 w 72"/>
                  <a:gd name="T51" fmla="*/ 31 h 35"/>
                  <a:gd name="T52" fmla="*/ 13 w 72"/>
                  <a:gd name="T53" fmla="*/ 33 h 35"/>
                  <a:gd name="T54" fmla="*/ 18 w 72"/>
                  <a:gd name="T55" fmla="*/ 35 h 35"/>
                  <a:gd name="T56" fmla="*/ 55 w 72"/>
                  <a:gd name="T57" fmla="*/ 35 h 35"/>
                  <a:gd name="T58" fmla="*/ 62 w 72"/>
                  <a:gd name="T59" fmla="*/ 33 h 35"/>
                  <a:gd name="T60" fmla="*/ 65 w 72"/>
                  <a:gd name="T61" fmla="*/ 31 h 35"/>
                  <a:gd name="T62" fmla="*/ 69 w 72"/>
                  <a:gd name="T63" fmla="*/ 28 h 35"/>
                  <a:gd name="T64" fmla="*/ 72 w 72"/>
                  <a:gd name="T65" fmla="*/ 22 h 35"/>
                  <a:gd name="T66" fmla="*/ 72 w 72"/>
                  <a:gd name="T67" fmla="*/ 17 h 35"/>
                  <a:gd name="T68" fmla="*/ 72 w 72"/>
                  <a:gd name="T69" fmla="*/ 15 h 35"/>
                  <a:gd name="T70" fmla="*/ 72 w 72"/>
                  <a:gd name="T71" fmla="*/ 10 h 35"/>
                  <a:gd name="T72" fmla="*/ 69 w 72"/>
                  <a:gd name="T73" fmla="*/ 7 h 35"/>
                  <a:gd name="T74" fmla="*/ 65 w 72"/>
                  <a:gd name="T75" fmla="*/ 1 h 35"/>
                  <a:gd name="T76" fmla="*/ 62 w 72"/>
                  <a:gd name="T77" fmla="*/ 0 h 35"/>
                  <a:gd name="T78" fmla="*/ 55 w 72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5">
                    <a:moveTo>
                      <a:pt x="51" y="26"/>
                    </a:moveTo>
                    <a:lnTo>
                      <a:pt x="21" y="26"/>
                    </a:lnTo>
                    <a:lnTo>
                      <a:pt x="18" y="24"/>
                    </a:lnTo>
                    <a:lnTo>
                      <a:pt x="14" y="21"/>
                    </a:lnTo>
                    <a:lnTo>
                      <a:pt x="13" y="17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10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6" y="24"/>
                    </a:lnTo>
                    <a:lnTo>
                      <a:pt x="51" y="26"/>
                    </a:lnTo>
                    <a:close/>
                    <a:moveTo>
                      <a:pt x="55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7" y="31"/>
                    </a:lnTo>
                    <a:lnTo>
                      <a:pt x="13" y="33"/>
                    </a:lnTo>
                    <a:lnTo>
                      <a:pt x="18" y="35"/>
                    </a:lnTo>
                    <a:lnTo>
                      <a:pt x="55" y="35"/>
                    </a:lnTo>
                    <a:lnTo>
                      <a:pt x="62" y="33"/>
                    </a:lnTo>
                    <a:lnTo>
                      <a:pt x="65" y="31"/>
                    </a:lnTo>
                    <a:lnTo>
                      <a:pt x="69" y="28"/>
                    </a:lnTo>
                    <a:lnTo>
                      <a:pt x="72" y="22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0"/>
                    </a:lnTo>
                    <a:lnTo>
                      <a:pt x="69" y="7"/>
                    </a:lnTo>
                    <a:lnTo>
                      <a:pt x="65" y="1"/>
                    </a:lnTo>
                    <a:lnTo>
                      <a:pt x="62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52">
                <a:extLst>
                  <a:ext uri="{FF2B5EF4-FFF2-40B4-BE49-F238E27FC236}">
                    <a16:creationId xmlns:a16="http://schemas.microsoft.com/office/drawing/2014/main" xmlns="" id="{CEDEDF4D-F7BE-44B4-B0BA-72CC1D58D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326" y="1239838"/>
                <a:ext cx="22225" cy="138113"/>
              </a:xfrm>
              <a:custGeom>
                <a:avLst/>
                <a:gdLst>
                  <a:gd name="T0" fmla="*/ 0 w 14"/>
                  <a:gd name="T1" fmla="*/ 0 h 87"/>
                  <a:gd name="T2" fmla="*/ 0 w 14"/>
                  <a:gd name="T3" fmla="*/ 79 h 87"/>
                  <a:gd name="T4" fmla="*/ 0 w 14"/>
                  <a:gd name="T5" fmla="*/ 79 h 87"/>
                  <a:gd name="T6" fmla="*/ 0 w 14"/>
                  <a:gd name="T7" fmla="*/ 80 h 87"/>
                  <a:gd name="T8" fmla="*/ 2 w 14"/>
                  <a:gd name="T9" fmla="*/ 82 h 87"/>
                  <a:gd name="T10" fmla="*/ 2 w 14"/>
                  <a:gd name="T11" fmla="*/ 86 h 87"/>
                  <a:gd name="T12" fmla="*/ 4 w 14"/>
                  <a:gd name="T13" fmla="*/ 86 h 87"/>
                  <a:gd name="T14" fmla="*/ 7 w 14"/>
                  <a:gd name="T15" fmla="*/ 87 h 87"/>
                  <a:gd name="T16" fmla="*/ 7 w 14"/>
                  <a:gd name="T17" fmla="*/ 87 h 87"/>
                  <a:gd name="T18" fmla="*/ 7 w 14"/>
                  <a:gd name="T19" fmla="*/ 87 h 87"/>
                  <a:gd name="T20" fmla="*/ 9 w 14"/>
                  <a:gd name="T21" fmla="*/ 87 h 87"/>
                  <a:gd name="T22" fmla="*/ 11 w 14"/>
                  <a:gd name="T23" fmla="*/ 86 h 87"/>
                  <a:gd name="T24" fmla="*/ 11 w 14"/>
                  <a:gd name="T25" fmla="*/ 82 h 87"/>
                  <a:gd name="T26" fmla="*/ 12 w 14"/>
                  <a:gd name="T27" fmla="*/ 77 h 87"/>
                  <a:gd name="T28" fmla="*/ 14 w 14"/>
                  <a:gd name="T29" fmla="*/ 0 h 87"/>
                  <a:gd name="T30" fmla="*/ 0 w 14"/>
                  <a:gd name="T3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7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1" y="82"/>
                    </a:lnTo>
                    <a:lnTo>
                      <a:pt x="12" y="77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53">
                <a:extLst>
                  <a:ext uri="{FF2B5EF4-FFF2-40B4-BE49-F238E27FC236}">
                    <a16:creationId xmlns:a16="http://schemas.microsoft.com/office/drawing/2014/main" xmlns="" id="{393F72E3-D295-497A-8025-BCE358A73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701" y="1250950"/>
                <a:ext cx="117475" cy="130175"/>
              </a:xfrm>
              <a:custGeom>
                <a:avLst/>
                <a:gdLst>
                  <a:gd name="T0" fmla="*/ 11 w 74"/>
                  <a:gd name="T1" fmla="*/ 73 h 82"/>
                  <a:gd name="T2" fmla="*/ 11 w 74"/>
                  <a:gd name="T3" fmla="*/ 75 h 82"/>
                  <a:gd name="T4" fmla="*/ 11 w 74"/>
                  <a:gd name="T5" fmla="*/ 77 h 82"/>
                  <a:gd name="T6" fmla="*/ 9 w 74"/>
                  <a:gd name="T7" fmla="*/ 79 h 82"/>
                  <a:gd name="T8" fmla="*/ 9 w 74"/>
                  <a:gd name="T9" fmla="*/ 80 h 82"/>
                  <a:gd name="T10" fmla="*/ 7 w 74"/>
                  <a:gd name="T11" fmla="*/ 82 h 82"/>
                  <a:gd name="T12" fmla="*/ 6 w 74"/>
                  <a:gd name="T13" fmla="*/ 82 h 82"/>
                  <a:gd name="T14" fmla="*/ 6 w 74"/>
                  <a:gd name="T15" fmla="*/ 82 h 82"/>
                  <a:gd name="T16" fmla="*/ 4 w 74"/>
                  <a:gd name="T17" fmla="*/ 82 h 82"/>
                  <a:gd name="T18" fmla="*/ 4 w 74"/>
                  <a:gd name="T19" fmla="*/ 80 h 82"/>
                  <a:gd name="T20" fmla="*/ 2 w 74"/>
                  <a:gd name="T21" fmla="*/ 80 h 82"/>
                  <a:gd name="T22" fmla="*/ 2 w 74"/>
                  <a:gd name="T23" fmla="*/ 77 h 82"/>
                  <a:gd name="T24" fmla="*/ 0 w 74"/>
                  <a:gd name="T25" fmla="*/ 73 h 82"/>
                  <a:gd name="T26" fmla="*/ 0 w 74"/>
                  <a:gd name="T27" fmla="*/ 68 h 82"/>
                  <a:gd name="T28" fmla="*/ 2 w 74"/>
                  <a:gd name="T29" fmla="*/ 65 h 82"/>
                  <a:gd name="T30" fmla="*/ 2 w 74"/>
                  <a:gd name="T31" fmla="*/ 54 h 82"/>
                  <a:gd name="T32" fmla="*/ 6 w 74"/>
                  <a:gd name="T33" fmla="*/ 40 h 82"/>
                  <a:gd name="T34" fmla="*/ 9 w 74"/>
                  <a:gd name="T35" fmla="*/ 26 h 82"/>
                  <a:gd name="T36" fmla="*/ 16 w 74"/>
                  <a:gd name="T37" fmla="*/ 12 h 82"/>
                  <a:gd name="T38" fmla="*/ 25 w 74"/>
                  <a:gd name="T39" fmla="*/ 4 h 82"/>
                  <a:gd name="T40" fmla="*/ 39 w 74"/>
                  <a:gd name="T41" fmla="*/ 0 h 82"/>
                  <a:gd name="T42" fmla="*/ 41 w 74"/>
                  <a:gd name="T43" fmla="*/ 0 h 82"/>
                  <a:gd name="T44" fmla="*/ 44 w 74"/>
                  <a:gd name="T45" fmla="*/ 2 h 82"/>
                  <a:gd name="T46" fmla="*/ 51 w 74"/>
                  <a:gd name="T47" fmla="*/ 5 h 82"/>
                  <a:gd name="T48" fmla="*/ 58 w 74"/>
                  <a:gd name="T49" fmla="*/ 12 h 82"/>
                  <a:gd name="T50" fmla="*/ 65 w 74"/>
                  <a:gd name="T51" fmla="*/ 25 h 82"/>
                  <a:gd name="T52" fmla="*/ 70 w 74"/>
                  <a:gd name="T53" fmla="*/ 44 h 82"/>
                  <a:gd name="T54" fmla="*/ 74 w 74"/>
                  <a:gd name="T55" fmla="*/ 72 h 82"/>
                  <a:gd name="T56" fmla="*/ 74 w 74"/>
                  <a:gd name="T57" fmla="*/ 72 h 82"/>
                  <a:gd name="T58" fmla="*/ 74 w 74"/>
                  <a:gd name="T59" fmla="*/ 73 h 82"/>
                  <a:gd name="T60" fmla="*/ 72 w 74"/>
                  <a:gd name="T61" fmla="*/ 75 h 82"/>
                  <a:gd name="T62" fmla="*/ 72 w 74"/>
                  <a:gd name="T63" fmla="*/ 79 h 82"/>
                  <a:gd name="T64" fmla="*/ 69 w 74"/>
                  <a:gd name="T65" fmla="*/ 79 h 82"/>
                  <a:gd name="T66" fmla="*/ 69 w 74"/>
                  <a:gd name="T67" fmla="*/ 79 h 82"/>
                  <a:gd name="T68" fmla="*/ 67 w 74"/>
                  <a:gd name="T69" fmla="*/ 79 h 82"/>
                  <a:gd name="T70" fmla="*/ 65 w 74"/>
                  <a:gd name="T71" fmla="*/ 79 h 82"/>
                  <a:gd name="T72" fmla="*/ 63 w 74"/>
                  <a:gd name="T73" fmla="*/ 77 h 82"/>
                  <a:gd name="T74" fmla="*/ 63 w 74"/>
                  <a:gd name="T75" fmla="*/ 73 h 82"/>
                  <a:gd name="T76" fmla="*/ 62 w 74"/>
                  <a:gd name="T77" fmla="*/ 70 h 82"/>
                  <a:gd name="T78" fmla="*/ 62 w 74"/>
                  <a:gd name="T79" fmla="*/ 65 h 82"/>
                  <a:gd name="T80" fmla="*/ 60 w 74"/>
                  <a:gd name="T81" fmla="*/ 54 h 82"/>
                  <a:gd name="T82" fmla="*/ 56 w 74"/>
                  <a:gd name="T83" fmla="*/ 38 h 82"/>
                  <a:gd name="T84" fmla="*/ 53 w 74"/>
                  <a:gd name="T85" fmla="*/ 25 h 82"/>
                  <a:gd name="T86" fmla="*/ 46 w 74"/>
                  <a:gd name="T87" fmla="*/ 12 h 82"/>
                  <a:gd name="T88" fmla="*/ 37 w 74"/>
                  <a:gd name="T89" fmla="*/ 7 h 82"/>
                  <a:gd name="T90" fmla="*/ 35 w 74"/>
                  <a:gd name="T91" fmla="*/ 7 h 82"/>
                  <a:gd name="T92" fmla="*/ 34 w 74"/>
                  <a:gd name="T93" fmla="*/ 7 h 82"/>
                  <a:gd name="T94" fmla="*/ 30 w 74"/>
                  <a:gd name="T95" fmla="*/ 11 h 82"/>
                  <a:gd name="T96" fmla="*/ 25 w 74"/>
                  <a:gd name="T97" fmla="*/ 16 h 82"/>
                  <a:gd name="T98" fmla="*/ 20 w 74"/>
                  <a:gd name="T99" fmla="*/ 26 h 82"/>
                  <a:gd name="T100" fmla="*/ 16 w 74"/>
                  <a:gd name="T101" fmla="*/ 45 h 82"/>
                  <a:gd name="T102" fmla="*/ 11 w 74"/>
                  <a:gd name="T103" fmla="*/ 70 h 82"/>
                  <a:gd name="T104" fmla="*/ 11 w 74"/>
                  <a:gd name="T10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" h="82">
                    <a:moveTo>
                      <a:pt x="11" y="73"/>
                    </a:moveTo>
                    <a:lnTo>
                      <a:pt x="11" y="75"/>
                    </a:lnTo>
                    <a:lnTo>
                      <a:pt x="11" y="77"/>
                    </a:lnTo>
                    <a:lnTo>
                      <a:pt x="9" y="79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2" y="65"/>
                    </a:lnTo>
                    <a:lnTo>
                      <a:pt x="2" y="54"/>
                    </a:lnTo>
                    <a:lnTo>
                      <a:pt x="6" y="40"/>
                    </a:lnTo>
                    <a:lnTo>
                      <a:pt x="9" y="26"/>
                    </a:lnTo>
                    <a:lnTo>
                      <a:pt x="16" y="12"/>
                    </a:lnTo>
                    <a:lnTo>
                      <a:pt x="25" y="4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51" y="5"/>
                    </a:lnTo>
                    <a:lnTo>
                      <a:pt x="58" y="12"/>
                    </a:lnTo>
                    <a:lnTo>
                      <a:pt x="65" y="25"/>
                    </a:lnTo>
                    <a:lnTo>
                      <a:pt x="70" y="44"/>
                    </a:lnTo>
                    <a:lnTo>
                      <a:pt x="74" y="72"/>
                    </a:lnTo>
                    <a:lnTo>
                      <a:pt x="74" y="72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2" y="79"/>
                    </a:lnTo>
                    <a:lnTo>
                      <a:pt x="69" y="79"/>
                    </a:lnTo>
                    <a:lnTo>
                      <a:pt x="69" y="79"/>
                    </a:lnTo>
                    <a:lnTo>
                      <a:pt x="67" y="79"/>
                    </a:lnTo>
                    <a:lnTo>
                      <a:pt x="65" y="79"/>
                    </a:lnTo>
                    <a:lnTo>
                      <a:pt x="63" y="77"/>
                    </a:lnTo>
                    <a:lnTo>
                      <a:pt x="63" y="73"/>
                    </a:lnTo>
                    <a:lnTo>
                      <a:pt x="62" y="70"/>
                    </a:lnTo>
                    <a:lnTo>
                      <a:pt x="62" y="65"/>
                    </a:lnTo>
                    <a:lnTo>
                      <a:pt x="60" y="54"/>
                    </a:lnTo>
                    <a:lnTo>
                      <a:pt x="56" y="38"/>
                    </a:lnTo>
                    <a:lnTo>
                      <a:pt x="53" y="25"/>
                    </a:lnTo>
                    <a:lnTo>
                      <a:pt x="46" y="12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7"/>
                    </a:lnTo>
                    <a:lnTo>
                      <a:pt x="30" y="11"/>
                    </a:lnTo>
                    <a:lnTo>
                      <a:pt x="25" y="16"/>
                    </a:lnTo>
                    <a:lnTo>
                      <a:pt x="20" y="26"/>
                    </a:lnTo>
                    <a:lnTo>
                      <a:pt x="16" y="45"/>
                    </a:lnTo>
                    <a:lnTo>
                      <a:pt x="11" y="70"/>
                    </a:lnTo>
                    <a:lnTo>
                      <a:pt x="11" y="7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4">
                <a:extLst>
                  <a:ext uri="{FF2B5EF4-FFF2-40B4-BE49-F238E27FC236}">
                    <a16:creationId xmlns:a16="http://schemas.microsoft.com/office/drawing/2014/main" xmlns="" id="{197118DB-7629-4E7D-915C-B21286DDB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238" y="957263"/>
                <a:ext cx="9525" cy="14288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7 h 9"/>
                  <a:gd name="T4" fmla="*/ 3 w 6"/>
                  <a:gd name="T5" fmla="*/ 9 h 9"/>
                  <a:gd name="T6" fmla="*/ 0 w 6"/>
                  <a:gd name="T7" fmla="*/ 7 h 9"/>
                  <a:gd name="T8" fmla="*/ 0 w 6"/>
                  <a:gd name="T9" fmla="*/ 5 h 9"/>
                  <a:gd name="T10" fmla="*/ 0 w 6"/>
                  <a:gd name="T11" fmla="*/ 2 h 9"/>
                  <a:gd name="T12" fmla="*/ 3 w 6"/>
                  <a:gd name="T13" fmla="*/ 0 h 9"/>
                  <a:gd name="T14" fmla="*/ 5 w 6"/>
                  <a:gd name="T15" fmla="*/ 2 h 9"/>
                  <a:gd name="T16" fmla="*/ 6 w 6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5">
                <a:extLst>
                  <a:ext uri="{FF2B5EF4-FFF2-40B4-BE49-F238E27FC236}">
                    <a16:creationId xmlns:a16="http://schemas.microsoft.com/office/drawing/2014/main" xmlns="" id="{8BC839B4-15F0-454B-AB63-BF260FED0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731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6">
                <a:extLst>
                  <a:ext uri="{FF2B5EF4-FFF2-40B4-BE49-F238E27FC236}">
                    <a16:creationId xmlns:a16="http://schemas.microsoft.com/office/drawing/2014/main" xmlns="" id="{C391CF58-242A-4C6A-A0AE-A0FD967DA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57">
                <a:extLst>
                  <a:ext uri="{FF2B5EF4-FFF2-40B4-BE49-F238E27FC236}">
                    <a16:creationId xmlns:a16="http://schemas.microsoft.com/office/drawing/2014/main" xmlns="" id="{3BF80ADE-D80E-46FB-B77A-F9ED0110B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58">
                <a:extLst>
                  <a:ext uri="{FF2B5EF4-FFF2-40B4-BE49-F238E27FC236}">
                    <a16:creationId xmlns:a16="http://schemas.microsoft.com/office/drawing/2014/main" xmlns="" id="{FED8CF13-66DF-47E4-A802-92B31542C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59">
                <a:extLst>
                  <a:ext uri="{FF2B5EF4-FFF2-40B4-BE49-F238E27FC236}">
                    <a16:creationId xmlns:a16="http://schemas.microsoft.com/office/drawing/2014/main" xmlns="" id="{410C6377-F9BE-403E-8C3B-B63127A96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017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6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60">
                <a:extLst>
                  <a:ext uri="{FF2B5EF4-FFF2-40B4-BE49-F238E27FC236}">
                    <a16:creationId xmlns:a16="http://schemas.microsoft.com/office/drawing/2014/main" xmlns="" id="{FABA3CD2-F197-4408-B23E-D86AFF704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313" y="95726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1">
                <a:extLst>
                  <a:ext uri="{FF2B5EF4-FFF2-40B4-BE49-F238E27FC236}">
                    <a16:creationId xmlns:a16="http://schemas.microsoft.com/office/drawing/2014/main" xmlns="" id="{825FCB94-39B1-49BA-8E79-145DD1C44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9794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62">
                <a:extLst>
                  <a:ext uri="{FF2B5EF4-FFF2-40B4-BE49-F238E27FC236}">
                    <a16:creationId xmlns:a16="http://schemas.microsoft.com/office/drawing/2014/main" xmlns="" id="{16A596DE-4AF4-4CC1-B84A-7FDF0162B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601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63">
                <a:extLst>
                  <a:ext uri="{FF2B5EF4-FFF2-40B4-BE49-F238E27FC236}">
                    <a16:creationId xmlns:a16="http://schemas.microsoft.com/office/drawing/2014/main" xmlns="" id="{F2B80B99-5763-4CEF-AF5C-9B6BB2456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100171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3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64">
                <a:extLst>
                  <a:ext uri="{FF2B5EF4-FFF2-40B4-BE49-F238E27FC236}">
                    <a16:creationId xmlns:a16="http://schemas.microsoft.com/office/drawing/2014/main" xmlns="" id="{E03A27D4-0A1C-49E5-99E8-FF8C5668A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8" y="1150938"/>
                <a:ext cx="11113" cy="14288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7 h 9"/>
                  <a:gd name="T4" fmla="*/ 3 w 7"/>
                  <a:gd name="T5" fmla="*/ 9 h 9"/>
                  <a:gd name="T6" fmla="*/ 2 w 7"/>
                  <a:gd name="T7" fmla="*/ 7 h 9"/>
                  <a:gd name="T8" fmla="*/ 0 w 7"/>
                  <a:gd name="T9" fmla="*/ 4 h 9"/>
                  <a:gd name="T10" fmla="*/ 2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65">
                <a:extLst>
                  <a:ext uri="{FF2B5EF4-FFF2-40B4-BE49-F238E27FC236}">
                    <a16:creationId xmlns:a16="http://schemas.microsoft.com/office/drawing/2014/main" xmlns="" id="{A606B8EB-B7E6-49B9-A4B6-750863243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66">
                <a:extLst>
                  <a:ext uri="{FF2B5EF4-FFF2-40B4-BE49-F238E27FC236}">
                    <a16:creationId xmlns:a16="http://schemas.microsoft.com/office/drawing/2014/main" xmlns="" id="{789A955D-047E-4661-84A0-95DDCCB20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731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67">
                <a:extLst>
                  <a:ext uri="{FF2B5EF4-FFF2-40B4-BE49-F238E27FC236}">
                    <a16:creationId xmlns:a16="http://schemas.microsoft.com/office/drawing/2014/main" xmlns="" id="{62C146D5-5542-401E-9155-B0B40B074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38" y="11509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68">
                <a:extLst>
                  <a:ext uri="{FF2B5EF4-FFF2-40B4-BE49-F238E27FC236}">
                    <a16:creationId xmlns:a16="http://schemas.microsoft.com/office/drawing/2014/main" xmlns="" id="{551AB66F-90C2-4870-96B7-1284EBFAF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92213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1 w 8"/>
                  <a:gd name="T7" fmla="*/ 7 h 9"/>
                  <a:gd name="T8" fmla="*/ 0 w 8"/>
                  <a:gd name="T9" fmla="*/ 4 h 9"/>
                  <a:gd name="T10" fmla="*/ 1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69">
                <a:extLst>
                  <a:ext uri="{FF2B5EF4-FFF2-40B4-BE49-F238E27FC236}">
                    <a16:creationId xmlns:a16="http://schemas.microsoft.com/office/drawing/2014/main" xmlns="" id="{6B3AA080-CB53-42DF-9281-3DA9404ED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69988"/>
                <a:ext cx="11113" cy="14288"/>
              </a:xfrm>
              <a:custGeom>
                <a:avLst/>
                <a:gdLst>
                  <a:gd name="T0" fmla="*/ 7 w 7"/>
                  <a:gd name="T1" fmla="*/ 6 h 9"/>
                  <a:gd name="T2" fmla="*/ 5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6 h 9"/>
                  <a:gd name="T10" fmla="*/ 0 w 7"/>
                  <a:gd name="T11" fmla="*/ 2 h 9"/>
                  <a:gd name="T12" fmla="*/ 3 w 7"/>
                  <a:gd name="T13" fmla="*/ 0 h 9"/>
                  <a:gd name="T14" fmla="*/ 5 w 7"/>
                  <a:gd name="T15" fmla="*/ 2 h 9"/>
                  <a:gd name="T16" fmla="*/ 7 w 7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70">
                <a:extLst>
                  <a:ext uri="{FF2B5EF4-FFF2-40B4-BE49-F238E27FC236}">
                    <a16:creationId xmlns:a16="http://schemas.microsoft.com/office/drawing/2014/main" xmlns="" id="{5BA439A6-DFF2-4D78-B696-9683775FD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6" y="131762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3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3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71">
                <a:extLst>
                  <a:ext uri="{FF2B5EF4-FFF2-40B4-BE49-F238E27FC236}">
                    <a16:creationId xmlns:a16="http://schemas.microsoft.com/office/drawing/2014/main" xmlns="" id="{15B3BE8C-0B37-4BB6-8D14-938507AED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36675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72">
                <a:extLst>
                  <a:ext uri="{FF2B5EF4-FFF2-40B4-BE49-F238E27FC236}">
                    <a16:creationId xmlns:a16="http://schemas.microsoft.com/office/drawing/2014/main" xmlns="" id="{166AEDBE-A218-417B-8813-C52FBDFA6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652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3">
                <a:extLst>
                  <a:ext uri="{FF2B5EF4-FFF2-40B4-BE49-F238E27FC236}">
                    <a16:creationId xmlns:a16="http://schemas.microsoft.com/office/drawing/2014/main" xmlns="" id="{9700B7F7-30ED-417C-AB2E-C077C0CD56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13" y="1358900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6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6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6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74">
                <a:extLst>
                  <a:ext uri="{FF2B5EF4-FFF2-40B4-BE49-F238E27FC236}">
                    <a16:creationId xmlns:a16="http://schemas.microsoft.com/office/drawing/2014/main" xmlns="" id="{7876D942-F2B9-45C6-9E08-9E535D825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51" y="131762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5">
                <a:extLst>
                  <a:ext uri="{FF2B5EF4-FFF2-40B4-BE49-F238E27FC236}">
                    <a16:creationId xmlns:a16="http://schemas.microsoft.com/office/drawing/2014/main" xmlns="" id="{535C5531-2F8B-410E-ACDB-BDA822B1A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826" y="1336675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3 w 7"/>
                  <a:gd name="T5" fmla="*/ 7 h 7"/>
                  <a:gd name="T6" fmla="*/ 1 w 7"/>
                  <a:gd name="T7" fmla="*/ 5 h 7"/>
                  <a:gd name="T8" fmla="*/ 0 w 7"/>
                  <a:gd name="T9" fmla="*/ 4 h 7"/>
                  <a:gd name="T10" fmla="*/ 1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76">
                <a:extLst>
                  <a:ext uri="{FF2B5EF4-FFF2-40B4-BE49-F238E27FC236}">
                    <a16:creationId xmlns:a16="http://schemas.microsoft.com/office/drawing/2014/main" xmlns="" id="{9C59A254-17B0-4AD1-8061-48C1F869A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7636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4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4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77">
                <a:extLst>
                  <a:ext uri="{FF2B5EF4-FFF2-40B4-BE49-F238E27FC236}">
                    <a16:creationId xmlns:a16="http://schemas.microsoft.com/office/drawing/2014/main" xmlns="" id="{A644098A-B862-4224-BC6B-EF541FCB4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78">
                <a:extLst>
                  <a:ext uri="{FF2B5EF4-FFF2-40B4-BE49-F238E27FC236}">
                    <a16:creationId xmlns:a16="http://schemas.microsoft.com/office/drawing/2014/main" xmlns="" id="{E1537C74-731B-40CA-9A52-8985009E4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8" y="1417638"/>
                <a:ext cx="14288" cy="14288"/>
              </a:xfrm>
              <a:custGeom>
                <a:avLst/>
                <a:gdLst>
                  <a:gd name="T0" fmla="*/ 9 w 9"/>
                  <a:gd name="T1" fmla="*/ 5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5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79">
                <a:extLst>
                  <a:ext uri="{FF2B5EF4-FFF2-40B4-BE49-F238E27FC236}">
                    <a16:creationId xmlns:a16="http://schemas.microsoft.com/office/drawing/2014/main" xmlns="" id="{7517668F-61FE-4502-A685-5A56DBA75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4208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80">
                <a:extLst>
                  <a:ext uri="{FF2B5EF4-FFF2-40B4-BE49-F238E27FC236}">
                    <a16:creationId xmlns:a16="http://schemas.microsoft.com/office/drawing/2014/main" xmlns="" id="{E4C4F30D-E688-401E-9EC0-A7ADF2797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98588"/>
                <a:ext cx="14288" cy="12700"/>
              </a:xfrm>
              <a:custGeom>
                <a:avLst/>
                <a:gdLst>
                  <a:gd name="T0" fmla="*/ 9 w 9"/>
                  <a:gd name="T1" fmla="*/ 3 h 8"/>
                  <a:gd name="T2" fmla="*/ 7 w 9"/>
                  <a:gd name="T3" fmla="*/ 7 h 8"/>
                  <a:gd name="T4" fmla="*/ 5 w 9"/>
                  <a:gd name="T5" fmla="*/ 8 h 8"/>
                  <a:gd name="T6" fmla="*/ 2 w 9"/>
                  <a:gd name="T7" fmla="*/ 7 h 8"/>
                  <a:gd name="T8" fmla="*/ 0 w 9"/>
                  <a:gd name="T9" fmla="*/ 3 h 8"/>
                  <a:gd name="T10" fmla="*/ 2 w 9"/>
                  <a:gd name="T11" fmla="*/ 1 h 8"/>
                  <a:gd name="T12" fmla="*/ 5 w 9"/>
                  <a:gd name="T13" fmla="*/ 0 h 8"/>
                  <a:gd name="T14" fmla="*/ 7 w 9"/>
                  <a:gd name="T15" fmla="*/ 1 h 8"/>
                  <a:gd name="T16" fmla="*/ 9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9" y="3"/>
                    </a:moveTo>
                    <a:lnTo>
                      <a:pt x="7" y="7"/>
                    </a:lnTo>
                    <a:lnTo>
                      <a:pt x="5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81">
                <a:extLst>
                  <a:ext uri="{FF2B5EF4-FFF2-40B4-BE49-F238E27FC236}">
                    <a16:creationId xmlns:a16="http://schemas.microsoft.com/office/drawing/2014/main" xmlns="" id="{2B331888-3A88-4EA7-A10E-6E5BB5AE8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763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5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82">
                <a:extLst>
                  <a:ext uri="{FF2B5EF4-FFF2-40B4-BE49-F238E27FC236}">
                    <a16:creationId xmlns:a16="http://schemas.microsoft.com/office/drawing/2014/main" xmlns="" id="{539DD076-BDCB-4E73-A035-23927E988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17588"/>
                <a:ext cx="14288" cy="14288"/>
              </a:xfrm>
              <a:custGeom>
                <a:avLst/>
                <a:gdLst>
                  <a:gd name="T0" fmla="*/ 9 w 9"/>
                  <a:gd name="T1" fmla="*/ 6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6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83">
                <a:extLst>
                  <a:ext uri="{FF2B5EF4-FFF2-40B4-BE49-F238E27FC236}">
                    <a16:creationId xmlns:a16="http://schemas.microsoft.com/office/drawing/2014/main" xmlns="" id="{D3A2A4FB-B5B7-44B6-8E45-9E2BF8E66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429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5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84">
                <a:extLst>
                  <a:ext uri="{FF2B5EF4-FFF2-40B4-BE49-F238E27FC236}">
                    <a16:creationId xmlns:a16="http://schemas.microsoft.com/office/drawing/2014/main" xmlns="" id="{8639FC60-71DA-41AE-88E8-D868E761D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526" y="1068388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85">
                <a:extLst>
                  <a:ext uri="{FF2B5EF4-FFF2-40B4-BE49-F238E27FC236}">
                    <a16:creationId xmlns:a16="http://schemas.microsoft.com/office/drawing/2014/main" xmlns="" id="{DC0B9567-6D38-47CB-B733-9D7C0B05E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207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86">
                <a:extLst>
                  <a:ext uri="{FF2B5EF4-FFF2-40B4-BE49-F238E27FC236}">
                    <a16:creationId xmlns:a16="http://schemas.microsoft.com/office/drawing/2014/main" xmlns="" id="{0F1A8981-8425-45A3-8D1F-BE69E7243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4298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4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4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87">
                <a:extLst>
                  <a:ext uri="{FF2B5EF4-FFF2-40B4-BE49-F238E27FC236}">
                    <a16:creationId xmlns:a16="http://schemas.microsoft.com/office/drawing/2014/main" xmlns="" id="{6729AACC-9250-4D62-B033-DF1C00194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6521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88">
                <a:extLst>
                  <a:ext uri="{FF2B5EF4-FFF2-40B4-BE49-F238E27FC236}">
                    <a16:creationId xmlns:a16="http://schemas.microsoft.com/office/drawing/2014/main" xmlns="" id="{32A8EF0E-5C50-4992-8D73-3588D23F7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6" y="119221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89">
                <a:extLst>
                  <a:ext uri="{FF2B5EF4-FFF2-40B4-BE49-F238E27FC236}">
                    <a16:creationId xmlns:a16="http://schemas.microsoft.com/office/drawing/2014/main" xmlns="" id="{F095BD73-752E-41D0-BF98-37F86D4AF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144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6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6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90">
                <a:extLst>
                  <a:ext uri="{FF2B5EF4-FFF2-40B4-BE49-F238E27FC236}">
                    <a16:creationId xmlns:a16="http://schemas.microsoft.com/office/drawing/2014/main" xmlns="" id="{3DE86944-A67B-43B8-82E5-51A02480C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366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91">
                <a:extLst>
                  <a:ext uri="{FF2B5EF4-FFF2-40B4-BE49-F238E27FC236}">
                    <a16:creationId xmlns:a16="http://schemas.microsoft.com/office/drawing/2014/main" xmlns="" id="{0D5F3570-7605-4246-815B-09D4DA54C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92">
                <a:extLst>
                  <a:ext uri="{FF2B5EF4-FFF2-40B4-BE49-F238E27FC236}">
                    <a16:creationId xmlns:a16="http://schemas.microsoft.com/office/drawing/2014/main" xmlns="" id="{CEB17EEC-4C25-4821-A688-D62D2E015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214438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6 h 7"/>
                  <a:gd name="T4" fmla="*/ 3 w 8"/>
                  <a:gd name="T5" fmla="*/ 7 h 7"/>
                  <a:gd name="T6" fmla="*/ 1 w 8"/>
                  <a:gd name="T7" fmla="*/ 6 h 7"/>
                  <a:gd name="T8" fmla="*/ 0 w 8"/>
                  <a:gd name="T9" fmla="*/ 4 h 7"/>
                  <a:gd name="T10" fmla="*/ 1 w 8"/>
                  <a:gd name="T11" fmla="*/ 0 h 7"/>
                  <a:gd name="T12" fmla="*/ 3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6"/>
                    </a:lnTo>
                    <a:lnTo>
                      <a:pt x="3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93">
                <a:extLst>
                  <a:ext uri="{FF2B5EF4-FFF2-40B4-BE49-F238E27FC236}">
                    <a16:creationId xmlns:a16="http://schemas.microsoft.com/office/drawing/2014/main" xmlns="" id="{FC33F48B-D301-4CBC-B10D-959FBC61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2350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7 h 7"/>
                  <a:gd name="T4" fmla="*/ 4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4 w 7"/>
                  <a:gd name="T13" fmla="*/ 0 h 7"/>
                  <a:gd name="T14" fmla="*/ 6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94">
                <a:extLst>
                  <a:ext uri="{FF2B5EF4-FFF2-40B4-BE49-F238E27FC236}">
                    <a16:creationId xmlns:a16="http://schemas.microsoft.com/office/drawing/2014/main" xmlns="" id="{BD0E9692-7E48-4159-83A1-6BB9F3392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51" y="9683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95">
                <a:extLst>
                  <a:ext uri="{FF2B5EF4-FFF2-40B4-BE49-F238E27FC236}">
                    <a16:creationId xmlns:a16="http://schemas.microsoft.com/office/drawing/2014/main" xmlns="" id="{D3B9216B-6FD6-4AA9-B1B7-176FD3540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626" y="976313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3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2 h 7"/>
                  <a:gd name="T12" fmla="*/ 3 w 8"/>
                  <a:gd name="T13" fmla="*/ 0 h 7"/>
                  <a:gd name="T14" fmla="*/ 7 w 8"/>
                  <a:gd name="T15" fmla="*/ 2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96">
                <a:extLst>
                  <a:ext uri="{FF2B5EF4-FFF2-40B4-BE49-F238E27FC236}">
                    <a16:creationId xmlns:a16="http://schemas.microsoft.com/office/drawing/2014/main" xmlns="" id="{9D5CCA20-6F07-452A-8FB8-2A140425C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99377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97">
                <a:extLst>
                  <a:ext uri="{FF2B5EF4-FFF2-40B4-BE49-F238E27FC236}">
                    <a16:creationId xmlns:a16="http://schemas.microsoft.com/office/drawing/2014/main" xmlns="" id="{D1E33D11-B734-47B7-AD13-DD7245A695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8" y="984250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98">
                <a:extLst>
                  <a:ext uri="{FF2B5EF4-FFF2-40B4-BE49-F238E27FC236}">
                    <a16:creationId xmlns:a16="http://schemas.microsoft.com/office/drawing/2014/main" xmlns="" id="{EB7B95D2-A790-4C9C-878E-570D1827F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251" y="9953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99">
                <a:extLst>
                  <a:ext uri="{FF2B5EF4-FFF2-40B4-BE49-F238E27FC236}">
                    <a16:creationId xmlns:a16="http://schemas.microsoft.com/office/drawing/2014/main" xmlns="" id="{7E18DF93-ECF9-49B9-BE13-15B7A3389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9715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0">
                <a:extLst>
                  <a:ext uri="{FF2B5EF4-FFF2-40B4-BE49-F238E27FC236}">
                    <a16:creationId xmlns:a16="http://schemas.microsoft.com/office/drawing/2014/main" xmlns="" id="{47D1C045-A417-4561-9C06-7707F3EEA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99060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3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1">
                <a:extLst>
                  <a:ext uri="{FF2B5EF4-FFF2-40B4-BE49-F238E27FC236}">
                    <a16:creationId xmlns:a16="http://schemas.microsoft.com/office/drawing/2014/main" xmlns="" id="{7A9EF604-4D08-45AA-A900-15D144D28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9794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02">
                <a:extLst>
                  <a:ext uri="{FF2B5EF4-FFF2-40B4-BE49-F238E27FC236}">
                    <a16:creationId xmlns:a16="http://schemas.microsoft.com/office/drawing/2014/main" xmlns="" id="{516CE0ED-88AD-4EE6-A8A2-4A296BB9C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001713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3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03">
                <a:extLst>
                  <a:ext uri="{FF2B5EF4-FFF2-40B4-BE49-F238E27FC236}">
                    <a16:creationId xmlns:a16="http://schemas.microsoft.com/office/drawing/2014/main" xmlns="" id="{F5CF49DD-0338-48B1-9130-96E191691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0048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04">
                <a:extLst>
                  <a:ext uri="{FF2B5EF4-FFF2-40B4-BE49-F238E27FC236}">
                    <a16:creationId xmlns:a16="http://schemas.microsoft.com/office/drawing/2014/main" xmlns="" id="{E93F6FAA-05CD-4769-A02F-0C4401A8E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613" y="1004888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6 w 7"/>
                  <a:gd name="T3" fmla="*/ 7 h 8"/>
                  <a:gd name="T4" fmla="*/ 4 w 7"/>
                  <a:gd name="T5" fmla="*/ 8 h 8"/>
                  <a:gd name="T6" fmla="*/ 0 w 7"/>
                  <a:gd name="T7" fmla="*/ 7 h 8"/>
                  <a:gd name="T8" fmla="*/ 0 w 7"/>
                  <a:gd name="T9" fmla="*/ 3 h 8"/>
                  <a:gd name="T10" fmla="*/ 0 w 7"/>
                  <a:gd name="T11" fmla="*/ 1 h 8"/>
                  <a:gd name="T12" fmla="*/ 4 w 7"/>
                  <a:gd name="T13" fmla="*/ 0 h 8"/>
                  <a:gd name="T14" fmla="*/ 6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06">
                <a:extLst>
                  <a:ext uri="{FF2B5EF4-FFF2-40B4-BE49-F238E27FC236}">
                    <a16:creationId xmlns:a16="http://schemas.microsoft.com/office/drawing/2014/main" xmlns="" id="{D3572BDD-890D-45FA-9513-5873A86E3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526" y="1004888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7 h 8"/>
                  <a:gd name="T4" fmla="*/ 3 w 7"/>
                  <a:gd name="T5" fmla="*/ 8 h 8"/>
                  <a:gd name="T6" fmla="*/ 0 w 7"/>
                  <a:gd name="T7" fmla="*/ 7 h 8"/>
                  <a:gd name="T8" fmla="*/ 0 w 7"/>
                  <a:gd name="T9" fmla="*/ 5 h 8"/>
                  <a:gd name="T10" fmla="*/ 0 w 7"/>
                  <a:gd name="T11" fmla="*/ 1 h 8"/>
                  <a:gd name="T12" fmla="*/ 3 w 7"/>
                  <a:gd name="T13" fmla="*/ 0 h 8"/>
                  <a:gd name="T14" fmla="*/ 5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7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07">
                <a:extLst>
                  <a:ext uri="{FF2B5EF4-FFF2-40B4-BE49-F238E27FC236}">
                    <a16:creationId xmlns:a16="http://schemas.microsoft.com/office/drawing/2014/main" xmlns="" id="{6ADCB58A-F772-4046-B141-4EE5DFD6C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188" y="1006476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08">
                <a:extLst>
                  <a:ext uri="{FF2B5EF4-FFF2-40B4-BE49-F238E27FC236}">
                    <a16:creationId xmlns:a16="http://schemas.microsoft.com/office/drawing/2014/main" xmlns="" id="{6369991F-B7CF-4350-B1BC-9F3939C87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901" y="14112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4 h 7"/>
                  <a:gd name="T10" fmla="*/ 0 w 7"/>
                  <a:gd name="T11" fmla="*/ 2 h 7"/>
                  <a:gd name="T12" fmla="*/ 3 w 7"/>
                  <a:gd name="T13" fmla="*/ 0 h 7"/>
                  <a:gd name="T14" fmla="*/ 5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09">
                <a:extLst>
                  <a:ext uri="{FF2B5EF4-FFF2-40B4-BE49-F238E27FC236}">
                    <a16:creationId xmlns:a16="http://schemas.microsoft.com/office/drawing/2014/main" xmlns="" id="{5F18A1DC-D53E-4034-947C-2098B4462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1376363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3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10">
                <a:extLst>
                  <a:ext uri="{FF2B5EF4-FFF2-40B4-BE49-F238E27FC236}">
                    <a16:creationId xmlns:a16="http://schemas.microsoft.com/office/drawing/2014/main" xmlns="" id="{F08C4234-52B0-4287-8FB8-21A32488C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26" y="1403351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11">
                <a:extLst>
                  <a:ext uri="{FF2B5EF4-FFF2-40B4-BE49-F238E27FC236}">
                    <a16:creationId xmlns:a16="http://schemas.microsoft.com/office/drawing/2014/main" xmlns="" id="{4429B8ED-B155-4AB1-84F1-B378D0239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12">
                <a:extLst>
                  <a:ext uri="{FF2B5EF4-FFF2-40B4-BE49-F238E27FC236}">
                    <a16:creationId xmlns:a16="http://schemas.microsoft.com/office/drawing/2014/main" xmlns="" id="{2CF03403-EE1B-43BB-A3B0-388EEB9DD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1395413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13">
                <a:extLst>
                  <a:ext uri="{FF2B5EF4-FFF2-40B4-BE49-F238E27FC236}">
                    <a16:creationId xmlns:a16="http://schemas.microsoft.com/office/drawing/2014/main" xmlns="" id="{ED491EA8-223A-4B1E-870B-E520274E3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476" y="14144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14">
                <a:extLst>
                  <a:ext uri="{FF2B5EF4-FFF2-40B4-BE49-F238E27FC236}">
                    <a16:creationId xmlns:a16="http://schemas.microsoft.com/office/drawing/2014/main" xmlns="" id="{8234F4E4-4605-4296-955A-620BEB21F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188" y="1373188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15">
                <a:extLst>
                  <a:ext uri="{FF2B5EF4-FFF2-40B4-BE49-F238E27FC236}">
                    <a16:creationId xmlns:a16="http://schemas.microsoft.com/office/drawing/2014/main" xmlns="" id="{8D67E51B-E705-4592-B501-332AD7ABD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06526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16">
                <a:extLst>
                  <a:ext uri="{FF2B5EF4-FFF2-40B4-BE49-F238E27FC236}">
                    <a16:creationId xmlns:a16="http://schemas.microsoft.com/office/drawing/2014/main" xmlns="" id="{D9EBE83F-66EF-476D-A1FF-D10A314ED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17">
                <a:extLst>
                  <a:ext uri="{FF2B5EF4-FFF2-40B4-BE49-F238E27FC236}">
                    <a16:creationId xmlns:a16="http://schemas.microsoft.com/office/drawing/2014/main" xmlns="" id="{5DB4D300-7BCE-4F06-A752-AAE80974E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801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18">
                <a:extLst>
                  <a:ext uri="{FF2B5EF4-FFF2-40B4-BE49-F238E27FC236}">
                    <a16:creationId xmlns:a16="http://schemas.microsoft.com/office/drawing/2014/main" xmlns="" id="{8B455DC9-A126-4CEC-AFD0-C9C704F21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143192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19">
                <a:extLst>
                  <a:ext uri="{FF2B5EF4-FFF2-40B4-BE49-F238E27FC236}">
                    <a16:creationId xmlns:a16="http://schemas.microsoft.com/office/drawing/2014/main" xmlns="" id="{AF106E78-8CD6-4EE0-A60D-F9C9B5D0B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428751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20">
                <a:extLst>
                  <a:ext uri="{FF2B5EF4-FFF2-40B4-BE49-F238E27FC236}">
                    <a16:creationId xmlns:a16="http://schemas.microsoft.com/office/drawing/2014/main" xmlns="" id="{595934BA-9749-4D29-8839-F3626BEFC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425576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21">
                <a:extLst>
                  <a:ext uri="{FF2B5EF4-FFF2-40B4-BE49-F238E27FC236}">
                    <a16:creationId xmlns:a16="http://schemas.microsoft.com/office/drawing/2014/main" xmlns="" id="{1546F5CE-9508-44B7-BA2B-AFD28C0F6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1422401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2 w 8"/>
                  <a:gd name="T7" fmla="*/ 7 h 9"/>
                  <a:gd name="T8" fmla="*/ 0 w 8"/>
                  <a:gd name="T9" fmla="*/ 4 h 9"/>
                  <a:gd name="T10" fmla="*/ 2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22">
                <a:extLst>
                  <a:ext uri="{FF2B5EF4-FFF2-40B4-BE49-F238E27FC236}">
                    <a16:creationId xmlns:a16="http://schemas.microsoft.com/office/drawing/2014/main" xmlns="" id="{8466F647-1E70-4049-8955-4A8483E3C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976" y="1425576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5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0 h 7"/>
                  <a:gd name="T12" fmla="*/ 5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23">
                <a:extLst>
                  <a:ext uri="{FF2B5EF4-FFF2-40B4-BE49-F238E27FC236}">
                    <a16:creationId xmlns:a16="http://schemas.microsoft.com/office/drawing/2014/main" xmlns="" id="{56A57D89-446A-4C25-B6FD-AFB697AC1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238" y="1431926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24">
                <a:extLst>
                  <a:ext uri="{FF2B5EF4-FFF2-40B4-BE49-F238E27FC236}">
                    <a16:creationId xmlns:a16="http://schemas.microsoft.com/office/drawing/2014/main" xmlns="" id="{67AC280C-CE63-49A3-9506-48560BFDD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28751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3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0775C571-08AB-4608-A452-85BE5660DCC9}"/>
                </a:ext>
              </a:extLst>
            </p:cNvPr>
            <p:cNvGrpSpPr/>
            <p:nvPr/>
          </p:nvGrpSpPr>
          <p:grpSpPr>
            <a:xfrm>
              <a:off x="2441576" y="334962"/>
              <a:ext cx="6624638" cy="1854201"/>
              <a:chOff x="2441576" y="296863"/>
              <a:chExt cx="6624638" cy="1854201"/>
            </a:xfrm>
          </p:grpSpPr>
          <p:sp>
            <p:nvSpPr>
              <p:cNvPr id="10" name="Freeform 225">
                <a:extLst>
                  <a:ext uri="{FF2B5EF4-FFF2-40B4-BE49-F238E27FC236}">
                    <a16:creationId xmlns:a16="http://schemas.microsoft.com/office/drawing/2014/main" xmlns="" id="{DF89477E-F964-42D2-8D73-FA6E68D7A0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1576" y="296863"/>
                <a:ext cx="561975" cy="1466850"/>
              </a:xfrm>
              <a:custGeom>
                <a:avLst/>
                <a:gdLst>
                  <a:gd name="T0" fmla="*/ 248 w 354"/>
                  <a:gd name="T1" fmla="*/ 688 h 924"/>
                  <a:gd name="T2" fmla="*/ 244 w 354"/>
                  <a:gd name="T3" fmla="*/ 687 h 924"/>
                  <a:gd name="T4" fmla="*/ 235 w 354"/>
                  <a:gd name="T5" fmla="*/ 701 h 924"/>
                  <a:gd name="T6" fmla="*/ 244 w 354"/>
                  <a:gd name="T7" fmla="*/ 720 h 924"/>
                  <a:gd name="T8" fmla="*/ 206 w 354"/>
                  <a:gd name="T9" fmla="*/ 777 h 924"/>
                  <a:gd name="T10" fmla="*/ 190 w 354"/>
                  <a:gd name="T11" fmla="*/ 788 h 924"/>
                  <a:gd name="T12" fmla="*/ 176 w 354"/>
                  <a:gd name="T13" fmla="*/ 793 h 924"/>
                  <a:gd name="T14" fmla="*/ 169 w 354"/>
                  <a:gd name="T15" fmla="*/ 823 h 924"/>
                  <a:gd name="T16" fmla="*/ 136 w 354"/>
                  <a:gd name="T17" fmla="*/ 863 h 924"/>
                  <a:gd name="T18" fmla="*/ 101 w 354"/>
                  <a:gd name="T19" fmla="*/ 912 h 924"/>
                  <a:gd name="T20" fmla="*/ 50 w 354"/>
                  <a:gd name="T21" fmla="*/ 919 h 924"/>
                  <a:gd name="T22" fmla="*/ 15 w 354"/>
                  <a:gd name="T23" fmla="*/ 884 h 924"/>
                  <a:gd name="T24" fmla="*/ 1 w 354"/>
                  <a:gd name="T25" fmla="*/ 839 h 924"/>
                  <a:gd name="T26" fmla="*/ 28 w 354"/>
                  <a:gd name="T27" fmla="*/ 791 h 924"/>
                  <a:gd name="T28" fmla="*/ 85 w 354"/>
                  <a:gd name="T29" fmla="*/ 678 h 924"/>
                  <a:gd name="T30" fmla="*/ 99 w 354"/>
                  <a:gd name="T31" fmla="*/ 571 h 924"/>
                  <a:gd name="T32" fmla="*/ 77 w 354"/>
                  <a:gd name="T33" fmla="*/ 533 h 924"/>
                  <a:gd name="T34" fmla="*/ 54 w 354"/>
                  <a:gd name="T35" fmla="*/ 505 h 924"/>
                  <a:gd name="T36" fmla="*/ 96 w 354"/>
                  <a:gd name="T37" fmla="*/ 491 h 924"/>
                  <a:gd name="T38" fmla="*/ 174 w 354"/>
                  <a:gd name="T39" fmla="*/ 517 h 924"/>
                  <a:gd name="T40" fmla="*/ 211 w 354"/>
                  <a:gd name="T41" fmla="*/ 552 h 924"/>
                  <a:gd name="T42" fmla="*/ 218 w 354"/>
                  <a:gd name="T43" fmla="*/ 591 h 924"/>
                  <a:gd name="T44" fmla="*/ 185 w 354"/>
                  <a:gd name="T45" fmla="*/ 612 h 924"/>
                  <a:gd name="T46" fmla="*/ 148 w 354"/>
                  <a:gd name="T47" fmla="*/ 638 h 924"/>
                  <a:gd name="T48" fmla="*/ 132 w 354"/>
                  <a:gd name="T49" fmla="*/ 695 h 924"/>
                  <a:gd name="T50" fmla="*/ 118 w 354"/>
                  <a:gd name="T51" fmla="*/ 734 h 924"/>
                  <a:gd name="T52" fmla="*/ 178 w 354"/>
                  <a:gd name="T53" fmla="*/ 697 h 924"/>
                  <a:gd name="T54" fmla="*/ 234 w 354"/>
                  <a:gd name="T55" fmla="*/ 615 h 924"/>
                  <a:gd name="T56" fmla="*/ 234 w 354"/>
                  <a:gd name="T57" fmla="*/ 467 h 924"/>
                  <a:gd name="T58" fmla="*/ 253 w 354"/>
                  <a:gd name="T59" fmla="*/ 170 h 924"/>
                  <a:gd name="T60" fmla="*/ 258 w 354"/>
                  <a:gd name="T61" fmla="*/ 67 h 924"/>
                  <a:gd name="T62" fmla="*/ 244 w 354"/>
                  <a:gd name="T63" fmla="*/ 4 h 924"/>
                  <a:gd name="T64" fmla="*/ 246 w 354"/>
                  <a:gd name="T65" fmla="*/ 0 h 924"/>
                  <a:gd name="T66" fmla="*/ 298 w 354"/>
                  <a:gd name="T67" fmla="*/ 27 h 924"/>
                  <a:gd name="T68" fmla="*/ 349 w 354"/>
                  <a:gd name="T69" fmla="*/ 72 h 924"/>
                  <a:gd name="T70" fmla="*/ 352 w 354"/>
                  <a:gd name="T71" fmla="*/ 119 h 924"/>
                  <a:gd name="T72" fmla="*/ 337 w 354"/>
                  <a:gd name="T73" fmla="*/ 240 h 924"/>
                  <a:gd name="T74" fmla="*/ 330 w 354"/>
                  <a:gd name="T75" fmla="*/ 406 h 924"/>
                  <a:gd name="T76" fmla="*/ 330 w 354"/>
                  <a:gd name="T77" fmla="*/ 704 h 924"/>
                  <a:gd name="T78" fmla="*/ 330 w 354"/>
                  <a:gd name="T79" fmla="*/ 765 h 924"/>
                  <a:gd name="T80" fmla="*/ 291 w 354"/>
                  <a:gd name="T81" fmla="*/ 805 h 924"/>
                  <a:gd name="T82" fmla="*/ 248 w 354"/>
                  <a:gd name="T83" fmla="*/ 797 h 924"/>
                  <a:gd name="T84" fmla="*/ 216 w 354"/>
                  <a:gd name="T85" fmla="*/ 769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4" h="924">
                    <a:moveTo>
                      <a:pt x="244" y="720"/>
                    </a:moveTo>
                    <a:lnTo>
                      <a:pt x="246" y="704"/>
                    </a:lnTo>
                    <a:lnTo>
                      <a:pt x="248" y="688"/>
                    </a:lnTo>
                    <a:lnTo>
                      <a:pt x="246" y="687"/>
                    </a:lnTo>
                    <a:lnTo>
                      <a:pt x="244" y="687"/>
                    </a:lnTo>
                    <a:lnTo>
                      <a:pt x="244" y="687"/>
                    </a:lnTo>
                    <a:lnTo>
                      <a:pt x="241" y="687"/>
                    </a:lnTo>
                    <a:lnTo>
                      <a:pt x="239" y="692"/>
                    </a:lnTo>
                    <a:lnTo>
                      <a:pt x="235" y="701"/>
                    </a:lnTo>
                    <a:lnTo>
                      <a:pt x="234" y="709"/>
                    </a:lnTo>
                    <a:lnTo>
                      <a:pt x="235" y="716"/>
                    </a:lnTo>
                    <a:lnTo>
                      <a:pt x="244" y="720"/>
                    </a:lnTo>
                    <a:close/>
                    <a:moveTo>
                      <a:pt x="216" y="769"/>
                    </a:moveTo>
                    <a:lnTo>
                      <a:pt x="211" y="774"/>
                    </a:lnTo>
                    <a:lnTo>
                      <a:pt x="206" y="777"/>
                    </a:lnTo>
                    <a:lnTo>
                      <a:pt x="200" y="783"/>
                    </a:lnTo>
                    <a:lnTo>
                      <a:pt x="193" y="786"/>
                    </a:lnTo>
                    <a:lnTo>
                      <a:pt x="190" y="788"/>
                    </a:lnTo>
                    <a:lnTo>
                      <a:pt x="185" y="790"/>
                    </a:lnTo>
                    <a:lnTo>
                      <a:pt x="181" y="791"/>
                    </a:lnTo>
                    <a:lnTo>
                      <a:pt x="176" y="793"/>
                    </a:lnTo>
                    <a:lnTo>
                      <a:pt x="173" y="795"/>
                    </a:lnTo>
                    <a:lnTo>
                      <a:pt x="169" y="798"/>
                    </a:lnTo>
                    <a:lnTo>
                      <a:pt x="169" y="823"/>
                    </a:lnTo>
                    <a:lnTo>
                      <a:pt x="164" y="842"/>
                    </a:lnTo>
                    <a:lnTo>
                      <a:pt x="153" y="856"/>
                    </a:lnTo>
                    <a:lnTo>
                      <a:pt x="136" y="863"/>
                    </a:lnTo>
                    <a:lnTo>
                      <a:pt x="129" y="880"/>
                    </a:lnTo>
                    <a:lnTo>
                      <a:pt x="117" y="896"/>
                    </a:lnTo>
                    <a:lnTo>
                      <a:pt x="101" y="912"/>
                    </a:lnTo>
                    <a:lnTo>
                      <a:pt x="84" y="921"/>
                    </a:lnTo>
                    <a:lnTo>
                      <a:pt x="64" y="924"/>
                    </a:lnTo>
                    <a:lnTo>
                      <a:pt x="50" y="919"/>
                    </a:lnTo>
                    <a:lnTo>
                      <a:pt x="38" y="908"/>
                    </a:lnTo>
                    <a:lnTo>
                      <a:pt x="26" y="896"/>
                    </a:lnTo>
                    <a:lnTo>
                      <a:pt x="15" y="884"/>
                    </a:lnTo>
                    <a:lnTo>
                      <a:pt x="5" y="870"/>
                    </a:lnTo>
                    <a:lnTo>
                      <a:pt x="0" y="856"/>
                    </a:lnTo>
                    <a:lnTo>
                      <a:pt x="1" y="839"/>
                    </a:lnTo>
                    <a:lnTo>
                      <a:pt x="8" y="823"/>
                    </a:lnTo>
                    <a:lnTo>
                      <a:pt x="19" y="807"/>
                    </a:lnTo>
                    <a:lnTo>
                      <a:pt x="28" y="791"/>
                    </a:lnTo>
                    <a:lnTo>
                      <a:pt x="49" y="758"/>
                    </a:lnTo>
                    <a:lnTo>
                      <a:pt x="68" y="720"/>
                    </a:lnTo>
                    <a:lnTo>
                      <a:pt x="85" y="678"/>
                    </a:lnTo>
                    <a:lnTo>
                      <a:pt x="97" y="636"/>
                    </a:lnTo>
                    <a:lnTo>
                      <a:pt x="101" y="591"/>
                    </a:lnTo>
                    <a:lnTo>
                      <a:pt x="99" y="571"/>
                    </a:lnTo>
                    <a:lnTo>
                      <a:pt x="92" y="552"/>
                    </a:lnTo>
                    <a:lnTo>
                      <a:pt x="85" y="540"/>
                    </a:lnTo>
                    <a:lnTo>
                      <a:pt x="77" y="533"/>
                    </a:lnTo>
                    <a:lnTo>
                      <a:pt x="68" y="524"/>
                    </a:lnTo>
                    <a:lnTo>
                      <a:pt x="61" y="516"/>
                    </a:lnTo>
                    <a:lnTo>
                      <a:pt x="54" y="505"/>
                    </a:lnTo>
                    <a:lnTo>
                      <a:pt x="50" y="488"/>
                    </a:lnTo>
                    <a:lnTo>
                      <a:pt x="71" y="486"/>
                    </a:lnTo>
                    <a:lnTo>
                      <a:pt x="96" y="491"/>
                    </a:lnTo>
                    <a:lnTo>
                      <a:pt x="118" y="496"/>
                    </a:lnTo>
                    <a:lnTo>
                      <a:pt x="148" y="507"/>
                    </a:lnTo>
                    <a:lnTo>
                      <a:pt x="174" y="517"/>
                    </a:lnTo>
                    <a:lnTo>
                      <a:pt x="197" y="533"/>
                    </a:lnTo>
                    <a:lnTo>
                      <a:pt x="204" y="542"/>
                    </a:lnTo>
                    <a:lnTo>
                      <a:pt x="211" y="552"/>
                    </a:lnTo>
                    <a:lnTo>
                      <a:pt x="216" y="564"/>
                    </a:lnTo>
                    <a:lnTo>
                      <a:pt x="220" y="578"/>
                    </a:lnTo>
                    <a:lnTo>
                      <a:pt x="218" y="591"/>
                    </a:lnTo>
                    <a:lnTo>
                      <a:pt x="213" y="601"/>
                    </a:lnTo>
                    <a:lnTo>
                      <a:pt x="200" y="608"/>
                    </a:lnTo>
                    <a:lnTo>
                      <a:pt x="185" y="612"/>
                    </a:lnTo>
                    <a:lnTo>
                      <a:pt x="167" y="613"/>
                    </a:lnTo>
                    <a:lnTo>
                      <a:pt x="157" y="624"/>
                    </a:lnTo>
                    <a:lnTo>
                      <a:pt x="148" y="638"/>
                    </a:lnTo>
                    <a:lnTo>
                      <a:pt x="143" y="657"/>
                    </a:lnTo>
                    <a:lnTo>
                      <a:pt x="138" y="678"/>
                    </a:lnTo>
                    <a:lnTo>
                      <a:pt x="132" y="695"/>
                    </a:lnTo>
                    <a:lnTo>
                      <a:pt x="127" y="706"/>
                    </a:lnTo>
                    <a:lnTo>
                      <a:pt x="122" y="718"/>
                    </a:lnTo>
                    <a:lnTo>
                      <a:pt x="118" y="734"/>
                    </a:lnTo>
                    <a:lnTo>
                      <a:pt x="141" y="723"/>
                    </a:lnTo>
                    <a:lnTo>
                      <a:pt x="159" y="711"/>
                    </a:lnTo>
                    <a:lnTo>
                      <a:pt x="178" y="697"/>
                    </a:lnTo>
                    <a:lnTo>
                      <a:pt x="206" y="680"/>
                    </a:lnTo>
                    <a:lnTo>
                      <a:pt x="235" y="664"/>
                    </a:lnTo>
                    <a:lnTo>
                      <a:pt x="234" y="615"/>
                    </a:lnTo>
                    <a:lnTo>
                      <a:pt x="232" y="570"/>
                    </a:lnTo>
                    <a:lnTo>
                      <a:pt x="232" y="521"/>
                    </a:lnTo>
                    <a:lnTo>
                      <a:pt x="234" y="467"/>
                    </a:lnTo>
                    <a:lnTo>
                      <a:pt x="242" y="336"/>
                    </a:lnTo>
                    <a:lnTo>
                      <a:pt x="251" y="203"/>
                    </a:lnTo>
                    <a:lnTo>
                      <a:pt x="253" y="170"/>
                    </a:lnTo>
                    <a:lnTo>
                      <a:pt x="255" y="137"/>
                    </a:lnTo>
                    <a:lnTo>
                      <a:pt x="258" y="100"/>
                    </a:lnTo>
                    <a:lnTo>
                      <a:pt x="258" y="67"/>
                    </a:lnTo>
                    <a:lnTo>
                      <a:pt x="255" y="35"/>
                    </a:lnTo>
                    <a:lnTo>
                      <a:pt x="244" y="6"/>
                    </a:lnTo>
                    <a:lnTo>
                      <a:pt x="244" y="4"/>
                    </a:lnTo>
                    <a:lnTo>
                      <a:pt x="244" y="2"/>
                    </a:lnTo>
                    <a:lnTo>
                      <a:pt x="244" y="2"/>
                    </a:lnTo>
                    <a:lnTo>
                      <a:pt x="246" y="0"/>
                    </a:lnTo>
                    <a:lnTo>
                      <a:pt x="260" y="6"/>
                    </a:lnTo>
                    <a:lnTo>
                      <a:pt x="279" y="14"/>
                    </a:lnTo>
                    <a:lnTo>
                      <a:pt x="298" y="27"/>
                    </a:lnTo>
                    <a:lnTo>
                      <a:pt x="319" y="41"/>
                    </a:lnTo>
                    <a:lnTo>
                      <a:pt x="335" y="56"/>
                    </a:lnTo>
                    <a:lnTo>
                      <a:pt x="349" y="72"/>
                    </a:lnTo>
                    <a:lnTo>
                      <a:pt x="354" y="88"/>
                    </a:lnTo>
                    <a:lnTo>
                      <a:pt x="354" y="103"/>
                    </a:lnTo>
                    <a:lnTo>
                      <a:pt x="352" y="119"/>
                    </a:lnTo>
                    <a:lnTo>
                      <a:pt x="349" y="138"/>
                    </a:lnTo>
                    <a:lnTo>
                      <a:pt x="342" y="187"/>
                    </a:lnTo>
                    <a:lnTo>
                      <a:pt x="337" y="240"/>
                    </a:lnTo>
                    <a:lnTo>
                      <a:pt x="331" y="289"/>
                    </a:lnTo>
                    <a:lnTo>
                      <a:pt x="331" y="348"/>
                    </a:lnTo>
                    <a:lnTo>
                      <a:pt x="330" y="406"/>
                    </a:lnTo>
                    <a:lnTo>
                      <a:pt x="328" y="505"/>
                    </a:lnTo>
                    <a:lnTo>
                      <a:pt x="328" y="603"/>
                    </a:lnTo>
                    <a:lnTo>
                      <a:pt x="330" y="704"/>
                    </a:lnTo>
                    <a:lnTo>
                      <a:pt x="331" y="727"/>
                    </a:lnTo>
                    <a:lnTo>
                      <a:pt x="331" y="748"/>
                    </a:lnTo>
                    <a:lnTo>
                      <a:pt x="330" y="765"/>
                    </a:lnTo>
                    <a:lnTo>
                      <a:pt x="323" y="781"/>
                    </a:lnTo>
                    <a:lnTo>
                      <a:pt x="307" y="795"/>
                    </a:lnTo>
                    <a:lnTo>
                      <a:pt x="291" y="805"/>
                    </a:lnTo>
                    <a:lnTo>
                      <a:pt x="276" y="809"/>
                    </a:lnTo>
                    <a:lnTo>
                      <a:pt x="260" y="805"/>
                    </a:lnTo>
                    <a:lnTo>
                      <a:pt x="248" y="797"/>
                    </a:lnTo>
                    <a:lnTo>
                      <a:pt x="237" y="786"/>
                    </a:lnTo>
                    <a:lnTo>
                      <a:pt x="227" y="776"/>
                    </a:lnTo>
                    <a:lnTo>
                      <a:pt x="216" y="76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6">
                <a:extLst>
                  <a:ext uri="{FF2B5EF4-FFF2-40B4-BE49-F238E27FC236}">
                    <a16:creationId xmlns:a16="http://schemas.microsoft.com/office/drawing/2014/main" xmlns="" id="{6F3DA390-EAAA-4C8D-AB30-0CC85B952C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2438" y="406401"/>
                <a:ext cx="609600" cy="1068388"/>
              </a:xfrm>
              <a:custGeom>
                <a:avLst/>
                <a:gdLst>
                  <a:gd name="T0" fmla="*/ 267 w 384"/>
                  <a:gd name="T1" fmla="*/ 240 h 673"/>
                  <a:gd name="T2" fmla="*/ 276 w 384"/>
                  <a:gd name="T3" fmla="*/ 186 h 673"/>
                  <a:gd name="T4" fmla="*/ 227 w 384"/>
                  <a:gd name="T5" fmla="*/ 103 h 673"/>
                  <a:gd name="T6" fmla="*/ 192 w 384"/>
                  <a:gd name="T7" fmla="*/ 40 h 673"/>
                  <a:gd name="T8" fmla="*/ 189 w 384"/>
                  <a:gd name="T9" fmla="*/ 38 h 673"/>
                  <a:gd name="T10" fmla="*/ 197 w 384"/>
                  <a:gd name="T11" fmla="*/ 101 h 673"/>
                  <a:gd name="T12" fmla="*/ 206 w 384"/>
                  <a:gd name="T13" fmla="*/ 281 h 673"/>
                  <a:gd name="T14" fmla="*/ 236 w 384"/>
                  <a:gd name="T15" fmla="*/ 263 h 673"/>
                  <a:gd name="T16" fmla="*/ 229 w 384"/>
                  <a:gd name="T17" fmla="*/ 597 h 673"/>
                  <a:gd name="T18" fmla="*/ 274 w 384"/>
                  <a:gd name="T19" fmla="*/ 569 h 673"/>
                  <a:gd name="T20" fmla="*/ 318 w 384"/>
                  <a:gd name="T21" fmla="*/ 557 h 673"/>
                  <a:gd name="T22" fmla="*/ 367 w 384"/>
                  <a:gd name="T23" fmla="*/ 560 h 673"/>
                  <a:gd name="T24" fmla="*/ 384 w 384"/>
                  <a:gd name="T25" fmla="*/ 598 h 673"/>
                  <a:gd name="T26" fmla="*/ 365 w 384"/>
                  <a:gd name="T27" fmla="*/ 637 h 673"/>
                  <a:gd name="T28" fmla="*/ 309 w 384"/>
                  <a:gd name="T29" fmla="*/ 653 h 673"/>
                  <a:gd name="T30" fmla="*/ 208 w 384"/>
                  <a:gd name="T31" fmla="*/ 673 h 673"/>
                  <a:gd name="T32" fmla="*/ 128 w 384"/>
                  <a:gd name="T33" fmla="*/ 661 h 673"/>
                  <a:gd name="T34" fmla="*/ 93 w 384"/>
                  <a:gd name="T35" fmla="*/ 614 h 673"/>
                  <a:gd name="T36" fmla="*/ 100 w 384"/>
                  <a:gd name="T37" fmla="*/ 534 h 673"/>
                  <a:gd name="T38" fmla="*/ 98 w 384"/>
                  <a:gd name="T39" fmla="*/ 452 h 673"/>
                  <a:gd name="T40" fmla="*/ 38 w 384"/>
                  <a:gd name="T41" fmla="*/ 462 h 673"/>
                  <a:gd name="T42" fmla="*/ 0 w 384"/>
                  <a:gd name="T43" fmla="*/ 460 h 673"/>
                  <a:gd name="T44" fmla="*/ 9 w 384"/>
                  <a:gd name="T45" fmla="*/ 450 h 673"/>
                  <a:gd name="T46" fmla="*/ 45 w 384"/>
                  <a:gd name="T47" fmla="*/ 424 h 673"/>
                  <a:gd name="T48" fmla="*/ 94 w 384"/>
                  <a:gd name="T49" fmla="*/ 399 h 673"/>
                  <a:gd name="T50" fmla="*/ 107 w 384"/>
                  <a:gd name="T51" fmla="*/ 361 h 673"/>
                  <a:gd name="T52" fmla="*/ 103 w 384"/>
                  <a:gd name="T53" fmla="*/ 272 h 673"/>
                  <a:gd name="T54" fmla="*/ 115 w 384"/>
                  <a:gd name="T55" fmla="*/ 144 h 673"/>
                  <a:gd name="T56" fmla="*/ 154 w 384"/>
                  <a:gd name="T57" fmla="*/ 31 h 673"/>
                  <a:gd name="T58" fmla="*/ 180 w 384"/>
                  <a:gd name="T59" fmla="*/ 0 h 673"/>
                  <a:gd name="T60" fmla="*/ 206 w 384"/>
                  <a:gd name="T61" fmla="*/ 26 h 673"/>
                  <a:gd name="T62" fmla="*/ 244 w 384"/>
                  <a:gd name="T63" fmla="*/ 101 h 673"/>
                  <a:gd name="T64" fmla="*/ 297 w 384"/>
                  <a:gd name="T65" fmla="*/ 162 h 673"/>
                  <a:gd name="T66" fmla="*/ 333 w 384"/>
                  <a:gd name="T67" fmla="*/ 220 h 673"/>
                  <a:gd name="T68" fmla="*/ 354 w 384"/>
                  <a:gd name="T69" fmla="*/ 298 h 673"/>
                  <a:gd name="T70" fmla="*/ 330 w 384"/>
                  <a:gd name="T71" fmla="*/ 352 h 673"/>
                  <a:gd name="T72" fmla="*/ 299 w 384"/>
                  <a:gd name="T73" fmla="*/ 389 h 673"/>
                  <a:gd name="T74" fmla="*/ 286 w 384"/>
                  <a:gd name="T75" fmla="*/ 403 h 673"/>
                  <a:gd name="T76" fmla="*/ 269 w 384"/>
                  <a:gd name="T77" fmla="*/ 406 h 673"/>
                  <a:gd name="T78" fmla="*/ 230 w 384"/>
                  <a:gd name="T79" fmla="*/ 405 h 673"/>
                  <a:gd name="T80" fmla="*/ 206 w 384"/>
                  <a:gd name="T81" fmla="*/ 452 h 673"/>
                  <a:gd name="T82" fmla="*/ 201 w 384"/>
                  <a:gd name="T83" fmla="*/ 518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4" h="673">
                    <a:moveTo>
                      <a:pt x="236" y="263"/>
                    </a:moveTo>
                    <a:lnTo>
                      <a:pt x="251" y="253"/>
                    </a:lnTo>
                    <a:lnTo>
                      <a:pt x="267" y="240"/>
                    </a:lnTo>
                    <a:lnTo>
                      <a:pt x="279" y="223"/>
                    </a:lnTo>
                    <a:lnTo>
                      <a:pt x="281" y="204"/>
                    </a:lnTo>
                    <a:lnTo>
                      <a:pt x="276" y="186"/>
                    </a:lnTo>
                    <a:lnTo>
                      <a:pt x="264" y="165"/>
                    </a:lnTo>
                    <a:lnTo>
                      <a:pt x="246" y="134"/>
                    </a:lnTo>
                    <a:lnTo>
                      <a:pt x="227" y="103"/>
                    </a:lnTo>
                    <a:lnTo>
                      <a:pt x="210" y="69"/>
                    </a:lnTo>
                    <a:lnTo>
                      <a:pt x="194" y="41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9" y="38"/>
                    </a:lnTo>
                    <a:lnTo>
                      <a:pt x="187" y="40"/>
                    </a:lnTo>
                    <a:lnTo>
                      <a:pt x="190" y="69"/>
                    </a:lnTo>
                    <a:lnTo>
                      <a:pt x="197" y="101"/>
                    </a:lnTo>
                    <a:lnTo>
                      <a:pt x="203" y="160"/>
                    </a:lnTo>
                    <a:lnTo>
                      <a:pt x="204" y="220"/>
                    </a:lnTo>
                    <a:lnTo>
                      <a:pt x="206" y="281"/>
                    </a:lnTo>
                    <a:lnTo>
                      <a:pt x="217" y="277"/>
                    </a:lnTo>
                    <a:lnTo>
                      <a:pt x="225" y="272"/>
                    </a:lnTo>
                    <a:lnTo>
                      <a:pt x="236" y="263"/>
                    </a:lnTo>
                    <a:close/>
                    <a:moveTo>
                      <a:pt x="197" y="602"/>
                    </a:moveTo>
                    <a:lnTo>
                      <a:pt x="213" y="602"/>
                    </a:lnTo>
                    <a:lnTo>
                      <a:pt x="229" y="597"/>
                    </a:lnTo>
                    <a:lnTo>
                      <a:pt x="244" y="588"/>
                    </a:lnTo>
                    <a:lnTo>
                      <a:pt x="258" y="579"/>
                    </a:lnTo>
                    <a:lnTo>
                      <a:pt x="274" y="569"/>
                    </a:lnTo>
                    <a:lnTo>
                      <a:pt x="286" y="565"/>
                    </a:lnTo>
                    <a:lnTo>
                      <a:pt x="302" y="560"/>
                    </a:lnTo>
                    <a:lnTo>
                      <a:pt x="318" y="557"/>
                    </a:lnTo>
                    <a:lnTo>
                      <a:pt x="335" y="555"/>
                    </a:lnTo>
                    <a:lnTo>
                      <a:pt x="353" y="557"/>
                    </a:lnTo>
                    <a:lnTo>
                      <a:pt x="367" y="560"/>
                    </a:lnTo>
                    <a:lnTo>
                      <a:pt x="377" y="569"/>
                    </a:lnTo>
                    <a:lnTo>
                      <a:pt x="384" y="583"/>
                    </a:lnTo>
                    <a:lnTo>
                      <a:pt x="384" y="598"/>
                    </a:lnTo>
                    <a:lnTo>
                      <a:pt x="381" y="614"/>
                    </a:lnTo>
                    <a:lnTo>
                      <a:pt x="375" y="628"/>
                    </a:lnTo>
                    <a:lnTo>
                      <a:pt x="365" y="637"/>
                    </a:lnTo>
                    <a:lnTo>
                      <a:pt x="347" y="644"/>
                    </a:lnTo>
                    <a:lnTo>
                      <a:pt x="328" y="649"/>
                    </a:lnTo>
                    <a:lnTo>
                      <a:pt x="309" y="653"/>
                    </a:lnTo>
                    <a:lnTo>
                      <a:pt x="278" y="661"/>
                    </a:lnTo>
                    <a:lnTo>
                      <a:pt x="244" y="668"/>
                    </a:lnTo>
                    <a:lnTo>
                      <a:pt x="208" y="673"/>
                    </a:lnTo>
                    <a:lnTo>
                      <a:pt x="168" y="672"/>
                    </a:lnTo>
                    <a:lnTo>
                      <a:pt x="147" y="668"/>
                    </a:lnTo>
                    <a:lnTo>
                      <a:pt x="128" y="661"/>
                    </a:lnTo>
                    <a:lnTo>
                      <a:pt x="112" y="651"/>
                    </a:lnTo>
                    <a:lnTo>
                      <a:pt x="100" y="637"/>
                    </a:lnTo>
                    <a:lnTo>
                      <a:pt x="93" y="614"/>
                    </a:lnTo>
                    <a:lnTo>
                      <a:pt x="91" y="588"/>
                    </a:lnTo>
                    <a:lnTo>
                      <a:pt x="94" y="562"/>
                    </a:lnTo>
                    <a:lnTo>
                      <a:pt x="100" y="534"/>
                    </a:lnTo>
                    <a:lnTo>
                      <a:pt x="103" y="506"/>
                    </a:lnTo>
                    <a:lnTo>
                      <a:pt x="103" y="478"/>
                    </a:lnTo>
                    <a:lnTo>
                      <a:pt x="98" y="452"/>
                    </a:lnTo>
                    <a:lnTo>
                      <a:pt x="77" y="450"/>
                    </a:lnTo>
                    <a:lnTo>
                      <a:pt x="58" y="455"/>
                    </a:lnTo>
                    <a:lnTo>
                      <a:pt x="38" y="462"/>
                    </a:lnTo>
                    <a:lnTo>
                      <a:pt x="19" y="467"/>
                    </a:lnTo>
                    <a:lnTo>
                      <a:pt x="0" y="466"/>
                    </a:lnTo>
                    <a:lnTo>
                      <a:pt x="0" y="460"/>
                    </a:lnTo>
                    <a:lnTo>
                      <a:pt x="4" y="457"/>
                    </a:lnTo>
                    <a:lnTo>
                      <a:pt x="5" y="453"/>
                    </a:lnTo>
                    <a:lnTo>
                      <a:pt x="9" y="450"/>
                    </a:lnTo>
                    <a:lnTo>
                      <a:pt x="12" y="447"/>
                    </a:lnTo>
                    <a:lnTo>
                      <a:pt x="26" y="434"/>
                    </a:lnTo>
                    <a:lnTo>
                      <a:pt x="45" y="424"/>
                    </a:lnTo>
                    <a:lnTo>
                      <a:pt x="66" y="413"/>
                    </a:lnTo>
                    <a:lnTo>
                      <a:pt x="80" y="406"/>
                    </a:lnTo>
                    <a:lnTo>
                      <a:pt x="94" y="399"/>
                    </a:lnTo>
                    <a:lnTo>
                      <a:pt x="105" y="391"/>
                    </a:lnTo>
                    <a:lnTo>
                      <a:pt x="107" y="378"/>
                    </a:lnTo>
                    <a:lnTo>
                      <a:pt x="107" y="361"/>
                    </a:lnTo>
                    <a:lnTo>
                      <a:pt x="107" y="345"/>
                    </a:lnTo>
                    <a:lnTo>
                      <a:pt x="105" y="309"/>
                    </a:lnTo>
                    <a:lnTo>
                      <a:pt x="103" y="272"/>
                    </a:lnTo>
                    <a:lnTo>
                      <a:pt x="103" y="235"/>
                    </a:lnTo>
                    <a:lnTo>
                      <a:pt x="107" y="195"/>
                    </a:lnTo>
                    <a:lnTo>
                      <a:pt x="115" y="144"/>
                    </a:lnTo>
                    <a:lnTo>
                      <a:pt x="129" y="92"/>
                    </a:lnTo>
                    <a:lnTo>
                      <a:pt x="147" y="47"/>
                    </a:lnTo>
                    <a:lnTo>
                      <a:pt x="154" y="31"/>
                    </a:lnTo>
                    <a:lnTo>
                      <a:pt x="161" y="15"/>
                    </a:lnTo>
                    <a:lnTo>
                      <a:pt x="168" y="5"/>
                    </a:lnTo>
                    <a:lnTo>
                      <a:pt x="180" y="0"/>
                    </a:lnTo>
                    <a:lnTo>
                      <a:pt x="190" y="3"/>
                    </a:lnTo>
                    <a:lnTo>
                      <a:pt x="199" y="14"/>
                    </a:lnTo>
                    <a:lnTo>
                      <a:pt x="206" y="26"/>
                    </a:lnTo>
                    <a:lnTo>
                      <a:pt x="211" y="40"/>
                    </a:lnTo>
                    <a:lnTo>
                      <a:pt x="227" y="71"/>
                    </a:lnTo>
                    <a:lnTo>
                      <a:pt x="244" y="101"/>
                    </a:lnTo>
                    <a:lnTo>
                      <a:pt x="262" y="127"/>
                    </a:lnTo>
                    <a:lnTo>
                      <a:pt x="279" y="144"/>
                    </a:lnTo>
                    <a:lnTo>
                      <a:pt x="297" y="162"/>
                    </a:lnTo>
                    <a:lnTo>
                      <a:pt x="307" y="176"/>
                    </a:lnTo>
                    <a:lnTo>
                      <a:pt x="321" y="195"/>
                    </a:lnTo>
                    <a:lnTo>
                      <a:pt x="333" y="220"/>
                    </a:lnTo>
                    <a:lnTo>
                      <a:pt x="346" y="244"/>
                    </a:lnTo>
                    <a:lnTo>
                      <a:pt x="353" y="270"/>
                    </a:lnTo>
                    <a:lnTo>
                      <a:pt x="354" y="298"/>
                    </a:lnTo>
                    <a:lnTo>
                      <a:pt x="349" y="323"/>
                    </a:lnTo>
                    <a:lnTo>
                      <a:pt x="342" y="337"/>
                    </a:lnTo>
                    <a:lnTo>
                      <a:pt x="330" y="352"/>
                    </a:lnTo>
                    <a:lnTo>
                      <a:pt x="318" y="368"/>
                    </a:lnTo>
                    <a:lnTo>
                      <a:pt x="307" y="377"/>
                    </a:lnTo>
                    <a:lnTo>
                      <a:pt x="299" y="389"/>
                    </a:lnTo>
                    <a:lnTo>
                      <a:pt x="295" y="394"/>
                    </a:lnTo>
                    <a:lnTo>
                      <a:pt x="290" y="398"/>
                    </a:lnTo>
                    <a:lnTo>
                      <a:pt x="286" y="403"/>
                    </a:lnTo>
                    <a:lnTo>
                      <a:pt x="283" y="406"/>
                    </a:lnTo>
                    <a:lnTo>
                      <a:pt x="279" y="406"/>
                    </a:lnTo>
                    <a:lnTo>
                      <a:pt x="269" y="406"/>
                    </a:lnTo>
                    <a:lnTo>
                      <a:pt x="258" y="401"/>
                    </a:lnTo>
                    <a:lnTo>
                      <a:pt x="248" y="399"/>
                    </a:lnTo>
                    <a:lnTo>
                      <a:pt x="230" y="405"/>
                    </a:lnTo>
                    <a:lnTo>
                      <a:pt x="220" y="415"/>
                    </a:lnTo>
                    <a:lnTo>
                      <a:pt x="211" y="433"/>
                    </a:lnTo>
                    <a:lnTo>
                      <a:pt x="206" y="452"/>
                    </a:lnTo>
                    <a:lnTo>
                      <a:pt x="204" y="474"/>
                    </a:lnTo>
                    <a:lnTo>
                      <a:pt x="203" y="497"/>
                    </a:lnTo>
                    <a:lnTo>
                      <a:pt x="201" y="518"/>
                    </a:lnTo>
                    <a:lnTo>
                      <a:pt x="199" y="562"/>
                    </a:lnTo>
                    <a:lnTo>
                      <a:pt x="197" y="60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27">
                <a:extLst>
                  <a:ext uri="{FF2B5EF4-FFF2-40B4-BE49-F238E27FC236}">
                    <a16:creationId xmlns:a16="http://schemas.microsoft.com/office/drawing/2014/main" xmlns="" id="{73A73EB5-3F0C-459B-9D2F-875BCBE8E9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8" y="395288"/>
                <a:ext cx="568325" cy="301625"/>
              </a:xfrm>
              <a:custGeom>
                <a:avLst/>
                <a:gdLst>
                  <a:gd name="T0" fmla="*/ 180 w 358"/>
                  <a:gd name="T1" fmla="*/ 134 h 190"/>
                  <a:gd name="T2" fmla="*/ 183 w 358"/>
                  <a:gd name="T3" fmla="*/ 127 h 190"/>
                  <a:gd name="T4" fmla="*/ 190 w 358"/>
                  <a:gd name="T5" fmla="*/ 122 h 190"/>
                  <a:gd name="T6" fmla="*/ 195 w 358"/>
                  <a:gd name="T7" fmla="*/ 117 h 190"/>
                  <a:gd name="T8" fmla="*/ 248 w 358"/>
                  <a:gd name="T9" fmla="*/ 59 h 190"/>
                  <a:gd name="T10" fmla="*/ 202 w 358"/>
                  <a:gd name="T11" fmla="*/ 62 h 190"/>
                  <a:gd name="T12" fmla="*/ 162 w 358"/>
                  <a:gd name="T13" fmla="*/ 83 h 190"/>
                  <a:gd name="T14" fmla="*/ 139 w 358"/>
                  <a:gd name="T15" fmla="*/ 97 h 190"/>
                  <a:gd name="T16" fmla="*/ 125 w 358"/>
                  <a:gd name="T17" fmla="*/ 111 h 190"/>
                  <a:gd name="T18" fmla="*/ 134 w 358"/>
                  <a:gd name="T19" fmla="*/ 137 h 190"/>
                  <a:gd name="T20" fmla="*/ 132 w 358"/>
                  <a:gd name="T21" fmla="*/ 165 h 190"/>
                  <a:gd name="T22" fmla="*/ 110 w 358"/>
                  <a:gd name="T23" fmla="*/ 186 h 190"/>
                  <a:gd name="T24" fmla="*/ 87 w 358"/>
                  <a:gd name="T25" fmla="*/ 186 h 190"/>
                  <a:gd name="T26" fmla="*/ 70 w 358"/>
                  <a:gd name="T27" fmla="*/ 164 h 190"/>
                  <a:gd name="T28" fmla="*/ 57 w 358"/>
                  <a:gd name="T29" fmla="*/ 137 h 190"/>
                  <a:gd name="T30" fmla="*/ 52 w 358"/>
                  <a:gd name="T31" fmla="*/ 132 h 190"/>
                  <a:gd name="T32" fmla="*/ 45 w 358"/>
                  <a:gd name="T33" fmla="*/ 125 h 190"/>
                  <a:gd name="T34" fmla="*/ 31 w 358"/>
                  <a:gd name="T35" fmla="*/ 120 h 190"/>
                  <a:gd name="T36" fmla="*/ 9 w 358"/>
                  <a:gd name="T37" fmla="*/ 117 h 190"/>
                  <a:gd name="T38" fmla="*/ 2 w 358"/>
                  <a:gd name="T39" fmla="*/ 104 h 190"/>
                  <a:gd name="T40" fmla="*/ 7 w 358"/>
                  <a:gd name="T41" fmla="*/ 96 h 190"/>
                  <a:gd name="T42" fmla="*/ 14 w 358"/>
                  <a:gd name="T43" fmla="*/ 90 h 190"/>
                  <a:gd name="T44" fmla="*/ 24 w 358"/>
                  <a:gd name="T45" fmla="*/ 85 h 190"/>
                  <a:gd name="T46" fmla="*/ 49 w 358"/>
                  <a:gd name="T47" fmla="*/ 82 h 190"/>
                  <a:gd name="T48" fmla="*/ 91 w 358"/>
                  <a:gd name="T49" fmla="*/ 87 h 190"/>
                  <a:gd name="T50" fmla="*/ 124 w 358"/>
                  <a:gd name="T51" fmla="*/ 83 h 190"/>
                  <a:gd name="T52" fmla="*/ 160 w 358"/>
                  <a:gd name="T53" fmla="*/ 64 h 190"/>
                  <a:gd name="T54" fmla="*/ 227 w 358"/>
                  <a:gd name="T55" fmla="*/ 34 h 190"/>
                  <a:gd name="T56" fmla="*/ 276 w 358"/>
                  <a:gd name="T57" fmla="*/ 14 h 190"/>
                  <a:gd name="T58" fmla="*/ 307 w 358"/>
                  <a:gd name="T59" fmla="*/ 0 h 190"/>
                  <a:gd name="T60" fmla="*/ 333 w 358"/>
                  <a:gd name="T61" fmla="*/ 5 h 190"/>
                  <a:gd name="T62" fmla="*/ 356 w 358"/>
                  <a:gd name="T63" fmla="*/ 29 h 190"/>
                  <a:gd name="T64" fmla="*/ 352 w 358"/>
                  <a:gd name="T65" fmla="*/ 54 h 190"/>
                  <a:gd name="T66" fmla="*/ 324 w 358"/>
                  <a:gd name="T67" fmla="*/ 66 h 190"/>
                  <a:gd name="T68" fmla="*/ 295 w 358"/>
                  <a:gd name="T69" fmla="*/ 76 h 190"/>
                  <a:gd name="T70" fmla="*/ 244 w 358"/>
                  <a:gd name="T71" fmla="*/ 106 h 190"/>
                  <a:gd name="T72" fmla="*/ 208 w 358"/>
                  <a:gd name="T73" fmla="*/ 131 h 190"/>
                  <a:gd name="T74" fmla="*/ 180 w 358"/>
                  <a:gd name="T75" fmla="*/ 13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8" h="190">
                    <a:moveTo>
                      <a:pt x="180" y="137"/>
                    </a:moveTo>
                    <a:lnTo>
                      <a:pt x="180" y="134"/>
                    </a:lnTo>
                    <a:lnTo>
                      <a:pt x="181" y="131"/>
                    </a:lnTo>
                    <a:lnTo>
                      <a:pt x="183" y="127"/>
                    </a:lnTo>
                    <a:lnTo>
                      <a:pt x="187" y="124"/>
                    </a:lnTo>
                    <a:lnTo>
                      <a:pt x="190" y="122"/>
                    </a:lnTo>
                    <a:lnTo>
                      <a:pt x="194" y="120"/>
                    </a:lnTo>
                    <a:lnTo>
                      <a:pt x="195" y="117"/>
                    </a:lnTo>
                    <a:lnTo>
                      <a:pt x="221" y="89"/>
                    </a:lnTo>
                    <a:lnTo>
                      <a:pt x="248" y="59"/>
                    </a:lnTo>
                    <a:lnTo>
                      <a:pt x="223" y="57"/>
                    </a:lnTo>
                    <a:lnTo>
                      <a:pt x="202" y="62"/>
                    </a:lnTo>
                    <a:lnTo>
                      <a:pt x="183" y="71"/>
                    </a:lnTo>
                    <a:lnTo>
                      <a:pt x="162" y="83"/>
                    </a:lnTo>
                    <a:lnTo>
                      <a:pt x="152" y="90"/>
                    </a:lnTo>
                    <a:lnTo>
                      <a:pt x="139" y="97"/>
                    </a:lnTo>
                    <a:lnTo>
                      <a:pt x="131" y="104"/>
                    </a:lnTo>
                    <a:lnTo>
                      <a:pt x="125" y="111"/>
                    </a:lnTo>
                    <a:lnTo>
                      <a:pt x="129" y="124"/>
                    </a:lnTo>
                    <a:lnTo>
                      <a:pt x="134" y="137"/>
                    </a:lnTo>
                    <a:lnTo>
                      <a:pt x="138" y="151"/>
                    </a:lnTo>
                    <a:lnTo>
                      <a:pt x="132" y="165"/>
                    </a:lnTo>
                    <a:lnTo>
                      <a:pt x="122" y="178"/>
                    </a:lnTo>
                    <a:lnTo>
                      <a:pt x="110" y="186"/>
                    </a:lnTo>
                    <a:lnTo>
                      <a:pt x="98" y="190"/>
                    </a:lnTo>
                    <a:lnTo>
                      <a:pt x="87" y="186"/>
                    </a:lnTo>
                    <a:lnTo>
                      <a:pt x="77" y="176"/>
                    </a:lnTo>
                    <a:lnTo>
                      <a:pt x="70" y="164"/>
                    </a:lnTo>
                    <a:lnTo>
                      <a:pt x="63" y="151"/>
                    </a:lnTo>
                    <a:lnTo>
                      <a:pt x="57" y="137"/>
                    </a:lnTo>
                    <a:lnTo>
                      <a:pt x="54" y="136"/>
                    </a:lnTo>
                    <a:lnTo>
                      <a:pt x="52" y="132"/>
                    </a:lnTo>
                    <a:lnTo>
                      <a:pt x="49" y="129"/>
                    </a:lnTo>
                    <a:lnTo>
                      <a:pt x="45" y="125"/>
                    </a:lnTo>
                    <a:lnTo>
                      <a:pt x="42" y="124"/>
                    </a:lnTo>
                    <a:lnTo>
                      <a:pt x="31" y="120"/>
                    </a:lnTo>
                    <a:lnTo>
                      <a:pt x="19" y="118"/>
                    </a:lnTo>
                    <a:lnTo>
                      <a:pt x="9" y="117"/>
                    </a:lnTo>
                    <a:lnTo>
                      <a:pt x="0" y="110"/>
                    </a:lnTo>
                    <a:lnTo>
                      <a:pt x="2" y="104"/>
                    </a:lnTo>
                    <a:lnTo>
                      <a:pt x="3" y="101"/>
                    </a:lnTo>
                    <a:lnTo>
                      <a:pt x="7" y="96"/>
                    </a:lnTo>
                    <a:lnTo>
                      <a:pt x="10" y="92"/>
                    </a:lnTo>
                    <a:lnTo>
                      <a:pt x="14" y="90"/>
                    </a:lnTo>
                    <a:lnTo>
                      <a:pt x="19" y="87"/>
                    </a:lnTo>
                    <a:lnTo>
                      <a:pt x="24" y="85"/>
                    </a:lnTo>
                    <a:lnTo>
                      <a:pt x="28" y="83"/>
                    </a:lnTo>
                    <a:lnTo>
                      <a:pt x="49" y="82"/>
                    </a:lnTo>
                    <a:lnTo>
                      <a:pt x="70" y="83"/>
                    </a:lnTo>
                    <a:lnTo>
                      <a:pt x="91" y="87"/>
                    </a:lnTo>
                    <a:lnTo>
                      <a:pt x="110" y="87"/>
                    </a:lnTo>
                    <a:lnTo>
                      <a:pt x="124" y="83"/>
                    </a:lnTo>
                    <a:lnTo>
                      <a:pt x="141" y="75"/>
                    </a:lnTo>
                    <a:lnTo>
                      <a:pt x="160" y="64"/>
                    </a:lnTo>
                    <a:lnTo>
                      <a:pt x="192" y="50"/>
                    </a:lnTo>
                    <a:lnTo>
                      <a:pt x="227" y="34"/>
                    </a:lnTo>
                    <a:lnTo>
                      <a:pt x="260" y="21"/>
                    </a:lnTo>
                    <a:lnTo>
                      <a:pt x="276" y="14"/>
                    </a:lnTo>
                    <a:lnTo>
                      <a:pt x="291" y="5"/>
                    </a:lnTo>
                    <a:lnTo>
                      <a:pt x="307" y="0"/>
                    </a:lnTo>
                    <a:lnTo>
                      <a:pt x="323" y="0"/>
                    </a:lnTo>
                    <a:lnTo>
                      <a:pt x="333" y="5"/>
                    </a:lnTo>
                    <a:lnTo>
                      <a:pt x="345" y="15"/>
                    </a:lnTo>
                    <a:lnTo>
                      <a:pt x="356" y="29"/>
                    </a:lnTo>
                    <a:lnTo>
                      <a:pt x="358" y="41"/>
                    </a:lnTo>
                    <a:lnTo>
                      <a:pt x="352" y="54"/>
                    </a:lnTo>
                    <a:lnTo>
                      <a:pt x="340" y="61"/>
                    </a:lnTo>
                    <a:lnTo>
                      <a:pt x="324" y="66"/>
                    </a:lnTo>
                    <a:lnTo>
                      <a:pt x="309" y="71"/>
                    </a:lnTo>
                    <a:lnTo>
                      <a:pt x="295" y="76"/>
                    </a:lnTo>
                    <a:lnTo>
                      <a:pt x="269" y="89"/>
                    </a:lnTo>
                    <a:lnTo>
                      <a:pt x="244" y="106"/>
                    </a:lnTo>
                    <a:lnTo>
                      <a:pt x="221" y="124"/>
                    </a:lnTo>
                    <a:lnTo>
                      <a:pt x="208" y="131"/>
                    </a:lnTo>
                    <a:lnTo>
                      <a:pt x="194" y="137"/>
                    </a:lnTo>
                    <a:lnTo>
                      <a:pt x="180" y="13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28">
                <a:extLst>
                  <a:ext uri="{FF2B5EF4-FFF2-40B4-BE49-F238E27FC236}">
                    <a16:creationId xmlns:a16="http://schemas.microsoft.com/office/drawing/2014/main" xmlns="" id="{5FA4CF01-1723-4D3D-B4C1-D6AA76530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1" y="488951"/>
                <a:ext cx="138113" cy="293688"/>
              </a:xfrm>
              <a:custGeom>
                <a:avLst/>
                <a:gdLst>
                  <a:gd name="T0" fmla="*/ 76 w 87"/>
                  <a:gd name="T1" fmla="*/ 136 h 185"/>
                  <a:gd name="T2" fmla="*/ 76 w 87"/>
                  <a:gd name="T3" fmla="*/ 155 h 185"/>
                  <a:gd name="T4" fmla="*/ 73 w 87"/>
                  <a:gd name="T5" fmla="*/ 173 h 185"/>
                  <a:gd name="T6" fmla="*/ 64 w 87"/>
                  <a:gd name="T7" fmla="*/ 185 h 185"/>
                  <a:gd name="T8" fmla="*/ 42 w 87"/>
                  <a:gd name="T9" fmla="*/ 183 h 185"/>
                  <a:gd name="T10" fmla="*/ 22 w 87"/>
                  <a:gd name="T11" fmla="*/ 173 h 185"/>
                  <a:gd name="T12" fmla="*/ 8 w 87"/>
                  <a:gd name="T13" fmla="*/ 157 h 185"/>
                  <a:gd name="T14" fmla="*/ 0 w 87"/>
                  <a:gd name="T15" fmla="*/ 136 h 185"/>
                  <a:gd name="T16" fmla="*/ 1 w 87"/>
                  <a:gd name="T17" fmla="*/ 108 h 185"/>
                  <a:gd name="T18" fmla="*/ 8 w 87"/>
                  <a:gd name="T19" fmla="*/ 82 h 185"/>
                  <a:gd name="T20" fmla="*/ 21 w 87"/>
                  <a:gd name="T21" fmla="*/ 58 h 185"/>
                  <a:gd name="T22" fmla="*/ 36 w 87"/>
                  <a:gd name="T23" fmla="*/ 35 h 185"/>
                  <a:gd name="T24" fmla="*/ 50 w 87"/>
                  <a:gd name="T25" fmla="*/ 16 h 185"/>
                  <a:gd name="T26" fmla="*/ 62 w 87"/>
                  <a:gd name="T27" fmla="*/ 0 h 185"/>
                  <a:gd name="T28" fmla="*/ 64 w 87"/>
                  <a:gd name="T29" fmla="*/ 0 h 185"/>
                  <a:gd name="T30" fmla="*/ 66 w 87"/>
                  <a:gd name="T31" fmla="*/ 0 h 185"/>
                  <a:gd name="T32" fmla="*/ 68 w 87"/>
                  <a:gd name="T33" fmla="*/ 2 h 185"/>
                  <a:gd name="T34" fmla="*/ 68 w 87"/>
                  <a:gd name="T35" fmla="*/ 2 h 185"/>
                  <a:gd name="T36" fmla="*/ 73 w 87"/>
                  <a:gd name="T37" fmla="*/ 23 h 185"/>
                  <a:gd name="T38" fmla="*/ 71 w 87"/>
                  <a:gd name="T39" fmla="*/ 47 h 185"/>
                  <a:gd name="T40" fmla="*/ 69 w 87"/>
                  <a:gd name="T41" fmla="*/ 70 h 185"/>
                  <a:gd name="T42" fmla="*/ 73 w 87"/>
                  <a:gd name="T43" fmla="*/ 92 h 185"/>
                  <a:gd name="T44" fmla="*/ 75 w 87"/>
                  <a:gd name="T45" fmla="*/ 98 h 185"/>
                  <a:gd name="T46" fmla="*/ 78 w 87"/>
                  <a:gd name="T47" fmla="*/ 103 h 185"/>
                  <a:gd name="T48" fmla="*/ 83 w 87"/>
                  <a:gd name="T49" fmla="*/ 108 h 185"/>
                  <a:gd name="T50" fmla="*/ 85 w 87"/>
                  <a:gd name="T51" fmla="*/ 112 h 185"/>
                  <a:gd name="T52" fmla="*/ 87 w 87"/>
                  <a:gd name="T53" fmla="*/ 117 h 185"/>
                  <a:gd name="T54" fmla="*/ 87 w 87"/>
                  <a:gd name="T55" fmla="*/ 120 h 185"/>
                  <a:gd name="T56" fmla="*/ 85 w 87"/>
                  <a:gd name="T57" fmla="*/ 124 h 185"/>
                  <a:gd name="T58" fmla="*/ 83 w 87"/>
                  <a:gd name="T59" fmla="*/ 127 h 185"/>
                  <a:gd name="T60" fmla="*/ 80 w 87"/>
                  <a:gd name="T61" fmla="*/ 129 h 185"/>
                  <a:gd name="T62" fmla="*/ 78 w 87"/>
                  <a:gd name="T63" fmla="*/ 131 h 185"/>
                  <a:gd name="T64" fmla="*/ 76 w 87"/>
                  <a:gd name="T65" fmla="*/ 133 h 185"/>
                  <a:gd name="T66" fmla="*/ 76 w 87"/>
                  <a:gd name="T67" fmla="*/ 1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185">
                    <a:moveTo>
                      <a:pt x="76" y="136"/>
                    </a:moveTo>
                    <a:lnTo>
                      <a:pt x="76" y="155"/>
                    </a:lnTo>
                    <a:lnTo>
                      <a:pt x="73" y="173"/>
                    </a:lnTo>
                    <a:lnTo>
                      <a:pt x="64" y="185"/>
                    </a:lnTo>
                    <a:lnTo>
                      <a:pt x="42" y="183"/>
                    </a:lnTo>
                    <a:lnTo>
                      <a:pt x="22" y="173"/>
                    </a:lnTo>
                    <a:lnTo>
                      <a:pt x="8" y="157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8" y="82"/>
                    </a:lnTo>
                    <a:lnTo>
                      <a:pt x="21" y="58"/>
                    </a:lnTo>
                    <a:lnTo>
                      <a:pt x="36" y="35"/>
                    </a:lnTo>
                    <a:lnTo>
                      <a:pt x="50" y="16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73" y="23"/>
                    </a:lnTo>
                    <a:lnTo>
                      <a:pt x="71" y="47"/>
                    </a:lnTo>
                    <a:lnTo>
                      <a:pt x="69" y="70"/>
                    </a:lnTo>
                    <a:lnTo>
                      <a:pt x="73" y="92"/>
                    </a:lnTo>
                    <a:lnTo>
                      <a:pt x="75" y="98"/>
                    </a:lnTo>
                    <a:lnTo>
                      <a:pt x="78" y="103"/>
                    </a:lnTo>
                    <a:lnTo>
                      <a:pt x="83" y="108"/>
                    </a:lnTo>
                    <a:lnTo>
                      <a:pt x="85" y="112"/>
                    </a:lnTo>
                    <a:lnTo>
                      <a:pt x="87" y="117"/>
                    </a:lnTo>
                    <a:lnTo>
                      <a:pt x="87" y="120"/>
                    </a:lnTo>
                    <a:lnTo>
                      <a:pt x="85" y="124"/>
                    </a:lnTo>
                    <a:lnTo>
                      <a:pt x="83" y="127"/>
                    </a:lnTo>
                    <a:lnTo>
                      <a:pt x="80" y="129"/>
                    </a:lnTo>
                    <a:lnTo>
                      <a:pt x="78" y="131"/>
                    </a:lnTo>
                    <a:lnTo>
                      <a:pt x="76" y="133"/>
                    </a:lnTo>
                    <a:lnTo>
                      <a:pt x="76" y="13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29">
                <a:extLst>
                  <a:ext uri="{FF2B5EF4-FFF2-40B4-BE49-F238E27FC236}">
                    <a16:creationId xmlns:a16="http://schemas.microsoft.com/office/drawing/2014/main" xmlns="" id="{E96C1905-F5FB-40CC-BBFC-E44EDE436B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638" y="752476"/>
                <a:ext cx="508000" cy="919163"/>
              </a:xfrm>
              <a:custGeom>
                <a:avLst/>
                <a:gdLst>
                  <a:gd name="T0" fmla="*/ 61 w 320"/>
                  <a:gd name="T1" fmla="*/ 382 h 579"/>
                  <a:gd name="T2" fmla="*/ 148 w 320"/>
                  <a:gd name="T3" fmla="*/ 347 h 579"/>
                  <a:gd name="T4" fmla="*/ 154 w 320"/>
                  <a:gd name="T5" fmla="*/ 325 h 579"/>
                  <a:gd name="T6" fmla="*/ 96 w 320"/>
                  <a:gd name="T7" fmla="*/ 349 h 579"/>
                  <a:gd name="T8" fmla="*/ 250 w 320"/>
                  <a:gd name="T9" fmla="*/ 286 h 579"/>
                  <a:gd name="T10" fmla="*/ 248 w 320"/>
                  <a:gd name="T11" fmla="*/ 249 h 579"/>
                  <a:gd name="T12" fmla="*/ 239 w 320"/>
                  <a:gd name="T13" fmla="*/ 265 h 579"/>
                  <a:gd name="T14" fmla="*/ 271 w 320"/>
                  <a:gd name="T15" fmla="*/ 152 h 579"/>
                  <a:gd name="T16" fmla="*/ 264 w 320"/>
                  <a:gd name="T17" fmla="*/ 131 h 579"/>
                  <a:gd name="T18" fmla="*/ 246 w 320"/>
                  <a:gd name="T19" fmla="*/ 12 h 579"/>
                  <a:gd name="T20" fmla="*/ 258 w 320"/>
                  <a:gd name="T21" fmla="*/ 57 h 579"/>
                  <a:gd name="T22" fmla="*/ 248 w 320"/>
                  <a:gd name="T23" fmla="*/ 89 h 579"/>
                  <a:gd name="T24" fmla="*/ 274 w 320"/>
                  <a:gd name="T25" fmla="*/ 103 h 579"/>
                  <a:gd name="T26" fmla="*/ 314 w 320"/>
                  <a:gd name="T27" fmla="*/ 136 h 579"/>
                  <a:gd name="T28" fmla="*/ 276 w 320"/>
                  <a:gd name="T29" fmla="*/ 195 h 579"/>
                  <a:gd name="T30" fmla="*/ 264 w 320"/>
                  <a:gd name="T31" fmla="*/ 209 h 579"/>
                  <a:gd name="T32" fmla="*/ 271 w 320"/>
                  <a:gd name="T33" fmla="*/ 211 h 579"/>
                  <a:gd name="T34" fmla="*/ 285 w 320"/>
                  <a:gd name="T35" fmla="*/ 202 h 579"/>
                  <a:gd name="T36" fmla="*/ 272 w 320"/>
                  <a:gd name="T37" fmla="*/ 235 h 579"/>
                  <a:gd name="T38" fmla="*/ 286 w 320"/>
                  <a:gd name="T39" fmla="*/ 288 h 579"/>
                  <a:gd name="T40" fmla="*/ 285 w 320"/>
                  <a:gd name="T41" fmla="*/ 330 h 579"/>
                  <a:gd name="T42" fmla="*/ 241 w 320"/>
                  <a:gd name="T43" fmla="*/ 363 h 579"/>
                  <a:gd name="T44" fmla="*/ 211 w 320"/>
                  <a:gd name="T45" fmla="*/ 414 h 579"/>
                  <a:gd name="T46" fmla="*/ 185 w 320"/>
                  <a:gd name="T47" fmla="*/ 534 h 579"/>
                  <a:gd name="T48" fmla="*/ 166 w 320"/>
                  <a:gd name="T49" fmla="*/ 576 h 579"/>
                  <a:gd name="T50" fmla="*/ 138 w 320"/>
                  <a:gd name="T51" fmla="*/ 569 h 579"/>
                  <a:gd name="T52" fmla="*/ 115 w 320"/>
                  <a:gd name="T53" fmla="*/ 536 h 579"/>
                  <a:gd name="T54" fmla="*/ 122 w 320"/>
                  <a:gd name="T55" fmla="*/ 469 h 579"/>
                  <a:gd name="T56" fmla="*/ 94 w 320"/>
                  <a:gd name="T57" fmla="*/ 431 h 579"/>
                  <a:gd name="T58" fmla="*/ 44 w 320"/>
                  <a:gd name="T59" fmla="*/ 459 h 579"/>
                  <a:gd name="T60" fmla="*/ 7 w 320"/>
                  <a:gd name="T61" fmla="*/ 454 h 579"/>
                  <a:gd name="T62" fmla="*/ 9 w 320"/>
                  <a:gd name="T63" fmla="*/ 407 h 579"/>
                  <a:gd name="T64" fmla="*/ 54 w 320"/>
                  <a:gd name="T65" fmla="*/ 365 h 579"/>
                  <a:gd name="T66" fmla="*/ 124 w 320"/>
                  <a:gd name="T67" fmla="*/ 302 h 579"/>
                  <a:gd name="T68" fmla="*/ 148 w 320"/>
                  <a:gd name="T69" fmla="*/ 260 h 579"/>
                  <a:gd name="T70" fmla="*/ 140 w 320"/>
                  <a:gd name="T71" fmla="*/ 230 h 579"/>
                  <a:gd name="T72" fmla="*/ 166 w 320"/>
                  <a:gd name="T73" fmla="*/ 204 h 579"/>
                  <a:gd name="T74" fmla="*/ 148 w 320"/>
                  <a:gd name="T75" fmla="*/ 206 h 579"/>
                  <a:gd name="T76" fmla="*/ 115 w 320"/>
                  <a:gd name="T77" fmla="*/ 230 h 579"/>
                  <a:gd name="T78" fmla="*/ 65 w 320"/>
                  <a:gd name="T79" fmla="*/ 227 h 579"/>
                  <a:gd name="T80" fmla="*/ 96 w 320"/>
                  <a:gd name="T81" fmla="*/ 174 h 579"/>
                  <a:gd name="T82" fmla="*/ 98 w 320"/>
                  <a:gd name="T83" fmla="*/ 188 h 579"/>
                  <a:gd name="T84" fmla="*/ 143 w 320"/>
                  <a:gd name="T85" fmla="*/ 171 h 579"/>
                  <a:gd name="T86" fmla="*/ 183 w 320"/>
                  <a:gd name="T87" fmla="*/ 110 h 579"/>
                  <a:gd name="T88" fmla="*/ 171 w 320"/>
                  <a:gd name="T89" fmla="*/ 103 h 579"/>
                  <a:gd name="T90" fmla="*/ 168 w 320"/>
                  <a:gd name="T91" fmla="*/ 80 h 579"/>
                  <a:gd name="T92" fmla="*/ 211 w 320"/>
                  <a:gd name="T93" fmla="*/ 35 h 579"/>
                  <a:gd name="T94" fmla="*/ 206 w 320"/>
                  <a:gd name="T95" fmla="*/ 19 h 579"/>
                  <a:gd name="T96" fmla="*/ 218 w 320"/>
                  <a:gd name="T9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0" h="579">
                    <a:moveTo>
                      <a:pt x="86" y="361"/>
                    </a:moveTo>
                    <a:lnTo>
                      <a:pt x="77" y="368"/>
                    </a:lnTo>
                    <a:lnTo>
                      <a:pt x="68" y="375"/>
                    </a:lnTo>
                    <a:lnTo>
                      <a:pt x="61" y="382"/>
                    </a:lnTo>
                    <a:lnTo>
                      <a:pt x="61" y="393"/>
                    </a:lnTo>
                    <a:lnTo>
                      <a:pt x="93" y="379"/>
                    </a:lnTo>
                    <a:lnTo>
                      <a:pt x="121" y="363"/>
                    </a:lnTo>
                    <a:lnTo>
                      <a:pt x="148" y="347"/>
                    </a:lnTo>
                    <a:lnTo>
                      <a:pt x="150" y="342"/>
                    </a:lnTo>
                    <a:lnTo>
                      <a:pt x="152" y="337"/>
                    </a:lnTo>
                    <a:lnTo>
                      <a:pt x="152" y="332"/>
                    </a:lnTo>
                    <a:lnTo>
                      <a:pt x="154" y="325"/>
                    </a:lnTo>
                    <a:lnTo>
                      <a:pt x="134" y="323"/>
                    </a:lnTo>
                    <a:lnTo>
                      <a:pt x="121" y="328"/>
                    </a:lnTo>
                    <a:lnTo>
                      <a:pt x="108" y="339"/>
                    </a:lnTo>
                    <a:lnTo>
                      <a:pt x="96" y="349"/>
                    </a:lnTo>
                    <a:lnTo>
                      <a:pt x="86" y="361"/>
                    </a:lnTo>
                    <a:close/>
                    <a:moveTo>
                      <a:pt x="236" y="302"/>
                    </a:moveTo>
                    <a:lnTo>
                      <a:pt x="244" y="297"/>
                    </a:lnTo>
                    <a:lnTo>
                      <a:pt x="250" y="286"/>
                    </a:lnTo>
                    <a:lnTo>
                      <a:pt x="250" y="274"/>
                    </a:lnTo>
                    <a:lnTo>
                      <a:pt x="250" y="260"/>
                    </a:lnTo>
                    <a:lnTo>
                      <a:pt x="250" y="249"/>
                    </a:lnTo>
                    <a:lnTo>
                      <a:pt x="248" y="249"/>
                    </a:lnTo>
                    <a:lnTo>
                      <a:pt x="246" y="248"/>
                    </a:lnTo>
                    <a:lnTo>
                      <a:pt x="246" y="248"/>
                    </a:lnTo>
                    <a:lnTo>
                      <a:pt x="244" y="248"/>
                    </a:lnTo>
                    <a:lnTo>
                      <a:pt x="239" y="265"/>
                    </a:lnTo>
                    <a:lnTo>
                      <a:pt x="237" y="284"/>
                    </a:lnTo>
                    <a:lnTo>
                      <a:pt x="236" y="302"/>
                    </a:lnTo>
                    <a:close/>
                    <a:moveTo>
                      <a:pt x="257" y="159"/>
                    </a:moveTo>
                    <a:lnTo>
                      <a:pt x="271" y="152"/>
                    </a:lnTo>
                    <a:lnTo>
                      <a:pt x="279" y="141"/>
                    </a:lnTo>
                    <a:lnTo>
                      <a:pt x="285" y="127"/>
                    </a:lnTo>
                    <a:lnTo>
                      <a:pt x="274" y="126"/>
                    </a:lnTo>
                    <a:lnTo>
                      <a:pt x="264" y="131"/>
                    </a:lnTo>
                    <a:lnTo>
                      <a:pt x="255" y="138"/>
                    </a:lnTo>
                    <a:lnTo>
                      <a:pt x="251" y="148"/>
                    </a:lnTo>
                    <a:lnTo>
                      <a:pt x="257" y="159"/>
                    </a:lnTo>
                    <a:close/>
                    <a:moveTo>
                      <a:pt x="246" y="12"/>
                    </a:moveTo>
                    <a:lnTo>
                      <a:pt x="244" y="26"/>
                    </a:lnTo>
                    <a:lnTo>
                      <a:pt x="248" y="38"/>
                    </a:lnTo>
                    <a:lnTo>
                      <a:pt x="253" y="47"/>
                    </a:lnTo>
                    <a:lnTo>
                      <a:pt x="258" y="57"/>
                    </a:lnTo>
                    <a:lnTo>
                      <a:pt x="260" y="66"/>
                    </a:lnTo>
                    <a:lnTo>
                      <a:pt x="258" y="75"/>
                    </a:lnTo>
                    <a:lnTo>
                      <a:pt x="255" y="82"/>
                    </a:lnTo>
                    <a:lnTo>
                      <a:pt x="248" y="89"/>
                    </a:lnTo>
                    <a:lnTo>
                      <a:pt x="244" y="98"/>
                    </a:lnTo>
                    <a:lnTo>
                      <a:pt x="244" y="110"/>
                    </a:lnTo>
                    <a:lnTo>
                      <a:pt x="258" y="106"/>
                    </a:lnTo>
                    <a:lnTo>
                      <a:pt x="274" y="103"/>
                    </a:lnTo>
                    <a:lnTo>
                      <a:pt x="290" y="101"/>
                    </a:lnTo>
                    <a:lnTo>
                      <a:pt x="306" y="103"/>
                    </a:lnTo>
                    <a:lnTo>
                      <a:pt x="320" y="110"/>
                    </a:lnTo>
                    <a:lnTo>
                      <a:pt x="314" y="136"/>
                    </a:lnTo>
                    <a:lnTo>
                      <a:pt x="306" y="157"/>
                    </a:lnTo>
                    <a:lnTo>
                      <a:pt x="293" y="176"/>
                    </a:lnTo>
                    <a:lnTo>
                      <a:pt x="279" y="192"/>
                    </a:lnTo>
                    <a:lnTo>
                      <a:pt x="276" y="195"/>
                    </a:lnTo>
                    <a:lnTo>
                      <a:pt x="272" y="199"/>
                    </a:lnTo>
                    <a:lnTo>
                      <a:pt x="269" y="202"/>
                    </a:lnTo>
                    <a:lnTo>
                      <a:pt x="265" y="206"/>
                    </a:lnTo>
                    <a:lnTo>
                      <a:pt x="264" y="209"/>
                    </a:lnTo>
                    <a:lnTo>
                      <a:pt x="262" y="215"/>
                    </a:lnTo>
                    <a:lnTo>
                      <a:pt x="265" y="215"/>
                    </a:lnTo>
                    <a:lnTo>
                      <a:pt x="269" y="215"/>
                    </a:lnTo>
                    <a:lnTo>
                      <a:pt x="271" y="211"/>
                    </a:lnTo>
                    <a:lnTo>
                      <a:pt x="274" y="209"/>
                    </a:lnTo>
                    <a:lnTo>
                      <a:pt x="276" y="206"/>
                    </a:lnTo>
                    <a:lnTo>
                      <a:pt x="279" y="204"/>
                    </a:lnTo>
                    <a:lnTo>
                      <a:pt x="285" y="202"/>
                    </a:lnTo>
                    <a:lnTo>
                      <a:pt x="288" y="202"/>
                    </a:lnTo>
                    <a:lnTo>
                      <a:pt x="286" y="215"/>
                    </a:lnTo>
                    <a:lnTo>
                      <a:pt x="279" y="225"/>
                    </a:lnTo>
                    <a:lnTo>
                      <a:pt x="272" y="235"/>
                    </a:lnTo>
                    <a:lnTo>
                      <a:pt x="274" y="249"/>
                    </a:lnTo>
                    <a:lnTo>
                      <a:pt x="276" y="262"/>
                    </a:lnTo>
                    <a:lnTo>
                      <a:pt x="279" y="277"/>
                    </a:lnTo>
                    <a:lnTo>
                      <a:pt x="286" y="288"/>
                    </a:lnTo>
                    <a:lnTo>
                      <a:pt x="293" y="297"/>
                    </a:lnTo>
                    <a:lnTo>
                      <a:pt x="297" y="305"/>
                    </a:lnTo>
                    <a:lnTo>
                      <a:pt x="293" y="318"/>
                    </a:lnTo>
                    <a:lnTo>
                      <a:pt x="285" y="330"/>
                    </a:lnTo>
                    <a:lnTo>
                      <a:pt x="276" y="340"/>
                    </a:lnTo>
                    <a:lnTo>
                      <a:pt x="269" y="347"/>
                    </a:lnTo>
                    <a:lnTo>
                      <a:pt x="255" y="356"/>
                    </a:lnTo>
                    <a:lnTo>
                      <a:pt x="241" y="363"/>
                    </a:lnTo>
                    <a:lnTo>
                      <a:pt x="229" y="370"/>
                    </a:lnTo>
                    <a:lnTo>
                      <a:pt x="218" y="379"/>
                    </a:lnTo>
                    <a:lnTo>
                      <a:pt x="215" y="394"/>
                    </a:lnTo>
                    <a:lnTo>
                      <a:pt x="211" y="414"/>
                    </a:lnTo>
                    <a:lnTo>
                      <a:pt x="208" y="433"/>
                    </a:lnTo>
                    <a:lnTo>
                      <a:pt x="201" y="466"/>
                    </a:lnTo>
                    <a:lnTo>
                      <a:pt x="194" y="499"/>
                    </a:lnTo>
                    <a:lnTo>
                      <a:pt x="185" y="534"/>
                    </a:lnTo>
                    <a:lnTo>
                      <a:pt x="182" y="546"/>
                    </a:lnTo>
                    <a:lnTo>
                      <a:pt x="178" y="558"/>
                    </a:lnTo>
                    <a:lnTo>
                      <a:pt x="173" y="569"/>
                    </a:lnTo>
                    <a:lnTo>
                      <a:pt x="166" y="576"/>
                    </a:lnTo>
                    <a:lnTo>
                      <a:pt x="155" y="579"/>
                    </a:lnTo>
                    <a:lnTo>
                      <a:pt x="148" y="578"/>
                    </a:lnTo>
                    <a:lnTo>
                      <a:pt x="143" y="574"/>
                    </a:lnTo>
                    <a:lnTo>
                      <a:pt x="138" y="569"/>
                    </a:lnTo>
                    <a:lnTo>
                      <a:pt x="133" y="562"/>
                    </a:lnTo>
                    <a:lnTo>
                      <a:pt x="129" y="557"/>
                    </a:lnTo>
                    <a:lnTo>
                      <a:pt x="122" y="548"/>
                    </a:lnTo>
                    <a:lnTo>
                      <a:pt x="115" y="536"/>
                    </a:lnTo>
                    <a:lnTo>
                      <a:pt x="112" y="525"/>
                    </a:lnTo>
                    <a:lnTo>
                      <a:pt x="112" y="506"/>
                    </a:lnTo>
                    <a:lnTo>
                      <a:pt x="117" y="487"/>
                    </a:lnTo>
                    <a:lnTo>
                      <a:pt x="122" y="469"/>
                    </a:lnTo>
                    <a:lnTo>
                      <a:pt x="131" y="443"/>
                    </a:lnTo>
                    <a:lnTo>
                      <a:pt x="136" y="417"/>
                    </a:lnTo>
                    <a:lnTo>
                      <a:pt x="114" y="422"/>
                    </a:lnTo>
                    <a:lnTo>
                      <a:pt x="94" y="431"/>
                    </a:lnTo>
                    <a:lnTo>
                      <a:pt x="77" y="440"/>
                    </a:lnTo>
                    <a:lnTo>
                      <a:pt x="56" y="452"/>
                    </a:lnTo>
                    <a:lnTo>
                      <a:pt x="51" y="455"/>
                    </a:lnTo>
                    <a:lnTo>
                      <a:pt x="44" y="459"/>
                    </a:lnTo>
                    <a:lnTo>
                      <a:pt x="37" y="461"/>
                    </a:lnTo>
                    <a:lnTo>
                      <a:pt x="30" y="462"/>
                    </a:lnTo>
                    <a:lnTo>
                      <a:pt x="18" y="461"/>
                    </a:lnTo>
                    <a:lnTo>
                      <a:pt x="7" y="454"/>
                    </a:lnTo>
                    <a:lnTo>
                      <a:pt x="2" y="442"/>
                    </a:lnTo>
                    <a:lnTo>
                      <a:pt x="0" y="429"/>
                    </a:lnTo>
                    <a:lnTo>
                      <a:pt x="4" y="417"/>
                    </a:lnTo>
                    <a:lnTo>
                      <a:pt x="9" y="407"/>
                    </a:lnTo>
                    <a:lnTo>
                      <a:pt x="14" y="401"/>
                    </a:lnTo>
                    <a:lnTo>
                      <a:pt x="21" y="396"/>
                    </a:lnTo>
                    <a:lnTo>
                      <a:pt x="28" y="389"/>
                    </a:lnTo>
                    <a:lnTo>
                      <a:pt x="54" y="365"/>
                    </a:lnTo>
                    <a:lnTo>
                      <a:pt x="82" y="339"/>
                    </a:lnTo>
                    <a:lnTo>
                      <a:pt x="94" y="326"/>
                    </a:lnTo>
                    <a:lnTo>
                      <a:pt x="108" y="314"/>
                    </a:lnTo>
                    <a:lnTo>
                      <a:pt x="124" y="302"/>
                    </a:lnTo>
                    <a:lnTo>
                      <a:pt x="138" y="290"/>
                    </a:lnTo>
                    <a:lnTo>
                      <a:pt x="147" y="277"/>
                    </a:lnTo>
                    <a:lnTo>
                      <a:pt x="152" y="269"/>
                    </a:lnTo>
                    <a:lnTo>
                      <a:pt x="148" y="260"/>
                    </a:lnTo>
                    <a:lnTo>
                      <a:pt x="143" y="253"/>
                    </a:lnTo>
                    <a:lnTo>
                      <a:pt x="138" y="246"/>
                    </a:lnTo>
                    <a:lnTo>
                      <a:pt x="136" y="239"/>
                    </a:lnTo>
                    <a:lnTo>
                      <a:pt x="140" y="230"/>
                    </a:lnTo>
                    <a:lnTo>
                      <a:pt x="147" y="225"/>
                    </a:lnTo>
                    <a:lnTo>
                      <a:pt x="155" y="218"/>
                    </a:lnTo>
                    <a:lnTo>
                      <a:pt x="164" y="213"/>
                    </a:lnTo>
                    <a:lnTo>
                      <a:pt x="166" y="204"/>
                    </a:lnTo>
                    <a:lnTo>
                      <a:pt x="162" y="202"/>
                    </a:lnTo>
                    <a:lnTo>
                      <a:pt x="157" y="202"/>
                    </a:lnTo>
                    <a:lnTo>
                      <a:pt x="154" y="204"/>
                    </a:lnTo>
                    <a:lnTo>
                      <a:pt x="148" y="206"/>
                    </a:lnTo>
                    <a:lnTo>
                      <a:pt x="143" y="208"/>
                    </a:lnTo>
                    <a:lnTo>
                      <a:pt x="140" y="209"/>
                    </a:lnTo>
                    <a:lnTo>
                      <a:pt x="128" y="218"/>
                    </a:lnTo>
                    <a:lnTo>
                      <a:pt x="115" y="230"/>
                    </a:lnTo>
                    <a:lnTo>
                      <a:pt x="101" y="241"/>
                    </a:lnTo>
                    <a:lnTo>
                      <a:pt x="86" y="246"/>
                    </a:lnTo>
                    <a:lnTo>
                      <a:pt x="68" y="246"/>
                    </a:lnTo>
                    <a:lnTo>
                      <a:pt x="65" y="227"/>
                    </a:lnTo>
                    <a:lnTo>
                      <a:pt x="66" y="209"/>
                    </a:lnTo>
                    <a:lnTo>
                      <a:pt x="75" y="195"/>
                    </a:lnTo>
                    <a:lnTo>
                      <a:pt x="84" y="183"/>
                    </a:lnTo>
                    <a:lnTo>
                      <a:pt x="96" y="174"/>
                    </a:lnTo>
                    <a:lnTo>
                      <a:pt x="100" y="178"/>
                    </a:lnTo>
                    <a:lnTo>
                      <a:pt x="100" y="181"/>
                    </a:lnTo>
                    <a:lnTo>
                      <a:pt x="98" y="185"/>
                    </a:lnTo>
                    <a:lnTo>
                      <a:pt x="98" y="188"/>
                    </a:lnTo>
                    <a:lnTo>
                      <a:pt x="96" y="192"/>
                    </a:lnTo>
                    <a:lnTo>
                      <a:pt x="98" y="197"/>
                    </a:lnTo>
                    <a:lnTo>
                      <a:pt x="122" y="185"/>
                    </a:lnTo>
                    <a:lnTo>
                      <a:pt x="143" y="171"/>
                    </a:lnTo>
                    <a:lnTo>
                      <a:pt x="161" y="155"/>
                    </a:lnTo>
                    <a:lnTo>
                      <a:pt x="182" y="139"/>
                    </a:lnTo>
                    <a:lnTo>
                      <a:pt x="183" y="126"/>
                    </a:lnTo>
                    <a:lnTo>
                      <a:pt x="183" y="110"/>
                    </a:lnTo>
                    <a:lnTo>
                      <a:pt x="182" y="106"/>
                    </a:lnTo>
                    <a:lnTo>
                      <a:pt x="178" y="105"/>
                    </a:lnTo>
                    <a:lnTo>
                      <a:pt x="175" y="103"/>
                    </a:lnTo>
                    <a:lnTo>
                      <a:pt x="171" y="103"/>
                    </a:lnTo>
                    <a:lnTo>
                      <a:pt x="168" y="101"/>
                    </a:lnTo>
                    <a:lnTo>
                      <a:pt x="164" y="99"/>
                    </a:lnTo>
                    <a:lnTo>
                      <a:pt x="162" y="96"/>
                    </a:lnTo>
                    <a:lnTo>
                      <a:pt x="168" y="80"/>
                    </a:lnTo>
                    <a:lnTo>
                      <a:pt x="178" y="68"/>
                    </a:lnTo>
                    <a:lnTo>
                      <a:pt x="189" y="56"/>
                    </a:lnTo>
                    <a:lnTo>
                      <a:pt x="201" y="45"/>
                    </a:lnTo>
                    <a:lnTo>
                      <a:pt x="211" y="35"/>
                    </a:lnTo>
                    <a:lnTo>
                      <a:pt x="211" y="29"/>
                    </a:lnTo>
                    <a:lnTo>
                      <a:pt x="210" y="24"/>
                    </a:lnTo>
                    <a:lnTo>
                      <a:pt x="208" y="21"/>
                    </a:lnTo>
                    <a:lnTo>
                      <a:pt x="206" y="19"/>
                    </a:lnTo>
                    <a:lnTo>
                      <a:pt x="206" y="16"/>
                    </a:lnTo>
                    <a:lnTo>
                      <a:pt x="206" y="12"/>
                    </a:lnTo>
                    <a:lnTo>
                      <a:pt x="210" y="3"/>
                    </a:lnTo>
                    <a:lnTo>
                      <a:pt x="218" y="0"/>
                    </a:lnTo>
                    <a:lnTo>
                      <a:pt x="227" y="2"/>
                    </a:lnTo>
                    <a:lnTo>
                      <a:pt x="237" y="7"/>
                    </a:lnTo>
                    <a:lnTo>
                      <a:pt x="246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30">
                <a:extLst>
                  <a:ext uri="{FF2B5EF4-FFF2-40B4-BE49-F238E27FC236}">
                    <a16:creationId xmlns:a16="http://schemas.microsoft.com/office/drawing/2014/main" xmlns="" id="{BC4730A7-2B5F-4C1B-892B-2EEC62A8CB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976" y="755651"/>
                <a:ext cx="241300" cy="392113"/>
              </a:xfrm>
              <a:custGeom>
                <a:avLst/>
                <a:gdLst>
                  <a:gd name="T0" fmla="*/ 80 w 152"/>
                  <a:gd name="T1" fmla="*/ 52 h 247"/>
                  <a:gd name="T2" fmla="*/ 70 w 152"/>
                  <a:gd name="T3" fmla="*/ 52 h 247"/>
                  <a:gd name="T4" fmla="*/ 57 w 152"/>
                  <a:gd name="T5" fmla="*/ 52 h 247"/>
                  <a:gd name="T6" fmla="*/ 47 w 152"/>
                  <a:gd name="T7" fmla="*/ 54 h 247"/>
                  <a:gd name="T8" fmla="*/ 35 w 152"/>
                  <a:gd name="T9" fmla="*/ 55 h 247"/>
                  <a:gd name="T10" fmla="*/ 26 w 152"/>
                  <a:gd name="T11" fmla="*/ 52 h 247"/>
                  <a:gd name="T12" fmla="*/ 19 w 152"/>
                  <a:gd name="T13" fmla="*/ 45 h 247"/>
                  <a:gd name="T14" fmla="*/ 24 w 152"/>
                  <a:gd name="T15" fmla="*/ 38 h 247"/>
                  <a:gd name="T16" fmla="*/ 31 w 152"/>
                  <a:gd name="T17" fmla="*/ 34 h 247"/>
                  <a:gd name="T18" fmla="*/ 40 w 152"/>
                  <a:gd name="T19" fmla="*/ 33 h 247"/>
                  <a:gd name="T20" fmla="*/ 49 w 152"/>
                  <a:gd name="T21" fmla="*/ 29 h 247"/>
                  <a:gd name="T22" fmla="*/ 68 w 152"/>
                  <a:gd name="T23" fmla="*/ 20 h 247"/>
                  <a:gd name="T24" fmla="*/ 85 w 152"/>
                  <a:gd name="T25" fmla="*/ 10 h 247"/>
                  <a:gd name="T26" fmla="*/ 103 w 152"/>
                  <a:gd name="T27" fmla="*/ 1 h 247"/>
                  <a:gd name="T28" fmla="*/ 115 w 152"/>
                  <a:gd name="T29" fmla="*/ 0 h 247"/>
                  <a:gd name="T30" fmla="*/ 129 w 152"/>
                  <a:gd name="T31" fmla="*/ 3 h 247"/>
                  <a:gd name="T32" fmla="*/ 143 w 152"/>
                  <a:gd name="T33" fmla="*/ 10 h 247"/>
                  <a:gd name="T34" fmla="*/ 150 w 152"/>
                  <a:gd name="T35" fmla="*/ 22 h 247"/>
                  <a:gd name="T36" fmla="*/ 152 w 152"/>
                  <a:gd name="T37" fmla="*/ 38 h 247"/>
                  <a:gd name="T38" fmla="*/ 145 w 152"/>
                  <a:gd name="T39" fmla="*/ 50 h 247"/>
                  <a:gd name="T40" fmla="*/ 136 w 152"/>
                  <a:gd name="T41" fmla="*/ 61 h 247"/>
                  <a:gd name="T42" fmla="*/ 125 w 152"/>
                  <a:gd name="T43" fmla="*/ 71 h 247"/>
                  <a:gd name="T44" fmla="*/ 106 w 152"/>
                  <a:gd name="T45" fmla="*/ 92 h 247"/>
                  <a:gd name="T46" fmla="*/ 89 w 152"/>
                  <a:gd name="T47" fmla="*/ 111 h 247"/>
                  <a:gd name="T48" fmla="*/ 68 w 152"/>
                  <a:gd name="T49" fmla="*/ 134 h 247"/>
                  <a:gd name="T50" fmla="*/ 57 w 152"/>
                  <a:gd name="T51" fmla="*/ 146 h 247"/>
                  <a:gd name="T52" fmla="*/ 49 w 152"/>
                  <a:gd name="T53" fmla="*/ 158 h 247"/>
                  <a:gd name="T54" fmla="*/ 45 w 152"/>
                  <a:gd name="T55" fmla="*/ 171 h 247"/>
                  <a:gd name="T56" fmla="*/ 50 w 152"/>
                  <a:gd name="T57" fmla="*/ 181 h 247"/>
                  <a:gd name="T58" fmla="*/ 61 w 152"/>
                  <a:gd name="T59" fmla="*/ 190 h 247"/>
                  <a:gd name="T60" fmla="*/ 73 w 152"/>
                  <a:gd name="T61" fmla="*/ 197 h 247"/>
                  <a:gd name="T62" fmla="*/ 84 w 152"/>
                  <a:gd name="T63" fmla="*/ 206 h 247"/>
                  <a:gd name="T64" fmla="*/ 89 w 152"/>
                  <a:gd name="T65" fmla="*/ 214 h 247"/>
                  <a:gd name="T66" fmla="*/ 87 w 152"/>
                  <a:gd name="T67" fmla="*/ 228 h 247"/>
                  <a:gd name="T68" fmla="*/ 82 w 152"/>
                  <a:gd name="T69" fmla="*/ 239 h 247"/>
                  <a:gd name="T70" fmla="*/ 70 w 152"/>
                  <a:gd name="T71" fmla="*/ 246 h 247"/>
                  <a:gd name="T72" fmla="*/ 57 w 152"/>
                  <a:gd name="T73" fmla="*/ 247 h 247"/>
                  <a:gd name="T74" fmla="*/ 43 w 152"/>
                  <a:gd name="T75" fmla="*/ 244 h 247"/>
                  <a:gd name="T76" fmla="*/ 42 w 152"/>
                  <a:gd name="T77" fmla="*/ 242 h 247"/>
                  <a:gd name="T78" fmla="*/ 42 w 152"/>
                  <a:gd name="T79" fmla="*/ 240 h 247"/>
                  <a:gd name="T80" fmla="*/ 40 w 152"/>
                  <a:gd name="T81" fmla="*/ 239 h 247"/>
                  <a:gd name="T82" fmla="*/ 38 w 152"/>
                  <a:gd name="T83" fmla="*/ 235 h 247"/>
                  <a:gd name="T84" fmla="*/ 35 w 152"/>
                  <a:gd name="T85" fmla="*/ 233 h 247"/>
                  <a:gd name="T86" fmla="*/ 31 w 152"/>
                  <a:gd name="T87" fmla="*/ 233 h 247"/>
                  <a:gd name="T88" fmla="*/ 28 w 152"/>
                  <a:gd name="T89" fmla="*/ 232 h 247"/>
                  <a:gd name="T90" fmla="*/ 15 w 152"/>
                  <a:gd name="T91" fmla="*/ 220 h 247"/>
                  <a:gd name="T92" fmla="*/ 5 w 152"/>
                  <a:gd name="T93" fmla="*/ 206 h 247"/>
                  <a:gd name="T94" fmla="*/ 0 w 152"/>
                  <a:gd name="T95" fmla="*/ 190 h 247"/>
                  <a:gd name="T96" fmla="*/ 3 w 152"/>
                  <a:gd name="T97" fmla="*/ 167 h 247"/>
                  <a:gd name="T98" fmla="*/ 10 w 152"/>
                  <a:gd name="T99" fmla="*/ 148 h 247"/>
                  <a:gd name="T100" fmla="*/ 22 w 152"/>
                  <a:gd name="T101" fmla="*/ 130 h 247"/>
                  <a:gd name="T102" fmla="*/ 35 w 152"/>
                  <a:gd name="T103" fmla="*/ 115 h 247"/>
                  <a:gd name="T104" fmla="*/ 45 w 152"/>
                  <a:gd name="T105" fmla="*/ 99 h 247"/>
                  <a:gd name="T106" fmla="*/ 57 w 152"/>
                  <a:gd name="T107" fmla="*/ 83 h 247"/>
                  <a:gd name="T108" fmla="*/ 64 w 152"/>
                  <a:gd name="T109" fmla="*/ 76 h 247"/>
                  <a:gd name="T110" fmla="*/ 71 w 152"/>
                  <a:gd name="T111" fmla="*/ 69 h 247"/>
                  <a:gd name="T112" fmla="*/ 77 w 152"/>
                  <a:gd name="T113" fmla="*/ 62 h 247"/>
                  <a:gd name="T114" fmla="*/ 80 w 152"/>
                  <a:gd name="T115" fmla="*/ 5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247">
                    <a:moveTo>
                      <a:pt x="80" y="52"/>
                    </a:moveTo>
                    <a:lnTo>
                      <a:pt x="70" y="52"/>
                    </a:lnTo>
                    <a:lnTo>
                      <a:pt x="57" y="52"/>
                    </a:lnTo>
                    <a:lnTo>
                      <a:pt x="47" y="54"/>
                    </a:lnTo>
                    <a:lnTo>
                      <a:pt x="35" y="55"/>
                    </a:lnTo>
                    <a:lnTo>
                      <a:pt x="26" y="52"/>
                    </a:lnTo>
                    <a:lnTo>
                      <a:pt x="19" y="45"/>
                    </a:lnTo>
                    <a:lnTo>
                      <a:pt x="24" y="38"/>
                    </a:lnTo>
                    <a:lnTo>
                      <a:pt x="31" y="34"/>
                    </a:lnTo>
                    <a:lnTo>
                      <a:pt x="40" y="33"/>
                    </a:lnTo>
                    <a:lnTo>
                      <a:pt x="49" y="29"/>
                    </a:lnTo>
                    <a:lnTo>
                      <a:pt x="68" y="20"/>
                    </a:lnTo>
                    <a:lnTo>
                      <a:pt x="85" y="10"/>
                    </a:lnTo>
                    <a:lnTo>
                      <a:pt x="103" y="1"/>
                    </a:lnTo>
                    <a:lnTo>
                      <a:pt x="115" y="0"/>
                    </a:lnTo>
                    <a:lnTo>
                      <a:pt x="129" y="3"/>
                    </a:lnTo>
                    <a:lnTo>
                      <a:pt x="143" y="10"/>
                    </a:lnTo>
                    <a:lnTo>
                      <a:pt x="150" y="22"/>
                    </a:lnTo>
                    <a:lnTo>
                      <a:pt x="152" y="38"/>
                    </a:lnTo>
                    <a:lnTo>
                      <a:pt x="145" y="50"/>
                    </a:lnTo>
                    <a:lnTo>
                      <a:pt x="136" y="61"/>
                    </a:lnTo>
                    <a:lnTo>
                      <a:pt x="125" y="71"/>
                    </a:lnTo>
                    <a:lnTo>
                      <a:pt x="106" y="92"/>
                    </a:lnTo>
                    <a:lnTo>
                      <a:pt x="89" y="111"/>
                    </a:lnTo>
                    <a:lnTo>
                      <a:pt x="68" y="134"/>
                    </a:lnTo>
                    <a:lnTo>
                      <a:pt x="57" y="146"/>
                    </a:lnTo>
                    <a:lnTo>
                      <a:pt x="49" y="158"/>
                    </a:lnTo>
                    <a:lnTo>
                      <a:pt x="45" y="171"/>
                    </a:lnTo>
                    <a:lnTo>
                      <a:pt x="50" y="181"/>
                    </a:lnTo>
                    <a:lnTo>
                      <a:pt x="61" y="190"/>
                    </a:lnTo>
                    <a:lnTo>
                      <a:pt x="73" y="197"/>
                    </a:lnTo>
                    <a:lnTo>
                      <a:pt x="84" y="206"/>
                    </a:lnTo>
                    <a:lnTo>
                      <a:pt x="89" y="214"/>
                    </a:lnTo>
                    <a:lnTo>
                      <a:pt x="87" y="228"/>
                    </a:lnTo>
                    <a:lnTo>
                      <a:pt x="82" y="239"/>
                    </a:lnTo>
                    <a:lnTo>
                      <a:pt x="70" y="246"/>
                    </a:lnTo>
                    <a:lnTo>
                      <a:pt x="57" y="247"/>
                    </a:lnTo>
                    <a:lnTo>
                      <a:pt x="43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0" y="239"/>
                    </a:lnTo>
                    <a:lnTo>
                      <a:pt x="38" y="235"/>
                    </a:lnTo>
                    <a:lnTo>
                      <a:pt x="35" y="233"/>
                    </a:lnTo>
                    <a:lnTo>
                      <a:pt x="31" y="233"/>
                    </a:lnTo>
                    <a:lnTo>
                      <a:pt x="28" y="232"/>
                    </a:lnTo>
                    <a:lnTo>
                      <a:pt x="15" y="220"/>
                    </a:lnTo>
                    <a:lnTo>
                      <a:pt x="5" y="206"/>
                    </a:lnTo>
                    <a:lnTo>
                      <a:pt x="0" y="190"/>
                    </a:lnTo>
                    <a:lnTo>
                      <a:pt x="3" y="167"/>
                    </a:lnTo>
                    <a:lnTo>
                      <a:pt x="10" y="148"/>
                    </a:lnTo>
                    <a:lnTo>
                      <a:pt x="22" y="130"/>
                    </a:lnTo>
                    <a:lnTo>
                      <a:pt x="35" y="115"/>
                    </a:lnTo>
                    <a:lnTo>
                      <a:pt x="45" y="99"/>
                    </a:lnTo>
                    <a:lnTo>
                      <a:pt x="57" y="83"/>
                    </a:lnTo>
                    <a:lnTo>
                      <a:pt x="64" y="76"/>
                    </a:lnTo>
                    <a:lnTo>
                      <a:pt x="71" y="69"/>
                    </a:lnTo>
                    <a:lnTo>
                      <a:pt x="77" y="62"/>
                    </a:lnTo>
                    <a:lnTo>
                      <a:pt x="80" y="5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31">
                <a:extLst>
                  <a:ext uri="{FF2B5EF4-FFF2-40B4-BE49-F238E27FC236}">
                    <a16:creationId xmlns:a16="http://schemas.microsoft.com/office/drawing/2014/main" xmlns="" id="{31B153CE-425D-48FE-9192-AFA42B939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949326"/>
                <a:ext cx="573088" cy="520700"/>
              </a:xfrm>
              <a:custGeom>
                <a:avLst/>
                <a:gdLst>
                  <a:gd name="T0" fmla="*/ 75 w 361"/>
                  <a:gd name="T1" fmla="*/ 7 h 328"/>
                  <a:gd name="T2" fmla="*/ 77 w 361"/>
                  <a:gd name="T3" fmla="*/ 22 h 328"/>
                  <a:gd name="T4" fmla="*/ 77 w 361"/>
                  <a:gd name="T5" fmla="*/ 75 h 328"/>
                  <a:gd name="T6" fmla="*/ 80 w 361"/>
                  <a:gd name="T7" fmla="*/ 141 h 328"/>
                  <a:gd name="T8" fmla="*/ 79 w 361"/>
                  <a:gd name="T9" fmla="*/ 188 h 328"/>
                  <a:gd name="T10" fmla="*/ 68 w 361"/>
                  <a:gd name="T11" fmla="*/ 235 h 328"/>
                  <a:gd name="T12" fmla="*/ 79 w 361"/>
                  <a:gd name="T13" fmla="*/ 267 h 328"/>
                  <a:gd name="T14" fmla="*/ 106 w 361"/>
                  <a:gd name="T15" fmla="*/ 270 h 328"/>
                  <a:gd name="T16" fmla="*/ 181 w 361"/>
                  <a:gd name="T17" fmla="*/ 263 h 328"/>
                  <a:gd name="T18" fmla="*/ 251 w 361"/>
                  <a:gd name="T19" fmla="*/ 256 h 328"/>
                  <a:gd name="T20" fmla="*/ 281 w 361"/>
                  <a:gd name="T21" fmla="*/ 251 h 328"/>
                  <a:gd name="T22" fmla="*/ 297 w 361"/>
                  <a:gd name="T23" fmla="*/ 235 h 328"/>
                  <a:gd name="T24" fmla="*/ 300 w 361"/>
                  <a:gd name="T25" fmla="*/ 201 h 328"/>
                  <a:gd name="T26" fmla="*/ 298 w 361"/>
                  <a:gd name="T27" fmla="*/ 159 h 328"/>
                  <a:gd name="T28" fmla="*/ 291 w 361"/>
                  <a:gd name="T29" fmla="*/ 120 h 328"/>
                  <a:gd name="T30" fmla="*/ 277 w 361"/>
                  <a:gd name="T31" fmla="*/ 78 h 328"/>
                  <a:gd name="T32" fmla="*/ 279 w 361"/>
                  <a:gd name="T33" fmla="*/ 54 h 328"/>
                  <a:gd name="T34" fmla="*/ 284 w 361"/>
                  <a:gd name="T35" fmla="*/ 59 h 328"/>
                  <a:gd name="T36" fmla="*/ 291 w 361"/>
                  <a:gd name="T37" fmla="*/ 66 h 328"/>
                  <a:gd name="T38" fmla="*/ 309 w 361"/>
                  <a:gd name="T39" fmla="*/ 91 h 328"/>
                  <a:gd name="T40" fmla="*/ 332 w 361"/>
                  <a:gd name="T41" fmla="*/ 150 h 328"/>
                  <a:gd name="T42" fmla="*/ 339 w 361"/>
                  <a:gd name="T43" fmla="*/ 190 h 328"/>
                  <a:gd name="T44" fmla="*/ 349 w 361"/>
                  <a:gd name="T45" fmla="*/ 225 h 328"/>
                  <a:gd name="T46" fmla="*/ 361 w 361"/>
                  <a:gd name="T47" fmla="*/ 262 h 328"/>
                  <a:gd name="T48" fmla="*/ 354 w 361"/>
                  <a:gd name="T49" fmla="*/ 298 h 328"/>
                  <a:gd name="T50" fmla="*/ 328 w 361"/>
                  <a:gd name="T51" fmla="*/ 312 h 328"/>
                  <a:gd name="T52" fmla="*/ 293 w 361"/>
                  <a:gd name="T53" fmla="*/ 319 h 328"/>
                  <a:gd name="T54" fmla="*/ 244 w 361"/>
                  <a:gd name="T55" fmla="*/ 323 h 328"/>
                  <a:gd name="T56" fmla="*/ 194 w 361"/>
                  <a:gd name="T57" fmla="*/ 326 h 328"/>
                  <a:gd name="T58" fmla="*/ 127 w 361"/>
                  <a:gd name="T59" fmla="*/ 328 h 328"/>
                  <a:gd name="T60" fmla="*/ 75 w 361"/>
                  <a:gd name="T61" fmla="*/ 323 h 328"/>
                  <a:gd name="T62" fmla="*/ 31 w 361"/>
                  <a:gd name="T63" fmla="*/ 312 h 328"/>
                  <a:gd name="T64" fmla="*/ 9 w 361"/>
                  <a:gd name="T65" fmla="*/ 283 h 328"/>
                  <a:gd name="T66" fmla="*/ 0 w 361"/>
                  <a:gd name="T67" fmla="*/ 232 h 328"/>
                  <a:gd name="T68" fmla="*/ 5 w 361"/>
                  <a:gd name="T69" fmla="*/ 176 h 328"/>
                  <a:gd name="T70" fmla="*/ 14 w 361"/>
                  <a:gd name="T71" fmla="*/ 111 h 328"/>
                  <a:gd name="T72" fmla="*/ 38 w 361"/>
                  <a:gd name="T73" fmla="*/ 57 h 328"/>
                  <a:gd name="T74" fmla="*/ 65 w 361"/>
                  <a:gd name="T75" fmla="*/ 7 h 328"/>
                  <a:gd name="T76" fmla="*/ 66 w 361"/>
                  <a:gd name="T77" fmla="*/ 3 h 328"/>
                  <a:gd name="T78" fmla="*/ 68 w 361"/>
                  <a:gd name="T7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1" h="328">
                    <a:moveTo>
                      <a:pt x="72" y="0"/>
                    </a:moveTo>
                    <a:lnTo>
                      <a:pt x="75" y="7"/>
                    </a:lnTo>
                    <a:lnTo>
                      <a:pt x="77" y="14"/>
                    </a:lnTo>
                    <a:lnTo>
                      <a:pt x="77" y="22"/>
                    </a:lnTo>
                    <a:lnTo>
                      <a:pt x="77" y="29"/>
                    </a:lnTo>
                    <a:lnTo>
                      <a:pt x="77" y="75"/>
                    </a:lnTo>
                    <a:lnTo>
                      <a:pt x="77" y="118"/>
                    </a:lnTo>
                    <a:lnTo>
                      <a:pt x="80" y="141"/>
                    </a:lnTo>
                    <a:lnTo>
                      <a:pt x="82" y="166"/>
                    </a:lnTo>
                    <a:lnTo>
                      <a:pt x="79" y="188"/>
                    </a:lnTo>
                    <a:lnTo>
                      <a:pt x="72" y="211"/>
                    </a:lnTo>
                    <a:lnTo>
                      <a:pt x="68" y="235"/>
                    </a:lnTo>
                    <a:lnTo>
                      <a:pt x="70" y="260"/>
                    </a:lnTo>
                    <a:lnTo>
                      <a:pt x="79" y="267"/>
                    </a:lnTo>
                    <a:lnTo>
                      <a:pt x="92" y="270"/>
                    </a:lnTo>
                    <a:lnTo>
                      <a:pt x="106" y="270"/>
                    </a:lnTo>
                    <a:lnTo>
                      <a:pt x="122" y="269"/>
                    </a:lnTo>
                    <a:lnTo>
                      <a:pt x="181" y="263"/>
                    </a:lnTo>
                    <a:lnTo>
                      <a:pt x="239" y="258"/>
                    </a:lnTo>
                    <a:lnTo>
                      <a:pt x="251" y="256"/>
                    </a:lnTo>
                    <a:lnTo>
                      <a:pt x="267" y="255"/>
                    </a:lnTo>
                    <a:lnTo>
                      <a:pt x="281" y="251"/>
                    </a:lnTo>
                    <a:lnTo>
                      <a:pt x="291" y="246"/>
                    </a:lnTo>
                    <a:lnTo>
                      <a:pt x="297" y="235"/>
                    </a:lnTo>
                    <a:lnTo>
                      <a:pt x="300" y="220"/>
                    </a:lnTo>
                    <a:lnTo>
                      <a:pt x="300" y="201"/>
                    </a:lnTo>
                    <a:lnTo>
                      <a:pt x="300" y="180"/>
                    </a:lnTo>
                    <a:lnTo>
                      <a:pt x="298" y="159"/>
                    </a:lnTo>
                    <a:lnTo>
                      <a:pt x="297" y="145"/>
                    </a:lnTo>
                    <a:lnTo>
                      <a:pt x="291" y="120"/>
                    </a:lnTo>
                    <a:lnTo>
                      <a:pt x="284" y="99"/>
                    </a:lnTo>
                    <a:lnTo>
                      <a:pt x="277" y="78"/>
                    </a:lnTo>
                    <a:lnTo>
                      <a:pt x="274" y="56"/>
                    </a:lnTo>
                    <a:lnTo>
                      <a:pt x="279" y="54"/>
                    </a:lnTo>
                    <a:lnTo>
                      <a:pt x="283" y="56"/>
                    </a:lnTo>
                    <a:lnTo>
                      <a:pt x="284" y="59"/>
                    </a:lnTo>
                    <a:lnTo>
                      <a:pt x="288" y="61"/>
                    </a:lnTo>
                    <a:lnTo>
                      <a:pt x="291" y="66"/>
                    </a:lnTo>
                    <a:lnTo>
                      <a:pt x="293" y="68"/>
                    </a:lnTo>
                    <a:lnTo>
                      <a:pt x="309" y="91"/>
                    </a:lnTo>
                    <a:lnTo>
                      <a:pt x="321" y="120"/>
                    </a:lnTo>
                    <a:lnTo>
                      <a:pt x="332" y="150"/>
                    </a:lnTo>
                    <a:lnTo>
                      <a:pt x="335" y="169"/>
                    </a:lnTo>
                    <a:lnTo>
                      <a:pt x="339" y="190"/>
                    </a:lnTo>
                    <a:lnTo>
                      <a:pt x="342" y="208"/>
                    </a:lnTo>
                    <a:lnTo>
                      <a:pt x="349" y="225"/>
                    </a:lnTo>
                    <a:lnTo>
                      <a:pt x="356" y="242"/>
                    </a:lnTo>
                    <a:lnTo>
                      <a:pt x="361" y="262"/>
                    </a:lnTo>
                    <a:lnTo>
                      <a:pt x="361" y="281"/>
                    </a:lnTo>
                    <a:lnTo>
                      <a:pt x="354" y="298"/>
                    </a:lnTo>
                    <a:lnTo>
                      <a:pt x="344" y="307"/>
                    </a:lnTo>
                    <a:lnTo>
                      <a:pt x="328" y="312"/>
                    </a:lnTo>
                    <a:lnTo>
                      <a:pt x="311" y="318"/>
                    </a:lnTo>
                    <a:lnTo>
                      <a:pt x="293" y="319"/>
                    </a:lnTo>
                    <a:lnTo>
                      <a:pt x="269" y="321"/>
                    </a:lnTo>
                    <a:lnTo>
                      <a:pt x="244" y="323"/>
                    </a:lnTo>
                    <a:lnTo>
                      <a:pt x="220" y="323"/>
                    </a:lnTo>
                    <a:lnTo>
                      <a:pt x="194" y="326"/>
                    </a:lnTo>
                    <a:lnTo>
                      <a:pt x="162" y="328"/>
                    </a:lnTo>
                    <a:lnTo>
                      <a:pt x="127" y="328"/>
                    </a:lnTo>
                    <a:lnTo>
                      <a:pt x="101" y="326"/>
                    </a:lnTo>
                    <a:lnTo>
                      <a:pt x="75" y="323"/>
                    </a:lnTo>
                    <a:lnTo>
                      <a:pt x="52" y="319"/>
                    </a:lnTo>
                    <a:lnTo>
                      <a:pt x="31" y="312"/>
                    </a:lnTo>
                    <a:lnTo>
                      <a:pt x="17" y="300"/>
                    </a:lnTo>
                    <a:lnTo>
                      <a:pt x="9" y="283"/>
                    </a:lnTo>
                    <a:lnTo>
                      <a:pt x="2" y="258"/>
                    </a:lnTo>
                    <a:lnTo>
                      <a:pt x="0" y="232"/>
                    </a:lnTo>
                    <a:lnTo>
                      <a:pt x="2" y="204"/>
                    </a:lnTo>
                    <a:lnTo>
                      <a:pt x="5" y="176"/>
                    </a:lnTo>
                    <a:lnTo>
                      <a:pt x="9" y="143"/>
                    </a:lnTo>
                    <a:lnTo>
                      <a:pt x="14" y="111"/>
                    </a:lnTo>
                    <a:lnTo>
                      <a:pt x="24" y="84"/>
                    </a:lnTo>
                    <a:lnTo>
                      <a:pt x="38" y="57"/>
                    </a:lnTo>
                    <a:lnTo>
                      <a:pt x="52" y="33"/>
                    </a:lnTo>
                    <a:lnTo>
                      <a:pt x="65" y="7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32">
                <a:extLst>
                  <a:ext uri="{FF2B5EF4-FFF2-40B4-BE49-F238E27FC236}">
                    <a16:creationId xmlns:a16="http://schemas.microsoft.com/office/drawing/2014/main" xmlns="" id="{038064A6-4833-4740-A0F8-8583C40CB8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463" y="422276"/>
                <a:ext cx="406400" cy="598488"/>
              </a:xfrm>
              <a:custGeom>
                <a:avLst/>
                <a:gdLst>
                  <a:gd name="T0" fmla="*/ 8 w 256"/>
                  <a:gd name="T1" fmla="*/ 377 h 377"/>
                  <a:gd name="T2" fmla="*/ 2 w 256"/>
                  <a:gd name="T3" fmla="*/ 370 h 377"/>
                  <a:gd name="T4" fmla="*/ 0 w 256"/>
                  <a:gd name="T5" fmla="*/ 361 h 377"/>
                  <a:gd name="T6" fmla="*/ 3 w 256"/>
                  <a:gd name="T7" fmla="*/ 354 h 377"/>
                  <a:gd name="T8" fmla="*/ 8 w 256"/>
                  <a:gd name="T9" fmla="*/ 346 h 377"/>
                  <a:gd name="T10" fmla="*/ 14 w 256"/>
                  <a:gd name="T11" fmla="*/ 340 h 377"/>
                  <a:gd name="T12" fmla="*/ 54 w 256"/>
                  <a:gd name="T13" fmla="*/ 285 h 377"/>
                  <a:gd name="T14" fmla="*/ 94 w 256"/>
                  <a:gd name="T15" fmla="*/ 227 h 377"/>
                  <a:gd name="T16" fmla="*/ 131 w 256"/>
                  <a:gd name="T17" fmla="*/ 164 h 377"/>
                  <a:gd name="T18" fmla="*/ 152 w 256"/>
                  <a:gd name="T19" fmla="*/ 124 h 377"/>
                  <a:gd name="T20" fmla="*/ 171 w 256"/>
                  <a:gd name="T21" fmla="*/ 87 h 377"/>
                  <a:gd name="T22" fmla="*/ 174 w 256"/>
                  <a:gd name="T23" fmla="*/ 77 h 377"/>
                  <a:gd name="T24" fmla="*/ 180 w 256"/>
                  <a:gd name="T25" fmla="*/ 63 h 377"/>
                  <a:gd name="T26" fmla="*/ 181 w 256"/>
                  <a:gd name="T27" fmla="*/ 49 h 377"/>
                  <a:gd name="T28" fmla="*/ 181 w 256"/>
                  <a:gd name="T29" fmla="*/ 37 h 377"/>
                  <a:gd name="T30" fmla="*/ 178 w 256"/>
                  <a:gd name="T31" fmla="*/ 26 h 377"/>
                  <a:gd name="T32" fmla="*/ 171 w 256"/>
                  <a:gd name="T33" fmla="*/ 21 h 377"/>
                  <a:gd name="T34" fmla="*/ 162 w 256"/>
                  <a:gd name="T35" fmla="*/ 16 h 377"/>
                  <a:gd name="T36" fmla="*/ 155 w 256"/>
                  <a:gd name="T37" fmla="*/ 7 h 377"/>
                  <a:gd name="T38" fmla="*/ 155 w 256"/>
                  <a:gd name="T39" fmla="*/ 5 h 377"/>
                  <a:gd name="T40" fmla="*/ 157 w 256"/>
                  <a:gd name="T41" fmla="*/ 2 h 377"/>
                  <a:gd name="T42" fmla="*/ 159 w 256"/>
                  <a:gd name="T43" fmla="*/ 2 h 377"/>
                  <a:gd name="T44" fmla="*/ 162 w 256"/>
                  <a:gd name="T45" fmla="*/ 0 h 377"/>
                  <a:gd name="T46" fmla="*/ 174 w 256"/>
                  <a:gd name="T47" fmla="*/ 2 h 377"/>
                  <a:gd name="T48" fmla="*/ 194 w 256"/>
                  <a:gd name="T49" fmla="*/ 7 h 377"/>
                  <a:gd name="T50" fmla="*/ 214 w 256"/>
                  <a:gd name="T51" fmla="*/ 14 h 377"/>
                  <a:gd name="T52" fmla="*/ 232 w 256"/>
                  <a:gd name="T53" fmla="*/ 23 h 377"/>
                  <a:gd name="T54" fmla="*/ 244 w 256"/>
                  <a:gd name="T55" fmla="*/ 30 h 377"/>
                  <a:gd name="T56" fmla="*/ 251 w 256"/>
                  <a:gd name="T57" fmla="*/ 38 h 377"/>
                  <a:gd name="T58" fmla="*/ 255 w 256"/>
                  <a:gd name="T59" fmla="*/ 51 h 377"/>
                  <a:gd name="T60" fmla="*/ 256 w 256"/>
                  <a:gd name="T61" fmla="*/ 65 h 377"/>
                  <a:gd name="T62" fmla="*/ 249 w 256"/>
                  <a:gd name="T63" fmla="*/ 77 h 377"/>
                  <a:gd name="T64" fmla="*/ 239 w 256"/>
                  <a:gd name="T65" fmla="*/ 93 h 377"/>
                  <a:gd name="T66" fmla="*/ 223 w 256"/>
                  <a:gd name="T67" fmla="*/ 107 h 377"/>
                  <a:gd name="T68" fmla="*/ 209 w 256"/>
                  <a:gd name="T69" fmla="*/ 120 h 377"/>
                  <a:gd name="T70" fmla="*/ 199 w 256"/>
                  <a:gd name="T71" fmla="*/ 133 h 377"/>
                  <a:gd name="T72" fmla="*/ 159 w 256"/>
                  <a:gd name="T73" fmla="*/ 185 h 377"/>
                  <a:gd name="T74" fmla="*/ 118 w 256"/>
                  <a:gd name="T75" fmla="*/ 241 h 377"/>
                  <a:gd name="T76" fmla="*/ 80 w 256"/>
                  <a:gd name="T77" fmla="*/ 295 h 377"/>
                  <a:gd name="T78" fmla="*/ 43 w 256"/>
                  <a:gd name="T79" fmla="*/ 347 h 377"/>
                  <a:gd name="T80" fmla="*/ 38 w 256"/>
                  <a:gd name="T81" fmla="*/ 354 h 377"/>
                  <a:gd name="T82" fmla="*/ 33 w 256"/>
                  <a:gd name="T83" fmla="*/ 363 h 377"/>
                  <a:gd name="T84" fmla="*/ 26 w 256"/>
                  <a:gd name="T85" fmla="*/ 372 h 377"/>
                  <a:gd name="T86" fmla="*/ 19 w 256"/>
                  <a:gd name="T87" fmla="*/ 377 h 377"/>
                  <a:gd name="T88" fmla="*/ 8 w 256"/>
                  <a:gd name="T8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6" h="377">
                    <a:moveTo>
                      <a:pt x="8" y="377"/>
                    </a:moveTo>
                    <a:lnTo>
                      <a:pt x="2" y="370"/>
                    </a:lnTo>
                    <a:lnTo>
                      <a:pt x="0" y="361"/>
                    </a:lnTo>
                    <a:lnTo>
                      <a:pt x="3" y="354"/>
                    </a:lnTo>
                    <a:lnTo>
                      <a:pt x="8" y="346"/>
                    </a:lnTo>
                    <a:lnTo>
                      <a:pt x="14" y="340"/>
                    </a:lnTo>
                    <a:lnTo>
                      <a:pt x="54" y="285"/>
                    </a:lnTo>
                    <a:lnTo>
                      <a:pt x="94" y="227"/>
                    </a:lnTo>
                    <a:lnTo>
                      <a:pt x="131" y="164"/>
                    </a:lnTo>
                    <a:lnTo>
                      <a:pt x="152" y="124"/>
                    </a:lnTo>
                    <a:lnTo>
                      <a:pt x="171" y="87"/>
                    </a:lnTo>
                    <a:lnTo>
                      <a:pt x="174" y="77"/>
                    </a:lnTo>
                    <a:lnTo>
                      <a:pt x="180" y="63"/>
                    </a:lnTo>
                    <a:lnTo>
                      <a:pt x="181" y="49"/>
                    </a:lnTo>
                    <a:lnTo>
                      <a:pt x="181" y="37"/>
                    </a:lnTo>
                    <a:lnTo>
                      <a:pt x="178" y="26"/>
                    </a:lnTo>
                    <a:lnTo>
                      <a:pt x="171" y="21"/>
                    </a:lnTo>
                    <a:lnTo>
                      <a:pt x="162" y="16"/>
                    </a:lnTo>
                    <a:lnTo>
                      <a:pt x="155" y="7"/>
                    </a:lnTo>
                    <a:lnTo>
                      <a:pt x="155" y="5"/>
                    </a:lnTo>
                    <a:lnTo>
                      <a:pt x="157" y="2"/>
                    </a:lnTo>
                    <a:lnTo>
                      <a:pt x="159" y="2"/>
                    </a:lnTo>
                    <a:lnTo>
                      <a:pt x="162" y="0"/>
                    </a:lnTo>
                    <a:lnTo>
                      <a:pt x="174" y="2"/>
                    </a:lnTo>
                    <a:lnTo>
                      <a:pt x="194" y="7"/>
                    </a:lnTo>
                    <a:lnTo>
                      <a:pt x="214" y="14"/>
                    </a:lnTo>
                    <a:lnTo>
                      <a:pt x="232" y="23"/>
                    </a:lnTo>
                    <a:lnTo>
                      <a:pt x="244" y="30"/>
                    </a:lnTo>
                    <a:lnTo>
                      <a:pt x="251" y="38"/>
                    </a:lnTo>
                    <a:lnTo>
                      <a:pt x="255" y="51"/>
                    </a:lnTo>
                    <a:lnTo>
                      <a:pt x="256" y="65"/>
                    </a:lnTo>
                    <a:lnTo>
                      <a:pt x="249" y="77"/>
                    </a:lnTo>
                    <a:lnTo>
                      <a:pt x="239" y="93"/>
                    </a:lnTo>
                    <a:lnTo>
                      <a:pt x="223" y="107"/>
                    </a:lnTo>
                    <a:lnTo>
                      <a:pt x="209" y="120"/>
                    </a:lnTo>
                    <a:lnTo>
                      <a:pt x="199" y="133"/>
                    </a:lnTo>
                    <a:lnTo>
                      <a:pt x="159" y="185"/>
                    </a:lnTo>
                    <a:lnTo>
                      <a:pt x="118" y="241"/>
                    </a:lnTo>
                    <a:lnTo>
                      <a:pt x="80" y="295"/>
                    </a:lnTo>
                    <a:lnTo>
                      <a:pt x="43" y="347"/>
                    </a:lnTo>
                    <a:lnTo>
                      <a:pt x="38" y="354"/>
                    </a:lnTo>
                    <a:lnTo>
                      <a:pt x="33" y="363"/>
                    </a:lnTo>
                    <a:lnTo>
                      <a:pt x="26" y="372"/>
                    </a:lnTo>
                    <a:lnTo>
                      <a:pt x="19" y="377"/>
                    </a:lnTo>
                    <a:lnTo>
                      <a:pt x="8" y="37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33">
                <a:extLst>
                  <a:ext uri="{FF2B5EF4-FFF2-40B4-BE49-F238E27FC236}">
                    <a16:creationId xmlns:a16="http://schemas.microsoft.com/office/drawing/2014/main" xmlns="" id="{07F69F77-6EFE-4021-91E8-A533BA5B85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976" y="666751"/>
                <a:ext cx="449263" cy="1004888"/>
              </a:xfrm>
              <a:custGeom>
                <a:avLst/>
                <a:gdLst>
                  <a:gd name="T0" fmla="*/ 142 w 283"/>
                  <a:gd name="T1" fmla="*/ 293 h 633"/>
                  <a:gd name="T2" fmla="*/ 159 w 283"/>
                  <a:gd name="T3" fmla="*/ 293 h 633"/>
                  <a:gd name="T4" fmla="*/ 215 w 283"/>
                  <a:gd name="T5" fmla="*/ 225 h 633"/>
                  <a:gd name="T6" fmla="*/ 213 w 283"/>
                  <a:gd name="T7" fmla="*/ 183 h 633"/>
                  <a:gd name="T8" fmla="*/ 157 w 283"/>
                  <a:gd name="T9" fmla="*/ 209 h 633"/>
                  <a:gd name="T10" fmla="*/ 133 w 283"/>
                  <a:gd name="T11" fmla="*/ 270 h 633"/>
                  <a:gd name="T12" fmla="*/ 281 w 283"/>
                  <a:gd name="T13" fmla="*/ 195 h 633"/>
                  <a:gd name="T14" fmla="*/ 250 w 283"/>
                  <a:gd name="T15" fmla="*/ 242 h 633"/>
                  <a:gd name="T16" fmla="*/ 192 w 283"/>
                  <a:gd name="T17" fmla="*/ 309 h 633"/>
                  <a:gd name="T18" fmla="*/ 168 w 283"/>
                  <a:gd name="T19" fmla="*/ 337 h 633"/>
                  <a:gd name="T20" fmla="*/ 138 w 283"/>
                  <a:gd name="T21" fmla="*/ 337 h 633"/>
                  <a:gd name="T22" fmla="*/ 126 w 283"/>
                  <a:gd name="T23" fmla="*/ 359 h 633"/>
                  <a:gd name="T24" fmla="*/ 126 w 283"/>
                  <a:gd name="T25" fmla="*/ 482 h 633"/>
                  <a:gd name="T26" fmla="*/ 123 w 283"/>
                  <a:gd name="T27" fmla="*/ 578 h 633"/>
                  <a:gd name="T28" fmla="*/ 112 w 283"/>
                  <a:gd name="T29" fmla="*/ 616 h 633"/>
                  <a:gd name="T30" fmla="*/ 82 w 283"/>
                  <a:gd name="T31" fmla="*/ 632 h 633"/>
                  <a:gd name="T32" fmla="*/ 58 w 283"/>
                  <a:gd name="T33" fmla="*/ 600 h 633"/>
                  <a:gd name="T34" fmla="*/ 65 w 283"/>
                  <a:gd name="T35" fmla="*/ 523 h 633"/>
                  <a:gd name="T36" fmla="*/ 77 w 283"/>
                  <a:gd name="T37" fmla="*/ 333 h 633"/>
                  <a:gd name="T38" fmla="*/ 56 w 283"/>
                  <a:gd name="T39" fmla="*/ 298 h 633"/>
                  <a:gd name="T40" fmla="*/ 25 w 283"/>
                  <a:gd name="T41" fmla="*/ 331 h 633"/>
                  <a:gd name="T42" fmla="*/ 13 w 283"/>
                  <a:gd name="T43" fmla="*/ 314 h 633"/>
                  <a:gd name="T44" fmla="*/ 67 w 283"/>
                  <a:gd name="T45" fmla="*/ 267 h 633"/>
                  <a:gd name="T46" fmla="*/ 93 w 283"/>
                  <a:gd name="T47" fmla="*/ 221 h 633"/>
                  <a:gd name="T48" fmla="*/ 96 w 283"/>
                  <a:gd name="T49" fmla="*/ 204 h 633"/>
                  <a:gd name="T50" fmla="*/ 88 w 283"/>
                  <a:gd name="T51" fmla="*/ 180 h 633"/>
                  <a:gd name="T52" fmla="*/ 88 w 283"/>
                  <a:gd name="T53" fmla="*/ 157 h 633"/>
                  <a:gd name="T54" fmla="*/ 98 w 283"/>
                  <a:gd name="T55" fmla="*/ 143 h 633"/>
                  <a:gd name="T56" fmla="*/ 110 w 283"/>
                  <a:gd name="T57" fmla="*/ 132 h 633"/>
                  <a:gd name="T58" fmla="*/ 117 w 283"/>
                  <a:gd name="T59" fmla="*/ 122 h 633"/>
                  <a:gd name="T60" fmla="*/ 91 w 283"/>
                  <a:gd name="T61" fmla="*/ 106 h 633"/>
                  <a:gd name="T62" fmla="*/ 58 w 283"/>
                  <a:gd name="T63" fmla="*/ 99 h 633"/>
                  <a:gd name="T64" fmla="*/ 89 w 283"/>
                  <a:gd name="T65" fmla="*/ 66 h 633"/>
                  <a:gd name="T66" fmla="*/ 136 w 283"/>
                  <a:gd name="T67" fmla="*/ 40 h 633"/>
                  <a:gd name="T68" fmla="*/ 189 w 283"/>
                  <a:gd name="T69" fmla="*/ 12 h 633"/>
                  <a:gd name="T70" fmla="*/ 234 w 283"/>
                  <a:gd name="T71" fmla="*/ 3 h 633"/>
                  <a:gd name="T72" fmla="*/ 267 w 283"/>
                  <a:gd name="T73" fmla="*/ 1 h 633"/>
                  <a:gd name="T74" fmla="*/ 283 w 283"/>
                  <a:gd name="T75" fmla="*/ 26 h 633"/>
                  <a:gd name="T76" fmla="*/ 253 w 283"/>
                  <a:gd name="T77" fmla="*/ 56 h 633"/>
                  <a:gd name="T78" fmla="*/ 168 w 283"/>
                  <a:gd name="T79" fmla="*/ 118 h 633"/>
                  <a:gd name="T80" fmla="*/ 131 w 283"/>
                  <a:gd name="T81" fmla="*/ 141 h 633"/>
                  <a:gd name="T82" fmla="*/ 136 w 283"/>
                  <a:gd name="T83" fmla="*/ 167 h 633"/>
                  <a:gd name="T84" fmla="*/ 171 w 283"/>
                  <a:gd name="T85" fmla="*/ 176 h 633"/>
                  <a:gd name="T86" fmla="*/ 215 w 283"/>
                  <a:gd name="T87" fmla="*/ 159 h 633"/>
                  <a:gd name="T88" fmla="*/ 271 w 283"/>
                  <a:gd name="T89" fmla="*/ 164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3" h="633">
                    <a:moveTo>
                      <a:pt x="133" y="291"/>
                    </a:moveTo>
                    <a:lnTo>
                      <a:pt x="136" y="293"/>
                    </a:lnTo>
                    <a:lnTo>
                      <a:pt x="142" y="293"/>
                    </a:lnTo>
                    <a:lnTo>
                      <a:pt x="147" y="293"/>
                    </a:lnTo>
                    <a:lnTo>
                      <a:pt x="154" y="293"/>
                    </a:lnTo>
                    <a:lnTo>
                      <a:pt x="159" y="293"/>
                    </a:lnTo>
                    <a:lnTo>
                      <a:pt x="180" y="272"/>
                    </a:lnTo>
                    <a:lnTo>
                      <a:pt x="198" y="249"/>
                    </a:lnTo>
                    <a:lnTo>
                      <a:pt x="215" y="225"/>
                    </a:lnTo>
                    <a:lnTo>
                      <a:pt x="227" y="209"/>
                    </a:lnTo>
                    <a:lnTo>
                      <a:pt x="238" y="190"/>
                    </a:lnTo>
                    <a:lnTo>
                      <a:pt x="213" y="183"/>
                    </a:lnTo>
                    <a:lnTo>
                      <a:pt x="191" y="186"/>
                    </a:lnTo>
                    <a:lnTo>
                      <a:pt x="173" y="195"/>
                    </a:lnTo>
                    <a:lnTo>
                      <a:pt x="157" y="209"/>
                    </a:lnTo>
                    <a:lnTo>
                      <a:pt x="145" y="228"/>
                    </a:lnTo>
                    <a:lnTo>
                      <a:pt x="136" y="249"/>
                    </a:lnTo>
                    <a:lnTo>
                      <a:pt x="133" y="270"/>
                    </a:lnTo>
                    <a:lnTo>
                      <a:pt x="133" y="291"/>
                    </a:lnTo>
                    <a:close/>
                    <a:moveTo>
                      <a:pt x="283" y="174"/>
                    </a:moveTo>
                    <a:lnTo>
                      <a:pt x="281" y="195"/>
                    </a:lnTo>
                    <a:lnTo>
                      <a:pt x="274" y="213"/>
                    </a:lnTo>
                    <a:lnTo>
                      <a:pt x="262" y="228"/>
                    </a:lnTo>
                    <a:lnTo>
                      <a:pt x="250" y="242"/>
                    </a:lnTo>
                    <a:lnTo>
                      <a:pt x="236" y="256"/>
                    </a:lnTo>
                    <a:lnTo>
                      <a:pt x="215" y="283"/>
                    </a:lnTo>
                    <a:lnTo>
                      <a:pt x="192" y="309"/>
                    </a:lnTo>
                    <a:lnTo>
                      <a:pt x="185" y="317"/>
                    </a:lnTo>
                    <a:lnTo>
                      <a:pt x="177" y="328"/>
                    </a:lnTo>
                    <a:lnTo>
                      <a:pt x="168" y="337"/>
                    </a:lnTo>
                    <a:lnTo>
                      <a:pt x="161" y="340"/>
                    </a:lnTo>
                    <a:lnTo>
                      <a:pt x="149" y="340"/>
                    </a:lnTo>
                    <a:lnTo>
                      <a:pt x="138" y="337"/>
                    </a:lnTo>
                    <a:lnTo>
                      <a:pt x="128" y="333"/>
                    </a:lnTo>
                    <a:lnTo>
                      <a:pt x="124" y="345"/>
                    </a:lnTo>
                    <a:lnTo>
                      <a:pt x="126" y="359"/>
                    </a:lnTo>
                    <a:lnTo>
                      <a:pt x="126" y="372"/>
                    </a:lnTo>
                    <a:lnTo>
                      <a:pt x="128" y="427"/>
                    </a:lnTo>
                    <a:lnTo>
                      <a:pt x="126" y="482"/>
                    </a:lnTo>
                    <a:lnTo>
                      <a:pt x="123" y="537"/>
                    </a:lnTo>
                    <a:lnTo>
                      <a:pt x="123" y="557"/>
                    </a:lnTo>
                    <a:lnTo>
                      <a:pt x="123" y="578"/>
                    </a:lnTo>
                    <a:lnTo>
                      <a:pt x="121" y="588"/>
                    </a:lnTo>
                    <a:lnTo>
                      <a:pt x="117" y="602"/>
                    </a:lnTo>
                    <a:lnTo>
                      <a:pt x="112" y="616"/>
                    </a:lnTo>
                    <a:lnTo>
                      <a:pt x="105" y="628"/>
                    </a:lnTo>
                    <a:lnTo>
                      <a:pt x="95" y="633"/>
                    </a:lnTo>
                    <a:lnTo>
                      <a:pt x="82" y="632"/>
                    </a:lnTo>
                    <a:lnTo>
                      <a:pt x="72" y="623"/>
                    </a:lnTo>
                    <a:lnTo>
                      <a:pt x="63" y="611"/>
                    </a:lnTo>
                    <a:lnTo>
                      <a:pt x="58" y="600"/>
                    </a:lnTo>
                    <a:lnTo>
                      <a:pt x="58" y="576"/>
                    </a:lnTo>
                    <a:lnTo>
                      <a:pt x="61" y="550"/>
                    </a:lnTo>
                    <a:lnTo>
                      <a:pt x="65" y="523"/>
                    </a:lnTo>
                    <a:lnTo>
                      <a:pt x="68" y="462"/>
                    </a:lnTo>
                    <a:lnTo>
                      <a:pt x="74" y="398"/>
                    </a:lnTo>
                    <a:lnTo>
                      <a:pt x="77" y="333"/>
                    </a:lnTo>
                    <a:lnTo>
                      <a:pt x="79" y="277"/>
                    </a:lnTo>
                    <a:lnTo>
                      <a:pt x="68" y="284"/>
                    </a:lnTo>
                    <a:lnTo>
                      <a:pt x="56" y="298"/>
                    </a:lnTo>
                    <a:lnTo>
                      <a:pt x="44" y="312"/>
                    </a:lnTo>
                    <a:lnTo>
                      <a:pt x="35" y="323"/>
                    </a:lnTo>
                    <a:lnTo>
                      <a:pt x="25" y="331"/>
                    </a:lnTo>
                    <a:lnTo>
                      <a:pt x="13" y="335"/>
                    </a:lnTo>
                    <a:lnTo>
                      <a:pt x="0" y="331"/>
                    </a:lnTo>
                    <a:lnTo>
                      <a:pt x="13" y="314"/>
                    </a:lnTo>
                    <a:lnTo>
                      <a:pt x="30" y="298"/>
                    </a:lnTo>
                    <a:lnTo>
                      <a:pt x="49" y="283"/>
                    </a:lnTo>
                    <a:lnTo>
                      <a:pt x="67" y="267"/>
                    </a:lnTo>
                    <a:lnTo>
                      <a:pt x="79" y="255"/>
                    </a:lnTo>
                    <a:lnTo>
                      <a:pt x="88" y="241"/>
                    </a:lnTo>
                    <a:lnTo>
                      <a:pt x="93" y="221"/>
                    </a:lnTo>
                    <a:lnTo>
                      <a:pt x="95" y="216"/>
                    </a:lnTo>
                    <a:lnTo>
                      <a:pt x="95" y="209"/>
                    </a:lnTo>
                    <a:lnTo>
                      <a:pt x="96" y="204"/>
                    </a:lnTo>
                    <a:lnTo>
                      <a:pt x="96" y="199"/>
                    </a:lnTo>
                    <a:lnTo>
                      <a:pt x="93" y="188"/>
                    </a:lnTo>
                    <a:lnTo>
                      <a:pt x="88" y="180"/>
                    </a:lnTo>
                    <a:lnTo>
                      <a:pt x="86" y="169"/>
                    </a:lnTo>
                    <a:lnTo>
                      <a:pt x="86" y="162"/>
                    </a:lnTo>
                    <a:lnTo>
                      <a:pt x="88" y="157"/>
                    </a:lnTo>
                    <a:lnTo>
                      <a:pt x="91" y="152"/>
                    </a:lnTo>
                    <a:lnTo>
                      <a:pt x="95" y="146"/>
                    </a:lnTo>
                    <a:lnTo>
                      <a:pt x="98" y="143"/>
                    </a:lnTo>
                    <a:lnTo>
                      <a:pt x="102" y="139"/>
                    </a:lnTo>
                    <a:lnTo>
                      <a:pt x="107" y="136"/>
                    </a:lnTo>
                    <a:lnTo>
                      <a:pt x="110" y="132"/>
                    </a:lnTo>
                    <a:lnTo>
                      <a:pt x="114" y="129"/>
                    </a:lnTo>
                    <a:lnTo>
                      <a:pt x="117" y="125"/>
                    </a:lnTo>
                    <a:lnTo>
                      <a:pt x="117" y="122"/>
                    </a:lnTo>
                    <a:lnTo>
                      <a:pt x="114" y="113"/>
                    </a:lnTo>
                    <a:lnTo>
                      <a:pt x="103" y="108"/>
                    </a:lnTo>
                    <a:lnTo>
                      <a:pt x="91" y="106"/>
                    </a:lnTo>
                    <a:lnTo>
                      <a:pt x="79" y="104"/>
                    </a:lnTo>
                    <a:lnTo>
                      <a:pt x="67" y="103"/>
                    </a:lnTo>
                    <a:lnTo>
                      <a:pt x="58" y="99"/>
                    </a:lnTo>
                    <a:lnTo>
                      <a:pt x="65" y="85"/>
                    </a:lnTo>
                    <a:lnTo>
                      <a:pt x="75" y="75"/>
                    </a:lnTo>
                    <a:lnTo>
                      <a:pt x="89" y="66"/>
                    </a:lnTo>
                    <a:lnTo>
                      <a:pt x="105" y="57"/>
                    </a:lnTo>
                    <a:lnTo>
                      <a:pt x="119" y="50"/>
                    </a:lnTo>
                    <a:lnTo>
                      <a:pt x="136" y="40"/>
                    </a:lnTo>
                    <a:lnTo>
                      <a:pt x="156" y="31"/>
                    </a:lnTo>
                    <a:lnTo>
                      <a:pt x="173" y="21"/>
                    </a:lnTo>
                    <a:lnTo>
                      <a:pt x="189" y="12"/>
                    </a:lnTo>
                    <a:lnTo>
                      <a:pt x="205" y="8"/>
                    </a:lnTo>
                    <a:lnTo>
                      <a:pt x="220" y="7"/>
                    </a:lnTo>
                    <a:lnTo>
                      <a:pt x="234" y="3"/>
                    </a:lnTo>
                    <a:lnTo>
                      <a:pt x="245" y="0"/>
                    </a:lnTo>
                    <a:lnTo>
                      <a:pt x="257" y="0"/>
                    </a:lnTo>
                    <a:lnTo>
                      <a:pt x="267" y="1"/>
                    </a:lnTo>
                    <a:lnTo>
                      <a:pt x="278" y="5"/>
                    </a:lnTo>
                    <a:lnTo>
                      <a:pt x="283" y="12"/>
                    </a:lnTo>
                    <a:lnTo>
                      <a:pt x="283" y="26"/>
                    </a:lnTo>
                    <a:lnTo>
                      <a:pt x="276" y="36"/>
                    </a:lnTo>
                    <a:lnTo>
                      <a:pt x="264" y="47"/>
                    </a:lnTo>
                    <a:lnTo>
                      <a:pt x="253" y="56"/>
                    </a:lnTo>
                    <a:lnTo>
                      <a:pt x="224" y="78"/>
                    </a:lnTo>
                    <a:lnTo>
                      <a:pt x="198" y="97"/>
                    </a:lnTo>
                    <a:lnTo>
                      <a:pt x="168" y="118"/>
                    </a:lnTo>
                    <a:lnTo>
                      <a:pt x="157" y="124"/>
                    </a:lnTo>
                    <a:lnTo>
                      <a:pt x="143" y="132"/>
                    </a:lnTo>
                    <a:lnTo>
                      <a:pt x="131" y="141"/>
                    </a:lnTo>
                    <a:lnTo>
                      <a:pt x="124" y="148"/>
                    </a:lnTo>
                    <a:lnTo>
                      <a:pt x="128" y="157"/>
                    </a:lnTo>
                    <a:lnTo>
                      <a:pt x="136" y="167"/>
                    </a:lnTo>
                    <a:lnTo>
                      <a:pt x="149" y="174"/>
                    </a:lnTo>
                    <a:lnTo>
                      <a:pt x="159" y="178"/>
                    </a:lnTo>
                    <a:lnTo>
                      <a:pt x="171" y="176"/>
                    </a:lnTo>
                    <a:lnTo>
                      <a:pt x="184" y="169"/>
                    </a:lnTo>
                    <a:lnTo>
                      <a:pt x="196" y="164"/>
                    </a:lnTo>
                    <a:lnTo>
                      <a:pt x="215" y="159"/>
                    </a:lnTo>
                    <a:lnTo>
                      <a:pt x="236" y="155"/>
                    </a:lnTo>
                    <a:lnTo>
                      <a:pt x="255" y="157"/>
                    </a:lnTo>
                    <a:lnTo>
                      <a:pt x="271" y="164"/>
                    </a:lnTo>
                    <a:lnTo>
                      <a:pt x="283" y="17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34">
                <a:extLst>
                  <a:ext uri="{FF2B5EF4-FFF2-40B4-BE49-F238E27FC236}">
                    <a16:creationId xmlns:a16="http://schemas.microsoft.com/office/drawing/2014/main" xmlns="" id="{9394D50A-4878-495A-8BB3-793C66CFE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812801"/>
                <a:ext cx="282575" cy="266700"/>
              </a:xfrm>
              <a:custGeom>
                <a:avLst/>
                <a:gdLst>
                  <a:gd name="T0" fmla="*/ 169 w 178"/>
                  <a:gd name="T1" fmla="*/ 4 h 168"/>
                  <a:gd name="T2" fmla="*/ 178 w 178"/>
                  <a:gd name="T3" fmla="*/ 19 h 168"/>
                  <a:gd name="T4" fmla="*/ 178 w 178"/>
                  <a:gd name="T5" fmla="*/ 35 h 168"/>
                  <a:gd name="T6" fmla="*/ 171 w 178"/>
                  <a:gd name="T7" fmla="*/ 53 h 168"/>
                  <a:gd name="T8" fmla="*/ 161 w 178"/>
                  <a:gd name="T9" fmla="*/ 68 h 168"/>
                  <a:gd name="T10" fmla="*/ 147 w 178"/>
                  <a:gd name="T11" fmla="*/ 84 h 168"/>
                  <a:gd name="T12" fmla="*/ 134 w 178"/>
                  <a:gd name="T13" fmla="*/ 98 h 168"/>
                  <a:gd name="T14" fmla="*/ 126 w 178"/>
                  <a:gd name="T15" fmla="*/ 110 h 168"/>
                  <a:gd name="T16" fmla="*/ 136 w 178"/>
                  <a:gd name="T17" fmla="*/ 115 h 168"/>
                  <a:gd name="T18" fmla="*/ 145 w 178"/>
                  <a:gd name="T19" fmla="*/ 122 h 168"/>
                  <a:gd name="T20" fmla="*/ 152 w 178"/>
                  <a:gd name="T21" fmla="*/ 129 h 168"/>
                  <a:gd name="T22" fmla="*/ 155 w 178"/>
                  <a:gd name="T23" fmla="*/ 140 h 168"/>
                  <a:gd name="T24" fmla="*/ 154 w 178"/>
                  <a:gd name="T25" fmla="*/ 154 h 168"/>
                  <a:gd name="T26" fmla="*/ 138 w 178"/>
                  <a:gd name="T27" fmla="*/ 163 h 168"/>
                  <a:gd name="T28" fmla="*/ 117 w 178"/>
                  <a:gd name="T29" fmla="*/ 168 h 168"/>
                  <a:gd name="T30" fmla="*/ 94 w 178"/>
                  <a:gd name="T31" fmla="*/ 166 h 168"/>
                  <a:gd name="T32" fmla="*/ 91 w 178"/>
                  <a:gd name="T33" fmla="*/ 163 h 168"/>
                  <a:gd name="T34" fmla="*/ 89 w 178"/>
                  <a:gd name="T35" fmla="*/ 157 h 168"/>
                  <a:gd name="T36" fmla="*/ 86 w 178"/>
                  <a:gd name="T37" fmla="*/ 152 h 168"/>
                  <a:gd name="T38" fmla="*/ 84 w 178"/>
                  <a:gd name="T39" fmla="*/ 147 h 168"/>
                  <a:gd name="T40" fmla="*/ 75 w 178"/>
                  <a:gd name="T41" fmla="*/ 140 h 168"/>
                  <a:gd name="T42" fmla="*/ 70 w 178"/>
                  <a:gd name="T43" fmla="*/ 129 h 168"/>
                  <a:gd name="T44" fmla="*/ 72 w 178"/>
                  <a:gd name="T45" fmla="*/ 117 h 168"/>
                  <a:gd name="T46" fmla="*/ 77 w 178"/>
                  <a:gd name="T47" fmla="*/ 107 h 168"/>
                  <a:gd name="T48" fmla="*/ 65 w 178"/>
                  <a:gd name="T49" fmla="*/ 107 h 168"/>
                  <a:gd name="T50" fmla="*/ 51 w 178"/>
                  <a:gd name="T51" fmla="*/ 112 h 168"/>
                  <a:gd name="T52" fmla="*/ 38 w 178"/>
                  <a:gd name="T53" fmla="*/ 119 h 168"/>
                  <a:gd name="T54" fmla="*/ 25 w 178"/>
                  <a:gd name="T55" fmla="*/ 122 h 168"/>
                  <a:gd name="T56" fmla="*/ 12 w 178"/>
                  <a:gd name="T57" fmla="*/ 124 h 168"/>
                  <a:gd name="T58" fmla="*/ 0 w 178"/>
                  <a:gd name="T59" fmla="*/ 117 h 168"/>
                  <a:gd name="T60" fmla="*/ 7 w 178"/>
                  <a:gd name="T61" fmla="*/ 100 h 168"/>
                  <a:gd name="T62" fmla="*/ 21 w 178"/>
                  <a:gd name="T63" fmla="*/ 86 h 168"/>
                  <a:gd name="T64" fmla="*/ 38 w 178"/>
                  <a:gd name="T65" fmla="*/ 74 h 168"/>
                  <a:gd name="T66" fmla="*/ 56 w 178"/>
                  <a:gd name="T67" fmla="*/ 61 h 168"/>
                  <a:gd name="T68" fmla="*/ 63 w 178"/>
                  <a:gd name="T69" fmla="*/ 56 h 168"/>
                  <a:gd name="T70" fmla="*/ 72 w 178"/>
                  <a:gd name="T71" fmla="*/ 49 h 168"/>
                  <a:gd name="T72" fmla="*/ 77 w 178"/>
                  <a:gd name="T73" fmla="*/ 46 h 168"/>
                  <a:gd name="T74" fmla="*/ 82 w 178"/>
                  <a:gd name="T75" fmla="*/ 40 h 168"/>
                  <a:gd name="T76" fmla="*/ 89 w 178"/>
                  <a:gd name="T77" fmla="*/ 37 h 168"/>
                  <a:gd name="T78" fmla="*/ 98 w 178"/>
                  <a:gd name="T79" fmla="*/ 28 h 168"/>
                  <a:gd name="T80" fmla="*/ 108 w 178"/>
                  <a:gd name="T81" fmla="*/ 19 h 168"/>
                  <a:gd name="T82" fmla="*/ 121 w 178"/>
                  <a:gd name="T83" fmla="*/ 11 h 168"/>
                  <a:gd name="T84" fmla="*/ 134 w 178"/>
                  <a:gd name="T85" fmla="*/ 4 h 168"/>
                  <a:gd name="T86" fmla="*/ 150 w 178"/>
                  <a:gd name="T87" fmla="*/ 0 h 168"/>
                  <a:gd name="T88" fmla="*/ 169 w 178"/>
                  <a:gd name="T89" fmla="*/ 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" h="168">
                    <a:moveTo>
                      <a:pt x="169" y="4"/>
                    </a:moveTo>
                    <a:lnTo>
                      <a:pt x="178" y="19"/>
                    </a:lnTo>
                    <a:lnTo>
                      <a:pt x="178" y="35"/>
                    </a:lnTo>
                    <a:lnTo>
                      <a:pt x="171" y="53"/>
                    </a:lnTo>
                    <a:lnTo>
                      <a:pt x="161" y="68"/>
                    </a:lnTo>
                    <a:lnTo>
                      <a:pt x="147" y="84"/>
                    </a:lnTo>
                    <a:lnTo>
                      <a:pt x="134" y="98"/>
                    </a:lnTo>
                    <a:lnTo>
                      <a:pt x="126" y="110"/>
                    </a:lnTo>
                    <a:lnTo>
                      <a:pt x="136" y="115"/>
                    </a:lnTo>
                    <a:lnTo>
                      <a:pt x="145" y="122"/>
                    </a:lnTo>
                    <a:lnTo>
                      <a:pt x="152" y="129"/>
                    </a:lnTo>
                    <a:lnTo>
                      <a:pt x="155" y="140"/>
                    </a:lnTo>
                    <a:lnTo>
                      <a:pt x="154" y="154"/>
                    </a:lnTo>
                    <a:lnTo>
                      <a:pt x="138" y="163"/>
                    </a:lnTo>
                    <a:lnTo>
                      <a:pt x="117" y="168"/>
                    </a:lnTo>
                    <a:lnTo>
                      <a:pt x="94" y="166"/>
                    </a:lnTo>
                    <a:lnTo>
                      <a:pt x="91" y="163"/>
                    </a:lnTo>
                    <a:lnTo>
                      <a:pt x="89" y="157"/>
                    </a:lnTo>
                    <a:lnTo>
                      <a:pt x="86" y="152"/>
                    </a:lnTo>
                    <a:lnTo>
                      <a:pt x="84" y="147"/>
                    </a:lnTo>
                    <a:lnTo>
                      <a:pt x="75" y="140"/>
                    </a:lnTo>
                    <a:lnTo>
                      <a:pt x="70" y="129"/>
                    </a:lnTo>
                    <a:lnTo>
                      <a:pt x="72" y="117"/>
                    </a:lnTo>
                    <a:lnTo>
                      <a:pt x="77" y="107"/>
                    </a:lnTo>
                    <a:lnTo>
                      <a:pt x="65" y="107"/>
                    </a:lnTo>
                    <a:lnTo>
                      <a:pt x="51" y="112"/>
                    </a:lnTo>
                    <a:lnTo>
                      <a:pt x="38" y="119"/>
                    </a:lnTo>
                    <a:lnTo>
                      <a:pt x="25" y="122"/>
                    </a:lnTo>
                    <a:lnTo>
                      <a:pt x="12" y="124"/>
                    </a:lnTo>
                    <a:lnTo>
                      <a:pt x="0" y="117"/>
                    </a:lnTo>
                    <a:lnTo>
                      <a:pt x="7" y="100"/>
                    </a:lnTo>
                    <a:lnTo>
                      <a:pt x="21" y="86"/>
                    </a:lnTo>
                    <a:lnTo>
                      <a:pt x="38" y="74"/>
                    </a:lnTo>
                    <a:lnTo>
                      <a:pt x="56" y="61"/>
                    </a:lnTo>
                    <a:lnTo>
                      <a:pt x="63" y="56"/>
                    </a:lnTo>
                    <a:lnTo>
                      <a:pt x="72" y="49"/>
                    </a:lnTo>
                    <a:lnTo>
                      <a:pt x="77" y="46"/>
                    </a:lnTo>
                    <a:lnTo>
                      <a:pt x="82" y="40"/>
                    </a:lnTo>
                    <a:lnTo>
                      <a:pt x="89" y="37"/>
                    </a:lnTo>
                    <a:lnTo>
                      <a:pt x="98" y="28"/>
                    </a:lnTo>
                    <a:lnTo>
                      <a:pt x="108" y="19"/>
                    </a:lnTo>
                    <a:lnTo>
                      <a:pt x="121" y="11"/>
                    </a:lnTo>
                    <a:lnTo>
                      <a:pt x="134" y="4"/>
                    </a:lnTo>
                    <a:lnTo>
                      <a:pt x="15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5">
                <a:extLst>
                  <a:ext uri="{FF2B5EF4-FFF2-40B4-BE49-F238E27FC236}">
                    <a16:creationId xmlns:a16="http://schemas.microsoft.com/office/drawing/2014/main" xmlns="" id="{BC4AD84A-1428-46EE-B572-8B98837409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738" y="1093788"/>
                <a:ext cx="122238" cy="309563"/>
              </a:xfrm>
              <a:custGeom>
                <a:avLst/>
                <a:gdLst>
                  <a:gd name="T0" fmla="*/ 31 w 77"/>
                  <a:gd name="T1" fmla="*/ 0 h 195"/>
                  <a:gd name="T2" fmla="*/ 40 w 77"/>
                  <a:gd name="T3" fmla="*/ 3 h 195"/>
                  <a:gd name="T4" fmla="*/ 44 w 77"/>
                  <a:gd name="T5" fmla="*/ 10 h 195"/>
                  <a:gd name="T6" fmla="*/ 45 w 77"/>
                  <a:gd name="T7" fmla="*/ 19 h 195"/>
                  <a:gd name="T8" fmla="*/ 47 w 77"/>
                  <a:gd name="T9" fmla="*/ 27 h 195"/>
                  <a:gd name="T10" fmla="*/ 49 w 77"/>
                  <a:gd name="T11" fmla="*/ 38 h 195"/>
                  <a:gd name="T12" fmla="*/ 54 w 77"/>
                  <a:gd name="T13" fmla="*/ 52 h 195"/>
                  <a:gd name="T14" fmla="*/ 63 w 77"/>
                  <a:gd name="T15" fmla="*/ 71 h 195"/>
                  <a:gd name="T16" fmla="*/ 72 w 77"/>
                  <a:gd name="T17" fmla="*/ 90 h 195"/>
                  <a:gd name="T18" fmla="*/ 77 w 77"/>
                  <a:gd name="T19" fmla="*/ 113 h 195"/>
                  <a:gd name="T20" fmla="*/ 77 w 77"/>
                  <a:gd name="T21" fmla="*/ 130 h 195"/>
                  <a:gd name="T22" fmla="*/ 75 w 77"/>
                  <a:gd name="T23" fmla="*/ 148 h 195"/>
                  <a:gd name="T24" fmla="*/ 72 w 77"/>
                  <a:gd name="T25" fmla="*/ 164 h 195"/>
                  <a:gd name="T26" fmla="*/ 65 w 77"/>
                  <a:gd name="T27" fmla="*/ 179 h 195"/>
                  <a:gd name="T28" fmla="*/ 56 w 77"/>
                  <a:gd name="T29" fmla="*/ 190 h 195"/>
                  <a:gd name="T30" fmla="*/ 45 w 77"/>
                  <a:gd name="T31" fmla="*/ 195 h 195"/>
                  <a:gd name="T32" fmla="*/ 30 w 77"/>
                  <a:gd name="T33" fmla="*/ 192 h 195"/>
                  <a:gd name="T34" fmla="*/ 17 w 77"/>
                  <a:gd name="T35" fmla="*/ 179 h 195"/>
                  <a:gd name="T36" fmla="*/ 7 w 77"/>
                  <a:gd name="T37" fmla="*/ 162 h 195"/>
                  <a:gd name="T38" fmla="*/ 2 w 77"/>
                  <a:gd name="T39" fmla="*/ 143 h 195"/>
                  <a:gd name="T40" fmla="*/ 0 w 77"/>
                  <a:gd name="T41" fmla="*/ 125 h 195"/>
                  <a:gd name="T42" fmla="*/ 3 w 77"/>
                  <a:gd name="T43" fmla="*/ 104 h 195"/>
                  <a:gd name="T44" fmla="*/ 12 w 77"/>
                  <a:gd name="T45" fmla="*/ 89 h 195"/>
                  <a:gd name="T46" fmla="*/ 21 w 77"/>
                  <a:gd name="T47" fmla="*/ 75 h 195"/>
                  <a:gd name="T48" fmla="*/ 30 w 77"/>
                  <a:gd name="T49" fmla="*/ 61 h 195"/>
                  <a:gd name="T50" fmla="*/ 28 w 77"/>
                  <a:gd name="T51" fmla="*/ 29 h 195"/>
                  <a:gd name="T52" fmla="*/ 28 w 77"/>
                  <a:gd name="T53" fmla="*/ 0 h 195"/>
                  <a:gd name="T54" fmla="*/ 31 w 77"/>
                  <a:gd name="T5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195">
                    <a:moveTo>
                      <a:pt x="31" y="0"/>
                    </a:moveTo>
                    <a:lnTo>
                      <a:pt x="40" y="3"/>
                    </a:lnTo>
                    <a:lnTo>
                      <a:pt x="44" y="10"/>
                    </a:lnTo>
                    <a:lnTo>
                      <a:pt x="45" y="19"/>
                    </a:lnTo>
                    <a:lnTo>
                      <a:pt x="47" y="27"/>
                    </a:lnTo>
                    <a:lnTo>
                      <a:pt x="49" y="38"/>
                    </a:lnTo>
                    <a:lnTo>
                      <a:pt x="54" y="52"/>
                    </a:lnTo>
                    <a:lnTo>
                      <a:pt x="63" y="71"/>
                    </a:lnTo>
                    <a:lnTo>
                      <a:pt x="72" y="90"/>
                    </a:lnTo>
                    <a:lnTo>
                      <a:pt x="77" y="113"/>
                    </a:lnTo>
                    <a:lnTo>
                      <a:pt x="77" y="130"/>
                    </a:lnTo>
                    <a:lnTo>
                      <a:pt x="75" y="148"/>
                    </a:lnTo>
                    <a:lnTo>
                      <a:pt x="72" y="164"/>
                    </a:lnTo>
                    <a:lnTo>
                      <a:pt x="65" y="179"/>
                    </a:lnTo>
                    <a:lnTo>
                      <a:pt x="56" y="190"/>
                    </a:lnTo>
                    <a:lnTo>
                      <a:pt x="45" y="195"/>
                    </a:lnTo>
                    <a:lnTo>
                      <a:pt x="30" y="192"/>
                    </a:lnTo>
                    <a:lnTo>
                      <a:pt x="17" y="179"/>
                    </a:lnTo>
                    <a:lnTo>
                      <a:pt x="7" y="162"/>
                    </a:lnTo>
                    <a:lnTo>
                      <a:pt x="2" y="143"/>
                    </a:lnTo>
                    <a:lnTo>
                      <a:pt x="0" y="125"/>
                    </a:lnTo>
                    <a:lnTo>
                      <a:pt x="3" y="104"/>
                    </a:lnTo>
                    <a:lnTo>
                      <a:pt x="12" y="89"/>
                    </a:lnTo>
                    <a:lnTo>
                      <a:pt x="21" y="75"/>
                    </a:lnTo>
                    <a:lnTo>
                      <a:pt x="30" y="61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36">
                <a:extLst>
                  <a:ext uri="{FF2B5EF4-FFF2-40B4-BE49-F238E27FC236}">
                    <a16:creationId xmlns:a16="http://schemas.microsoft.com/office/drawing/2014/main" xmlns="" id="{BB06FAFC-235A-4C84-86A8-AA6F1C6E4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251" y="1104901"/>
                <a:ext cx="185738" cy="239713"/>
              </a:xfrm>
              <a:custGeom>
                <a:avLst/>
                <a:gdLst>
                  <a:gd name="T0" fmla="*/ 115 w 117"/>
                  <a:gd name="T1" fmla="*/ 3 h 151"/>
                  <a:gd name="T2" fmla="*/ 117 w 117"/>
                  <a:gd name="T3" fmla="*/ 20 h 151"/>
                  <a:gd name="T4" fmla="*/ 112 w 117"/>
                  <a:gd name="T5" fmla="*/ 40 h 151"/>
                  <a:gd name="T6" fmla="*/ 106 w 117"/>
                  <a:gd name="T7" fmla="*/ 57 h 151"/>
                  <a:gd name="T8" fmla="*/ 96 w 117"/>
                  <a:gd name="T9" fmla="*/ 83 h 151"/>
                  <a:gd name="T10" fmla="*/ 85 w 117"/>
                  <a:gd name="T11" fmla="*/ 106 h 151"/>
                  <a:gd name="T12" fmla="*/ 87 w 117"/>
                  <a:gd name="T13" fmla="*/ 113 h 151"/>
                  <a:gd name="T14" fmla="*/ 87 w 117"/>
                  <a:gd name="T15" fmla="*/ 120 h 151"/>
                  <a:gd name="T16" fmla="*/ 85 w 117"/>
                  <a:gd name="T17" fmla="*/ 125 h 151"/>
                  <a:gd name="T18" fmla="*/ 84 w 117"/>
                  <a:gd name="T19" fmla="*/ 130 h 151"/>
                  <a:gd name="T20" fmla="*/ 77 w 117"/>
                  <a:gd name="T21" fmla="*/ 139 h 151"/>
                  <a:gd name="T22" fmla="*/ 66 w 117"/>
                  <a:gd name="T23" fmla="*/ 148 h 151"/>
                  <a:gd name="T24" fmla="*/ 52 w 117"/>
                  <a:gd name="T25" fmla="*/ 151 h 151"/>
                  <a:gd name="T26" fmla="*/ 37 w 117"/>
                  <a:gd name="T27" fmla="*/ 150 h 151"/>
                  <a:gd name="T28" fmla="*/ 26 w 117"/>
                  <a:gd name="T29" fmla="*/ 141 h 151"/>
                  <a:gd name="T30" fmla="*/ 17 w 117"/>
                  <a:gd name="T31" fmla="*/ 129 h 151"/>
                  <a:gd name="T32" fmla="*/ 16 w 117"/>
                  <a:gd name="T33" fmla="*/ 113 h 151"/>
                  <a:gd name="T34" fmla="*/ 19 w 117"/>
                  <a:gd name="T35" fmla="*/ 96 h 151"/>
                  <a:gd name="T36" fmla="*/ 24 w 117"/>
                  <a:gd name="T37" fmla="*/ 87 h 151"/>
                  <a:gd name="T38" fmla="*/ 33 w 117"/>
                  <a:gd name="T39" fmla="*/ 78 h 151"/>
                  <a:gd name="T40" fmla="*/ 38 w 117"/>
                  <a:gd name="T41" fmla="*/ 68 h 151"/>
                  <a:gd name="T42" fmla="*/ 40 w 117"/>
                  <a:gd name="T43" fmla="*/ 59 h 151"/>
                  <a:gd name="T44" fmla="*/ 35 w 117"/>
                  <a:gd name="T45" fmla="*/ 52 h 151"/>
                  <a:gd name="T46" fmla="*/ 24 w 117"/>
                  <a:gd name="T47" fmla="*/ 50 h 151"/>
                  <a:gd name="T48" fmla="*/ 14 w 117"/>
                  <a:gd name="T49" fmla="*/ 50 h 151"/>
                  <a:gd name="T50" fmla="*/ 5 w 117"/>
                  <a:gd name="T51" fmla="*/ 47 h 151"/>
                  <a:gd name="T52" fmla="*/ 0 w 117"/>
                  <a:gd name="T53" fmla="*/ 41 h 151"/>
                  <a:gd name="T54" fmla="*/ 2 w 117"/>
                  <a:gd name="T55" fmla="*/ 38 h 151"/>
                  <a:gd name="T56" fmla="*/ 5 w 117"/>
                  <a:gd name="T57" fmla="*/ 34 h 151"/>
                  <a:gd name="T58" fmla="*/ 9 w 117"/>
                  <a:gd name="T59" fmla="*/ 31 h 151"/>
                  <a:gd name="T60" fmla="*/ 14 w 117"/>
                  <a:gd name="T61" fmla="*/ 27 h 151"/>
                  <a:gd name="T62" fmla="*/ 17 w 117"/>
                  <a:gd name="T63" fmla="*/ 26 h 151"/>
                  <a:gd name="T64" fmla="*/ 23 w 117"/>
                  <a:gd name="T65" fmla="*/ 24 h 151"/>
                  <a:gd name="T66" fmla="*/ 38 w 117"/>
                  <a:gd name="T67" fmla="*/ 15 h 151"/>
                  <a:gd name="T68" fmla="*/ 54 w 117"/>
                  <a:gd name="T69" fmla="*/ 7 h 151"/>
                  <a:gd name="T70" fmla="*/ 73 w 117"/>
                  <a:gd name="T71" fmla="*/ 1 h 151"/>
                  <a:gd name="T72" fmla="*/ 92 w 117"/>
                  <a:gd name="T73" fmla="*/ 0 h 151"/>
                  <a:gd name="T74" fmla="*/ 115 w 117"/>
                  <a:gd name="T75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51">
                    <a:moveTo>
                      <a:pt x="115" y="3"/>
                    </a:moveTo>
                    <a:lnTo>
                      <a:pt x="117" y="20"/>
                    </a:lnTo>
                    <a:lnTo>
                      <a:pt x="112" y="40"/>
                    </a:lnTo>
                    <a:lnTo>
                      <a:pt x="106" y="57"/>
                    </a:lnTo>
                    <a:lnTo>
                      <a:pt x="96" y="83"/>
                    </a:lnTo>
                    <a:lnTo>
                      <a:pt x="85" y="106"/>
                    </a:lnTo>
                    <a:lnTo>
                      <a:pt x="87" y="113"/>
                    </a:lnTo>
                    <a:lnTo>
                      <a:pt x="87" y="120"/>
                    </a:lnTo>
                    <a:lnTo>
                      <a:pt x="85" y="125"/>
                    </a:lnTo>
                    <a:lnTo>
                      <a:pt x="84" y="130"/>
                    </a:lnTo>
                    <a:lnTo>
                      <a:pt x="77" y="139"/>
                    </a:lnTo>
                    <a:lnTo>
                      <a:pt x="66" y="148"/>
                    </a:lnTo>
                    <a:lnTo>
                      <a:pt x="52" y="151"/>
                    </a:lnTo>
                    <a:lnTo>
                      <a:pt x="37" y="150"/>
                    </a:lnTo>
                    <a:lnTo>
                      <a:pt x="26" y="141"/>
                    </a:lnTo>
                    <a:lnTo>
                      <a:pt x="17" y="129"/>
                    </a:lnTo>
                    <a:lnTo>
                      <a:pt x="16" y="113"/>
                    </a:lnTo>
                    <a:lnTo>
                      <a:pt x="19" y="96"/>
                    </a:lnTo>
                    <a:lnTo>
                      <a:pt x="24" y="87"/>
                    </a:lnTo>
                    <a:lnTo>
                      <a:pt x="33" y="78"/>
                    </a:lnTo>
                    <a:lnTo>
                      <a:pt x="38" y="68"/>
                    </a:lnTo>
                    <a:lnTo>
                      <a:pt x="40" y="59"/>
                    </a:lnTo>
                    <a:lnTo>
                      <a:pt x="35" y="52"/>
                    </a:lnTo>
                    <a:lnTo>
                      <a:pt x="24" y="50"/>
                    </a:lnTo>
                    <a:lnTo>
                      <a:pt x="14" y="50"/>
                    </a:lnTo>
                    <a:lnTo>
                      <a:pt x="5" y="47"/>
                    </a:lnTo>
                    <a:lnTo>
                      <a:pt x="0" y="41"/>
                    </a:lnTo>
                    <a:lnTo>
                      <a:pt x="2" y="38"/>
                    </a:lnTo>
                    <a:lnTo>
                      <a:pt x="5" y="34"/>
                    </a:lnTo>
                    <a:lnTo>
                      <a:pt x="9" y="31"/>
                    </a:lnTo>
                    <a:lnTo>
                      <a:pt x="14" y="27"/>
                    </a:lnTo>
                    <a:lnTo>
                      <a:pt x="17" y="26"/>
                    </a:lnTo>
                    <a:lnTo>
                      <a:pt x="23" y="24"/>
                    </a:lnTo>
                    <a:lnTo>
                      <a:pt x="38" y="15"/>
                    </a:lnTo>
                    <a:lnTo>
                      <a:pt x="54" y="7"/>
                    </a:lnTo>
                    <a:lnTo>
                      <a:pt x="73" y="1"/>
                    </a:lnTo>
                    <a:lnTo>
                      <a:pt x="92" y="0"/>
                    </a:lnTo>
                    <a:lnTo>
                      <a:pt x="115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37">
                <a:extLst>
                  <a:ext uri="{FF2B5EF4-FFF2-40B4-BE49-F238E27FC236}">
                    <a16:creationId xmlns:a16="http://schemas.microsoft.com/office/drawing/2014/main" xmlns="" id="{3878102B-3FD9-4102-B854-61C0903FD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396876"/>
                <a:ext cx="808038" cy="1162050"/>
              </a:xfrm>
              <a:custGeom>
                <a:avLst/>
                <a:gdLst>
                  <a:gd name="T0" fmla="*/ 295 w 509"/>
                  <a:gd name="T1" fmla="*/ 7 h 732"/>
                  <a:gd name="T2" fmla="*/ 324 w 509"/>
                  <a:gd name="T3" fmla="*/ 25 h 732"/>
                  <a:gd name="T4" fmla="*/ 352 w 509"/>
                  <a:gd name="T5" fmla="*/ 49 h 732"/>
                  <a:gd name="T6" fmla="*/ 366 w 509"/>
                  <a:gd name="T7" fmla="*/ 84 h 732"/>
                  <a:gd name="T8" fmla="*/ 363 w 509"/>
                  <a:gd name="T9" fmla="*/ 142 h 732"/>
                  <a:gd name="T10" fmla="*/ 347 w 509"/>
                  <a:gd name="T11" fmla="*/ 219 h 732"/>
                  <a:gd name="T12" fmla="*/ 326 w 509"/>
                  <a:gd name="T13" fmla="*/ 316 h 732"/>
                  <a:gd name="T14" fmla="*/ 309 w 509"/>
                  <a:gd name="T15" fmla="*/ 404 h 732"/>
                  <a:gd name="T16" fmla="*/ 338 w 509"/>
                  <a:gd name="T17" fmla="*/ 393 h 732"/>
                  <a:gd name="T18" fmla="*/ 384 w 509"/>
                  <a:gd name="T19" fmla="*/ 372 h 732"/>
                  <a:gd name="T20" fmla="*/ 417 w 509"/>
                  <a:gd name="T21" fmla="*/ 353 h 732"/>
                  <a:gd name="T22" fmla="*/ 431 w 509"/>
                  <a:gd name="T23" fmla="*/ 334 h 732"/>
                  <a:gd name="T24" fmla="*/ 426 w 509"/>
                  <a:gd name="T25" fmla="*/ 308 h 732"/>
                  <a:gd name="T26" fmla="*/ 415 w 509"/>
                  <a:gd name="T27" fmla="*/ 281 h 732"/>
                  <a:gd name="T28" fmla="*/ 429 w 509"/>
                  <a:gd name="T29" fmla="*/ 285 h 732"/>
                  <a:gd name="T30" fmla="*/ 443 w 509"/>
                  <a:gd name="T31" fmla="*/ 294 h 732"/>
                  <a:gd name="T32" fmla="*/ 457 w 509"/>
                  <a:gd name="T33" fmla="*/ 306 h 732"/>
                  <a:gd name="T34" fmla="*/ 474 w 509"/>
                  <a:gd name="T35" fmla="*/ 315 h 732"/>
                  <a:gd name="T36" fmla="*/ 497 w 509"/>
                  <a:gd name="T37" fmla="*/ 323 h 732"/>
                  <a:gd name="T38" fmla="*/ 509 w 509"/>
                  <a:gd name="T39" fmla="*/ 337 h 732"/>
                  <a:gd name="T40" fmla="*/ 501 w 509"/>
                  <a:gd name="T41" fmla="*/ 362 h 732"/>
                  <a:gd name="T42" fmla="*/ 478 w 509"/>
                  <a:gd name="T43" fmla="*/ 386 h 732"/>
                  <a:gd name="T44" fmla="*/ 420 w 509"/>
                  <a:gd name="T45" fmla="*/ 402 h 732"/>
                  <a:gd name="T46" fmla="*/ 340 w 509"/>
                  <a:gd name="T47" fmla="*/ 428 h 732"/>
                  <a:gd name="T48" fmla="*/ 289 w 509"/>
                  <a:gd name="T49" fmla="*/ 479 h 732"/>
                  <a:gd name="T50" fmla="*/ 265 w 509"/>
                  <a:gd name="T51" fmla="*/ 552 h 732"/>
                  <a:gd name="T52" fmla="*/ 237 w 509"/>
                  <a:gd name="T53" fmla="*/ 622 h 732"/>
                  <a:gd name="T54" fmla="*/ 199 w 509"/>
                  <a:gd name="T55" fmla="*/ 679 h 732"/>
                  <a:gd name="T56" fmla="*/ 159 w 509"/>
                  <a:gd name="T57" fmla="*/ 711 h 732"/>
                  <a:gd name="T58" fmla="*/ 115 w 509"/>
                  <a:gd name="T59" fmla="*/ 723 h 732"/>
                  <a:gd name="T60" fmla="*/ 63 w 509"/>
                  <a:gd name="T61" fmla="*/ 732 h 732"/>
                  <a:gd name="T62" fmla="*/ 26 w 509"/>
                  <a:gd name="T63" fmla="*/ 727 h 732"/>
                  <a:gd name="T64" fmla="*/ 5 w 509"/>
                  <a:gd name="T65" fmla="*/ 709 h 732"/>
                  <a:gd name="T66" fmla="*/ 15 w 509"/>
                  <a:gd name="T67" fmla="*/ 699 h 732"/>
                  <a:gd name="T68" fmla="*/ 54 w 509"/>
                  <a:gd name="T69" fmla="*/ 702 h 732"/>
                  <a:gd name="T70" fmla="*/ 103 w 509"/>
                  <a:gd name="T71" fmla="*/ 683 h 732"/>
                  <a:gd name="T72" fmla="*/ 143 w 509"/>
                  <a:gd name="T73" fmla="*/ 650 h 732"/>
                  <a:gd name="T74" fmla="*/ 185 w 509"/>
                  <a:gd name="T75" fmla="*/ 599 h 732"/>
                  <a:gd name="T76" fmla="*/ 227 w 509"/>
                  <a:gd name="T77" fmla="*/ 515 h 732"/>
                  <a:gd name="T78" fmla="*/ 211 w 509"/>
                  <a:gd name="T79" fmla="*/ 484 h 732"/>
                  <a:gd name="T80" fmla="*/ 139 w 509"/>
                  <a:gd name="T81" fmla="*/ 512 h 732"/>
                  <a:gd name="T82" fmla="*/ 92 w 509"/>
                  <a:gd name="T83" fmla="*/ 535 h 732"/>
                  <a:gd name="T84" fmla="*/ 68 w 509"/>
                  <a:gd name="T85" fmla="*/ 549 h 732"/>
                  <a:gd name="T86" fmla="*/ 38 w 509"/>
                  <a:gd name="T87" fmla="*/ 552 h 732"/>
                  <a:gd name="T88" fmla="*/ 12 w 509"/>
                  <a:gd name="T89" fmla="*/ 533 h 732"/>
                  <a:gd name="T90" fmla="*/ 8 w 509"/>
                  <a:gd name="T91" fmla="*/ 498 h 732"/>
                  <a:gd name="T92" fmla="*/ 22 w 509"/>
                  <a:gd name="T93" fmla="*/ 498 h 732"/>
                  <a:gd name="T94" fmla="*/ 36 w 509"/>
                  <a:gd name="T95" fmla="*/ 503 h 732"/>
                  <a:gd name="T96" fmla="*/ 77 w 509"/>
                  <a:gd name="T97" fmla="*/ 496 h 732"/>
                  <a:gd name="T98" fmla="*/ 150 w 509"/>
                  <a:gd name="T99" fmla="*/ 468 h 732"/>
                  <a:gd name="T100" fmla="*/ 255 w 509"/>
                  <a:gd name="T101" fmla="*/ 425 h 732"/>
                  <a:gd name="T102" fmla="*/ 277 w 509"/>
                  <a:gd name="T103" fmla="*/ 288 h 732"/>
                  <a:gd name="T104" fmla="*/ 284 w 509"/>
                  <a:gd name="T105" fmla="*/ 142 h 732"/>
                  <a:gd name="T106" fmla="*/ 277 w 509"/>
                  <a:gd name="T107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9" h="732">
                    <a:moveTo>
                      <a:pt x="277" y="0"/>
                    </a:moveTo>
                    <a:lnTo>
                      <a:pt x="295" y="7"/>
                    </a:lnTo>
                    <a:lnTo>
                      <a:pt x="310" y="16"/>
                    </a:lnTo>
                    <a:lnTo>
                      <a:pt x="324" y="25"/>
                    </a:lnTo>
                    <a:lnTo>
                      <a:pt x="340" y="37"/>
                    </a:lnTo>
                    <a:lnTo>
                      <a:pt x="352" y="49"/>
                    </a:lnTo>
                    <a:lnTo>
                      <a:pt x="361" y="65"/>
                    </a:lnTo>
                    <a:lnTo>
                      <a:pt x="366" y="84"/>
                    </a:lnTo>
                    <a:lnTo>
                      <a:pt x="366" y="109"/>
                    </a:lnTo>
                    <a:lnTo>
                      <a:pt x="363" y="142"/>
                    </a:lnTo>
                    <a:lnTo>
                      <a:pt x="356" y="177"/>
                    </a:lnTo>
                    <a:lnTo>
                      <a:pt x="347" y="219"/>
                    </a:lnTo>
                    <a:lnTo>
                      <a:pt x="337" y="267"/>
                    </a:lnTo>
                    <a:lnTo>
                      <a:pt x="326" y="316"/>
                    </a:lnTo>
                    <a:lnTo>
                      <a:pt x="316" y="363"/>
                    </a:lnTo>
                    <a:lnTo>
                      <a:pt x="309" y="404"/>
                    </a:lnTo>
                    <a:lnTo>
                      <a:pt x="323" y="400"/>
                    </a:lnTo>
                    <a:lnTo>
                      <a:pt x="338" y="393"/>
                    </a:lnTo>
                    <a:lnTo>
                      <a:pt x="358" y="384"/>
                    </a:lnTo>
                    <a:lnTo>
                      <a:pt x="384" y="372"/>
                    </a:lnTo>
                    <a:lnTo>
                      <a:pt x="406" y="362"/>
                    </a:lnTo>
                    <a:lnTo>
                      <a:pt x="417" y="353"/>
                    </a:lnTo>
                    <a:lnTo>
                      <a:pt x="426" y="344"/>
                    </a:lnTo>
                    <a:lnTo>
                      <a:pt x="431" y="334"/>
                    </a:lnTo>
                    <a:lnTo>
                      <a:pt x="429" y="320"/>
                    </a:lnTo>
                    <a:lnTo>
                      <a:pt x="426" y="308"/>
                    </a:lnTo>
                    <a:lnTo>
                      <a:pt x="419" y="297"/>
                    </a:lnTo>
                    <a:lnTo>
                      <a:pt x="415" y="281"/>
                    </a:lnTo>
                    <a:lnTo>
                      <a:pt x="422" y="283"/>
                    </a:lnTo>
                    <a:lnTo>
                      <a:pt x="429" y="285"/>
                    </a:lnTo>
                    <a:lnTo>
                      <a:pt x="436" y="288"/>
                    </a:lnTo>
                    <a:lnTo>
                      <a:pt x="443" y="294"/>
                    </a:lnTo>
                    <a:lnTo>
                      <a:pt x="450" y="299"/>
                    </a:lnTo>
                    <a:lnTo>
                      <a:pt x="457" y="306"/>
                    </a:lnTo>
                    <a:lnTo>
                      <a:pt x="466" y="311"/>
                    </a:lnTo>
                    <a:lnTo>
                      <a:pt x="474" y="315"/>
                    </a:lnTo>
                    <a:lnTo>
                      <a:pt x="487" y="318"/>
                    </a:lnTo>
                    <a:lnTo>
                      <a:pt x="497" y="323"/>
                    </a:lnTo>
                    <a:lnTo>
                      <a:pt x="506" y="329"/>
                    </a:lnTo>
                    <a:lnTo>
                      <a:pt x="509" y="337"/>
                    </a:lnTo>
                    <a:lnTo>
                      <a:pt x="508" y="350"/>
                    </a:lnTo>
                    <a:lnTo>
                      <a:pt x="501" y="362"/>
                    </a:lnTo>
                    <a:lnTo>
                      <a:pt x="490" y="374"/>
                    </a:lnTo>
                    <a:lnTo>
                      <a:pt x="478" y="386"/>
                    </a:lnTo>
                    <a:lnTo>
                      <a:pt x="467" y="393"/>
                    </a:lnTo>
                    <a:lnTo>
                      <a:pt x="420" y="402"/>
                    </a:lnTo>
                    <a:lnTo>
                      <a:pt x="378" y="412"/>
                    </a:lnTo>
                    <a:lnTo>
                      <a:pt x="340" y="428"/>
                    </a:lnTo>
                    <a:lnTo>
                      <a:pt x="302" y="444"/>
                    </a:lnTo>
                    <a:lnTo>
                      <a:pt x="289" y="479"/>
                    </a:lnTo>
                    <a:lnTo>
                      <a:pt x="277" y="515"/>
                    </a:lnTo>
                    <a:lnTo>
                      <a:pt x="265" y="552"/>
                    </a:lnTo>
                    <a:lnTo>
                      <a:pt x="253" y="587"/>
                    </a:lnTo>
                    <a:lnTo>
                      <a:pt x="237" y="622"/>
                    </a:lnTo>
                    <a:lnTo>
                      <a:pt x="220" y="652"/>
                    </a:lnTo>
                    <a:lnTo>
                      <a:pt x="199" y="679"/>
                    </a:lnTo>
                    <a:lnTo>
                      <a:pt x="179" y="695"/>
                    </a:lnTo>
                    <a:lnTo>
                      <a:pt x="159" y="711"/>
                    </a:lnTo>
                    <a:lnTo>
                      <a:pt x="139" y="718"/>
                    </a:lnTo>
                    <a:lnTo>
                      <a:pt x="115" y="723"/>
                    </a:lnTo>
                    <a:lnTo>
                      <a:pt x="89" y="728"/>
                    </a:lnTo>
                    <a:lnTo>
                      <a:pt x="63" y="732"/>
                    </a:lnTo>
                    <a:lnTo>
                      <a:pt x="38" y="730"/>
                    </a:lnTo>
                    <a:lnTo>
                      <a:pt x="26" y="727"/>
                    </a:lnTo>
                    <a:lnTo>
                      <a:pt x="14" y="720"/>
                    </a:lnTo>
                    <a:lnTo>
                      <a:pt x="5" y="709"/>
                    </a:lnTo>
                    <a:lnTo>
                      <a:pt x="0" y="695"/>
                    </a:lnTo>
                    <a:lnTo>
                      <a:pt x="15" y="699"/>
                    </a:lnTo>
                    <a:lnTo>
                      <a:pt x="33" y="700"/>
                    </a:lnTo>
                    <a:lnTo>
                      <a:pt x="54" y="702"/>
                    </a:lnTo>
                    <a:lnTo>
                      <a:pt x="80" y="695"/>
                    </a:lnTo>
                    <a:lnTo>
                      <a:pt x="103" y="683"/>
                    </a:lnTo>
                    <a:lnTo>
                      <a:pt x="124" y="667"/>
                    </a:lnTo>
                    <a:lnTo>
                      <a:pt x="143" y="650"/>
                    </a:lnTo>
                    <a:lnTo>
                      <a:pt x="159" y="632"/>
                    </a:lnTo>
                    <a:lnTo>
                      <a:pt x="185" y="599"/>
                    </a:lnTo>
                    <a:lnTo>
                      <a:pt x="207" y="559"/>
                    </a:lnTo>
                    <a:lnTo>
                      <a:pt x="227" y="515"/>
                    </a:lnTo>
                    <a:lnTo>
                      <a:pt x="242" y="473"/>
                    </a:lnTo>
                    <a:lnTo>
                      <a:pt x="211" y="484"/>
                    </a:lnTo>
                    <a:lnTo>
                      <a:pt x="176" y="496"/>
                    </a:lnTo>
                    <a:lnTo>
                      <a:pt x="139" y="512"/>
                    </a:lnTo>
                    <a:lnTo>
                      <a:pt x="104" y="528"/>
                    </a:lnTo>
                    <a:lnTo>
                      <a:pt x="92" y="535"/>
                    </a:lnTo>
                    <a:lnTo>
                      <a:pt x="80" y="542"/>
                    </a:lnTo>
                    <a:lnTo>
                      <a:pt x="68" y="549"/>
                    </a:lnTo>
                    <a:lnTo>
                      <a:pt x="54" y="552"/>
                    </a:lnTo>
                    <a:lnTo>
                      <a:pt x="38" y="552"/>
                    </a:lnTo>
                    <a:lnTo>
                      <a:pt x="22" y="545"/>
                    </a:lnTo>
                    <a:lnTo>
                      <a:pt x="12" y="533"/>
                    </a:lnTo>
                    <a:lnTo>
                      <a:pt x="5" y="517"/>
                    </a:lnTo>
                    <a:lnTo>
                      <a:pt x="8" y="498"/>
                    </a:lnTo>
                    <a:lnTo>
                      <a:pt x="15" y="496"/>
                    </a:lnTo>
                    <a:lnTo>
                      <a:pt x="22" y="498"/>
                    </a:lnTo>
                    <a:lnTo>
                      <a:pt x="29" y="501"/>
                    </a:lnTo>
                    <a:lnTo>
                      <a:pt x="36" y="503"/>
                    </a:lnTo>
                    <a:lnTo>
                      <a:pt x="56" y="501"/>
                    </a:lnTo>
                    <a:lnTo>
                      <a:pt x="77" y="496"/>
                    </a:lnTo>
                    <a:lnTo>
                      <a:pt x="97" y="487"/>
                    </a:lnTo>
                    <a:lnTo>
                      <a:pt x="150" y="468"/>
                    </a:lnTo>
                    <a:lnTo>
                      <a:pt x="206" y="446"/>
                    </a:lnTo>
                    <a:lnTo>
                      <a:pt x="255" y="425"/>
                    </a:lnTo>
                    <a:lnTo>
                      <a:pt x="267" y="358"/>
                    </a:lnTo>
                    <a:lnTo>
                      <a:pt x="277" y="288"/>
                    </a:lnTo>
                    <a:lnTo>
                      <a:pt x="282" y="215"/>
                    </a:lnTo>
                    <a:lnTo>
                      <a:pt x="284" y="142"/>
                    </a:lnTo>
                    <a:lnTo>
                      <a:pt x="282" y="68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38">
                <a:extLst>
                  <a:ext uri="{FF2B5EF4-FFF2-40B4-BE49-F238E27FC236}">
                    <a16:creationId xmlns:a16="http://schemas.microsoft.com/office/drawing/2014/main" xmlns="" id="{068BFD96-ECD8-42AE-94E7-AD93CA490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6" y="1201738"/>
                <a:ext cx="417513" cy="404813"/>
              </a:xfrm>
              <a:custGeom>
                <a:avLst/>
                <a:gdLst>
                  <a:gd name="T0" fmla="*/ 0 w 263"/>
                  <a:gd name="T1" fmla="*/ 0 h 255"/>
                  <a:gd name="T2" fmla="*/ 2 w 263"/>
                  <a:gd name="T3" fmla="*/ 0 h 255"/>
                  <a:gd name="T4" fmla="*/ 2 w 263"/>
                  <a:gd name="T5" fmla="*/ 1 h 255"/>
                  <a:gd name="T6" fmla="*/ 2 w 263"/>
                  <a:gd name="T7" fmla="*/ 1 h 255"/>
                  <a:gd name="T8" fmla="*/ 5 w 263"/>
                  <a:gd name="T9" fmla="*/ 1 h 255"/>
                  <a:gd name="T10" fmla="*/ 30 w 263"/>
                  <a:gd name="T11" fmla="*/ 26 h 255"/>
                  <a:gd name="T12" fmla="*/ 54 w 263"/>
                  <a:gd name="T13" fmla="*/ 50 h 255"/>
                  <a:gd name="T14" fmla="*/ 78 w 263"/>
                  <a:gd name="T15" fmla="*/ 73 h 255"/>
                  <a:gd name="T16" fmla="*/ 82 w 263"/>
                  <a:gd name="T17" fmla="*/ 75 h 255"/>
                  <a:gd name="T18" fmla="*/ 85 w 263"/>
                  <a:gd name="T19" fmla="*/ 76 h 255"/>
                  <a:gd name="T20" fmla="*/ 89 w 263"/>
                  <a:gd name="T21" fmla="*/ 76 h 255"/>
                  <a:gd name="T22" fmla="*/ 101 w 263"/>
                  <a:gd name="T23" fmla="*/ 92 h 255"/>
                  <a:gd name="T24" fmla="*/ 113 w 263"/>
                  <a:gd name="T25" fmla="*/ 106 h 255"/>
                  <a:gd name="T26" fmla="*/ 143 w 263"/>
                  <a:gd name="T27" fmla="*/ 129 h 255"/>
                  <a:gd name="T28" fmla="*/ 176 w 263"/>
                  <a:gd name="T29" fmla="*/ 148 h 255"/>
                  <a:gd name="T30" fmla="*/ 216 w 263"/>
                  <a:gd name="T31" fmla="*/ 162 h 255"/>
                  <a:gd name="T32" fmla="*/ 260 w 263"/>
                  <a:gd name="T33" fmla="*/ 169 h 255"/>
                  <a:gd name="T34" fmla="*/ 263 w 263"/>
                  <a:gd name="T35" fmla="*/ 171 h 255"/>
                  <a:gd name="T36" fmla="*/ 263 w 263"/>
                  <a:gd name="T37" fmla="*/ 172 h 255"/>
                  <a:gd name="T38" fmla="*/ 262 w 263"/>
                  <a:gd name="T39" fmla="*/ 174 h 255"/>
                  <a:gd name="T40" fmla="*/ 262 w 263"/>
                  <a:gd name="T41" fmla="*/ 178 h 255"/>
                  <a:gd name="T42" fmla="*/ 260 w 263"/>
                  <a:gd name="T43" fmla="*/ 179 h 255"/>
                  <a:gd name="T44" fmla="*/ 258 w 263"/>
                  <a:gd name="T45" fmla="*/ 179 h 255"/>
                  <a:gd name="T46" fmla="*/ 256 w 263"/>
                  <a:gd name="T47" fmla="*/ 181 h 255"/>
                  <a:gd name="T48" fmla="*/ 241 w 263"/>
                  <a:gd name="T49" fmla="*/ 197 h 255"/>
                  <a:gd name="T50" fmla="*/ 223 w 263"/>
                  <a:gd name="T51" fmla="*/ 213 h 255"/>
                  <a:gd name="T52" fmla="*/ 209 w 263"/>
                  <a:gd name="T53" fmla="*/ 227 h 255"/>
                  <a:gd name="T54" fmla="*/ 194 w 263"/>
                  <a:gd name="T55" fmla="*/ 239 h 255"/>
                  <a:gd name="T56" fmla="*/ 176 w 263"/>
                  <a:gd name="T57" fmla="*/ 249 h 255"/>
                  <a:gd name="T58" fmla="*/ 157 w 263"/>
                  <a:gd name="T59" fmla="*/ 255 h 255"/>
                  <a:gd name="T60" fmla="*/ 133 w 263"/>
                  <a:gd name="T61" fmla="*/ 253 h 255"/>
                  <a:gd name="T62" fmla="*/ 112 w 263"/>
                  <a:gd name="T63" fmla="*/ 244 h 255"/>
                  <a:gd name="T64" fmla="*/ 96 w 263"/>
                  <a:gd name="T65" fmla="*/ 230 h 255"/>
                  <a:gd name="T66" fmla="*/ 85 w 263"/>
                  <a:gd name="T67" fmla="*/ 213 h 255"/>
                  <a:gd name="T68" fmla="*/ 75 w 263"/>
                  <a:gd name="T69" fmla="*/ 190 h 255"/>
                  <a:gd name="T70" fmla="*/ 66 w 263"/>
                  <a:gd name="T71" fmla="*/ 167 h 255"/>
                  <a:gd name="T72" fmla="*/ 51 w 263"/>
                  <a:gd name="T73" fmla="*/ 127 h 255"/>
                  <a:gd name="T74" fmla="*/ 33 w 263"/>
                  <a:gd name="T75" fmla="*/ 83 h 255"/>
                  <a:gd name="T76" fmla="*/ 16 w 263"/>
                  <a:gd name="T77" fmla="*/ 43 h 255"/>
                  <a:gd name="T78" fmla="*/ 0 w 263"/>
                  <a:gd name="T79" fmla="*/ 5 h 255"/>
                  <a:gd name="T80" fmla="*/ 0 w 263"/>
                  <a:gd name="T8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3" h="255"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30" y="26"/>
                    </a:lnTo>
                    <a:lnTo>
                      <a:pt x="54" y="50"/>
                    </a:lnTo>
                    <a:lnTo>
                      <a:pt x="78" y="73"/>
                    </a:lnTo>
                    <a:lnTo>
                      <a:pt x="82" y="75"/>
                    </a:lnTo>
                    <a:lnTo>
                      <a:pt x="85" y="76"/>
                    </a:lnTo>
                    <a:lnTo>
                      <a:pt x="89" y="76"/>
                    </a:lnTo>
                    <a:lnTo>
                      <a:pt x="101" y="92"/>
                    </a:lnTo>
                    <a:lnTo>
                      <a:pt x="113" y="106"/>
                    </a:lnTo>
                    <a:lnTo>
                      <a:pt x="143" y="129"/>
                    </a:lnTo>
                    <a:lnTo>
                      <a:pt x="176" y="148"/>
                    </a:lnTo>
                    <a:lnTo>
                      <a:pt x="216" y="162"/>
                    </a:lnTo>
                    <a:lnTo>
                      <a:pt x="260" y="169"/>
                    </a:lnTo>
                    <a:lnTo>
                      <a:pt x="263" y="171"/>
                    </a:lnTo>
                    <a:lnTo>
                      <a:pt x="263" y="172"/>
                    </a:lnTo>
                    <a:lnTo>
                      <a:pt x="262" y="174"/>
                    </a:lnTo>
                    <a:lnTo>
                      <a:pt x="262" y="178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6" y="181"/>
                    </a:lnTo>
                    <a:lnTo>
                      <a:pt x="241" y="197"/>
                    </a:lnTo>
                    <a:lnTo>
                      <a:pt x="223" y="213"/>
                    </a:lnTo>
                    <a:lnTo>
                      <a:pt x="209" y="227"/>
                    </a:lnTo>
                    <a:lnTo>
                      <a:pt x="194" y="239"/>
                    </a:lnTo>
                    <a:lnTo>
                      <a:pt x="176" y="249"/>
                    </a:lnTo>
                    <a:lnTo>
                      <a:pt x="157" y="255"/>
                    </a:lnTo>
                    <a:lnTo>
                      <a:pt x="133" y="253"/>
                    </a:lnTo>
                    <a:lnTo>
                      <a:pt x="112" y="244"/>
                    </a:lnTo>
                    <a:lnTo>
                      <a:pt x="96" y="230"/>
                    </a:lnTo>
                    <a:lnTo>
                      <a:pt x="85" y="213"/>
                    </a:lnTo>
                    <a:lnTo>
                      <a:pt x="75" y="190"/>
                    </a:lnTo>
                    <a:lnTo>
                      <a:pt x="66" y="167"/>
                    </a:lnTo>
                    <a:lnTo>
                      <a:pt x="51" y="127"/>
                    </a:lnTo>
                    <a:lnTo>
                      <a:pt x="33" y="83"/>
                    </a:lnTo>
                    <a:lnTo>
                      <a:pt x="16" y="4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39">
                <a:extLst>
                  <a:ext uri="{FF2B5EF4-FFF2-40B4-BE49-F238E27FC236}">
                    <a16:creationId xmlns:a16="http://schemas.microsoft.com/office/drawing/2014/main" xmlns="" id="{8317731B-4433-4849-BAE8-834F04ACED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851" y="406401"/>
                <a:ext cx="227013" cy="198438"/>
              </a:xfrm>
              <a:custGeom>
                <a:avLst/>
                <a:gdLst>
                  <a:gd name="T0" fmla="*/ 40 w 143"/>
                  <a:gd name="T1" fmla="*/ 124 h 125"/>
                  <a:gd name="T2" fmla="*/ 39 w 143"/>
                  <a:gd name="T3" fmla="*/ 113 h 125"/>
                  <a:gd name="T4" fmla="*/ 42 w 143"/>
                  <a:gd name="T5" fmla="*/ 106 h 125"/>
                  <a:gd name="T6" fmla="*/ 47 w 143"/>
                  <a:gd name="T7" fmla="*/ 99 h 125"/>
                  <a:gd name="T8" fmla="*/ 51 w 143"/>
                  <a:gd name="T9" fmla="*/ 92 h 125"/>
                  <a:gd name="T10" fmla="*/ 53 w 143"/>
                  <a:gd name="T11" fmla="*/ 75 h 125"/>
                  <a:gd name="T12" fmla="*/ 47 w 143"/>
                  <a:gd name="T13" fmla="*/ 61 h 125"/>
                  <a:gd name="T14" fmla="*/ 39 w 143"/>
                  <a:gd name="T15" fmla="*/ 48 h 125"/>
                  <a:gd name="T16" fmla="*/ 28 w 143"/>
                  <a:gd name="T17" fmla="*/ 40 h 125"/>
                  <a:gd name="T18" fmla="*/ 18 w 143"/>
                  <a:gd name="T19" fmla="*/ 29 h 125"/>
                  <a:gd name="T20" fmla="*/ 7 w 143"/>
                  <a:gd name="T21" fmla="*/ 19 h 125"/>
                  <a:gd name="T22" fmla="*/ 0 w 143"/>
                  <a:gd name="T23" fmla="*/ 8 h 125"/>
                  <a:gd name="T24" fmla="*/ 9 w 143"/>
                  <a:gd name="T25" fmla="*/ 1 h 125"/>
                  <a:gd name="T26" fmla="*/ 23 w 143"/>
                  <a:gd name="T27" fmla="*/ 0 h 125"/>
                  <a:gd name="T28" fmla="*/ 40 w 143"/>
                  <a:gd name="T29" fmla="*/ 1 h 125"/>
                  <a:gd name="T30" fmla="*/ 58 w 143"/>
                  <a:gd name="T31" fmla="*/ 3 h 125"/>
                  <a:gd name="T32" fmla="*/ 72 w 143"/>
                  <a:gd name="T33" fmla="*/ 7 h 125"/>
                  <a:gd name="T34" fmla="*/ 91 w 143"/>
                  <a:gd name="T35" fmla="*/ 14 h 125"/>
                  <a:gd name="T36" fmla="*/ 110 w 143"/>
                  <a:gd name="T37" fmla="*/ 24 h 125"/>
                  <a:gd name="T38" fmla="*/ 122 w 143"/>
                  <a:gd name="T39" fmla="*/ 33 h 125"/>
                  <a:gd name="T40" fmla="*/ 133 w 143"/>
                  <a:gd name="T41" fmla="*/ 43 h 125"/>
                  <a:gd name="T42" fmla="*/ 142 w 143"/>
                  <a:gd name="T43" fmla="*/ 57 h 125"/>
                  <a:gd name="T44" fmla="*/ 143 w 143"/>
                  <a:gd name="T45" fmla="*/ 73 h 125"/>
                  <a:gd name="T46" fmla="*/ 138 w 143"/>
                  <a:gd name="T47" fmla="*/ 89 h 125"/>
                  <a:gd name="T48" fmla="*/ 126 w 143"/>
                  <a:gd name="T49" fmla="*/ 97 h 125"/>
                  <a:gd name="T50" fmla="*/ 107 w 143"/>
                  <a:gd name="T51" fmla="*/ 104 h 125"/>
                  <a:gd name="T52" fmla="*/ 86 w 143"/>
                  <a:gd name="T53" fmla="*/ 108 h 125"/>
                  <a:gd name="T54" fmla="*/ 67 w 143"/>
                  <a:gd name="T55" fmla="*/ 115 h 125"/>
                  <a:gd name="T56" fmla="*/ 61 w 143"/>
                  <a:gd name="T57" fmla="*/ 117 h 125"/>
                  <a:gd name="T58" fmla="*/ 58 w 143"/>
                  <a:gd name="T59" fmla="*/ 120 h 125"/>
                  <a:gd name="T60" fmla="*/ 53 w 143"/>
                  <a:gd name="T61" fmla="*/ 122 h 125"/>
                  <a:gd name="T62" fmla="*/ 49 w 143"/>
                  <a:gd name="T63" fmla="*/ 124 h 125"/>
                  <a:gd name="T64" fmla="*/ 44 w 143"/>
                  <a:gd name="T65" fmla="*/ 125 h 125"/>
                  <a:gd name="T66" fmla="*/ 40 w 143"/>
                  <a:gd name="T67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125">
                    <a:moveTo>
                      <a:pt x="40" y="124"/>
                    </a:moveTo>
                    <a:lnTo>
                      <a:pt x="39" y="113"/>
                    </a:lnTo>
                    <a:lnTo>
                      <a:pt x="42" y="106"/>
                    </a:lnTo>
                    <a:lnTo>
                      <a:pt x="47" y="99"/>
                    </a:lnTo>
                    <a:lnTo>
                      <a:pt x="51" y="92"/>
                    </a:lnTo>
                    <a:lnTo>
                      <a:pt x="53" y="75"/>
                    </a:lnTo>
                    <a:lnTo>
                      <a:pt x="47" y="61"/>
                    </a:lnTo>
                    <a:lnTo>
                      <a:pt x="39" y="48"/>
                    </a:lnTo>
                    <a:lnTo>
                      <a:pt x="28" y="40"/>
                    </a:lnTo>
                    <a:lnTo>
                      <a:pt x="18" y="29"/>
                    </a:lnTo>
                    <a:lnTo>
                      <a:pt x="7" y="19"/>
                    </a:lnTo>
                    <a:lnTo>
                      <a:pt x="0" y="8"/>
                    </a:lnTo>
                    <a:lnTo>
                      <a:pt x="9" y="1"/>
                    </a:lnTo>
                    <a:lnTo>
                      <a:pt x="23" y="0"/>
                    </a:lnTo>
                    <a:lnTo>
                      <a:pt x="40" y="1"/>
                    </a:lnTo>
                    <a:lnTo>
                      <a:pt x="58" y="3"/>
                    </a:lnTo>
                    <a:lnTo>
                      <a:pt x="72" y="7"/>
                    </a:lnTo>
                    <a:lnTo>
                      <a:pt x="91" y="14"/>
                    </a:lnTo>
                    <a:lnTo>
                      <a:pt x="110" y="24"/>
                    </a:lnTo>
                    <a:lnTo>
                      <a:pt x="122" y="33"/>
                    </a:lnTo>
                    <a:lnTo>
                      <a:pt x="133" y="43"/>
                    </a:lnTo>
                    <a:lnTo>
                      <a:pt x="142" y="57"/>
                    </a:lnTo>
                    <a:lnTo>
                      <a:pt x="143" y="73"/>
                    </a:lnTo>
                    <a:lnTo>
                      <a:pt x="138" y="89"/>
                    </a:lnTo>
                    <a:lnTo>
                      <a:pt x="126" y="97"/>
                    </a:lnTo>
                    <a:lnTo>
                      <a:pt x="107" y="104"/>
                    </a:lnTo>
                    <a:lnTo>
                      <a:pt x="86" y="108"/>
                    </a:lnTo>
                    <a:lnTo>
                      <a:pt x="67" y="115"/>
                    </a:lnTo>
                    <a:lnTo>
                      <a:pt x="61" y="117"/>
                    </a:lnTo>
                    <a:lnTo>
                      <a:pt x="58" y="120"/>
                    </a:lnTo>
                    <a:lnTo>
                      <a:pt x="53" y="122"/>
                    </a:lnTo>
                    <a:lnTo>
                      <a:pt x="49" y="124"/>
                    </a:lnTo>
                    <a:lnTo>
                      <a:pt x="44" y="125"/>
                    </a:lnTo>
                    <a:lnTo>
                      <a:pt x="40" y="1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40">
                <a:extLst>
                  <a:ext uri="{FF2B5EF4-FFF2-40B4-BE49-F238E27FC236}">
                    <a16:creationId xmlns:a16="http://schemas.microsoft.com/office/drawing/2014/main" xmlns="" id="{97405BE8-7033-4F41-AC3E-E338669B5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592138"/>
                <a:ext cx="784225" cy="514350"/>
              </a:xfrm>
              <a:custGeom>
                <a:avLst/>
                <a:gdLst>
                  <a:gd name="T0" fmla="*/ 275 w 494"/>
                  <a:gd name="T1" fmla="*/ 137 h 324"/>
                  <a:gd name="T2" fmla="*/ 216 w 494"/>
                  <a:gd name="T3" fmla="*/ 181 h 324"/>
                  <a:gd name="T4" fmla="*/ 158 w 494"/>
                  <a:gd name="T5" fmla="*/ 218 h 324"/>
                  <a:gd name="T6" fmla="*/ 108 w 494"/>
                  <a:gd name="T7" fmla="*/ 261 h 324"/>
                  <a:gd name="T8" fmla="*/ 85 w 494"/>
                  <a:gd name="T9" fmla="*/ 296 h 324"/>
                  <a:gd name="T10" fmla="*/ 80 w 494"/>
                  <a:gd name="T11" fmla="*/ 309 h 324"/>
                  <a:gd name="T12" fmla="*/ 57 w 494"/>
                  <a:gd name="T13" fmla="*/ 323 h 324"/>
                  <a:gd name="T14" fmla="*/ 29 w 494"/>
                  <a:gd name="T15" fmla="*/ 323 h 324"/>
                  <a:gd name="T16" fmla="*/ 17 w 494"/>
                  <a:gd name="T17" fmla="*/ 309 h 324"/>
                  <a:gd name="T18" fmla="*/ 14 w 494"/>
                  <a:gd name="T19" fmla="*/ 282 h 324"/>
                  <a:gd name="T20" fmla="*/ 3 w 494"/>
                  <a:gd name="T21" fmla="*/ 258 h 324"/>
                  <a:gd name="T22" fmla="*/ 0 w 494"/>
                  <a:gd name="T23" fmla="*/ 235 h 324"/>
                  <a:gd name="T24" fmla="*/ 8 w 494"/>
                  <a:gd name="T25" fmla="*/ 209 h 324"/>
                  <a:gd name="T26" fmla="*/ 36 w 494"/>
                  <a:gd name="T27" fmla="*/ 197 h 324"/>
                  <a:gd name="T28" fmla="*/ 41 w 494"/>
                  <a:gd name="T29" fmla="*/ 216 h 324"/>
                  <a:gd name="T30" fmla="*/ 47 w 494"/>
                  <a:gd name="T31" fmla="*/ 235 h 324"/>
                  <a:gd name="T32" fmla="*/ 96 w 494"/>
                  <a:gd name="T33" fmla="*/ 220 h 324"/>
                  <a:gd name="T34" fmla="*/ 139 w 494"/>
                  <a:gd name="T35" fmla="*/ 192 h 324"/>
                  <a:gd name="T36" fmla="*/ 282 w 494"/>
                  <a:gd name="T37" fmla="*/ 108 h 324"/>
                  <a:gd name="T38" fmla="*/ 370 w 494"/>
                  <a:gd name="T39" fmla="*/ 57 h 324"/>
                  <a:gd name="T40" fmla="*/ 394 w 494"/>
                  <a:gd name="T41" fmla="*/ 38 h 324"/>
                  <a:gd name="T42" fmla="*/ 406 w 494"/>
                  <a:gd name="T43" fmla="*/ 20 h 324"/>
                  <a:gd name="T44" fmla="*/ 418 w 494"/>
                  <a:gd name="T45" fmla="*/ 3 h 324"/>
                  <a:gd name="T46" fmla="*/ 441 w 494"/>
                  <a:gd name="T47" fmla="*/ 1 h 324"/>
                  <a:gd name="T48" fmla="*/ 466 w 494"/>
                  <a:gd name="T49" fmla="*/ 15 h 324"/>
                  <a:gd name="T50" fmla="*/ 485 w 494"/>
                  <a:gd name="T51" fmla="*/ 27 h 324"/>
                  <a:gd name="T52" fmla="*/ 494 w 494"/>
                  <a:gd name="T53" fmla="*/ 45 h 324"/>
                  <a:gd name="T54" fmla="*/ 480 w 494"/>
                  <a:gd name="T55" fmla="*/ 59 h 324"/>
                  <a:gd name="T56" fmla="*/ 459 w 494"/>
                  <a:gd name="T57" fmla="*/ 66 h 324"/>
                  <a:gd name="T58" fmla="*/ 389 w 494"/>
                  <a:gd name="T59" fmla="*/ 101 h 324"/>
                  <a:gd name="T60" fmla="*/ 326 w 494"/>
                  <a:gd name="T61" fmla="*/ 136 h 324"/>
                  <a:gd name="T62" fmla="*/ 284 w 494"/>
                  <a:gd name="T63" fmla="*/ 160 h 324"/>
                  <a:gd name="T64" fmla="*/ 247 w 494"/>
                  <a:gd name="T65" fmla="*/ 174 h 324"/>
                  <a:gd name="T66" fmla="*/ 249 w 494"/>
                  <a:gd name="T67" fmla="*/ 165 h 324"/>
                  <a:gd name="T68" fmla="*/ 256 w 494"/>
                  <a:gd name="T69" fmla="*/ 158 h 324"/>
                  <a:gd name="T70" fmla="*/ 265 w 494"/>
                  <a:gd name="T71" fmla="*/ 151 h 324"/>
                  <a:gd name="T72" fmla="*/ 286 w 494"/>
                  <a:gd name="T73" fmla="*/ 136 h 324"/>
                  <a:gd name="T74" fmla="*/ 302 w 494"/>
                  <a:gd name="T75" fmla="*/ 122 h 324"/>
                  <a:gd name="T76" fmla="*/ 303 w 494"/>
                  <a:gd name="T77" fmla="*/ 122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4" h="324">
                    <a:moveTo>
                      <a:pt x="303" y="120"/>
                    </a:moveTo>
                    <a:lnTo>
                      <a:pt x="275" y="137"/>
                    </a:lnTo>
                    <a:lnTo>
                      <a:pt x="246" y="158"/>
                    </a:lnTo>
                    <a:lnTo>
                      <a:pt x="216" y="181"/>
                    </a:lnTo>
                    <a:lnTo>
                      <a:pt x="188" y="199"/>
                    </a:lnTo>
                    <a:lnTo>
                      <a:pt x="158" y="218"/>
                    </a:lnTo>
                    <a:lnTo>
                      <a:pt x="132" y="239"/>
                    </a:lnTo>
                    <a:lnTo>
                      <a:pt x="108" y="261"/>
                    </a:lnTo>
                    <a:lnTo>
                      <a:pt x="89" y="289"/>
                    </a:lnTo>
                    <a:lnTo>
                      <a:pt x="85" y="296"/>
                    </a:lnTo>
                    <a:lnTo>
                      <a:pt x="83" y="303"/>
                    </a:lnTo>
                    <a:lnTo>
                      <a:pt x="80" y="309"/>
                    </a:lnTo>
                    <a:lnTo>
                      <a:pt x="69" y="317"/>
                    </a:lnTo>
                    <a:lnTo>
                      <a:pt x="57" y="323"/>
                    </a:lnTo>
                    <a:lnTo>
                      <a:pt x="43" y="324"/>
                    </a:lnTo>
                    <a:lnTo>
                      <a:pt x="29" y="323"/>
                    </a:lnTo>
                    <a:lnTo>
                      <a:pt x="21" y="316"/>
                    </a:lnTo>
                    <a:lnTo>
                      <a:pt x="17" y="309"/>
                    </a:lnTo>
                    <a:lnTo>
                      <a:pt x="15" y="296"/>
                    </a:lnTo>
                    <a:lnTo>
                      <a:pt x="14" y="282"/>
                    </a:lnTo>
                    <a:lnTo>
                      <a:pt x="8" y="270"/>
                    </a:lnTo>
                    <a:lnTo>
                      <a:pt x="3" y="258"/>
                    </a:lnTo>
                    <a:lnTo>
                      <a:pt x="0" y="247"/>
                    </a:lnTo>
                    <a:lnTo>
                      <a:pt x="0" y="235"/>
                    </a:lnTo>
                    <a:lnTo>
                      <a:pt x="1" y="220"/>
                    </a:lnTo>
                    <a:lnTo>
                      <a:pt x="8" y="209"/>
                    </a:lnTo>
                    <a:lnTo>
                      <a:pt x="21" y="202"/>
                    </a:lnTo>
                    <a:lnTo>
                      <a:pt x="36" y="197"/>
                    </a:lnTo>
                    <a:lnTo>
                      <a:pt x="40" y="206"/>
                    </a:lnTo>
                    <a:lnTo>
                      <a:pt x="41" y="216"/>
                    </a:lnTo>
                    <a:lnTo>
                      <a:pt x="43" y="227"/>
                    </a:lnTo>
                    <a:lnTo>
                      <a:pt x="47" y="235"/>
                    </a:lnTo>
                    <a:lnTo>
                      <a:pt x="73" y="230"/>
                    </a:lnTo>
                    <a:lnTo>
                      <a:pt x="96" y="220"/>
                    </a:lnTo>
                    <a:lnTo>
                      <a:pt x="118" y="206"/>
                    </a:lnTo>
                    <a:lnTo>
                      <a:pt x="139" y="192"/>
                    </a:lnTo>
                    <a:lnTo>
                      <a:pt x="209" y="150"/>
                    </a:lnTo>
                    <a:lnTo>
                      <a:pt x="282" y="108"/>
                    </a:lnTo>
                    <a:lnTo>
                      <a:pt x="356" y="68"/>
                    </a:lnTo>
                    <a:lnTo>
                      <a:pt x="370" y="57"/>
                    </a:lnTo>
                    <a:lnTo>
                      <a:pt x="384" y="48"/>
                    </a:lnTo>
                    <a:lnTo>
                      <a:pt x="394" y="38"/>
                    </a:lnTo>
                    <a:lnTo>
                      <a:pt x="401" y="29"/>
                    </a:lnTo>
                    <a:lnTo>
                      <a:pt x="406" y="20"/>
                    </a:lnTo>
                    <a:lnTo>
                      <a:pt x="411" y="10"/>
                    </a:lnTo>
                    <a:lnTo>
                      <a:pt x="418" y="3"/>
                    </a:lnTo>
                    <a:lnTo>
                      <a:pt x="429" y="0"/>
                    </a:lnTo>
                    <a:lnTo>
                      <a:pt x="441" y="1"/>
                    </a:lnTo>
                    <a:lnTo>
                      <a:pt x="453" y="8"/>
                    </a:lnTo>
                    <a:lnTo>
                      <a:pt x="466" y="15"/>
                    </a:lnTo>
                    <a:lnTo>
                      <a:pt x="476" y="22"/>
                    </a:lnTo>
                    <a:lnTo>
                      <a:pt x="485" y="27"/>
                    </a:lnTo>
                    <a:lnTo>
                      <a:pt x="492" y="34"/>
                    </a:lnTo>
                    <a:lnTo>
                      <a:pt x="494" y="45"/>
                    </a:lnTo>
                    <a:lnTo>
                      <a:pt x="488" y="54"/>
                    </a:lnTo>
                    <a:lnTo>
                      <a:pt x="480" y="59"/>
                    </a:lnTo>
                    <a:lnTo>
                      <a:pt x="469" y="62"/>
                    </a:lnTo>
                    <a:lnTo>
                      <a:pt x="459" y="66"/>
                    </a:lnTo>
                    <a:lnTo>
                      <a:pt x="424" y="82"/>
                    </a:lnTo>
                    <a:lnTo>
                      <a:pt x="389" y="101"/>
                    </a:lnTo>
                    <a:lnTo>
                      <a:pt x="352" y="122"/>
                    </a:lnTo>
                    <a:lnTo>
                      <a:pt x="326" y="136"/>
                    </a:lnTo>
                    <a:lnTo>
                      <a:pt x="300" y="150"/>
                    </a:lnTo>
                    <a:lnTo>
                      <a:pt x="284" y="160"/>
                    </a:lnTo>
                    <a:lnTo>
                      <a:pt x="267" y="171"/>
                    </a:lnTo>
                    <a:lnTo>
                      <a:pt x="247" y="174"/>
                    </a:lnTo>
                    <a:lnTo>
                      <a:pt x="247" y="169"/>
                    </a:lnTo>
                    <a:lnTo>
                      <a:pt x="249" y="165"/>
                    </a:lnTo>
                    <a:lnTo>
                      <a:pt x="253" y="162"/>
                    </a:lnTo>
                    <a:lnTo>
                      <a:pt x="256" y="158"/>
                    </a:lnTo>
                    <a:lnTo>
                      <a:pt x="261" y="155"/>
                    </a:lnTo>
                    <a:lnTo>
                      <a:pt x="265" y="151"/>
                    </a:lnTo>
                    <a:lnTo>
                      <a:pt x="270" y="148"/>
                    </a:lnTo>
                    <a:lnTo>
                      <a:pt x="286" y="136"/>
                    </a:lnTo>
                    <a:lnTo>
                      <a:pt x="302" y="123"/>
                    </a:lnTo>
                    <a:lnTo>
                      <a:pt x="302" y="122"/>
                    </a:lnTo>
                    <a:lnTo>
                      <a:pt x="303" y="122"/>
                    </a:lnTo>
                    <a:lnTo>
                      <a:pt x="303" y="122"/>
                    </a:lnTo>
                    <a:lnTo>
                      <a:pt x="303" y="12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1">
                <a:extLst>
                  <a:ext uri="{FF2B5EF4-FFF2-40B4-BE49-F238E27FC236}">
                    <a16:creationId xmlns:a16="http://schemas.microsoft.com/office/drawing/2014/main" xmlns="" id="{D30BC10A-0F2B-4E79-AEC3-30690F8EB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676" y="876301"/>
                <a:ext cx="379413" cy="338138"/>
              </a:xfrm>
              <a:custGeom>
                <a:avLst/>
                <a:gdLst>
                  <a:gd name="T0" fmla="*/ 224 w 239"/>
                  <a:gd name="T1" fmla="*/ 34 h 213"/>
                  <a:gd name="T2" fmla="*/ 189 w 239"/>
                  <a:gd name="T3" fmla="*/ 74 h 213"/>
                  <a:gd name="T4" fmla="*/ 157 w 239"/>
                  <a:gd name="T5" fmla="*/ 119 h 213"/>
                  <a:gd name="T6" fmla="*/ 173 w 239"/>
                  <a:gd name="T7" fmla="*/ 121 h 213"/>
                  <a:gd name="T8" fmla="*/ 190 w 239"/>
                  <a:gd name="T9" fmla="*/ 119 h 213"/>
                  <a:gd name="T10" fmla="*/ 194 w 239"/>
                  <a:gd name="T11" fmla="*/ 138 h 213"/>
                  <a:gd name="T12" fmla="*/ 173 w 239"/>
                  <a:gd name="T13" fmla="*/ 157 h 213"/>
                  <a:gd name="T14" fmla="*/ 149 w 239"/>
                  <a:gd name="T15" fmla="*/ 170 h 213"/>
                  <a:gd name="T16" fmla="*/ 126 w 239"/>
                  <a:gd name="T17" fmla="*/ 178 h 213"/>
                  <a:gd name="T18" fmla="*/ 105 w 239"/>
                  <a:gd name="T19" fmla="*/ 184 h 213"/>
                  <a:gd name="T20" fmla="*/ 91 w 239"/>
                  <a:gd name="T21" fmla="*/ 163 h 213"/>
                  <a:gd name="T22" fmla="*/ 105 w 239"/>
                  <a:gd name="T23" fmla="*/ 135 h 213"/>
                  <a:gd name="T24" fmla="*/ 126 w 239"/>
                  <a:gd name="T25" fmla="*/ 112 h 213"/>
                  <a:gd name="T26" fmla="*/ 150 w 239"/>
                  <a:gd name="T27" fmla="*/ 84 h 213"/>
                  <a:gd name="T28" fmla="*/ 169 w 239"/>
                  <a:gd name="T29" fmla="*/ 51 h 213"/>
                  <a:gd name="T30" fmla="*/ 129 w 239"/>
                  <a:gd name="T31" fmla="*/ 74 h 213"/>
                  <a:gd name="T32" fmla="*/ 96 w 239"/>
                  <a:gd name="T33" fmla="*/ 102 h 213"/>
                  <a:gd name="T34" fmla="*/ 70 w 239"/>
                  <a:gd name="T35" fmla="*/ 128 h 213"/>
                  <a:gd name="T36" fmla="*/ 58 w 239"/>
                  <a:gd name="T37" fmla="*/ 154 h 213"/>
                  <a:gd name="T38" fmla="*/ 58 w 239"/>
                  <a:gd name="T39" fmla="*/ 185 h 213"/>
                  <a:gd name="T40" fmla="*/ 53 w 239"/>
                  <a:gd name="T41" fmla="*/ 210 h 213"/>
                  <a:gd name="T42" fmla="*/ 30 w 239"/>
                  <a:gd name="T43" fmla="*/ 210 h 213"/>
                  <a:gd name="T44" fmla="*/ 11 w 239"/>
                  <a:gd name="T45" fmla="*/ 185 h 213"/>
                  <a:gd name="T46" fmla="*/ 0 w 239"/>
                  <a:gd name="T47" fmla="*/ 147 h 213"/>
                  <a:gd name="T48" fmla="*/ 4 w 239"/>
                  <a:gd name="T49" fmla="*/ 112 h 213"/>
                  <a:gd name="T50" fmla="*/ 19 w 239"/>
                  <a:gd name="T51" fmla="*/ 103 h 213"/>
                  <a:gd name="T52" fmla="*/ 33 w 239"/>
                  <a:gd name="T53" fmla="*/ 116 h 213"/>
                  <a:gd name="T54" fmla="*/ 51 w 239"/>
                  <a:gd name="T55" fmla="*/ 116 h 213"/>
                  <a:gd name="T56" fmla="*/ 70 w 239"/>
                  <a:gd name="T57" fmla="*/ 95 h 213"/>
                  <a:gd name="T58" fmla="*/ 108 w 239"/>
                  <a:gd name="T59" fmla="*/ 58 h 213"/>
                  <a:gd name="T60" fmla="*/ 150 w 239"/>
                  <a:gd name="T61" fmla="*/ 25 h 213"/>
                  <a:gd name="T62" fmla="*/ 185 w 239"/>
                  <a:gd name="T63" fmla="*/ 6 h 213"/>
                  <a:gd name="T64" fmla="*/ 222 w 239"/>
                  <a:gd name="T65" fmla="*/ 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9" h="213">
                    <a:moveTo>
                      <a:pt x="239" y="11"/>
                    </a:moveTo>
                    <a:lnTo>
                      <a:pt x="224" y="34"/>
                    </a:lnTo>
                    <a:lnTo>
                      <a:pt x="206" y="54"/>
                    </a:lnTo>
                    <a:lnTo>
                      <a:pt x="189" y="74"/>
                    </a:lnTo>
                    <a:lnTo>
                      <a:pt x="171" y="95"/>
                    </a:lnTo>
                    <a:lnTo>
                      <a:pt x="157" y="119"/>
                    </a:lnTo>
                    <a:lnTo>
                      <a:pt x="164" y="121"/>
                    </a:lnTo>
                    <a:lnTo>
                      <a:pt x="173" y="121"/>
                    </a:lnTo>
                    <a:lnTo>
                      <a:pt x="182" y="119"/>
                    </a:lnTo>
                    <a:lnTo>
                      <a:pt x="190" y="119"/>
                    </a:lnTo>
                    <a:lnTo>
                      <a:pt x="197" y="124"/>
                    </a:lnTo>
                    <a:lnTo>
                      <a:pt x="194" y="138"/>
                    </a:lnTo>
                    <a:lnTo>
                      <a:pt x="185" y="149"/>
                    </a:lnTo>
                    <a:lnTo>
                      <a:pt x="173" y="157"/>
                    </a:lnTo>
                    <a:lnTo>
                      <a:pt x="161" y="163"/>
                    </a:lnTo>
                    <a:lnTo>
                      <a:pt x="149" y="170"/>
                    </a:lnTo>
                    <a:lnTo>
                      <a:pt x="136" y="177"/>
                    </a:lnTo>
                    <a:lnTo>
                      <a:pt x="126" y="178"/>
                    </a:lnTo>
                    <a:lnTo>
                      <a:pt x="115" y="182"/>
                    </a:lnTo>
                    <a:lnTo>
                      <a:pt x="105" y="184"/>
                    </a:lnTo>
                    <a:lnTo>
                      <a:pt x="94" y="180"/>
                    </a:lnTo>
                    <a:lnTo>
                      <a:pt x="91" y="163"/>
                    </a:lnTo>
                    <a:lnTo>
                      <a:pt x="96" y="149"/>
                    </a:lnTo>
                    <a:lnTo>
                      <a:pt x="105" y="135"/>
                    </a:lnTo>
                    <a:lnTo>
                      <a:pt x="115" y="124"/>
                    </a:lnTo>
                    <a:lnTo>
                      <a:pt x="126" y="112"/>
                    </a:lnTo>
                    <a:lnTo>
                      <a:pt x="138" y="98"/>
                    </a:lnTo>
                    <a:lnTo>
                      <a:pt x="150" y="84"/>
                    </a:lnTo>
                    <a:lnTo>
                      <a:pt x="163" y="68"/>
                    </a:lnTo>
                    <a:lnTo>
                      <a:pt x="169" y="51"/>
                    </a:lnTo>
                    <a:lnTo>
                      <a:pt x="149" y="60"/>
                    </a:lnTo>
                    <a:lnTo>
                      <a:pt x="129" y="74"/>
                    </a:lnTo>
                    <a:lnTo>
                      <a:pt x="110" y="89"/>
                    </a:lnTo>
                    <a:lnTo>
                      <a:pt x="96" y="102"/>
                    </a:lnTo>
                    <a:lnTo>
                      <a:pt x="82" y="114"/>
                    </a:lnTo>
                    <a:lnTo>
                      <a:pt x="70" y="128"/>
                    </a:lnTo>
                    <a:lnTo>
                      <a:pt x="61" y="140"/>
                    </a:lnTo>
                    <a:lnTo>
                      <a:pt x="58" y="154"/>
                    </a:lnTo>
                    <a:lnTo>
                      <a:pt x="58" y="170"/>
                    </a:lnTo>
                    <a:lnTo>
                      <a:pt x="58" y="185"/>
                    </a:lnTo>
                    <a:lnTo>
                      <a:pt x="58" y="199"/>
                    </a:lnTo>
                    <a:lnTo>
                      <a:pt x="53" y="210"/>
                    </a:lnTo>
                    <a:lnTo>
                      <a:pt x="40" y="213"/>
                    </a:lnTo>
                    <a:lnTo>
                      <a:pt x="30" y="210"/>
                    </a:lnTo>
                    <a:lnTo>
                      <a:pt x="19" y="201"/>
                    </a:lnTo>
                    <a:lnTo>
                      <a:pt x="11" y="185"/>
                    </a:lnTo>
                    <a:lnTo>
                      <a:pt x="4" y="166"/>
                    </a:lnTo>
                    <a:lnTo>
                      <a:pt x="0" y="147"/>
                    </a:lnTo>
                    <a:lnTo>
                      <a:pt x="0" y="128"/>
                    </a:lnTo>
                    <a:lnTo>
                      <a:pt x="4" y="112"/>
                    </a:lnTo>
                    <a:lnTo>
                      <a:pt x="12" y="100"/>
                    </a:lnTo>
                    <a:lnTo>
                      <a:pt x="19" y="103"/>
                    </a:lnTo>
                    <a:lnTo>
                      <a:pt x="26" y="109"/>
                    </a:lnTo>
                    <a:lnTo>
                      <a:pt x="33" y="116"/>
                    </a:lnTo>
                    <a:lnTo>
                      <a:pt x="40" y="119"/>
                    </a:lnTo>
                    <a:lnTo>
                      <a:pt x="51" y="116"/>
                    </a:lnTo>
                    <a:lnTo>
                      <a:pt x="60" y="107"/>
                    </a:lnTo>
                    <a:lnTo>
                      <a:pt x="70" y="95"/>
                    </a:lnTo>
                    <a:lnTo>
                      <a:pt x="79" y="84"/>
                    </a:lnTo>
                    <a:lnTo>
                      <a:pt x="108" y="58"/>
                    </a:lnTo>
                    <a:lnTo>
                      <a:pt x="136" y="35"/>
                    </a:lnTo>
                    <a:lnTo>
                      <a:pt x="150" y="25"/>
                    </a:lnTo>
                    <a:lnTo>
                      <a:pt x="166" y="14"/>
                    </a:lnTo>
                    <a:lnTo>
                      <a:pt x="185" y="6"/>
                    </a:lnTo>
                    <a:lnTo>
                      <a:pt x="203" y="0"/>
                    </a:lnTo>
                    <a:lnTo>
                      <a:pt x="222" y="2"/>
                    </a:lnTo>
                    <a:lnTo>
                      <a:pt x="239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42">
                <a:extLst>
                  <a:ext uri="{FF2B5EF4-FFF2-40B4-BE49-F238E27FC236}">
                    <a16:creationId xmlns:a16="http://schemas.microsoft.com/office/drawing/2014/main" xmlns="" id="{DE0CC3BA-8FF3-4087-95BC-78258E3311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8888" y="1176338"/>
                <a:ext cx="595313" cy="473075"/>
              </a:xfrm>
              <a:custGeom>
                <a:avLst/>
                <a:gdLst>
                  <a:gd name="T0" fmla="*/ 168 w 375"/>
                  <a:gd name="T1" fmla="*/ 119 h 298"/>
                  <a:gd name="T2" fmla="*/ 127 w 375"/>
                  <a:gd name="T3" fmla="*/ 161 h 298"/>
                  <a:gd name="T4" fmla="*/ 101 w 375"/>
                  <a:gd name="T5" fmla="*/ 194 h 298"/>
                  <a:gd name="T6" fmla="*/ 141 w 375"/>
                  <a:gd name="T7" fmla="*/ 204 h 298"/>
                  <a:gd name="T8" fmla="*/ 189 w 375"/>
                  <a:gd name="T9" fmla="*/ 206 h 298"/>
                  <a:gd name="T10" fmla="*/ 196 w 375"/>
                  <a:gd name="T11" fmla="*/ 154 h 298"/>
                  <a:gd name="T12" fmla="*/ 199 w 375"/>
                  <a:gd name="T13" fmla="*/ 98 h 298"/>
                  <a:gd name="T14" fmla="*/ 211 w 375"/>
                  <a:gd name="T15" fmla="*/ 0 h 298"/>
                  <a:gd name="T16" fmla="*/ 225 w 375"/>
                  <a:gd name="T17" fmla="*/ 14 h 298"/>
                  <a:gd name="T18" fmla="*/ 230 w 375"/>
                  <a:gd name="T19" fmla="*/ 37 h 298"/>
                  <a:gd name="T20" fmla="*/ 248 w 375"/>
                  <a:gd name="T21" fmla="*/ 49 h 298"/>
                  <a:gd name="T22" fmla="*/ 279 w 375"/>
                  <a:gd name="T23" fmla="*/ 51 h 298"/>
                  <a:gd name="T24" fmla="*/ 305 w 375"/>
                  <a:gd name="T25" fmla="*/ 68 h 298"/>
                  <a:gd name="T26" fmla="*/ 332 w 375"/>
                  <a:gd name="T27" fmla="*/ 94 h 298"/>
                  <a:gd name="T28" fmla="*/ 356 w 375"/>
                  <a:gd name="T29" fmla="*/ 119 h 298"/>
                  <a:gd name="T30" fmla="*/ 372 w 375"/>
                  <a:gd name="T31" fmla="*/ 138 h 298"/>
                  <a:gd name="T32" fmla="*/ 375 w 375"/>
                  <a:gd name="T33" fmla="*/ 164 h 298"/>
                  <a:gd name="T34" fmla="*/ 353 w 375"/>
                  <a:gd name="T35" fmla="*/ 187 h 298"/>
                  <a:gd name="T36" fmla="*/ 319 w 375"/>
                  <a:gd name="T37" fmla="*/ 190 h 298"/>
                  <a:gd name="T38" fmla="*/ 286 w 375"/>
                  <a:gd name="T39" fmla="*/ 175 h 298"/>
                  <a:gd name="T40" fmla="*/ 286 w 375"/>
                  <a:gd name="T41" fmla="*/ 140 h 298"/>
                  <a:gd name="T42" fmla="*/ 286 w 375"/>
                  <a:gd name="T43" fmla="*/ 103 h 298"/>
                  <a:gd name="T44" fmla="*/ 278 w 375"/>
                  <a:gd name="T45" fmla="*/ 75 h 298"/>
                  <a:gd name="T46" fmla="*/ 260 w 375"/>
                  <a:gd name="T47" fmla="*/ 65 h 298"/>
                  <a:gd name="T48" fmla="*/ 248 w 375"/>
                  <a:gd name="T49" fmla="*/ 66 h 298"/>
                  <a:gd name="T50" fmla="*/ 239 w 375"/>
                  <a:gd name="T51" fmla="*/ 113 h 298"/>
                  <a:gd name="T52" fmla="*/ 241 w 375"/>
                  <a:gd name="T53" fmla="*/ 206 h 298"/>
                  <a:gd name="T54" fmla="*/ 244 w 375"/>
                  <a:gd name="T55" fmla="*/ 255 h 298"/>
                  <a:gd name="T56" fmla="*/ 236 w 375"/>
                  <a:gd name="T57" fmla="*/ 298 h 298"/>
                  <a:gd name="T58" fmla="*/ 209 w 375"/>
                  <a:gd name="T59" fmla="*/ 295 h 298"/>
                  <a:gd name="T60" fmla="*/ 189 w 375"/>
                  <a:gd name="T61" fmla="*/ 283 h 298"/>
                  <a:gd name="T62" fmla="*/ 169 w 375"/>
                  <a:gd name="T63" fmla="*/ 260 h 298"/>
                  <a:gd name="T64" fmla="*/ 117 w 375"/>
                  <a:gd name="T65" fmla="*/ 227 h 298"/>
                  <a:gd name="T66" fmla="*/ 94 w 375"/>
                  <a:gd name="T67" fmla="*/ 216 h 298"/>
                  <a:gd name="T68" fmla="*/ 77 w 375"/>
                  <a:gd name="T69" fmla="*/ 222 h 298"/>
                  <a:gd name="T70" fmla="*/ 72 w 375"/>
                  <a:gd name="T71" fmla="*/ 243 h 298"/>
                  <a:gd name="T72" fmla="*/ 52 w 375"/>
                  <a:gd name="T73" fmla="*/ 262 h 298"/>
                  <a:gd name="T74" fmla="*/ 24 w 375"/>
                  <a:gd name="T75" fmla="*/ 255 h 298"/>
                  <a:gd name="T76" fmla="*/ 5 w 375"/>
                  <a:gd name="T77" fmla="*/ 232 h 298"/>
                  <a:gd name="T78" fmla="*/ 2 w 375"/>
                  <a:gd name="T79" fmla="*/ 206 h 298"/>
                  <a:gd name="T80" fmla="*/ 19 w 375"/>
                  <a:gd name="T81" fmla="*/ 185 h 298"/>
                  <a:gd name="T82" fmla="*/ 24 w 375"/>
                  <a:gd name="T83" fmla="*/ 188 h 298"/>
                  <a:gd name="T84" fmla="*/ 31 w 375"/>
                  <a:gd name="T85" fmla="*/ 197 h 298"/>
                  <a:gd name="T86" fmla="*/ 40 w 375"/>
                  <a:gd name="T87" fmla="*/ 201 h 298"/>
                  <a:gd name="T88" fmla="*/ 63 w 375"/>
                  <a:gd name="T89" fmla="*/ 194 h 298"/>
                  <a:gd name="T90" fmla="*/ 86 w 375"/>
                  <a:gd name="T91" fmla="*/ 173 h 298"/>
                  <a:gd name="T92" fmla="*/ 147 w 375"/>
                  <a:gd name="T93" fmla="*/ 115 h 298"/>
                  <a:gd name="T94" fmla="*/ 189 w 375"/>
                  <a:gd name="T95" fmla="*/ 82 h 298"/>
                  <a:gd name="T96" fmla="*/ 199 w 375"/>
                  <a:gd name="T97" fmla="*/ 73 h 298"/>
                  <a:gd name="T98" fmla="*/ 204 w 375"/>
                  <a:gd name="T99" fmla="*/ 58 h 298"/>
                  <a:gd name="T100" fmla="*/ 202 w 375"/>
                  <a:gd name="T101" fmla="*/ 30 h 298"/>
                  <a:gd name="T102" fmla="*/ 204 w 375"/>
                  <a:gd name="T103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5" h="298">
                    <a:moveTo>
                      <a:pt x="194" y="98"/>
                    </a:moveTo>
                    <a:lnTo>
                      <a:pt x="168" y="119"/>
                    </a:lnTo>
                    <a:lnTo>
                      <a:pt x="143" y="145"/>
                    </a:lnTo>
                    <a:lnTo>
                      <a:pt x="127" y="161"/>
                    </a:lnTo>
                    <a:lnTo>
                      <a:pt x="113" y="176"/>
                    </a:lnTo>
                    <a:lnTo>
                      <a:pt x="101" y="194"/>
                    </a:lnTo>
                    <a:lnTo>
                      <a:pt x="120" y="201"/>
                    </a:lnTo>
                    <a:lnTo>
                      <a:pt x="141" y="204"/>
                    </a:lnTo>
                    <a:lnTo>
                      <a:pt x="164" y="206"/>
                    </a:lnTo>
                    <a:lnTo>
                      <a:pt x="189" y="206"/>
                    </a:lnTo>
                    <a:lnTo>
                      <a:pt x="194" y="181"/>
                    </a:lnTo>
                    <a:lnTo>
                      <a:pt x="196" y="154"/>
                    </a:lnTo>
                    <a:lnTo>
                      <a:pt x="197" y="126"/>
                    </a:lnTo>
                    <a:lnTo>
                      <a:pt x="199" y="98"/>
                    </a:lnTo>
                    <a:lnTo>
                      <a:pt x="194" y="98"/>
                    </a:lnTo>
                    <a:close/>
                    <a:moveTo>
                      <a:pt x="211" y="0"/>
                    </a:moveTo>
                    <a:lnTo>
                      <a:pt x="220" y="3"/>
                    </a:lnTo>
                    <a:lnTo>
                      <a:pt x="225" y="14"/>
                    </a:lnTo>
                    <a:lnTo>
                      <a:pt x="227" y="24"/>
                    </a:lnTo>
                    <a:lnTo>
                      <a:pt x="230" y="37"/>
                    </a:lnTo>
                    <a:lnTo>
                      <a:pt x="234" y="47"/>
                    </a:lnTo>
                    <a:lnTo>
                      <a:pt x="248" y="49"/>
                    </a:lnTo>
                    <a:lnTo>
                      <a:pt x="262" y="47"/>
                    </a:lnTo>
                    <a:lnTo>
                      <a:pt x="279" y="51"/>
                    </a:lnTo>
                    <a:lnTo>
                      <a:pt x="292" y="58"/>
                    </a:lnTo>
                    <a:lnTo>
                      <a:pt x="305" y="68"/>
                    </a:lnTo>
                    <a:lnTo>
                      <a:pt x="319" y="82"/>
                    </a:lnTo>
                    <a:lnTo>
                      <a:pt x="332" y="94"/>
                    </a:lnTo>
                    <a:lnTo>
                      <a:pt x="344" y="106"/>
                    </a:lnTo>
                    <a:lnTo>
                      <a:pt x="356" y="119"/>
                    </a:lnTo>
                    <a:lnTo>
                      <a:pt x="365" y="127"/>
                    </a:lnTo>
                    <a:lnTo>
                      <a:pt x="372" y="138"/>
                    </a:lnTo>
                    <a:lnTo>
                      <a:pt x="375" y="147"/>
                    </a:lnTo>
                    <a:lnTo>
                      <a:pt x="375" y="164"/>
                    </a:lnTo>
                    <a:lnTo>
                      <a:pt x="367" y="178"/>
                    </a:lnTo>
                    <a:lnTo>
                      <a:pt x="353" y="187"/>
                    </a:lnTo>
                    <a:lnTo>
                      <a:pt x="337" y="190"/>
                    </a:lnTo>
                    <a:lnTo>
                      <a:pt x="319" y="190"/>
                    </a:lnTo>
                    <a:lnTo>
                      <a:pt x="302" y="185"/>
                    </a:lnTo>
                    <a:lnTo>
                      <a:pt x="286" y="175"/>
                    </a:lnTo>
                    <a:lnTo>
                      <a:pt x="286" y="159"/>
                    </a:lnTo>
                    <a:lnTo>
                      <a:pt x="286" y="140"/>
                    </a:lnTo>
                    <a:lnTo>
                      <a:pt x="286" y="122"/>
                    </a:lnTo>
                    <a:lnTo>
                      <a:pt x="286" y="103"/>
                    </a:lnTo>
                    <a:lnTo>
                      <a:pt x="285" y="87"/>
                    </a:lnTo>
                    <a:lnTo>
                      <a:pt x="278" y="75"/>
                    </a:lnTo>
                    <a:lnTo>
                      <a:pt x="269" y="65"/>
                    </a:lnTo>
                    <a:lnTo>
                      <a:pt x="260" y="65"/>
                    </a:lnTo>
                    <a:lnTo>
                      <a:pt x="253" y="65"/>
                    </a:lnTo>
                    <a:lnTo>
                      <a:pt x="248" y="66"/>
                    </a:lnTo>
                    <a:lnTo>
                      <a:pt x="241" y="68"/>
                    </a:lnTo>
                    <a:lnTo>
                      <a:pt x="239" y="113"/>
                    </a:lnTo>
                    <a:lnTo>
                      <a:pt x="241" y="162"/>
                    </a:lnTo>
                    <a:lnTo>
                      <a:pt x="241" y="206"/>
                    </a:lnTo>
                    <a:lnTo>
                      <a:pt x="243" y="230"/>
                    </a:lnTo>
                    <a:lnTo>
                      <a:pt x="244" y="255"/>
                    </a:lnTo>
                    <a:lnTo>
                      <a:pt x="243" y="278"/>
                    </a:lnTo>
                    <a:lnTo>
                      <a:pt x="236" y="298"/>
                    </a:lnTo>
                    <a:lnTo>
                      <a:pt x="223" y="298"/>
                    </a:lnTo>
                    <a:lnTo>
                      <a:pt x="209" y="295"/>
                    </a:lnTo>
                    <a:lnTo>
                      <a:pt x="196" y="290"/>
                    </a:lnTo>
                    <a:lnTo>
                      <a:pt x="189" y="283"/>
                    </a:lnTo>
                    <a:lnTo>
                      <a:pt x="180" y="271"/>
                    </a:lnTo>
                    <a:lnTo>
                      <a:pt x="169" y="260"/>
                    </a:lnTo>
                    <a:lnTo>
                      <a:pt x="147" y="243"/>
                    </a:lnTo>
                    <a:lnTo>
                      <a:pt x="117" y="227"/>
                    </a:lnTo>
                    <a:lnTo>
                      <a:pt x="105" y="222"/>
                    </a:lnTo>
                    <a:lnTo>
                      <a:pt x="94" y="216"/>
                    </a:lnTo>
                    <a:lnTo>
                      <a:pt x="86" y="216"/>
                    </a:lnTo>
                    <a:lnTo>
                      <a:pt x="77" y="222"/>
                    </a:lnTo>
                    <a:lnTo>
                      <a:pt x="73" y="230"/>
                    </a:lnTo>
                    <a:lnTo>
                      <a:pt x="72" y="243"/>
                    </a:lnTo>
                    <a:lnTo>
                      <a:pt x="68" y="255"/>
                    </a:lnTo>
                    <a:lnTo>
                      <a:pt x="52" y="262"/>
                    </a:lnTo>
                    <a:lnTo>
                      <a:pt x="38" y="260"/>
                    </a:lnTo>
                    <a:lnTo>
                      <a:pt x="24" y="255"/>
                    </a:lnTo>
                    <a:lnTo>
                      <a:pt x="14" y="244"/>
                    </a:lnTo>
                    <a:lnTo>
                      <a:pt x="5" y="232"/>
                    </a:lnTo>
                    <a:lnTo>
                      <a:pt x="0" y="218"/>
                    </a:lnTo>
                    <a:lnTo>
                      <a:pt x="2" y="206"/>
                    </a:lnTo>
                    <a:lnTo>
                      <a:pt x="7" y="194"/>
                    </a:lnTo>
                    <a:lnTo>
                      <a:pt x="19" y="185"/>
                    </a:lnTo>
                    <a:lnTo>
                      <a:pt x="23" y="187"/>
                    </a:lnTo>
                    <a:lnTo>
                      <a:pt x="24" y="188"/>
                    </a:lnTo>
                    <a:lnTo>
                      <a:pt x="28" y="194"/>
                    </a:lnTo>
                    <a:lnTo>
                      <a:pt x="31" y="197"/>
                    </a:lnTo>
                    <a:lnTo>
                      <a:pt x="35" y="199"/>
                    </a:lnTo>
                    <a:lnTo>
                      <a:pt x="40" y="201"/>
                    </a:lnTo>
                    <a:lnTo>
                      <a:pt x="51" y="199"/>
                    </a:lnTo>
                    <a:lnTo>
                      <a:pt x="63" y="194"/>
                    </a:lnTo>
                    <a:lnTo>
                      <a:pt x="75" y="183"/>
                    </a:lnTo>
                    <a:lnTo>
                      <a:pt x="86" y="173"/>
                    </a:lnTo>
                    <a:lnTo>
                      <a:pt x="115" y="143"/>
                    </a:lnTo>
                    <a:lnTo>
                      <a:pt x="147" y="115"/>
                    </a:lnTo>
                    <a:lnTo>
                      <a:pt x="183" y="85"/>
                    </a:lnTo>
                    <a:lnTo>
                      <a:pt x="189" y="82"/>
                    </a:lnTo>
                    <a:lnTo>
                      <a:pt x="196" y="77"/>
                    </a:lnTo>
                    <a:lnTo>
                      <a:pt x="199" y="73"/>
                    </a:lnTo>
                    <a:lnTo>
                      <a:pt x="202" y="70"/>
                    </a:lnTo>
                    <a:lnTo>
                      <a:pt x="204" y="58"/>
                    </a:lnTo>
                    <a:lnTo>
                      <a:pt x="204" y="44"/>
                    </a:lnTo>
                    <a:lnTo>
                      <a:pt x="202" y="30"/>
                    </a:lnTo>
                    <a:lnTo>
                      <a:pt x="202" y="17"/>
                    </a:lnTo>
                    <a:lnTo>
                      <a:pt x="204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43">
                <a:extLst>
                  <a:ext uri="{FF2B5EF4-FFF2-40B4-BE49-F238E27FC236}">
                    <a16:creationId xmlns:a16="http://schemas.microsoft.com/office/drawing/2014/main" xmlns="" id="{DF1C2797-AB1E-4DE7-8E56-6133F4F85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1413" y="644526"/>
                <a:ext cx="6350" cy="30163"/>
              </a:xfrm>
              <a:custGeom>
                <a:avLst/>
                <a:gdLst>
                  <a:gd name="T0" fmla="*/ 0 w 4"/>
                  <a:gd name="T1" fmla="*/ 0 h 19"/>
                  <a:gd name="T2" fmla="*/ 2 w 4"/>
                  <a:gd name="T3" fmla="*/ 0 h 19"/>
                  <a:gd name="T4" fmla="*/ 4 w 4"/>
                  <a:gd name="T5" fmla="*/ 3 h 19"/>
                  <a:gd name="T6" fmla="*/ 4 w 4"/>
                  <a:gd name="T7" fmla="*/ 7 h 19"/>
                  <a:gd name="T8" fmla="*/ 4 w 4"/>
                  <a:gd name="T9" fmla="*/ 10 h 19"/>
                  <a:gd name="T10" fmla="*/ 4 w 4"/>
                  <a:gd name="T11" fmla="*/ 14 h 19"/>
                  <a:gd name="T12" fmla="*/ 2 w 4"/>
                  <a:gd name="T13" fmla="*/ 15 h 19"/>
                  <a:gd name="T14" fmla="*/ 2 w 4"/>
                  <a:gd name="T15" fmla="*/ 19 h 19"/>
                  <a:gd name="T16" fmla="*/ 0 w 4"/>
                  <a:gd name="T17" fmla="*/ 14 h 19"/>
                  <a:gd name="T18" fmla="*/ 0 w 4"/>
                  <a:gd name="T19" fmla="*/ 12 h 19"/>
                  <a:gd name="T20" fmla="*/ 0 w 4"/>
                  <a:gd name="T21" fmla="*/ 8 h 19"/>
                  <a:gd name="T22" fmla="*/ 0 w 4"/>
                  <a:gd name="T23" fmla="*/ 3 h 19"/>
                  <a:gd name="T24" fmla="*/ 0 w 4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lnTo>
                      <a:pt x="2" y="0"/>
                    </a:lnTo>
                    <a:lnTo>
                      <a:pt x="4" y="3"/>
                    </a:lnTo>
                    <a:lnTo>
                      <a:pt x="4" y="7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4">
                <a:extLst>
                  <a:ext uri="{FF2B5EF4-FFF2-40B4-BE49-F238E27FC236}">
                    <a16:creationId xmlns:a16="http://schemas.microsoft.com/office/drawing/2014/main" xmlns="" id="{9D163972-C369-4950-AB01-29CEA3D85E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8476" y="307976"/>
                <a:ext cx="947738" cy="1411288"/>
              </a:xfrm>
              <a:custGeom>
                <a:avLst/>
                <a:gdLst>
                  <a:gd name="T0" fmla="*/ 129 w 597"/>
                  <a:gd name="T1" fmla="*/ 723 h 889"/>
                  <a:gd name="T2" fmla="*/ 143 w 597"/>
                  <a:gd name="T3" fmla="*/ 779 h 889"/>
                  <a:gd name="T4" fmla="*/ 318 w 597"/>
                  <a:gd name="T5" fmla="*/ 795 h 889"/>
                  <a:gd name="T6" fmla="*/ 321 w 597"/>
                  <a:gd name="T7" fmla="*/ 716 h 889"/>
                  <a:gd name="T8" fmla="*/ 309 w 597"/>
                  <a:gd name="T9" fmla="*/ 657 h 889"/>
                  <a:gd name="T10" fmla="*/ 304 w 597"/>
                  <a:gd name="T11" fmla="*/ 392 h 889"/>
                  <a:gd name="T12" fmla="*/ 360 w 597"/>
                  <a:gd name="T13" fmla="*/ 343 h 889"/>
                  <a:gd name="T14" fmla="*/ 206 w 597"/>
                  <a:gd name="T15" fmla="*/ 386 h 889"/>
                  <a:gd name="T16" fmla="*/ 80 w 597"/>
                  <a:gd name="T17" fmla="*/ 503 h 889"/>
                  <a:gd name="T18" fmla="*/ 349 w 597"/>
                  <a:gd name="T19" fmla="*/ 257 h 889"/>
                  <a:gd name="T20" fmla="*/ 348 w 597"/>
                  <a:gd name="T21" fmla="*/ 308 h 889"/>
                  <a:gd name="T22" fmla="*/ 267 w 597"/>
                  <a:gd name="T23" fmla="*/ 343 h 889"/>
                  <a:gd name="T24" fmla="*/ 375 w 597"/>
                  <a:gd name="T25" fmla="*/ 243 h 889"/>
                  <a:gd name="T26" fmla="*/ 349 w 597"/>
                  <a:gd name="T27" fmla="*/ 248 h 889"/>
                  <a:gd name="T28" fmla="*/ 409 w 597"/>
                  <a:gd name="T29" fmla="*/ 215 h 889"/>
                  <a:gd name="T30" fmla="*/ 407 w 597"/>
                  <a:gd name="T31" fmla="*/ 231 h 889"/>
                  <a:gd name="T32" fmla="*/ 307 w 597"/>
                  <a:gd name="T33" fmla="*/ 236 h 889"/>
                  <a:gd name="T34" fmla="*/ 318 w 597"/>
                  <a:gd name="T35" fmla="*/ 213 h 889"/>
                  <a:gd name="T36" fmla="*/ 290 w 597"/>
                  <a:gd name="T37" fmla="*/ 236 h 889"/>
                  <a:gd name="T38" fmla="*/ 262 w 597"/>
                  <a:gd name="T39" fmla="*/ 206 h 889"/>
                  <a:gd name="T40" fmla="*/ 257 w 597"/>
                  <a:gd name="T41" fmla="*/ 182 h 889"/>
                  <a:gd name="T42" fmla="*/ 512 w 597"/>
                  <a:gd name="T43" fmla="*/ 83 h 889"/>
                  <a:gd name="T44" fmla="*/ 423 w 597"/>
                  <a:gd name="T45" fmla="*/ 168 h 889"/>
                  <a:gd name="T46" fmla="*/ 444 w 597"/>
                  <a:gd name="T47" fmla="*/ 278 h 889"/>
                  <a:gd name="T48" fmla="*/ 519 w 597"/>
                  <a:gd name="T49" fmla="*/ 163 h 889"/>
                  <a:gd name="T50" fmla="*/ 519 w 597"/>
                  <a:gd name="T51" fmla="*/ 51 h 889"/>
                  <a:gd name="T52" fmla="*/ 583 w 597"/>
                  <a:gd name="T53" fmla="*/ 28 h 889"/>
                  <a:gd name="T54" fmla="*/ 505 w 597"/>
                  <a:gd name="T55" fmla="*/ 308 h 889"/>
                  <a:gd name="T56" fmla="*/ 597 w 597"/>
                  <a:gd name="T57" fmla="*/ 336 h 889"/>
                  <a:gd name="T58" fmla="*/ 433 w 597"/>
                  <a:gd name="T59" fmla="*/ 463 h 889"/>
                  <a:gd name="T60" fmla="*/ 375 w 597"/>
                  <a:gd name="T61" fmla="*/ 482 h 889"/>
                  <a:gd name="T62" fmla="*/ 393 w 597"/>
                  <a:gd name="T63" fmla="*/ 533 h 889"/>
                  <a:gd name="T64" fmla="*/ 431 w 597"/>
                  <a:gd name="T65" fmla="*/ 578 h 889"/>
                  <a:gd name="T66" fmla="*/ 506 w 597"/>
                  <a:gd name="T67" fmla="*/ 606 h 889"/>
                  <a:gd name="T68" fmla="*/ 367 w 597"/>
                  <a:gd name="T69" fmla="*/ 690 h 889"/>
                  <a:gd name="T70" fmla="*/ 316 w 597"/>
                  <a:gd name="T71" fmla="*/ 889 h 889"/>
                  <a:gd name="T72" fmla="*/ 149 w 597"/>
                  <a:gd name="T73" fmla="*/ 805 h 889"/>
                  <a:gd name="T74" fmla="*/ 40 w 597"/>
                  <a:gd name="T75" fmla="*/ 730 h 889"/>
                  <a:gd name="T76" fmla="*/ 93 w 597"/>
                  <a:gd name="T77" fmla="*/ 662 h 889"/>
                  <a:gd name="T78" fmla="*/ 332 w 597"/>
                  <a:gd name="T79" fmla="*/ 528 h 889"/>
                  <a:gd name="T80" fmla="*/ 304 w 597"/>
                  <a:gd name="T81" fmla="*/ 481 h 889"/>
                  <a:gd name="T82" fmla="*/ 464 w 597"/>
                  <a:gd name="T83" fmla="*/ 411 h 889"/>
                  <a:gd name="T84" fmla="*/ 533 w 597"/>
                  <a:gd name="T85" fmla="*/ 336 h 889"/>
                  <a:gd name="T86" fmla="*/ 424 w 597"/>
                  <a:gd name="T87" fmla="*/ 376 h 889"/>
                  <a:gd name="T88" fmla="*/ 281 w 597"/>
                  <a:gd name="T89" fmla="*/ 435 h 889"/>
                  <a:gd name="T90" fmla="*/ 75 w 597"/>
                  <a:gd name="T91" fmla="*/ 592 h 889"/>
                  <a:gd name="T92" fmla="*/ 2 w 597"/>
                  <a:gd name="T93" fmla="*/ 577 h 889"/>
                  <a:gd name="T94" fmla="*/ 93 w 597"/>
                  <a:gd name="T95" fmla="*/ 453 h 889"/>
                  <a:gd name="T96" fmla="*/ 210 w 597"/>
                  <a:gd name="T97" fmla="*/ 360 h 889"/>
                  <a:gd name="T98" fmla="*/ 285 w 597"/>
                  <a:gd name="T99" fmla="*/ 278 h 889"/>
                  <a:gd name="T100" fmla="*/ 246 w 597"/>
                  <a:gd name="T101" fmla="*/ 271 h 889"/>
                  <a:gd name="T102" fmla="*/ 136 w 597"/>
                  <a:gd name="T103" fmla="*/ 378 h 889"/>
                  <a:gd name="T104" fmla="*/ 112 w 597"/>
                  <a:gd name="T105" fmla="*/ 264 h 889"/>
                  <a:gd name="T106" fmla="*/ 152 w 597"/>
                  <a:gd name="T107" fmla="*/ 252 h 889"/>
                  <a:gd name="T108" fmla="*/ 206 w 597"/>
                  <a:gd name="T109" fmla="*/ 273 h 889"/>
                  <a:gd name="T110" fmla="*/ 180 w 597"/>
                  <a:gd name="T111" fmla="*/ 74 h 889"/>
                  <a:gd name="T112" fmla="*/ 245 w 597"/>
                  <a:gd name="T113" fmla="*/ 76 h 889"/>
                  <a:gd name="T114" fmla="*/ 320 w 597"/>
                  <a:gd name="T115" fmla="*/ 107 h 889"/>
                  <a:gd name="T116" fmla="*/ 365 w 597"/>
                  <a:gd name="T117" fmla="*/ 14 h 889"/>
                  <a:gd name="T118" fmla="*/ 367 w 597"/>
                  <a:gd name="T119" fmla="*/ 2 h 889"/>
                  <a:gd name="T120" fmla="*/ 438 w 597"/>
                  <a:gd name="T121" fmla="*/ 53 h 889"/>
                  <a:gd name="T122" fmla="*/ 409 w 597"/>
                  <a:gd name="T123" fmla="*/ 8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7" h="889">
                    <a:moveTo>
                      <a:pt x="299" y="659"/>
                    </a:moveTo>
                    <a:lnTo>
                      <a:pt x="252" y="669"/>
                    </a:lnTo>
                    <a:lnTo>
                      <a:pt x="204" y="685"/>
                    </a:lnTo>
                    <a:lnTo>
                      <a:pt x="161" y="702"/>
                    </a:lnTo>
                    <a:lnTo>
                      <a:pt x="154" y="711"/>
                    </a:lnTo>
                    <a:lnTo>
                      <a:pt x="142" y="716"/>
                    </a:lnTo>
                    <a:lnTo>
                      <a:pt x="129" y="723"/>
                    </a:lnTo>
                    <a:lnTo>
                      <a:pt x="117" y="728"/>
                    </a:lnTo>
                    <a:lnTo>
                      <a:pt x="108" y="737"/>
                    </a:lnTo>
                    <a:lnTo>
                      <a:pt x="105" y="746"/>
                    </a:lnTo>
                    <a:lnTo>
                      <a:pt x="108" y="755"/>
                    </a:lnTo>
                    <a:lnTo>
                      <a:pt x="119" y="763"/>
                    </a:lnTo>
                    <a:lnTo>
                      <a:pt x="131" y="772"/>
                    </a:lnTo>
                    <a:lnTo>
                      <a:pt x="143" y="779"/>
                    </a:lnTo>
                    <a:lnTo>
                      <a:pt x="178" y="795"/>
                    </a:lnTo>
                    <a:lnTo>
                      <a:pt x="213" y="805"/>
                    </a:lnTo>
                    <a:lnTo>
                      <a:pt x="252" y="814"/>
                    </a:lnTo>
                    <a:lnTo>
                      <a:pt x="271" y="819"/>
                    </a:lnTo>
                    <a:lnTo>
                      <a:pt x="292" y="825"/>
                    </a:lnTo>
                    <a:lnTo>
                      <a:pt x="311" y="823"/>
                    </a:lnTo>
                    <a:lnTo>
                      <a:pt x="318" y="795"/>
                    </a:lnTo>
                    <a:lnTo>
                      <a:pt x="321" y="767"/>
                    </a:lnTo>
                    <a:lnTo>
                      <a:pt x="323" y="737"/>
                    </a:lnTo>
                    <a:lnTo>
                      <a:pt x="321" y="732"/>
                    </a:lnTo>
                    <a:lnTo>
                      <a:pt x="320" y="728"/>
                    </a:lnTo>
                    <a:lnTo>
                      <a:pt x="320" y="723"/>
                    </a:lnTo>
                    <a:lnTo>
                      <a:pt x="320" y="720"/>
                    </a:lnTo>
                    <a:lnTo>
                      <a:pt x="321" y="716"/>
                    </a:lnTo>
                    <a:lnTo>
                      <a:pt x="321" y="713"/>
                    </a:lnTo>
                    <a:lnTo>
                      <a:pt x="323" y="709"/>
                    </a:lnTo>
                    <a:lnTo>
                      <a:pt x="323" y="685"/>
                    </a:lnTo>
                    <a:lnTo>
                      <a:pt x="323" y="660"/>
                    </a:lnTo>
                    <a:lnTo>
                      <a:pt x="320" y="659"/>
                    </a:lnTo>
                    <a:lnTo>
                      <a:pt x="314" y="657"/>
                    </a:lnTo>
                    <a:lnTo>
                      <a:pt x="309" y="657"/>
                    </a:lnTo>
                    <a:lnTo>
                      <a:pt x="304" y="657"/>
                    </a:lnTo>
                    <a:lnTo>
                      <a:pt x="299" y="659"/>
                    </a:lnTo>
                    <a:close/>
                    <a:moveTo>
                      <a:pt x="103" y="517"/>
                    </a:moveTo>
                    <a:lnTo>
                      <a:pt x="166" y="475"/>
                    </a:lnTo>
                    <a:lnTo>
                      <a:pt x="229" y="435"/>
                    </a:lnTo>
                    <a:lnTo>
                      <a:pt x="293" y="397"/>
                    </a:lnTo>
                    <a:lnTo>
                      <a:pt x="304" y="392"/>
                    </a:lnTo>
                    <a:lnTo>
                      <a:pt x="318" y="386"/>
                    </a:lnTo>
                    <a:lnTo>
                      <a:pt x="335" y="379"/>
                    </a:lnTo>
                    <a:lnTo>
                      <a:pt x="351" y="371"/>
                    </a:lnTo>
                    <a:lnTo>
                      <a:pt x="361" y="362"/>
                    </a:lnTo>
                    <a:lnTo>
                      <a:pt x="367" y="353"/>
                    </a:lnTo>
                    <a:lnTo>
                      <a:pt x="363" y="343"/>
                    </a:lnTo>
                    <a:lnTo>
                      <a:pt x="360" y="343"/>
                    </a:lnTo>
                    <a:lnTo>
                      <a:pt x="327" y="357"/>
                    </a:lnTo>
                    <a:lnTo>
                      <a:pt x="293" y="367"/>
                    </a:lnTo>
                    <a:lnTo>
                      <a:pt x="257" y="376"/>
                    </a:lnTo>
                    <a:lnTo>
                      <a:pt x="243" y="378"/>
                    </a:lnTo>
                    <a:lnTo>
                      <a:pt x="227" y="379"/>
                    </a:lnTo>
                    <a:lnTo>
                      <a:pt x="213" y="383"/>
                    </a:lnTo>
                    <a:lnTo>
                      <a:pt x="206" y="386"/>
                    </a:lnTo>
                    <a:lnTo>
                      <a:pt x="199" y="392"/>
                    </a:lnTo>
                    <a:lnTo>
                      <a:pt x="192" y="399"/>
                    </a:lnTo>
                    <a:lnTo>
                      <a:pt x="185" y="404"/>
                    </a:lnTo>
                    <a:lnTo>
                      <a:pt x="154" y="432"/>
                    </a:lnTo>
                    <a:lnTo>
                      <a:pt x="126" y="460"/>
                    </a:lnTo>
                    <a:lnTo>
                      <a:pt x="98" y="489"/>
                    </a:lnTo>
                    <a:lnTo>
                      <a:pt x="80" y="503"/>
                    </a:lnTo>
                    <a:lnTo>
                      <a:pt x="65" y="519"/>
                    </a:lnTo>
                    <a:lnTo>
                      <a:pt x="49" y="536"/>
                    </a:lnTo>
                    <a:lnTo>
                      <a:pt x="39" y="554"/>
                    </a:lnTo>
                    <a:lnTo>
                      <a:pt x="61" y="545"/>
                    </a:lnTo>
                    <a:lnTo>
                      <a:pt x="82" y="531"/>
                    </a:lnTo>
                    <a:lnTo>
                      <a:pt x="103" y="517"/>
                    </a:lnTo>
                    <a:close/>
                    <a:moveTo>
                      <a:pt x="349" y="257"/>
                    </a:moveTo>
                    <a:lnTo>
                      <a:pt x="353" y="268"/>
                    </a:lnTo>
                    <a:lnTo>
                      <a:pt x="360" y="275"/>
                    </a:lnTo>
                    <a:lnTo>
                      <a:pt x="367" y="280"/>
                    </a:lnTo>
                    <a:lnTo>
                      <a:pt x="370" y="289"/>
                    </a:lnTo>
                    <a:lnTo>
                      <a:pt x="367" y="299"/>
                    </a:lnTo>
                    <a:lnTo>
                      <a:pt x="358" y="306"/>
                    </a:lnTo>
                    <a:lnTo>
                      <a:pt x="348" y="308"/>
                    </a:lnTo>
                    <a:lnTo>
                      <a:pt x="335" y="308"/>
                    </a:lnTo>
                    <a:lnTo>
                      <a:pt x="321" y="304"/>
                    </a:lnTo>
                    <a:lnTo>
                      <a:pt x="309" y="299"/>
                    </a:lnTo>
                    <a:lnTo>
                      <a:pt x="299" y="309"/>
                    </a:lnTo>
                    <a:lnTo>
                      <a:pt x="286" y="318"/>
                    </a:lnTo>
                    <a:lnTo>
                      <a:pt x="274" y="329"/>
                    </a:lnTo>
                    <a:lnTo>
                      <a:pt x="267" y="343"/>
                    </a:lnTo>
                    <a:lnTo>
                      <a:pt x="299" y="336"/>
                    </a:lnTo>
                    <a:lnTo>
                      <a:pt x="327" y="325"/>
                    </a:lnTo>
                    <a:lnTo>
                      <a:pt x="351" y="311"/>
                    </a:lnTo>
                    <a:lnTo>
                      <a:pt x="375" y="299"/>
                    </a:lnTo>
                    <a:lnTo>
                      <a:pt x="375" y="280"/>
                    </a:lnTo>
                    <a:lnTo>
                      <a:pt x="375" y="261"/>
                    </a:lnTo>
                    <a:lnTo>
                      <a:pt x="375" y="243"/>
                    </a:lnTo>
                    <a:lnTo>
                      <a:pt x="374" y="240"/>
                    </a:lnTo>
                    <a:lnTo>
                      <a:pt x="372" y="234"/>
                    </a:lnTo>
                    <a:lnTo>
                      <a:pt x="370" y="231"/>
                    </a:lnTo>
                    <a:lnTo>
                      <a:pt x="367" y="227"/>
                    </a:lnTo>
                    <a:lnTo>
                      <a:pt x="360" y="233"/>
                    </a:lnTo>
                    <a:lnTo>
                      <a:pt x="355" y="240"/>
                    </a:lnTo>
                    <a:lnTo>
                      <a:pt x="349" y="248"/>
                    </a:lnTo>
                    <a:lnTo>
                      <a:pt x="349" y="257"/>
                    </a:lnTo>
                    <a:close/>
                    <a:moveTo>
                      <a:pt x="407" y="231"/>
                    </a:moveTo>
                    <a:lnTo>
                      <a:pt x="407" y="227"/>
                    </a:lnTo>
                    <a:lnTo>
                      <a:pt x="409" y="226"/>
                    </a:lnTo>
                    <a:lnTo>
                      <a:pt x="409" y="222"/>
                    </a:lnTo>
                    <a:lnTo>
                      <a:pt x="409" y="219"/>
                    </a:lnTo>
                    <a:lnTo>
                      <a:pt x="409" y="215"/>
                    </a:lnTo>
                    <a:lnTo>
                      <a:pt x="407" y="212"/>
                    </a:lnTo>
                    <a:lnTo>
                      <a:pt x="405" y="212"/>
                    </a:lnTo>
                    <a:lnTo>
                      <a:pt x="405" y="215"/>
                    </a:lnTo>
                    <a:lnTo>
                      <a:pt x="405" y="220"/>
                    </a:lnTo>
                    <a:lnTo>
                      <a:pt x="405" y="224"/>
                    </a:lnTo>
                    <a:lnTo>
                      <a:pt x="405" y="226"/>
                    </a:lnTo>
                    <a:lnTo>
                      <a:pt x="407" y="231"/>
                    </a:lnTo>
                    <a:close/>
                    <a:moveTo>
                      <a:pt x="290" y="236"/>
                    </a:moveTo>
                    <a:lnTo>
                      <a:pt x="292" y="234"/>
                    </a:lnTo>
                    <a:lnTo>
                      <a:pt x="295" y="234"/>
                    </a:lnTo>
                    <a:lnTo>
                      <a:pt x="299" y="234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7" y="236"/>
                    </a:lnTo>
                    <a:lnTo>
                      <a:pt x="309" y="233"/>
                    </a:lnTo>
                    <a:lnTo>
                      <a:pt x="311" y="229"/>
                    </a:lnTo>
                    <a:lnTo>
                      <a:pt x="313" y="226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6" y="215"/>
                    </a:lnTo>
                    <a:lnTo>
                      <a:pt x="318" y="213"/>
                    </a:lnTo>
                    <a:lnTo>
                      <a:pt x="318" y="212"/>
                    </a:lnTo>
                    <a:lnTo>
                      <a:pt x="320" y="210"/>
                    </a:lnTo>
                    <a:lnTo>
                      <a:pt x="318" y="208"/>
                    </a:lnTo>
                    <a:lnTo>
                      <a:pt x="316" y="206"/>
                    </a:lnTo>
                    <a:lnTo>
                      <a:pt x="306" y="215"/>
                    </a:lnTo>
                    <a:lnTo>
                      <a:pt x="295" y="226"/>
                    </a:lnTo>
                    <a:lnTo>
                      <a:pt x="290" y="236"/>
                    </a:lnTo>
                    <a:close/>
                    <a:moveTo>
                      <a:pt x="243" y="231"/>
                    </a:moveTo>
                    <a:lnTo>
                      <a:pt x="248" y="229"/>
                    </a:lnTo>
                    <a:lnTo>
                      <a:pt x="252" y="226"/>
                    </a:lnTo>
                    <a:lnTo>
                      <a:pt x="255" y="220"/>
                    </a:lnTo>
                    <a:lnTo>
                      <a:pt x="257" y="215"/>
                    </a:lnTo>
                    <a:lnTo>
                      <a:pt x="260" y="212"/>
                    </a:lnTo>
                    <a:lnTo>
                      <a:pt x="262" y="206"/>
                    </a:lnTo>
                    <a:lnTo>
                      <a:pt x="269" y="201"/>
                    </a:lnTo>
                    <a:lnTo>
                      <a:pt x="276" y="196"/>
                    </a:lnTo>
                    <a:lnTo>
                      <a:pt x="281" y="191"/>
                    </a:lnTo>
                    <a:lnTo>
                      <a:pt x="286" y="186"/>
                    </a:lnTo>
                    <a:lnTo>
                      <a:pt x="276" y="184"/>
                    </a:lnTo>
                    <a:lnTo>
                      <a:pt x="265" y="184"/>
                    </a:lnTo>
                    <a:lnTo>
                      <a:pt x="257" y="182"/>
                    </a:lnTo>
                    <a:lnTo>
                      <a:pt x="252" y="175"/>
                    </a:lnTo>
                    <a:lnTo>
                      <a:pt x="243" y="184"/>
                    </a:lnTo>
                    <a:lnTo>
                      <a:pt x="239" y="198"/>
                    </a:lnTo>
                    <a:lnTo>
                      <a:pt x="239" y="215"/>
                    </a:lnTo>
                    <a:lnTo>
                      <a:pt x="243" y="231"/>
                    </a:lnTo>
                    <a:close/>
                    <a:moveTo>
                      <a:pt x="552" y="60"/>
                    </a:moveTo>
                    <a:lnTo>
                      <a:pt x="512" y="83"/>
                    </a:lnTo>
                    <a:lnTo>
                      <a:pt x="475" y="109"/>
                    </a:lnTo>
                    <a:lnTo>
                      <a:pt x="435" y="131"/>
                    </a:lnTo>
                    <a:lnTo>
                      <a:pt x="421" y="138"/>
                    </a:lnTo>
                    <a:lnTo>
                      <a:pt x="409" y="147"/>
                    </a:lnTo>
                    <a:lnTo>
                      <a:pt x="400" y="159"/>
                    </a:lnTo>
                    <a:lnTo>
                      <a:pt x="412" y="165"/>
                    </a:lnTo>
                    <a:lnTo>
                      <a:pt x="423" y="168"/>
                    </a:lnTo>
                    <a:lnTo>
                      <a:pt x="435" y="172"/>
                    </a:lnTo>
                    <a:lnTo>
                      <a:pt x="444" y="179"/>
                    </a:lnTo>
                    <a:lnTo>
                      <a:pt x="452" y="194"/>
                    </a:lnTo>
                    <a:lnTo>
                      <a:pt x="454" y="213"/>
                    </a:lnTo>
                    <a:lnTo>
                      <a:pt x="454" y="234"/>
                    </a:lnTo>
                    <a:lnTo>
                      <a:pt x="449" y="257"/>
                    </a:lnTo>
                    <a:lnTo>
                      <a:pt x="444" y="278"/>
                    </a:lnTo>
                    <a:lnTo>
                      <a:pt x="438" y="297"/>
                    </a:lnTo>
                    <a:lnTo>
                      <a:pt x="435" y="315"/>
                    </a:lnTo>
                    <a:lnTo>
                      <a:pt x="451" y="297"/>
                    </a:lnTo>
                    <a:lnTo>
                      <a:pt x="461" y="278"/>
                    </a:lnTo>
                    <a:lnTo>
                      <a:pt x="471" y="257"/>
                    </a:lnTo>
                    <a:lnTo>
                      <a:pt x="496" y="210"/>
                    </a:lnTo>
                    <a:lnTo>
                      <a:pt x="519" y="163"/>
                    </a:lnTo>
                    <a:lnTo>
                      <a:pt x="538" y="112"/>
                    </a:lnTo>
                    <a:lnTo>
                      <a:pt x="555" y="60"/>
                    </a:lnTo>
                    <a:lnTo>
                      <a:pt x="552" y="60"/>
                    </a:lnTo>
                    <a:close/>
                    <a:moveTo>
                      <a:pt x="381" y="123"/>
                    </a:moveTo>
                    <a:lnTo>
                      <a:pt x="426" y="102"/>
                    </a:lnTo>
                    <a:lnTo>
                      <a:pt x="471" y="76"/>
                    </a:lnTo>
                    <a:lnTo>
                      <a:pt x="519" y="51"/>
                    </a:lnTo>
                    <a:lnTo>
                      <a:pt x="526" y="48"/>
                    </a:lnTo>
                    <a:lnTo>
                      <a:pt x="534" y="42"/>
                    </a:lnTo>
                    <a:lnTo>
                      <a:pt x="543" y="39"/>
                    </a:lnTo>
                    <a:lnTo>
                      <a:pt x="552" y="34"/>
                    </a:lnTo>
                    <a:lnTo>
                      <a:pt x="560" y="30"/>
                    </a:lnTo>
                    <a:lnTo>
                      <a:pt x="569" y="27"/>
                    </a:lnTo>
                    <a:lnTo>
                      <a:pt x="583" y="28"/>
                    </a:lnTo>
                    <a:lnTo>
                      <a:pt x="588" y="55"/>
                    </a:lnTo>
                    <a:lnTo>
                      <a:pt x="587" y="79"/>
                    </a:lnTo>
                    <a:lnTo>
                      <a:pt x="580" y="105"/>
                    </a:lnTo>
                    <a:lnTo>
                      <a:pt x="571" y="130"/>
                    </a:lnTo>
                    <a:lnTo>
                      <a:pt x="562" y="152"/>
                    </a:lnTo>
                    <a:lnTo>
                      <a:pt x="534" y="231"/>
                    </a:lnTo>
                    <a:lnTo>
                      <a:pt x="505" y="308"/>
                    </a:lnTo>
                    <a:lnTo>
                      <a:pt x="520" y="308"/>
                    </a:lnTo>
                    <a:lnTo>
                      <a:pt x="538" y="308"/>
                    </a:lnTo>
                    <a:lnTo>
                      <a:pt x="555" y="308"/>
                    </a:lnTo>
                    <a:lnTo>
                      <a:pt x="571" y="311"/>
                    </a:lnTo>
                    <a:lnTo>
                      <a:pt x="583" y="316"/>
                    </a:lnTo>
                    <a:lnTo>
                      <a:pt x="594" y="323"/>
                    </a:lnTo>
                    <a:lnTo>
                      <a:pt x="597" y="336"/>
                    </a:lnTo>
                    <a:lnTo>
                      <a:pt x="595" y="350"/>
                    </a:lnTo>
                    <a:lnTo>
                      <a:pt x="587" y="362"/>
                    </a:lnTo>
                    <a:lnTo>
                      <a:pt x="574" y="372"/>
                    </a:lnTo>
                    <a:lnTo>
                      <a:pt x="560" y="383"/>
                    </a:lnTo>
                    <a:lnTo>
                      <a:pt x="519" y="411"/>
                    </a:lnTo>
                    <a:lnTo>
                      <a:pt x="477" y="437"/>
                    </a:lnTo>
                    <a:lnTo>
                      <a:pt x="433" y="463"/>
                    </a:lnTo>
                    <a:lnTo>
                      <a:pt x="426" y="468"/>
                    </a:lnTo>
                    <a:lnTo>
                      <a:pt x="419" y="472"/>
                    </a:lnTo>
                    <a:lnTo>
                      <a:pt x="414" y="475"/>
                    </a:lnTo>
                    <a:lnTo>
                      <a:pt x="407" y="477"/>
                    </a:lnTo>
                    <a:lnTo>
                      <a:pt x="396" y="479"/>
                    </a:lnTo>
                    <a:lnTo>
                      <a:pt x="384" y="481"/>
                    </a:lnTo>
                    <a:lnTo>
                      <a:pt x="375" y="482"/>
                    </a:lnTo>
                    <a:lnTo>
                      <a:pt x="370" y="486"/>
                    </a:lnTo>
                    <a:lnTo>
                      <a:pt x="379" y="491"/>
                    </a:lnTo>
                    <a:lnTo>
                      <a:pt x="389" y="496"/>
                    </a:lnTo>
                    <a:lnTo>
                      <a:pt x="398" y="502"/>
                    </a:lnTo>
                    <a:lnTo>
                      <a:pt x="402" y="510"/>
                    </a:lnTo>
                    <a:lnTo>
                      <a:pt x="400" y="521"/>
                    </a:lnTo>
                    <a:lnTo>
                      <a:pt x="393" y="533"/>
                    </a:lnTo>
                    <a:lnTo>
                      <a:pt x="384" y="547"/>
                    </a:lnTo>
                    <a:lnTo>
                      <a:pt x="379" y="561"/>
                    </a:lnTo>
                    <a:lnTo>
                      <a:pt x="379" y="577"/>
                    </a:lnTo>
                    <a:lnTo>
                      <a:pt x="393" y="582"/>
                    </a:lnTo>
                    <a:lnTo>
                      <a:pt x="409" y="584"/>
                    </a:lnTo>
                    <a:lnTo>
                      <a:pt x="424" y="582"/>
                    </a:lnTo>
                    <a:lnTo>
                      <a:pt x="431" y="578"/>
                    </a:lnTo>
                    <a:lnTo>
                      <a:pt x="437" y="575"/>
                    </a:lnTo>
                    <a:lnTo>
                      <a:pt x="442" y="571"/>
                    </a:lnTo>
                    <a:lnTo>
                      <a:pt x="449" y="570"/>
                    </a:lnTo>
                    <a:lnTo>
                      <a:pt x="466" y="571"/>
                    </a:lnTo>
                    <a:lnTo>
                      <a:pt x="484" y="578"/>
                    </a:lnTo>
                    <a:lnTo>
                      <a:pt x="496" y="591"/>
                    </a:lnTo>
                    <a:lnTo>
                      <a:pt x="506" y="606"/>
                    </a:lnTo>
                    <a:lnTo>
                      <a:pt x="510" y="622"/>
                    </a:lnTo>
                    <a:lnTo>
                      <a:pt x="508" y="641"/>
                    </a:lnTo>
                    <a:lnTo>
                      <a:pt x="498" y="657"/>
                    </a:lnTo>
                    <a:lnTo>
                      <a:pt x="456" y="659"/>
                    </a:lnTo>
                    <a:lnTo>
                      <a:pt x="412" y="657"/>
                    </a:lnTo>
                    <a:lnTo>
                      <a:pt x="370" y="653"/>
                    </a:lnTo>
                    <a:lnTo>
                      <a:pt x="367" y="690"/>
                    </a:lnTo>
                    <a:lnTo>
                      <a:pt x="365" y="730"/>
                    </a:lnTo>
                    <a:lnTo>
                      <a:pt x="365" y="770"/>
                    </a:lnTo>
                    <a:lnTo>
                      <a:pt x="365" y="811"/>
                    </a:lnTo>
                    <a:lnTo>
                      <a:pt x="365" y="849"/>
                    </a:lnTo>
                    <a:lnTo>
                      <a:pt x="361" y="882"/>
                    </a:lnTo>
                    <a:lnTo>
                      <a:pt x="339" y="889"/>
                    </a:lnTo>
                    <a:lnTo>
                      <a:pt x="316" y="889"/>
                    </a:lnTo>
                    <a:lnTo>
                      <a:pt x="295" y="882"/>
                    </a:lnTo>
                    <a:lnTo>
                      <a:pt x="274" y="872"/>
                    </a:lnTo>
                    <a:lnTo>
                      <a:pt x="253" y="861"/>
                    </a:lnTo>
                    <a:lnTo>
                      <a:pt x="232" y="849"/>
                    </a:lnTo>
                    <a:lnTo>
                      <a:pt x="192" y="828"/>
                    </a:lnTo>
                    <a:lnTo>
                      <a:pt x="169" y="818"/>
                    </a:lnTo>
                    <a:lnTo>
                      <a:pt x="149" y="805"/>
                    </a:lnTo>
                    <a:lnTo>
                      <a:pt x="126" y="791"/>
                    </a:lnTo>
                    <a:lnTo>
                      <a:pt x="112" y="783"/>
                    </a:lnTo>
                    <a:lnTo>
                      <a:pt x="100" y="774"/>
                    </a:lnTo>
                    <a:lnTo>
                      <a:pt x="80" y="762"/>
                    </a:lnTo>
                    <a:lnTo>
                      <a:pt x="60" y="751"/>
                    </a:lnTo>
                    <a:lnTo>
                      <a:pt x="46" y="739"/>
                    </a:lnTo>
                    <a:lnTo>
                      <a:pt x="40" y="730"/>
                    </a:lnTo>
                    <a:lnTo>
                      <a:pt x="35" y="720"/>
                    </a:lnTo>
                    <a:lnTo>
                      <a:pt x="33" y="711"/>
                    </a:lnTo>
                    <a:lnTo>
                      <a:pt x="39" y="699"/>
                    </a:lnTo>
                    <a:lnTo>
                      <a:pt x="51" y="688"/>
                    </a:lnTo>
                    <a:lnTo>
                      <a:pt x="65" y="678"/>
                    </a:lnTo>
                    <a:lnTo>
                      <a:pt x="80" y="669"/>
                    </a:lnTo>
                    <a:lnTo>
                      <a:pt x="93" y="662"/>
                    </a:lnTo>
                    <a:lnTo>
                      <a:pt x="169" y="629"/>
                    </a:lnTo>
                    <a:lnTo>
                      <a:pt x="250" y="603"/>
                    </a:lnTo>
                    <a:lnTo>
                      <a:pt x="337" y="582"/>
                    </a:lnTo>
                    <a:lnTo>
                      <a:pt x="341" y="566"/>
                    </a:lnTo>
                    <a:lnTo>
                      <a:pt x="342" y="549"/>
                    </a:lnTo>
                    <a:lnTo>
                      <a:pt x="342" y="529"/>
                    </a:lnTo>
                    <a:lnTo>
                      <a:pt x="332" y="528"/>
                    </a:lnTo>
                    <a:lnTo>
                      <a:pt x="320" y="524"/>
                    </a:lnTo>
                    <a:lnTo>
                      <a:pt x="309" y="522"/>
                    </a:lnTo>
                    <a:lnTo>
                      <a:pt x="299" y="517"/>
                    </a:lnTo>
                    <a:lnTo>
                      <a:pt x="292" y="510"/>
                    </a:lnTo>
                    <a:lnTo>
                      <a:pt x="290" y="498"/>
                    </a:lnTo>
                    <a:lnTo>
                      <a:pt x="295" y="488"/>
                    </a:lnTo>
                    <a:lnTo>
                      <a:pt x="304" y="481"/>
                    </a:lnTo>
                    <a:lnTo>
                      <a:pt x="318" y="475"/>
                    </a:lnTo>
                    <a:lnTo>
                      <a:pt x="332" y="472"/>
                    </a:lnTo>
                    <a:lnTo>
                      <a:pt x="348" y="468"/>
                    </a:lnTo>
                    <a:lnTo>
                      <a:pt x="377" y="458"/>
                    </a:lnTo>
                    <a:lnTo>
                      <a:pt x="407" y="442"/>
                    </a:lnTo>
                    <a:lnTo>
                      <a:pt x="435" y="425"/>
                    </a:lnTo>
                    <a:lnTo>
                      <a:pt x="464" y="411"/>
                    </a:lnTo>
                    <a:lnTo>
                      <a:pt x="491" y="400"/>
                    </a:lnTo>
                    <a:lnTo>
                      <a:pt x="515" y="390"/>
                    </a:lnTo>
                    <a:lnTo>
                      <a:pt x="536" y="378"/>
                    </a:lnTo>
                    <a:lnTo>
                      <a:pt x="555" y="362"/>
                    </a:lnTo>
                    <a:lnTo>
                      <a:pt x="569" y="343"/>
                    </a:lnTo>
                    <a:lnTo>
                      <a:pt x="552" y="336"/>
                    </a:lnTo>
                    <a:lnTo>
                      <a:pt x="533" y="336"/>
                    </a:lnTo>
                    <a:lnTo>
                      <a:pt x="513" y="337"/>
                    </a:lnTo>
                    <a:lnTo>
                      <a:pt x="498" y="343"/>
                    </a:lnTo>
                    <a:lnTo>
                      <a:pt x="484" y="350"/>
                    </a:lnTo>
                    <a:lnTo>
                      <a:pt x="471" y="358"/>
                    </a:lnTo>
                    <a:lnTo>
                      <a:pt x="459" y="367"/>
                    </a:lnTo>
                    <a:lnTo>
                      <a:pt x="445" y="372"/>
                    </a:lnTo>
                    <a:lnTo>
                      <a:pt x="424" y="376"/>
                    </a:lnTo>
                    <a:lnTo>
                      <a:pt x="403" y="378"/>
                    </a:lnTo>
                    <a:lnTo>
                      <a:pt x="370" y="392"/>
                    </a:lnTo>
                    <a:lnTo>
                      <a:pt x="339" y="407"/>
                    </a:lnTo>
                    <a:lnTo>
                      <a:pt x="307" y="425"/>
                    </a:lnTo>
                    <a:lnTo>
                      <a:pt x="299" y="428"/>
                    </a:lnTo>
                    <a:lnTo>
                      <a:pt x="290" y="432"/>
                    </a:lnTo>
                    <a:lnTo>
                      <a:pt x="281" y="435"/>
                    </a:lnTo>
                    <a:lnTo>
                      <a:pt x="229" y="463"/>
                    </a:lnTo>
                    <a:lnTo>
                      <a:pt x="182" y="496"/>
                    </a:lnTo>
                    <a:lnTo>
                      <a:pt x="136" y="536"/>
                    </a:lnTo>
                    <a:lnTo>
                      <a:pt x="119" y="552"/>
                    </a:lnTo>
                    <a:lnTo>
                      <a:pt x="100" y="570"/>
                    </a:lnTo>
                    <a:lnTo>
                      <a:pt x="87" y="582"/>
                    </a:lnTo>
                    <a:lnTo>
                      <a:pt x="75" y="592"/>
                    </a:lnTo>
                    <a:lnTo>
                      <a:pt x="63" y="601"/>
                    </a:lnTo>
                    <a:lnTo>
                      <a:pt x="47" y="606"/>
                    </a:lnTo>
                    <a:lnTo>
                      <a:pt x="26" y="605"/>
                    </a:lnTo>
                    <a:lnTo>
                      <a:pt x="19" y="598"/>
                    </a:lnTo>
                    <a:lnTo>
                      <a:pt x="11" y="592"/>
                    </a:lnTo>
                    <a:lnTo>
                      <a:pt x="5" y="585"/>
                    </a:lnTo>
                    <a:lnTo>
                      <a:pt x="2" y="577"/>
                    </a:lnTo>
                    <a:lnTo>
                      <a:pt x="0" y="563"/>
                    </a:lnTo>
                    <a:lnTo>
                      <a:pt x="7" y="547"/>
                    </a:lnTo>
                    <a:lnTo>
                      <a:pt x="19" y="531"/>
                    </a:lnTo>
                    <a:lnTo>
                      <a:pt x="33" y="515"/>
                    </a:lnTo>
                    <a:lnTo>
                      <a:pt x="46" y="505"/>
                    </a:lnTo>
                    <a:lnTo>
                      <a:pt x="70" y="477"/>
                    </a:lnTo>
                    <a:lnTo>
                      <a:pt x="93" y="453"/>
                    </a:lnTo>
                    <a:lnTo>
                      <a:pt x="122" y="430"/>
                    </a:lnTo>
                    <a:lnTo>
                      <a:pt x="154" y="407"/>
                    </a:lnTo>
                    <a:lnTo>
                      <a:pt x="185" y="383"/>
                    </a:lnTo>
                    <a:lnTo>
                      <a:pt x="189" y="379"/>
                    </a:lnTo>
                    <a:lnTo>
                      <a:pt x="194" y="376"/>
                    </a:lnTo>
                    <a:lnTo>
                      <a:pt x="203" y="369"/>
                    </a:lnTo>
                    <a:lnTo>
                      <a:pt x="210" y="360"/>
                    </a:lnTo>
                    <a:lnTo>
                      <a:pt x="218" y="353"/>
                    </a:lnTo>
                    <a:lnTo>
                      <a:pt x="224" y="348"/>
                    </a:lnTo>
                    <a:lnTo>
                      <a:pt x="231" y="344"/>
                    </a:lnTo>
                    <a:lnTo>
                      <a:pt x="238" y="341"/>
                    </a:lnTo>
                    <a:lnTo>
                      <a:pt x="257" y="322"/>
                    </a:lnTo>
                    <a:lnTo>
                      <a:pt x="272" y="299"/>
                    </a:lnTo>
                    <a:lnTo>
                      <a:pt x="285" y="278"/>
                    </a:lnTo>
                    <a:lnTo>
                      <a:pt x="283" y="268"/>
                    </a:lnTo>
                    <a:lnTo>
                      <a:pt x="281" y="257"/>
                    </a:lnTo>
                    <a:lnTo>
                      <a:pt x="281" y="247"/>
                    </a:lnTo>
                    <a:lnTo>
                      <a:pt x="285" y="238"/>
                    </a:lnTo>
                    <a:lnTo>
                      <a:pt x="269" y="247"/>
                    </a:lnTo>
                    <a:lnTo>
                      <a:pt x="259" y="259"/>
                    </a:lnTo>
                    <a:lnTo>
                      <a:pt x="246" y="271"/>
                    </a:lnTo>
                    <a:lnTo>
                      <a:pt x="225" y="294"/>
                    </a:lnTo>
                    <a:lnTo>
                      <a:pt x="204" y="318"/>
                    </a:lnTo>
                    <a:lnTo>
                      <a:pt x="183" y="348"/>
                    </a:lnTo>
                    <a:lnTo>
                      <a:pt x="175" y="358"/>
                    </a:lnTo>
                    <a:lnTo>
                      <a:pt x="163" y="371"/>
                    </a:lnTo>
                    <a:lnTo>
                      <a:pt x="150" y="378"/>
                    </a:lnTo>
                    <a:lnTo>
                      <a:pt x="136" y="378"/>
                    </a:lnTo>
                    <a:lnTo>
                      <a:pt x="122" y="369"/>
                    </a:lnTo>
                    <a:lnTo>
                      <a:pt x="115" y="357"/>
                    </a:lnTo>
                    <a:lnTo>
                      <a:pt x="112" y="341"/>
                    </a:lnTo>
                    <a:lnTo>
                      <a:pt x="112" y="322"/>
                    </a:lnTo>
                    <a:lnTo>
                      <a:pt x="114" y="302"/>
                    </a:lnTo>
                    <a:lnTo>
                      <a:pt x="114" y="283"/>
                    </a:lnTo>
                    <a:lnTo>
                      <a:pt x="112" y="264"/>
                    </a:lnTo>
                    <a:lnTo>
                      <a:pt x="110" y="252"/>
                    </a:lnTo>
                    <a:lnTo>
                      <a:pt x="107" y="241"/>
                    </a:lnTo>
                    <a:lnTo>
                      <a:pt x="110" y="231"/>
                    </a:lnTo>
                    <a:lnTo>
                      <a:pt x="122" y="229"/>
                    </a:lnTo>
                    <a:lnTo>
                      <a:pt x="135" y="233"/>
                    </a:lnTo>
                    <a:lnTo>
                      <a:pt x="145" y="240"/>
                    </a:lnTo>
                    <a:lnTo>
                      <a:pt x="152" y="252"/>
                    </a:lnTo>
                    <a:lnTo>
                      <a:pt x="156" y="266"/>
                    </a:lnTo>
                    <a:lnTo>
                      <a:pt x="159" y="282"/>
                    </a:lnTo>
                    <a:lnTo>
                      <a:pt x="164" y="294"/>
                    </a:lnTo>
                    <a:lnTo>
                      <a:pt x="171" y="304"/>
                    </a:lnTo>
                    <a:lnTo>
                      <a:pt x="185" y="297"/>
                    </a:lnTo>
                    <a:lnTo>
                      <a:pt x="197" y="287"/>
                    </a:lnTo>
                    <a:lnTo>
                      <a:pt x="206" y="273"/>
                    </a:lnTo>
                    <a:lnTo>
                      <a:pt x="206" y="262"/>
                    </a:lnTo>
                    <a:lnTo>
                      <a:pt x="206" y="250"/>
                    </a:lnTo>
                    <a:lnTo>
                      <a:pt x="206" y="238"/>
                    </a:lnTo>
                    <a:lnTo>
                      <a:pt x="208" y="194"/>
                    </a:lnTo>
                    <a:lnTo>
                      <a:pt x="201" y="152"/>
                    </a:lnTo>
                    <a:lnTo>
                      <a:pt x="192" y="112"/>
                    </a:lnTo>
                    <a:lnTo>
                      <a:pt x="180" y="74"/>
                    </a:lnTo>
                    <a:lnTo>
                      <a:pt x="173" y="62"/>
                    </a:lnTo>
                    <a:lnTo>
                      <a:pt x="168" y="49"/>
                    </a:lnTo>
                    <a:lnTo>
                      <a:pt x="166" y="37"/>
                    </a:lnTo>
                    <a:lnTo>
                      <a:pt x="187" y="42"/>
                    </a:lnTo>
                    <a:lnTo>
                      <a:pt x="208" y="53"/>
                    </a:lnTo>
                    <a:lnTo>
                      <a:pt x="231" y="67"/>
                    </a:lnTo>
                    <a:lnTo>
                      <a:pt x="245" y="76"/>
                    </a:lnTo>
                    <a:lnTo>
                      <a:pt x="260" y="86"/>
                    </a:lnTo>
                    <a:lnTo>
                      <a:pt x="274" y="93"/>
                    </a:lnTo>
                    <a:lnTo>
                      <a:pt x="285" y="102"/>
                    </a:lnTo>
                    <a:lnTo>
                      <a:pt x="293" y="114"/>
                    </a:lnTo>
                    <a:lnTo>
                      <a:pt x="297" y="130"/>
                    </a:lnTo>
                    <a:lnTo>
                      <a:pt x="311" y="121"/>
                    </a:lnTo>
                    <a:lnTo>
                      <a:pt x="320" y="107"/>
                    </a:lnTo>
                    <a:lnTo>
                      <a:pt x="328" y="93"/>
                    </a:lnTo>
                    <a:lnTo>
                      <a:pt x="335" y="79"/>
                    </a:lnTo>
                    <a:lnTo>
                      <a:pt x="348" y="60"/>
                    </a:lnTo>
                    <a:lnTo>
                      <a:pt x="358" y="41"/>
                    </a:lnTo>
                    <a:lnTo>
                      <a:pt x="365" y="20"/>
                    </a:lnTo>
                    <a:lnTo>
                      <a:pt x="365" y="16"/>
                    </a:lnTo>
                    <a:lnTo>
                      <a:pt x="365" y="14"/>
                    </a:lnTo>
                    <a:lnTo>
                      <a:pt x="363" y="11"/>
                    </a:lnTo>
                    <a:lnTo>
                      <a:pt x="363" y="9"/>
                    </a:lnTo>
                    <a:lnTo>
                      <a:pt x="363" y="7"/>
                    </a:lnTo>
                    <a:lnTo>
                      <a:pt x="365" y="6"/>
                    </a:lnTo>
                    <a:lnTo>
                      <a:pt x="365" y="4"/>
                    </a:lnTo>
                    <a:lnTo>
                      <a:pt x="365" y="2"/>
                    </a:lnTo>
                    <a:lnTo>
                      <a:pt x="367" y="2"/>
                    </a:lnTo>
                    <a:lnTo>
                      <a:pt x="367" y="0"/>
                    </a:lnTo>
                    <a:lnTo>
                      <a:pt x="381" y="4"/>
                    </a:lnTo>
                    <a:lnTo>
                      <a:pt x="396" y="9"/>
                    </a:lnTo>
                    <a:lnTo>
                      <a:pt x="412" y="18"/>
                    </a:lnTo>
                    <a:lnTo>
                      <a:pt x="426" y="27"/>
                    </a:lnTo>
                    <a:lnTo>
                      <a:pt x="435" y="39"/>
                    </a:lnTo>
                    <a:lnTo>
                      <a:pt x="438" y="53"/>
                    </a:lnTo>
                    <a:lnTo>
                      <a:pt x="435" y="67"/>
                    </a:lnTo>
                    <a:lnTo>
                      <a:pt x="431" y="72"/>
                    </a:lnTo>
                    <a:lnTo>
                      <a:pt x="428" y="74"/>
                    </a:lnTo>
                    <a:lnTo>
                      <a:pt x="423" y="77"/>
                    </a:lnTo>
                    <a:lnTo>
                      <a:pt x="417" y="79"/>
                    </a:lnTo>
                    <a:lnTo>
                      <a:pt x="414" y="81"/>
                    </a:lnTo>
                    <a:lnTo>
                      <a:pt x="409" y="84"/>
                    </a:lnTo>
                    <a:lnTo>
                      <a:pt x="405" y="88"/>
                    </a:lnTo>
                    <a:lnTo>
                      <a:pt x="403" y="91"/>
                    </a:lnTo>
                    <a:lnTo>
                      <a:pt x="400" y="95"/>
                    </a:lnTo>
                    <a:lnTo>
                      <a:pt x="389" y="107"/>
                    </a:lnTo>
                    <a:lnTo>
                      <a:pt x="381" y="12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45">
                <a:extLst>
                  <a:ext uri="{FF2B5EF4-FFF2-40B4-BE49-F238E27FC236}">
                    <a16:creationId xmlns:a16="http://schemas.microsoft.com/office/drawing/2014/main" xmlns="" id="{08FD2B18-B993-4ECF-A52F-7481CEE1EC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8563" y="1882776"/>
                <a:ext cx="241300" cy="266700"/>
              </a:xfrm>
              <a:custGeom>
                <a:avLst/>
                <a:gdLst>
                  <a:gd name="T0" fmla="*/ 77 w 152"/>
                  <a:gd name="T1" fmla="*/ 131 h 168"/>
                  <a:gd name="T2" fmla="*/ 91 w 152"/>
                  <a:gd name="T3" fmla="*/ 129 h 168"/>
                  <a:gd name="T4" fmla="*/ 98 w 152"/>
                  <a:gd name="T5" fmla="*/ 122 h 168"/>
                  <a:gd name="T6" fmla="*/ 100 w 152"/>
                  <a:gd name="T7" fmla="*/ 114 h 168"/>
                  <a:gd name="T8" fmla="*/ 98 w 152"/>
                  <a:gd name="T9" fmla="*/ 105 h 168"/>
                  <a:gd name="T10" fmla="*/ 91 w 152"/>
                  <a:gd name="T11" fmla="*/ 100 h 168"/>
                  <a:gd name="T12" fmla="*/ 77 w 152"/>
                  <a:gd name="T13" fmla="*/ 98 h 168"/>
                  <a:gd name="T14" fmla="*/ 51 w 152"/>
                  <a:gd name="T15" fmla="*/ 131 h 168"/>
                  <a:gd name="T16" fmla="*/ 74 w 152"/>
                  <a:gd name="T17" fmla="*/ 66 h 168"/>
                  <a:gd name="T18" fmla="*/ 86 w 152"/>
                  <a:gd name="T19" fmla="*/ 65 h 168"/>
                  <a:gd name="T20" fmla="*/ 91 w 152"/>
                  <a:gd name="T21" fmla="*/ 59 h 168"/>
                  <a:gd name="T22" fmla="*/ 94 w 152"/>
                  <a:gd name="T23" fmla="*/ 49 h 168"/>
                  <a:gd name="T24" fmla="*/ 91 w 152"/>
                  <a:gd name="T25" fmla="*/ 42 h 168"/>
                  <a:gd name="T26" fmla="*/ 86 w 152"/>
                  <a:gd name="T27" fmla="*/ 37 h 168"/>
                  <a:gd name="T28" fmla="*/ 74 w 152"/>
                  <a:gd name="T29" fmla="*/ 35 h 168"/>
                  <a:gd name="T30" fmla="*/ 51 w 152"/>
                  <a:gd name="T31" fmla="*/ 66 h 168"/>
                  <a:gd name="T32" fmla="*/ 94 w 152"/>
                  <a:gd name="T33" fmla="*/ 0 h 168"/>
                  <a:gd name="T34" fmla="*/ 131 w 152"/>
                  <a:gd name="T35" fmla="*/ 12 h 168"/>
                  <a:gd name="T36" fmla="*/ 143 w 152"/>
                  <a:gd name="T37" fmla="*/ 42 h 168"/>
                  <a:gd name="T38" fmla="*/ 140 w 152"/>
                  <a:gd name="T39" fmla="*/ 59 h 168"/>
                  <a:gd name="T40" fmla="*/ 129 w 152"/>
                  <a:gd name="T41" fmla="*/ 72 h 168"/>
                  <a:gd name="T42" fmla="*/ 117 w 152"/>
                  <a:gd name="T43" fmla="*/ 79 h 168"/>
                  <a:gd name="T44" fmla="*/ 136 w 152"/>
                  <a:gd name="T45" fmla="*/ 87 h 168"/>
                  <a:gd name="T46" fmla="*/ 147 w 152"/>
                  <a:gd name="T47" fmla="*/ 101 h 168"/>
                  <a:gd name="T48" fmla="*/ 152 w 152"/>
                  <a:gd name="T49" fmla="*/ 119 h 168"/>
                  <a:gd name="T50" fmla="*/ 149 w 152"/>
                  <a:gd name="T51" fmla="*/ 136 h 168"/>
                  <a:gd name="T52" fmla="*/ 142 w 152"/>
                  <a:gd name="T53" fmla="*/ 149 h 168"/>
                  <a:gd name="T54" fmla="*/ 129 w 152"/>
                  <a:gd name="T55" fmla="*/ 159 h 168"/>
                  <a:gd name="T56" fmla="*/ 117 w 152"/>
                  <a:gd name="T57" fmla="*/ 163 h 168"/>
                  <a:gd name="T58" fmla="*/ 100 w 152"/>
                  <a:gd name="T59" fmla="*/ 166 h 168"/>
                  <a:gd name="T60" fmla="*/ 87 w 152"/>
                  <a:gd name="T61" fmla="*/ 168 h 168"/>
                  <a:gd name="T62" fmla="*/ 0 w 152"/>
                  <a:gd name="T6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2" h="168">
                    <a:moveTo>
                      <a:pt x="51" y="131"/>
                    </a:moveTo>
                    <a:lnTo>
                      <a:pt x="77" y="131"/>
                    </a:lnTo>
                    <a:lnTo>
                      <a:pt x="84" y="131"/>
                    </a:lnTo>
                    <a:lnTo>
                      <a:pt x="91" y="129"/>
                    </a:lnTo>
                    <a:lnTo>
                      <a:pt x="94" y="126"/>
                    </a:lnTo>
                    <a:lnTo>
                      <a:pt x="98" y="122"/>
                    </a:lnTo>
                    <a:lnTo>
                      <a:pt x="100" y="119"/>
                    </a:lnTo>
                    <a:lnTo>
                      <a:pt x="100" y="114"/>
                    </a:lnTo>
                    <a:lnTo>
                      <a:pt x="100" y="110"/>
                    </a:lnTo>
                    <a:lnTo>
                      <a:pt x="98" y="105"/>
                    </a:lnTo>
                    <a:lnTo>
                      <a:pt x="94" y="101"/>
                    </a:lnTo>
                    <a:lnTo>
                      <a:pt x="91" y="100"/>
                    </a:lnTo>
                    <a:lnTo>
                      <a:pt x="84" y="98"/>
                    </a:lnTo>
                    <a:lnTo>
                      <a:pt x="77" y="98"/>
                    </a:lnTo>
                    <a:lnTo>
                      <a:pt x="51" y="98"/>
                    </a:lnTo>
                    <a:lnTo>
                      <a:pt x="51" y="131"/>
                    </a:lnTo>
                    <a:close/>
                    <a:moveTo>
                      <a:pt x="51" y="66"/>
                    </a:moveTo>
                    <a:lnTo>
                      <a:pt x="74" y="66"/>
                    </a:lnTo>
                    <a:lnTo>
                      <a:pt x="80" y="65"/>
                    </a:lnTo>
                    <a:lnTo>
                      <a:pt x="86" y="65"/>
                    </a:lnTo>
                    <a:lnTo>
                      <a:pt x="89" y="61"/>
                    </a:lnTo>
                    <a:lnTo>
                      <a:pt x="91" y="59"/>
                    </a:lnTo>
                    <a:lnTo>
                      <a:pt x="93" y="54"/>
                    </a:lnTo>
                    <a:lnTo>
                      <a:pt x="94" y="49"/>
                    </a:lnTo>
                    <a:lnTo>
                      <a:pt x="93" y="46"/>
                    </a:lnTo>
                    <a:lnTo>
                      <a:pt x="91" y="42"/>
                    </a:lnTo>
                    <a:lnTo>
                      <a:pt x="89" y="39"/>
                    </a:lnTo>
                    <a:lnTo>
                      <a:pt x="86" y="37"/>
                    </a:lnTo>
                    <a:lnTo>
                      <a:pt x="80" y="35"/>
                    </a:lnTo>
                    <a:lnTo>
                      <a:pt x="74" y="35"/>
                    </a:lnTo>
                    <a:lnTo>
                      <a:pt x="51" y="35"/>
                    </a:lnTo>
                    <a:lnTo>
                      <a:pt x="51" y="66"/>
                    </a:lnTo>
                    <a:close/>
                    <a:moveTo>
                      <a:pt x="0" y="0"/>
                    </a:moveTo>
                    <a:lnTo>
                      <a:pt x="94" y="0"/>
                    </a:lnTo>
                    <a:lnTo>
                      <a:pt x="115" y="4"/>
                    </a:lnTo>
                    <a:lnTo>
                      <a:pt x="131" y="12"/>
                    </a:lnTo>
                    <a:lnTo>
                      <a:pt x="140" y="26"/>
                    </a:lnTo>
                    <a:lnTo>
                      <a:pt x="143" y="42"/>
                    </a:lnTo>
                    <a:lnTo>
                      <a:pt x="143" y="51"/>
                    </a:lnTo>
                    <a:lnTo>
                      <a:pt x="140" y="59"/>
                    </a:lnTo>
                    <a:lnTo>
                      <a:pt x="135" y="68"/>
                    </a:lnTo>
                    <a:lnTo>
                      <a:pt x="129" y="72"/>
                    </a:lnTo>
                    <a:lnTo>
                      <a:pt x="124" y="75"/>
                    </a:lnTo>
                    <a:lnTo>
                      <a:pt x="117" y="79"/>
                    </a:lnTo>
                    <a:lnTo>
                      <a:pt x="128" y="82"/>
                    </a:lnTo>
                    <a:lnTo>
                      <a:pt x="136" y="87"/>
                    </a:lnTo>
                    <a:lnTo>
                      <a:pt x="143" y="93"/>
                    </a:lnTo>
                    <a:lnTo>
                      <a:pt x="147" y="101"/>
                    </a:lnTo>
                    <a:lnTo>
                      <a:pt x="150" y="110"/>
                    </a:lnTo>
                    <a:lnTo>
                      <a:pt x="152" y="119"/>
                    </a:lnTo>
                    <a:lnTo>
                      <a:pt x="150" y="128"/>
                    </a:lnTo>
                    <a:lnTo>
                      <a:pt x="149" y="136"/>
                    </a:lnTo>
                    <a:lnTo>
                      <a:pt x="145" y="143"/>
                    </a:lnTo>
                    <a:lnTo>
                      <a:pt x="142" y="149"/>
                    </a:lnTo>
                    <a:lnTo>
                      <a:pt x="136" y="156"/>
                    </a:lnTo>
                    <a:lnTo>
                      <a:pt x="129" y="159"/>
                    </a:lnTo>
                    <a:lnTo>
                      <a:pt x="124" y="161"/>
                    </a:lnTo>
                    <a:lnTo>
                      <a:pt x="117" y="163"/>
                    </a:lnTo>
                    <a:lnTo>
                      <a:pt x="110" y="164"/>
                    </a:lnTo>
                    <a:lnTo>
                      <a:pt x="100" y="166"/>
                    </a:lnTo>
                    <a:lnTo>
                      <a:pt x="93" y="166"/>
                    </a:lnTo>
                    <a:lnTo>
                      <a:pt x="8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6">
                <a:extLst>
                  <a:ext uri="{FF2B5EF4-FFF2-40B4-BE49-F238E27FC236}">
                    <a16:creationId xmlns:a16="http://schemas.microsoft.com/office/drawing/2014/main" xmlns="" id="{306B68DA-BF21-486A-90BF-44104BB73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6" y="1882776"/>
                <a:ext cx="219075" cy="266700"/>
              </a:xfrm>
              <a:custGeom>
                <a:avLst/>
                <a:gdLst>
                  <a:gd name="T0" fmla="*/ 0 w 138"/>
                  <a:gd name="T1" fmla="*/ 0 h 168"/>
                  <a:gd name="T2" fmla="*/ 136 w 138"/>
                  <a:gd name="T3" fmla="*/ 0 h 168"/>
                  <a:gd name="T4" fmla="*/ 136 w 138"/>
                  <a:gd name="T5" fmla="*/ 37 h 168"/>
                  <a:gd name="T6" fmla="*/ 51 w 138"/>
                  <a:gd name="T7" fmla="*/ 37 h 168"/>
                  <a:gd name="T8" fmla="*/ 51 w 138"/>
                  <a:gd name="T9" fmla="*/ 63 h 168"/>
                  <a:gd name="T10" fmla="*/ 131 w 138"/>
                  <a:gd name="T11" fmla="*/ 63 h 168"/>
                  <a:gd name="T12" fmla="*/ 131 w 138"/>
                  <a:gd name="T13" fmla="*/ 96 h 168"/>
                  <a:gd name="T14" fmla="*/ 51 w 138"/>
                  <a:gd name="T15" fmla="*/ 96 h 168"/>
                  <a:gd name="T16" fmla="*/ 51 w 138"/>
                  <a:gd name="T17" fmla="*/ 129 h 168"/>
                  <a:gd name="T18" fmla="*/ 138 w 138"/>
                  <a:gd name="T19" fmla="*/ 129 h 168"/>
                  <a:gd name="T20" fmla="*/ 138 w 138"/>
                  <a:gd name="T21" fmla="*/ 168 h 168"/>
                  <a:gd name="T22" fmla="*/ 0 w 138"/>
                  <a:gd name="T23" fmla="*/ 168 h 168"/>
                  <a:gd name="T24" fmla="*/ 0 w 138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68">
                    <a:moveTo>
                      <a:pt x="0" y="0"/>
                    </a:moveTo>
                    <a:lnTo>
                      <a:pt x="136" y="0"/>
                    </a:lnTo>
                    <a:lnTo>
                      <a:pt x="136" y="37"/>
                    </a:lnTo>
                    <a:lnTo>
                      <a:pt x="51" y="37"/>
                    </a:lnTo>
                    <a:lnTo>
                      <a:pt x="51" y="63"/>
                    </a:lnTo>
                    <a:lnTo>
                      <a:pt x="131" y="63"/>
                    </a:lnTo>
                    <a:lnTo>
                      <a:pt x="131" y="96"/>
                    </a:lnTo>
                    <a:lnTo>
                      <a:pt x="51" y="96"/>
                    </a:lnTo>
                    <a:lnTo>
                      <a:pt x="51" y="129"/>
                    </a:lnTo>
                    <a:lnTo>
                      <a:pt x="138" y="129"/>
                    </a:lnTo>
                    <a:lnTo>
                      <a:pt x="138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47">
                <a:extLst>
                  <a:ext uri="{FF2B5EF4-FFF2-40B4-BE49-F238E27FC236}">
                    <a16:creationId xmlns:a16="http://schemas.microsoft.com/office/drawing/2014/main" xmlns="" id="{614533AA-110F-4ABC-91DE-B10B51778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48">
                <a:extLst>
                  <a:ext uri="{FF2B5EF4-FFF2-40B4-BE49-F238E27FC236}">
                    <a16:creationId xmlns:a16="http://schemas.microsoft.com/office/drawing/2014/main" xmlns="" id="{8D1E928E-AE32-43AF-996C-294F37FBF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176" y="1882776"/>
                <a:ext cx="211138" cy="268288"/>
              </a:xfrm>
              <a:custGeom>
                <a:avLst/>
                <a:gdLst>
                  <a:gd name="T0" fmla="*/ 82 w 133"/>
                  <a:gd name="T1" fmla="*/ 0 h 169"/>
                  <a:gd name="T2" fmla="*/ 133 w 133"/>
                  <a:gd name="T3" fmla="*/ 0 h 169"/>
                  <a:gd name="T4" fmla="*/ 133 w 133"/>
                  <a:gd name="T5" fmla="*/ 91 h 169"/>
                  <a:gd name="T6" fmla="*/ 131 w 133"/>
                  <a:gd name="T7" fmla="*/ 115 h 169"/>
                  <a:gd name="T8" fmla="*/ 127 w 133"/>
                  <a:gd name="T9" fmla="*/ 135 h 169"/>
                  <a:gd name="T10" fmla="*/ 124 w 133"/>
                  <a:gd name="T11" fmla="*/ 143 h 169"/>
                  <a:gd name="T12" fmla="*/ 117 w 133"/>
                  <a:gd name="T13" fmla="*/ 152 h 169"/>
                  <a:gd name="T14" fmla="*/ 108 w 133"/>
                  <a:gd name="T15" fmla="*/ 159 h 169"/>
                  <a:gd name="T16" fmla="*/ 91 w 133"/>
                  <a:gd name="T17" fmla="*/ 168 h 169"/>
                  <a:gd name="T18" fmla="*/ 70 w 133"/>
                  <a:gd name="T19" fmla="*/ 169 h 169"/>
                  <a:gd name="T20" fmla="*/ 47 w 133"/>
                  <a:gd name="T21" fmla="*/ 168 h 169"/>
                  <a:gd name="T22" fmla="*/ 31 w 133"/>
                  <a:gd name="T23" fmla="*/ 163 h 169"/>
                  <a:gd name="T24" fmla="*/ 23 w 133"/>
                  <a:gd name="T25" fmla="*/ 157 h 169"/>
                  <a:gd name="T26" fmla="*/ 16 w 133"/>
                  <a:gd name="T27" fmla="*/ 150 h 169"/>
                  <a:gd name="T28" fmla="*/ 9 w 133"/>
                  <a:gd name="T29" fmla="*/ 143 h 169"/>
                  <a:gd name="T30" fmla="*/ 4 w 133"/>
                  <a:gd name="T31" fmla="*/ 128 h 169"/>
                  <a:gd name="T32" fmla="*/ 0 w 133"/>
                  <a:gd name="T33" fmla="*/ 110 h 169"/>
                  <a:gd name="T34" fmla="*/ 49 w 133"/>
                  <a:gd name="T35" fmla="*/ 105 h 169"/>
                  <a:gd name="T36" fmla="*/ 49 w 133"/>
                  <a:gd name="T37" fmla="*/ 110 h 169"/>
                  <a:gd name="T38" fmla="*/ 51 w 133"/>
                  <a:gd name="T39" fmla="*/ 115 h 169"/>
                  <a:gd name="T40" fmla="*/ 51 w 133"/>
                  <a:gd name="T41" fmla="*/ 121 h 169"/>
                  <a:gd name="T42" fmla="*/ 54 w 133"/>
                  <a:gd name="T43" fmla="*/ 126 h 169"/>
                  <a:gd name="T44" fmla="*/ 58 w 133"/>
                  <a:gd name="T45" fmla="*/ 129 h 169"/>
                  <a:gd name="T46" fmla="*/ 61 w 133"/>
                  <a:gd name="T47" fmla="*/ 131 h 169"/>
                  <a:gd name="T48" fmla="*/ 66 w 133"/>
                  <a:gd name="T49" fmla="*/ 131 h 169"/>
                  <a:gd name="T50" fmla="*/ 70 w 133"/>
                  <a:gd name="T51" fmla="*/ 131 h 169"/>
                  <a:gd name="T52" fmla="*/ 75 w 133"/>
                  <a:gd name="T53" fmla="*/ 128 h 169"/>
                  <a:gd name="T54" fmla="*/ 79 w 133"/>
                  <a:gd name="T55" fmla="*/ 124 h 169"/>
                  <a:gd name="T56" fmla="*/ 80 w 133"/>
                  <a:gd name="T57" fmla="*/ 119 h 169"/>
                  <a:gd name="T58" fmla="*/ 82 w 133"/>
                  <a:gd name="T59" fmla="*/ 112 h 169"/>
                  <a:gd name="T60" fmla="*/ 82 w 133"/>
                  <a:gd name="T61" fmla="*/ 103 h 169"/>
                  <a:gd name="T62" fmla="*/ 82 w 133"/>
                  <a:gd name="T63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3" h="169">
                    <a:moveTo>
                      <a:pt x="82" y="0"/>
                    </a:moveTo>
                    <a:lnTo>
                      <a:pt x="133" y="0"/>
                    </a:lnTo>
                    <a:lnTo>
                      <a:pt x="133" y="91"/>
                    </a:lnTo>
                    <a:lnTo>
                      <a:pt x="131" y="115"/>
                    </a:lnTo>
                    <a:lnTo>
                      <a:pt x="127" y="135"/>
                    </a:lnTo>
                    <a:lnTo>
                      <a:pt x="124" y="143"/>
                    </a:lnTo>
                    <a:lnTo>
                      <a:pt x="117" y="152"/>
                    </a:lnTo>
                    <a:lnTo>
                      <a:pt x="108" y="159"/>
                    </a:lnTo>
                    <a:lnTo>
                      <a:pt x="91" y="168"/>
                    </a:lnTo>
                    <a:lnTo>
                      <a:pt x="70" y="169"/>
                    </a:lnTo>
                    <a:lnTo>
                      <a:pt x="47" y="168"/>
                    </a:lnTo>
                    <a:lnTo>
                      <a:pt x="31" y="163"/>
                    </a:lnTo>
                    <a:lnTo>
                      <a:pt x="23" y="157"/>
                    </a:lnTo>
                    <a:lnTo>
                      <a:pt x="16" y="150"/>
                    </a:lnTo>
                    <a:lnTo>
                      <a:pt x="9" y="143"/>
                    </a:lnTo>
                    <a:lnTo>
                      <a:pt x="4" y="128"/>
                    </a:lnTo>
                    <a:lnTo>
                      <a:pt x="0" y="110"/>
                    </a:lnTo>
                    <a:lnTo>
                      <a:pt x="49" y="105"/>
                    </a:lnTo>
                    <a:lnTo>
                      <a:pt x="49" y="110"/>
                    </a:lnTo>
                    <a:lnTo>
                      <a:pt x="51" y="115"/>
                    </a:lnTo>
                    <a:lnTo>
                      <a:pt x="51" y="121"/>
                    </a:lnTo>
                    <a:lnTo>
                      <a:pt x="54" y="126"/>
                    </a:lnTo>
                    <a:lnTo>
                      <a:pt x="58" y="129"/>
                    </a:lnTo>
                    <a:lnTo>
                      <a:pt x="61" y="131"/>
                    </a:lnTo>
                    <a:lnTo>
                      <a:pt x="66" y="131"/>
                    </a:lnTo>
                    <a:lnTo>
                      <a:pt x="70" y="131"/>
                    </a:lnTo>
                    <a:lnTo>
                      <a:pt x="75" y="128"/>
                    </a:lnTo>
                    <a:lnTo>
                      <a:pt x="79" y="124"/>
                    </a:lnTo>
                    <a:lnTo>
                      <a:pt x="80" y="119"/>
                    </a:lnTo>
                    <a:lnTo>
                      <a:pt x="82" y="112"/>
                    </a:lnTo>
                    <a:lnTo>
                      <a:pt x="82" y="10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49">
                <a:extLst>
                  <a:ext uri="{FF2B5EF4-FFF2-40B4-BE49-F238E27FC236}">
                    <a16:creationId xmlns:a16="http://schemas.microsoft.com/office/drawing/2014/main" xmlns="" id="{ED6F7D59-B71A-469B-BDD4-9A1FBC16D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75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50">
                <a:extLst>
                  <a:ext uri="{FF2B5EF4-FFF2-40B4-BE49-F238E27FC236}">
                    <a16:creationId xmlns:a16="http://schemas.microsoft.com/office/drawing/2014/main" xmlns="" id="{CA9BD990-9C9A-4C42-B2A8-708F919263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326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51">
                <a:extLst>
                  <a:ext uri="{FF2B5EF4-FFF2-40B4-BE49-F238E27FC236}">
                    <a16:creationId xmlns:a16="http://schemas.microsoft.com/office/drawing/2014/main" xmlns="" id="{2BB3DA01-5DF8-4487-B879-19007AC4F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1" y="1879601"/>
                <a:ext cx="265113" cy="271463"/>
              </a:xfrm>
              <a:custGeom>
                <a:avLst/>
                <a:gdLst>
                  <a:gd name="T0" fmla="*/ 89 w 167"/>
                  <a:gd name="T1" fmla="*/ 109 h 171"/>
                  <a:gd name="T2" fmla="*/ 89 w 167"/>
                  <a:gd name="T3" fmla="*/ 74 h 171"/>
                  <a:gd name="T4" fmla="*/ 167 w 167"/>
                  <a:gd name="T5" fmla="*/ 74 h 171"/>
                  <a:gd name="T6" fmla="*/ 167 w 167"/>
                  <a:gd name="T7" fmla="*/ 145 h 171"/>
                  <a:gd name="T8" fmla="*/ 144 w 167"/>
                  <a:gd name="T9" fmla="*/ 158 h 171"/>
                  <a:gd name="T10" fmla="*/ 127 w 167"/>
                  <a:gd name="T11" fmla="*/ 166 h 171"/>
                  <a:gd name="T12" fmla="*/ 108 w 167"/>
                  <a:gd name="T13" fmla="*/ 170 h 171"/>
                  <a:gd name="T14" fmla="*/ 85 w 167"/>
                  <a:gd name="T15" fmla="*/ 171 h 171"/>
                  <a:gd name="T16" fmla="*/ 59 w 167"/>
                  <a:gd name="T17" fmla="*/ 170 h 171"/>
                  <a:gd name="T18" fmla="*/ 38 w 167"/>
                  <a:gd name="T19" fmla="*/ 161 h 171"/>
                  <a:gd name="T20" fmla="*/ 21 w 167"/>
                  <a:gd name="T21" fmla="*/ 149 h 171"/>
                  <a:gd name="T22" fmla="*/ 8 w 167"/>
                  <a:gd name="T23" fmla="*/ 131 h 171"/>
                  <a:gd name="T24" fmla="*/ 1 w 167"/>
                  <a:gd name="T25" fmla="*/ 110 h 171"/>
                  <a:gd name="T26" fmla="*/ 0 w 167"/>
                  <a:gd name="T27" fmla="*/ 86 h 171"/>
                  <a:gd name="T28" fmla="*/ 1 w 167"/>
                  <a:gd name="T29" fmla="*/ 60 h 171"/>
                  <a:gd name="T30" fmla="*/ 10 w 167"/>
                  <a:gd name="T31" fmla="*/ 39 h 171"/>
                  <a:gd name="T32" fmla="*/ 24 w 167"/>
                  <a:gd name="T33" fmla="*/ 21 h 171"/>
                  <a:gd name="T34" fmla="*/ 43 w 167"/>
                  <a:gd name="T35" fmla="*/ 7 h 171"/>
                  <a:gd name="T36" fmla="*/ 62 w 167"/>
                  <a:gd name="T37" fmla="*/ 2 h 171"/>
                  <a:gd name="T38" fmla="*/ 87 w 167"/>
                  <a:gd name="T39" fmla="*/ 0 h 171"/>
                  <a:gd name="T40" fmla="*/ 111 w 167"/>
                  <a:gd name="T41" fmla="*/ 0 h 171"/>
                  <a:gd name="T42" fmla="*/ 129 w 167"/>
                  <a:gd name="T43" fmla="*/ 6 h 171"/>
                  <a:gd name="T44" fmla="*/ 137 w 167"/>
                  <a:gd name="T45" fmla="*/ 9 h 171"/>
                  <a:gd name="T46" fmla="*/ 144 w 167"/>
                  <a:gd name="T47" fmla="*/ 14 h 171"/>
                  <a:gd name="T48" fmla="*/ 151 w 167"/>
                  <a:gd name="T49" fmla="*/ 20 h 171"/>
                  <a:gd name="T50" fmla="*/ 157 w 167"/>
                  <a:gd name="T51" fmla="*/ 28 h 171"/>
                  <a:gd name="T52" fmla="*/ 160 w 167"/>
                  <a:gd name="T53" fmla="*/ 37 h 171"/>
                  <a:gd name="T54" fmla="*/ 164 w 167"/>
                  <a:gd name="T55" fmla="*/ 48 h 171"/>
                  <a:gd name="T56" fmla="*/ 115 w 167"/>
                  <a:gd name="T57" fmla="*/ 56 h 171"/>
                  <a:gd name="T58" fmla="*/ 113 w 167"/>
                  <a:gd name="T59" fmla="*/ 49 h 171"/>
                  <a:gd name="T60" fmla="*/ 110 w 167"/>
                  <a:gd name="T61" fmla="*/ 46 h 171"/>
                  <a:gd name="T62" fmla="*/ 104 w 167"/>
                  <a:gd name="T63" fmla="*/ 42 h 171"/>
                  <a:gd name="T64" fmla="*/ 99 w 167"/>
                  <a:gd name="T65" fmla="*/ 39 h 171"/>
                  <a:gd name="T66" fmla="*/ 94 w 167"/>
                  <a:gd name="T67" fmla="*/ 37 h 171"/>
                  <a:gd name="T68" fmla="*/ 87 w 167"/>
                  <a:gd name="T69" fmla="*/ 37 h 171"/>
                  <a:gd name="T70" fmla="*/ 78 w 167"/>
                  <a:gd name="T71" fmla="*/ 37 h 171"/>
                  <a:gd name="T72" fmla="*/ 71 w 167"/>
                  <a:gd name="T73" fmla="*/ 39 h 171"/>
                  <a:gd name="T74" fmla="*/ 66 w 167"/>
                  <a:gd name="T75" fmla="*/ 42 h 171"/>
                  <a:gd name="T76" fmla="*/ 59 w 167"/>
                  <a:gd name="T77" fmla="*/ 48 h 171"/>
                  <a:gd name="T78" fmla="*/ 52 w 167"/>
                  <a:gd name="T79" fmla="*/ 63 h 171"/>
                  <a:gd name="T80" fmla="*/ 50 w 167"/>
                  <a:gd name="T81" fmla="*/ 86 h 171"/>
                  <a:gd name="T82" fmla="*/ 52 w 167"/>
                  <a:gd name="T83" fmla="*/ 109 h 171"/>
                  <a:gd name="T84" fmla="*/ 61 w 167"/>
                  <a:gd name="T85" fmla="*/ 124 h 171"/>
                  <a:gd name="T86" fmla="*/ 71 w 167"/>
                  <a:gd name="T87" fmla="*/ 133 h 171"/>
                  <a:gd name="T88" fmla="*/ 89 w 167"/>
                  <a:gd name="T89" fmla="*/ 135 h 171"/>
                  <a:gd name="T90" fmla="*/ 96 w 167"/>
                  <a:gd name="T91" fmla="*/ 135 h 171"/>
                  <a:gd name="T92" fmla="*/ 104 w 167"/>
                  <a:gd name="T93" fmla="*/ 133 h 171"/>
                  <a:gd name="T94" fmla="*/ 113 w 167"/>
                  <a:gd name="T95" fmla="*/ 130 h 171"/>
                  <a:gd name="T96" fmla="*/ 122 w 167"/>
                  <a:gd name="T97" fmla="*/ 124 h 171"/>
                  <a:gd name="T98" fmla="*/ 122 w 167"/>
                  <a:gd name="T99" fmla="*/ 109 h 171"/>
                  <a:gd name="T100" fmla="*/ 89 w 167"/>
                  <a:gd name="T101" fmla="*/ 10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7" h="171">
                    <a:moveTo>
                      <a:pt x="89" y="109"/>
                    </a:moveTo>
                    <a:lnTo>
                      <a:pt x="89" y="74"/>
                    </a:lnTo>
                    <a:lnTo>
                      <a:pt x="167" y="74"/>
                    </a:lnTo>
                    <a:lnTo>
                      <a:pt x="167" y="145"/>
                    </a:lnTo>
                    <a:lnTo>
                      <a:pt x="144" y="158"/>
                    </a:lnTo>
                    <a:lnTo>
                      <a:pt x="127" y="166"/>
                    </a:lnTo>
                    <a:lnTo>
                      <a:pt x="108" y="170"/>
                    </a:lnTo>
                    <a:lnTo>
                      <a:pt x="85" y="171"/>
                    </a:lnTo>
                    <a:lnTo>
                      <a:pt x="59" y="170"/>
                    </a:lnTo>
                    <a:lnTo>
                      <a:pt x="38" y="161"/>
                    </a:lnTo>
                    <a:lnTo>
                      <a:pt x="21" y="149"/>
                    </a:lnTo>
                    <a:lnTo>
                      <a:pt x="8" y="131"/>
                    </a:lnTo>
                    <a:lnTo>
                      <a:pt x="1" y="110"/>
                    </a:lnTo>
                    <a:lnTo>
                      <a:pt x="0" y="86"/>
                    </a:lnTo>
                    <a:lnTo>
                      <a:pt x="1" y="60"/>
                    </a:lnTo>
                    <a:lnTo>
                      <a:pt x="10" y="39"/>
                    </a:lnTo>
                    <a:lnTo>
                      <a:pt x="24" y="21"/>
                    </a:lnTo>
                    <a:lnTo>
                      <a:pt x="43" y="7"/>
                    </a:lnTo>
                    <a:lnTo>
                      <a:pt x="62" y="2"/>
                    </a:lnTo>
                    <a:lnTo>
                      <a:pt x="87" y="0"/>
                    </a:lnTo>
                    <a:lnTo>
                      <a:pt x="111" y="0"/>
                    </a:lnTo>
                    <a:lnTo>
                      <a:pt x="129" y="6"/>
                    </a:lnTo>
                    <a:lnTo>
                      <a:pt x="137" y="9"/>
                    </a:lnTo>
                    <a:lnTo>
                      <a:pt x="144" y="14"/>
                    </a:lnTo>
                    <a:lnTo>
                      <a:pt x="151" y="20"/>
                    </a:lnTo>
                    <a:lnTo>
                      <a:pt x="157" y="28"/>
                    </a:lnTo>
                    <a:lnTo>
                      <a:pt x="160" y="37"/>
                    </a:lnTo>
                    <a:lnTo>
                      <a:pt x="164" y="48"/>
                    </a:lnTo>
                    <a:lnTo>
                      <a:pt x="115" y="56"/>
                    </a:lnTo>
                    <a:lnTo>
                      <a:pt x="113" y="49"/>
                    </a:lnTo>
                    <a:lnTo>
                      <a:pt x="110" y="46"/>
                    </a:lnTo>
                    <a:lnTo>
                      <a:pt x="104" y="42"/>
                    </a:lnTo>
                    <a:lnTo>
                      <a:pt x="99" y="39"/>
                    </a:lnTo>
                    <a:lnTo>
                      <a:pt x="94" y="37"/>
                    </a:lnTo>
                    <a:lnTo>
                      <a:pt x="87" y="37"/>
                    </a:lnTo>
                    <a:lnTo>
                      <a:pt x="78" y="37"/>
                    </a:lnTo>
                    <a:lnTo>
                      <a:pt x="71" y="39"/>
                    </a:lnTo>
                    <a:lnTo>
                      <a:pt x="66" y="42"/>
                    </a:lnTo>
                    <a:lnTo>
                      <a:pt x="59" y="48"/>
                    </a:lnTo>
                    <a:lnTo>
                      <a:pt x="52" y="63"/>
                    </a:lnTo>
                    <a:lnTo>
                      <a:pt x="50" y="86"/>
                    </a:lnTo>
                    <a:lnTo>
                      <a:pt x="52" y="109"/>
                    </a:lnTo>
                    <a:lnTo>
                      <a:pt x="61" y="124"/>
                    </a:lnTo>
                    <a:lnTo>
                      <a:pt x="71" y="133"/>
                    </a:lnTo>
                    <a:lnTo>
                      <a:pt x="89" y="135"/>
                    </a:lnTo>
                    <a:lnTo>
                      <a:pt x="96" y="135"/>
                    </a:lnTo>
                    <a:lnTo>
                      <a:pt x="104" y="133"/>
                    </a:lnTo>
                    <a:lnTo>
                      <a:pt x="113" y="130"/>
                    </a:lnTo>
                    <a:lnTo>
                      <a:pt x="122" y="124"/>
                    </a:lnTo>
                    <a:lnTo>
                      <a:pt x="122" y="109"/>
                    </a:lnTo>
                    <a:lnTo>
                      <a:pt x="89" y="10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2">
                <a:extLst>
                  <a:ext uri="{FF2B5EF4-FFF2-40B4-BE49-F238E27FC236}">
                    <a16:creationId xmlns:a16="http://schemas.microsoft.com/office/drawing/2014/main" xmlns="" id="{5143B459-2547-47CB-877A-A8736BED5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9 w 157"/>
                  <a:gd name="T3" fmla="*/ 0 h 168"/>
                  <a:gd name="T4" fmla="*/ 110 w 157"/>
                  <a:gd name="T5" fmla="*/ 93 h 168"/>
                  <a:gd name="T6" fmla="*/ 110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10 w 157"/>
                  <a:gd name="T13" fmla="*/ 168 h 168"/>
                  <a:gd name="T14" fmla="*/ 49 w 157"/>
                  <a:gd name="T15" fmla="*/ 75 h 168"/>
                  <a:gd name="T16" fmla="*/ 49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9" y="0"/>
                    </a:lnTo>
                    <a:lnTo>
                      <a:pt x="110" y="93"/>
                    </a:lnTo>
                    <a:lnTo>
                      <a:pt x="110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10" y="168"/>
                    </a:lnTo>
                    <a:lnTo>
                      <a:pt x="49" y="75"/>
                    </a:lnTo>
                    <a:lnTo>
                      <a:pt x="4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53">
                <a:extLst>
                  <a:ext uri="{FF2B5EF4-FFF2-40B4-BE49-F238E27FC236}">
                    <a16:creationId xmlns:a16="http://schemas.microsoft.com/office/drawing/2014/main" xmlns="" id="{45B32EC8-CD41-4B20-A0B9-D1DF6FD0CFD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4238" y="1879601"/>
                <a:ext cx="271463" cy="271463"/>
              </a:xfrm>
              <a:custGeom>
                <a:avLst/>
                <a:gdLst>
                  <a:gd name="T0" fmla="*/ 52 w 171"/>
                  <a:gd name="T1" fmla="*/ 86 h 171"/>
                  <a:gd name="T2" fmla="*/ 54 w 171"/>
                  <a:gd name="T3" fmla="*/ 109 h 171"/>
                  <a:gd name="T4" fmla="*/ 61 w 171"/>
                  <a:gd name="T5" fmla="*/ 123 h 171"/>
                  <a:gd name="T6" fmla="*/ 66 w 171"/>
                  <a:gd name="T7" fmla="*/ 128 h 171"/>
                  <a:gd name="T8" fmla="*/ 71 w 171"/>
                  <a:gd name="T9" fmla="*/ 131 h 171"/>
                  <a:gd name="T10" fmla="*/ 78 w 171"/>
                  <a:gd name="T11" fmla="*/ 133 h 171"/>
                  <a:gd name="T12" fmla="*/ 85 w 171"/>
                  <a:gd name="T13" fmla="*/ 133 h 171"/>
                  <a:gd name="T14" fmla="*/ 94 w 171"/>
                  <a:gd name="T15" fmla="*/ 133 h 171"/>
                  <a:gd name="T16" fmla="*/ 101 w 171"/>
                  <a:gd name="T17" fmla="*/ 131 h 171"/>
                  <a:gd name="T18" fmla="*/ 106 w 171"/>
                  <a:gd name="T19" fmla="*/ 128 h 171"/>
                  <a:gd name="T20" fmla="*/ 112 w 171"/>
                  <a:gd name="T21" fmla="*/ 123 h 171"/>
                  <a:gd name="T22" fmla="*/ 118 w 171"/>
                  <a:gd name="T23" fmla="*/ 107 h 171"/>
                  <a:gd name="T24" fmla="*/ 120 w 171"/>
                  <a:gd name="T25" fmla="*/ 84 h 171"/>
                  <a:gd name="T26" fmla="*/ 118 w 171"/>
                  <a:gd name="T27" fmla="*/ 63 h 171"/>
                  <a:gd name="T28" fmla="*/ 112 w 171"/>
                  <a:gd name="T29" fmla="*/ 49 h 171"/>
                  <a:gd name="T30" fmla="*/ 106 w 171"/>
                  <a:gd name="T31" fmla="*/ 46 h 171"/>
                  <a:gd name="T32" fmla="*/ 99 w 171"/>
                  <a:gd name="T33" fmla="*/ 42 h 171"/>
                  <a:gd name="T34" fmla="*/ 92 w 171"/>
                  <a:gd name="T35" fmla="*/ 39 h 171"/>
                  <a:gd name="T36" fmla="*/ 85 w 171"/>
                  <a:gd name="T37" fmla="*/ 39 h 171"/>
                  <a:gd name="T38" fmla="*/ 78 w 171"/>
                  <a:gd name="T39" fmla="*/ 39 h 171"/>
                  <a:gd name="T40" fmla="*/ 71 w 171"/>
                  <a:gd name="T41" fmla="*/ 42 h 171"/>
                  <a:gd name="T42" fmla="*/ 66 w 171"/>
                  <a:gd name="T43" fmla="*/ 46 h 171"/>
                  <a:gd name="T44" fmla="*/ 61 w 171"/>
                  <a:gd name="T45" fmla="*/ 49 h 171"/>
                  <a:gd name="T46" fmla="*/ 54 w 171"/>
                  <a:gd name="T47" fmla="*/ 65 h 171"/>
                  <a:gd name="T48" fmla="*/ 52 w 171"/>
                  <a:gd name="T49" fmla="*/ 86 h 171"/>
                  <a:gd name="T50" fmla="*/ 0 w 171"/>
                  <a:gd name="T51" fmla="*/ 86 h 171"/>
                  <a:gd name="T52" fmla="*/ 3 w 171"/>
                  <a:gd name="T53" fmla="*/ 61 h 171"/>
                  <a:gd name="T54" fmla="*/ 10 w 171"/>
                  <a:gd name="T55" fmla="*/ 41 h 171"/>
                  <a:gd name="T56" fmla="*/ 22 w 171"/>
                  <a:gd name="T57" fmla="*/ 23 h 171"/>
                  <a:gd name="T58" fmla="*/ 40 w 171"/>
                  <a:gd name="T59" fmla="*/ 11 h 171"/>
                  <a:gd name="T60" fmla="*/ 61 w 171"/>
                  <a:gd name="T61" fmla="*/ 2 h 171"/>
                  <a:gd name="T62" fmla="*/ 85 w 171"/>
                  <a:gd name="T63" fmla="*/ 0 h 171"/>
                  <a:gd name="T64" fmla="*/ 112 w 171"/>
                  <a:gd name="T65" fmla="*/ 2 h 171"/>
                  <a:gd name="T66" fmla="*/ 132 w 171"/>
                  <a:gd name="T67" fmla="*/ 9 h 171"/>
                  <a:gd name="T68" fmla="*/ 148 w 171"/>
                  <a:gd name="T69" fmla="*/ 23 h 171"/>
                  <a:gd name="T70" fmla="*/ 160 w 171"/>
                  <a:gd name="T71" fmla="*/ 39 h 171"/>
                  <a:gd name="T72" fmla="*/ 169 w 171"/>
                  <a:gd name="T73" fmla="*/ 60 h 171"/>
                  <a:gd name="T74" fmla="*/ 171 w 171"/>
                  <a:gd name="T75" fmla="*/ 84 h 171"/>
                  <a:gd name="T76" fmla="*/ 169 w 171"/>
                  <a:gd name="T77" fmla="*/ 110 h 171"/>
                  <a:gd name="T78" fmla="*/ 160 w 171"/>
                  <a:gd name="T79" fmla="*/ 133 h 171"/>
                  <a:gd name="T80" fmla="*/ 150 w 171"/>
                  <a:gd name="T81" fmla="*/ 149 h 171"/>
                  <a:gd name="T82" fmla="*/ 132 w 171"/>
                  <a:gd name="T83" fmla="*/ 161 h 171"/>
                  <a:gd name="T84" fmla="*/ 113 w 171"/>
                  <a:gd name="T85" fmla="*/ 170 h 171"/>
                  <a:gd name="T86" fmla="*/ 87 w 171"/>
                  <a:gd name="T87" fmla="*/ 171 h 171"/>
                  <a:gd name="T88" fmla="*/ 63 w 171"/>
                  <a:gd name="T89" fmla="*/ 170 h 171"/>
                  <a:gd name="T90" fmla="*/ 42 w 171"/>
                  <a:gd name="T91" fmla="*/ 163 h 171"/>
                  <a:gd name="T92" fmla="*/ 24 w 171"/>
                  <a:gd name="T93" fmla="*/ 151 h 171"/>
                  <a:gd name="T94" fmla="*/ 12 w 171"/>
                  <a:gd name="T95" fmla="*/ 135 h 171"/>
                  <a:gd name="T96" fmla="*/ 3 w 171"/>
                  <a:gd name="T97" fmla="*/ 112 h 171"/>
                  <a:gd name="T98" fmla="*/ 0 w 171"/>
                  <a:gd name="T99" fmla="*/ 8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1" h="171">
                    <a:moveTo>
                      <a:pt x="52" y="86"/>
                    </a:moveTo>
                    <a:lnTo>
                      <a:pt x="54" y="109"/>
                    </a:lnTo>
                    <a:lnTo>
                      <a:pt x="61" y="123"/>
                    </a:lnTo>
                    <a:lnTo>
                      <a:pt x="66" y="128"/>
                    </a:lnTo>
                    <a:lnTo>
                      <a:pt x="71" y="131"/>
                    </a:lnTo>
                    <a:lnTo>
                      <a:pt x="78" y="133"/>
                    </a:lnTo>
                    <a:lnTo>
                      <a:pt x="85" y="133"/>
                    </a:lnTo>
                    <a:lnTo>
                      <a:pt x="94" y="133"/>
                    </a:lnTo>
                    <a:lnTo>
                      <a:pt x="101" y="131"/>
                    </a:lnTo>
                    <a:lnTo>
                      <a:pt x="106" y="128"/>
                    </a:lnTo>
                    <a:lnTo>
                      <a:pt x="112" y="123"/>
                    </a:lnTo>
                    <a:lnTo>
                      <a:pt x="118" y="107"/>
                    </a:lnTo>
                    <a:lnTo>
                      <a:pt x="120" y="84"/>
                    </a:lnTo>
                    <a:lnTo>
                      <a:pt x="118" y="63"/>
                    </a:lnTo>
                    <a:lnTo>
                      <a:pt x="112" y="49"/>
                    </a:lnTo>
                    <a:lnTo>
                      <a:pt x="106" y="46"/>
                    </a:lnTo>
                    <a:lnTo>
                      <a:pt x="99" y="42"/>
                    </a:lnTo>
                    <a:lnTo>
                      <a:pt x="92" y="39"/>
                    </a:lnTo>
                    <a:lnTo>
                      <a:pt x="85" y="39"/>
                    </a:lnTo>
                    <a:lnTo>
                      <a:pt x="78" y="39"/>
                    </a:lnTo>
                    <a:lnTo>
                      <a:pt x="71" y="42"/>
                    </a:lnTo>
                    <a:lnTo>
                      <a:pt x="66" y="46"/>
                    </a:lnTo>
                    <a:lnTo>
                      <a:pt x="61" y="49"/>
                    </a:lnTo>
                    <a:lnTo>
                      <a:pt x="54" y="65"/>
                    </a:lnTo>
                    <a:lnTo>
                      <a:pt x="52" y="86"/>
                    </a:lnTo>
                    <a:close/>
                    <a:moveTo>
                      <a:pt x="0" y="86"/>
                    </a:moveTo>
                    <a:lnTo>
                      <a:pt x="3" y="61"/>
                    </a:lnTo>
                    <a:lnTo>
                      <a:pt x="10" y="41"/>
                    </a:lnTo>
                    <a:lnTo>
                      <a:pt x="22" y="23"/>
                    </a:lnTo>
                    <a:lnTo>
                      <a:pt x="40" y="11"/>
                    </a:lnTo>
                    <a:lnTo>
                      <a:pt x="61" y="2"/>
                    </a:lnTo>
                    <a:lnTo>
                      <a:pt x="85" y="0"/>
                    </a:lnTo>
                    <a:lnTo>
                      <a:pt x="112" y="2"/>
                    </a:lnTo>
                    <a:lnTo>
                      <a:pt x="132" y="9"/>
                    </a:lnTo>
                    <a:lnTo>
                      <a:pt x="148" y="23"/>
                    </a:lnTo>
                    <a:lnTo>
                      <a:pt x="160" y="39"/>
                    </a:lnTo>
                    <a:lnTo>
                      <a:pt x="169" y="60"/>
                    </a:lnTo>
                    <a:lnTo>
                      <a:pt x="171" y="84"/>
                    </a:lnTo>
                    <a:lnTo>
                      <a:pt x="169" y="110"/>
                    </a:lnTo>
                    <a:lnTo>
                      <a:pt x="160" y="133"/>
                    </a:lnTo>
                    <a:lnTo>
                      <a:pt x="150" y="149"/>
                    </a:lnTo>
                    <a:lnTo>
                      <a:pt x="132" y="161"/>
                    </a:lnTo>
                    <a:lnTo>
                      <a:pt x="113" y="170"/>
                    </a:lnTo>
                    <a:lnTo>
                      <a:pt x="87" y="171"/>
                    </a:lnTo>
                    <a:lnTo>
                      <a:pt x="63" y="170"/>
                    </a:lnTo>
                    <a:lnTo>
                      <a:pt x="42" y="163"/>
                    </a:lnTo>
                    <a:lnTo>
                      <a:pt x="24" y="151"/>
                    </a:lnTo>
                    <a:lnTo>
                      <a:pt x="12" y="135"/>
                    </a:lnTo>
                    <a:lnTo>
                      <a:pt x="3" y="112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4">
                <a:extLst>
                  <a:ext uri="{FF2B5EF4-FFF2-40B4-BE49-F238E27FC236}">
                    <a16:creationId xmlns:a16="http://schemas.microsoft.com/office/drawing/2014/main" xmlns="" id="{91B06048-F07B-45B5-BDEC-6A0BB36853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4438" y="1882776"/>
                <a:ext cx="257175" cy="266700"/>
              </a:xfrm>
              <a:custGeom>
                <a:avLst/>
                <a:gdLst>
                  <a:gd name="T0" fmla="*/ 52 w 162"/>
                  <a:gd name="T1" fmla="*/ 68 h 168"/>
                  <a:gd name="T2" fmla="*/ 73 w 162"/>
                  <a:gd name="T3" fmla="*/ 68 h 168"/>
                  <a:gd name="T4" fmla="*/ 76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0 w 162"/>
                  <a:gd name="T11" fmla="*/ 65 h 168"/>
                  <a:gd name="T12" fmla="*/ 94 w 162"/>
                  <a:gd name="T13" fmla="*/ 61 h 168"/>
                  <a:gd name="T14" fmla="*/ 97 w 162"/>
                  <a:gd name="T15" fmla="*/ 56 h 168"/>
                  <a:gd name="T16" fmla="*/ 97 w 162"/>
                  <a:gd name="T17" fmla="*/ 51 h 168"/>
                  <a:gd name="T18" fmla="*/ 97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2 w 162"/>
                  <a:gd name="T31" fmla="*/ 35 h 168"/>
                  <a:gd name="T32" fmla="*/ 52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4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7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9 w 162"/>
                  <a:gd name="T71" fmla="*/ 94 h 168"/>
                  <a:gd name="T72" fmla="*/ 116 w 162"/>
                  <a:gd name="T73" fmla="*/ 96 h 168"/>
                  <a:gd name="T74" fmla="*/ 122 w 162"/>
                  <a:gd name="T75" fmla="*/ 100 h 168"/>
                  <a:gd name="T76" fmla="*/ 123 w 162"/>
                  <a:gd name="T77" fmla="*/ 101 h 168"/>
                  <a:gd name="T78" fmla="*/ 127 w 162"/>
                  <a:gd name="T79" fmla="*/ 105 h 168"/>
                  <a:gd name="T80" fmla="*/ 130 w 162"/>
                  <a:gd name="T81" fmla="*/ 108 h 168"/>
                  <a:gd name="T82" fmla="*/ 134 w 162"/>
                  <a:gd name="T83" fmla="*/ 114 h 168"/>
                  <a:gd name="T84" fmla="*/ 137 w 162"/>
                  <a:gd name="T85" fmla="*/ 119 h 168"/>
                  <a:gd name="T86" fmla="*/ 162 w 162"/>
                  <a:gd name="T87" fmla="*/ 168 h 168"/>
                  <a:gd name="T88" fmla="*/ 104 w 162"/>
                  <a:gd name="T89" fmla="*/ 168 h 168"/>
                  <a:gd name="T90" fmla="*/ 78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2 w 162"/>
                  <a:gd name="T99" fmla="*/ 100 h 168"/>
                  <a:gd name="T100" fmla="*/ 55 w 162"/>
                  <a:gd name="T101" fmla="*/ 100 h 168"/>
                  <a:gd name="T102" fmla="*/ 52 w 162"/>
                  <a:gd name="T103" fmla="*/ 100 h 168"/>
                  <a:gd name="T104" fmla="*/ 52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2" y="68"/>
                    </a:moveTo>
                    <a:lnTo>
                      <a:pt x="73" y="68"/>
                    </a:lnTo>
                    <a:lnTo>
                      <a:pt x="76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0" y="65"/>
                    </a:lnTo>
                    <a:lnTo>
                      <a:pt x="94" y="61"/>
                    </a:lnTo>
                    <a:lnTo>
                      <a:pt x="97" y="56"/>
                    </a:lnTo>
                    <a:lnTo>
                      <a:pt x="97" y="51"/>
                    </a:lnTo>
                    <a:lnTo>
                      <a:pt x="97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2" y="35"/>
                    </a:lnTo>
                    <a:lnTo>
                      <a:pt x="52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4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7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9" y="94"/>
                    </a:lnTo>
                    <a:lnTo>
                      <a:pt x="116" y="96"/>
                    </a:lnTo>
                    <a:lnTo>
                      <a:pt x="122" y="100"/>
                    </a:lnTo>
                    <a:lnTo>
                      <a:pt x="123" y="101"/>
                    </a:lnTo>
                    <a:lnTo>
                      <a:pt x="127" y="105"/>
                    </a:lnTo>
                    <a:lnTo>
                      <a:pt x="130" y="108"/>
                    </a:lnTo>
                    <a:lnTo>
                      <a:pt x="134" y="114"/>
                    </a:lnTo>
                    <a:lnTo>
                      <a:pt x="137" y="119"/>
                    </a:lnTo>
                    <a:lnTo>
                      <a:pt x="162" y="168"/>
                    </a:lnTo>
                    <a:lnTo>
                      <a:pt x="104" y="168"/>
                    </a:lnTo>
                    <a:lnTo>
                      <a:pt x="78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2" y="100"/>
                    </a:lnTo>
                    <a:lnTo>
                      <a:pt x="55" y="100"/>
                    </a:lnTo>
                    <a:lnTo>
                      <a:pt x="52" y="100"/>
                    </a:lnTo>
                    <a:lnTo>
                      <a:pt x="52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55">
                <a:extLst>
                  <a:ext uri="{FF2B5EF4-FFF2-40B4-BE49-F238E27FC236}">
                    <a16:creationId xmlns:a16="http://schemas.microsoft.com/office/drawing/2014/main" xmlns="" id="{33D00156-69BC-40EA-B9B2-686017B35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713" y="1882776"/>
                <a:ext cx="293688" cy="266700"/>
              </a:xfrm>
              <a:custGeom>
                <a:avLst/>
                <a:gdLst>
                  <a:gd name="T0" fmla="*/ 0 w 185"/>
                  <a:gd name="T1" fmla="*/ 0 h 168"/>
                  <a:gd name="T2" fmla="*/ 67 w 185"/>
                  <a:gd name="T3" fmla="*/ 0 h 168"/>
                  <a:gd name="T4" fmla="*/ 93 w 185"/>
                  <a:gd name="T5" fmla="*/ 101 h 168"/>
                  <a:gd name="T6" fmla="*/ 119 w 185"/>
                  <a:gd name="T7" fmla="*/ 0 h 168"/>
                  <a:gd name="T8" fmla="*/ 185 w 185"/>
                  <a:gd name="T9" fmla="*/ 0 h 168"/>
                  <a:gd name="T10" fmla="*/ 185 w 185"/>
                  <a:gd name="T11" fmla="*/ 168 h 168"/>
                  <a:gd name="T12" fmla="*/ 143 w 185"/>
                  <a:gd name="T13" fmla="*/ 168 h 168"/>
                  <a:gd name="T14" fmla="*/ 143 w 185"/>
                  <a:gd name="T15" fmla="*/ 40 h 168"/>
                  <a:gd name="T16" fmla="*/ 112 w 185"/>
                  <a:gd name="T17" fmla="*/ 168 h 168"/>
                  <a:gd name="T18" fmla="*/ 74 w 185"/>
                  <a:gd name="T19" fmla="*/ 168 h 168"/>
                  <a:gd name="T20" fmla="*/ 42 w 185"/>
                  <a:gd name="T21" fmla="*/ 40 h 168"/>
                  <a:gd name="T22" fmla="*/ 42 w 185"/>
                  <a:gd name="T23" fmla="*/ 168 h 168"/>
                  <a:gd name="T24" fmla="*/ 0 w 185"/>
                  <a:gd name="T25" fmla="*/ 168 h 168"/>
                  <a:gd name="T26" fmla="*/ 0 w 185"/>
                  <a:gd name="T2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68">
                    <a:moveTo>
                      <a:pt x="0" y="0"/>
                    </a:moveTo>
                    <a:lnTo>
                      <a:pt x="67" y="0"/>
                    </a:lnTo>
                    <a:lnTo>
                      <a:pt x="93" y="101"/>
                    </a:lnTo>
                    <a:lnTo>
                      <a:pt x="119" y="0"/>
                    </a:lnTo>
                    <a:lnTo>
                      <a:pt x="185" y="0"/>
                    </a:lnTo>
                    <a:lnTo>
                      <a:pt x="185" y="168"/>
                    </a:lnTo>
                    <a:lnTo>
                      <a:pt x="143" y="168"/>
                    </a:lnTo>
                    <a:lnTo>
                      <a:pt x="143" y="40"/>
                    </a:lnTo>
                    <a:lnTo>
                      <a:pt x="112" y="168"/>
                    </a:lnTo>
                    <a:lnTo>
                      <a:pt x="74" y="168"/>
                    </a:lnTo>
                    <a:lnTo>
                      <a:pt x="42" y="40"/>
                    </a:lnTo>
                    <a:lnTo>
                      <a:pt x="42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56">
                <a:extLst>
                  <a:ext uri="{FF2B5EF4-FFF2-40B4-BE49-F238E27FC236}">
                    <a16:creationId xmlns:a16="http://schemas.microsoft.com/office/drawing/2014/main" xmlns="" id="{904B7228-A927-4E6F-B005-F3EE629CE2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3088" y="1882776"/>
                <a:ext cx="285750" cy="266700"/>
              </a:xfrm>
              <a:custGeom>
                <a:avLst/>
                <a:gdLst>
                  <a:gd name="T0" fmla="*/ 108 w 180"/>
                  <a:gd name="T1" fmla="*/ 103 h 168"/>
                  <a:gd name="T2" fmla="*/ 89 w 180"/>
                  <a:gd name="T3" fmla="*/ 44 h 168"/>
                  <a:gd name="T4" fmla="*/ 71 w 180"/>
                  <a:gd name="T5" fmla="*/ 103 h 168"/>
                  <a:gd name="T6" fmla="*/ 108 w 180"/>
                  <a:gd name="T7" fmla="*/ 103 h 168"/>
                  <a:gd name="T8" fmla="*/ 118 w 180"/>
                  <a:gd name="T9" fmla="*/ 140 h 168"/>
                  <a:gd name="T10" fmla="*/ 61 w 180"/>
                  <a:gd name="T11" fmla="*/ 140 h 168"/>
                  <a:gd name="T12" fmla="*/ 52 w 180"/>
                  <a:gd name="T13" fmla="*/ 168 h 168"/>
                  <a:gd name="T14" fmla="*/ 0 w 180"/>
                  <a:gd name="T15" fmla="*/ 168 h 168"/>
                  <a:gd name="T16" fmla="*/ 63 w 180"/>
                  <a:gd name="T17" fmla="*/ 0 h 168"/>
                  <a:gd name="T18" fmla="*/ 118 w 180"/>
                  <a:gd name="T19" fmla="*/ 0 h 168"/>
                  <a:gd name="T20" fmla="*/ 180 w 180"/>
                  <a:gd name="T21" fmla="*/ 168 h 168"/>
                  <a:gd name="T22" fmla="*/ 127 w 180"/>
                  <a:gd name="T23" fmla="*/ 168 h 168"/>
                  <a:gd name="T24" fmla="*/ 118 w 180"/>
                  <a:gd name="T25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168">
                    <a:moveTo>
                      <a:pt x="108" y="103"/>
                    </a:moveTo>
                    <a:lnTo>
                      <a:pt x="89" y="44"/>
                    </a:lnTo>
                    <a:lnTo>
                      <a:pt x="71" y="103"/>
                    </a:lnTo>
                    <a:lnTo>
                      <a:pt x="108" y="103"/>
                    </a:lnTo>
                    <a:close/>
                    <a:moveTo>
                      <a:pt x="118" y="140"/>
                    </a:moveTo>
                    <a:lnTo>
                      <a:pt x="61" y="140"/>
                    </a:lnTo>
                    <a:lnTo>
                      <a:pt x="52" y="168"/>
                    </a:lnTo>
                    <a:lnTo>
                      <a:pt x="0" y="168"/>
                    </a:lnTo>
                    <a:lnTo>
                      <a:pt x="63" y="0"/>
                    </a:lnTo>
                    <a:lnTo>
                      <a:pt x="118" y="0"/>
                    </a:lnTo>
                    <a:lnTo>
                      <a:pt x="180" y="168"/>
                    </a:lnTo>
                    <a:lnTo>
                      <a:pt x="127" y="168"/>
                    </a:lnTo>
                    <a:lnTo>
                      <a:pt x="118" y="1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57">
                <a:extLst>
                  <a:ext uri="{FF2B5EF4-FFF2-40B4-BE49-F238E27FC236}">
                    <a16:creationId xmlns:a16="http://schemas.microsoft.com/office/drawing/2014/main" xmlns="" id="{B880EC5C-0DBD-46B9-A2F3-157FA7818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113" y="1882776"/>
                <a:ext cx="204788" cy="266700"/>
              </a:xfrm>
              <a:custGeom>
                <a:avLst/>
                <a:gdLst>
                  <a:gd name="T0" fmla="*/ 0 w 129"/>
                  <a:gd name="T1" fmla="*/ 0 h 168"/>
                  <a:gd name="T2" fmla="*/ 50 w 129"/>
                  <a:gd name="T3" fmla="*/ 0 h 168"/>
                  <a:gd name="T4" fmla="*/ 50 w 129"/>
                  <a:gd name="T5" fmla="*/ 126 h 168"/>
                  <a:gd name="T6" fmla="*/ 129 w 129"/>
                  <a:gd name="T7" fmla="*/ 126 h 168"/>
                  <a:gd name="T8" fmla="*/ 129 w 129"/>
                  <a:gd name="T9" fmla="*/ 168 h 168"/>
                  <a:gd name="T10" fmla="*/ 0 w 129"/>
                  <a:gd name="T11" fmla="*/ 168 h 168"/>
                  <a:gd name="T12" fmla="*/ 0 w 129"/>
                  <a:gd name="T1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68">
                    <a:moveTo>
                      <a:pt x="0" y="0"/>
                    </a:moveTo>
                    <a:lnTo>
                      <a:pt x="50" y="0"/>
                    </a:lnTo>
                    <a:lnTo>
                      <a:pt x="50" y="126"/>
                    </a:lnTo>
                    <a:lnTo>
                      <a:pt x="129" y="126"/>
                    </a:lnTo>
                    <a:lnTo>
                      <a:pt x="12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58">
                <a:extLst>
                  <a:ext uri="{FF2B5EF4-FFF2-40B4-BE49-F238E27FC236}">
                    <a16:creationId xmlns:a16="http://schemas.microsoft.com/office/drawing/2014/main" xmlns="" id="{C7212234-2742-438D-8672-418431A9E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1882776"/>
                <a:ext cx="249238" cy="268288"/>
              </a:xfrm>
              <a:custGeom>
                <a:avLst/>
                <a:gdLst>
                  <a:gd name="T0" fmla="*/ 106 w 157"/>
                  <a:gd name="T1" fmla="*/ 0 h 169"/>
                  <a:gd name="T2" fmla="*/ 157 w 157"/>
                  <a:gd name="T3" fmla="*/ 0 h 169"/>
                  <a:gd name="T4" fmla="*/ 157 w 157"/>
                  <a:gd name="T5" fmla="*/ 100 h 169"/>
                  <a:gd name="T6" fmla="*/ 155 w 157"/>
                  <a:gd name="T7" fmla="*/ 114 h 169"/>
                  <a:gd name="T8" fmla="*/ 153 w 157"/>
                  <a:gd name="T9" fmla="*/ 128 h 169"/>
                  <a:gd name="T10" fmla="*/ 148 w 157"/>
                  <a:gd name="T11" fmla="*/ 136 h 169"/>
                  <a:gd name="T12" fmla="*/ 144 w 157"/>
                  <a:gd name="T13" fmla="*/ 143 h 169"/>
                  <a:gd name="T14" fmla="*/ 137 w 157"/>
                  <a:gd name="T15" fmla="*/ 150 h 169"/>
                  <a:gd name="T16" fmla="*/ 129 w 157"/>
                  <a:gd name="T17" fmla="*/ 159 h 169"/>
                  <a:gd name="T18" fmla="*/ 118 w 157"/>
                  <a:gd name="T19" fmla="*/ 164 h 169"/>
                  <a:gd name="T20" fmla="*/ 101 w 157"/>
                  <a:gd name="T21" fmla="*/ 168 h 169"/>
                  <a:gd name="T22" fmla="*/ 82 w 157"/>
                  <a:gd name="T23" fmla="*/ 169 h 169"/>
                  <a:gd name="T24" fmla="*/ 69 w 157"/>
                  <a:gd name="T25" fmla="*/ 169 h 169"/>
                  <a:gd name="T26" fmla="*/ 55 w 157"/>
                  <a:gd name="T27" fmla="*/ 168 h 169"/>
                  <a:gd name="T28" fmla="*/ 47 w 157"/>
                  <a:gd name="T29" fmla="*/ 166 h 169"/>
                  <a:gd name="T30" fmla="*/ 40 w 157"/>
                  <a:gd name="T31" fmla="*/ 164 h 169"/>
                  <a:gd name="T32" fmla="*/ 33 w 157"/>
                  <a:gd name="T33" fmla="*/ 161 h 169"/>
                  <a:gd name="T34" fmla="*/ 24 w 157"/>
                  <a:gd name="T35" fmla="*/ 156 h 169"/>
                  <a:gd name="T36" fmla="*/ 15 w 157"/>
                  <a:gd name="T37" fmla="*/ 147 h 169"/>
                  <a:gd name="T38" fmla="*/ 8 w 157"/>
                  <a:gd name="T39" fmla="*/ 138 h 169"/>
                  <a:gd name="T40" fmla="*/ 5 w 157"/>
                  <a:gd name="T41" fmla="*/ 128 h 169"/>
                  <a:gd name="T42" fmla="*/ 1 w 157"/>
                  <a:gd name="T43" fmla="*/ 114 h 169"/>
                  <a:gd name="T44" fmla="*/ 0 w 157"/>
                  <a:gd name="T45" fmla="*/ 100 h 169"/>
                  <a:gd name="T46" fmla="*/ 0 w 157"/>
                  <a:gd name="T47" fmla="*/ 0 h 169"/>
                  <a:gd name="T48" fmla="*/ 50 w 157"/>
                  <a:gd name="T49" fmla="*/ 0 h 169"/>
                  <a:gd name="T50" fmla="*/ 50 w 157"/>
                  <a:gd name="T51" fmla="*/ 101 h 169"/>
                  <a:gd name="T52" fmla="*/ 50 w 157"/>
                  <a:gd name="T53" fmla="*/ 110 h 169"/>
                  <a:gd name="T54" fmla="*/ 54 w 157"/>
                  <a:gd name="T55" fmla="*/ 117 h 169"/>
                  <a:gd name="T56" fmla="*/ 57 w 157"/>
                  <a:gd name="T57" fmla="*/ 124 h 169"/>
                  <a:gd name="T58" fmla="*/ 62 w 157"/>
                  <a:gd name="T59" fmla="*/ 128 h 169"/>
                  <a:gd name="T60" fmla="*/ 69 w 157"/>
                  <a:gd name="T61" fmla="*/ 129 h 169"/>
                  <a:gd name="T62" fmla="*/ 78 w 157"/>
                  <a:gd name="T63" fmla="*/ 131 h 169"/>
                  <a:gd name="T64" fmla="*/ 87 w 157"/>
                  <a:gd name="T65" fmla="*/ 129 h 169"/>
                  <a:gd name="T66" fmla="*/ 94 w 157"/>
                  <a:gd name="T67" fmla="*/ 128 h 169"/>
                  <a:gd name="T68" fmla="*/ 99 w 157"/>
                  <a:gd name="T69" fmla="*/ 124 h 169"/>
                  <a:gd name="T70" fmla="*/ 103 w 157"/>
                  <a:gd name="T71" fmla="*/ 117 h 169"/>
                  <a:gd name="T72" fmla="*/ 106 w 157"/>
                  <a:gd name="T73" fmla="*/ 110 h 169"/>
                  <a:gd name="T74" fmla="*/ 106 w 157"/>
                  <a:gd name="T75" fmla="*/ 101 h 169"/>
                  <a:gd name="T76" fmla="*/ 106 w 157"/>
                  <a:gd name="T7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7" h="169">
                    <a:moveTo>
                      <a:pt x="106" y="0"/>
                    </a:moveTo>
                    <a:lnTo>
                      <a:pt x="157" y="0"/>
                    </a:lnTo>
                    <a:lnTo>
                      <a:pt x="157" y="100"/>
                    </a:lnTo>
                    <a:lnTo>
                      <a:pt x="155" y="114"/>
                    </a:lnTo>
                    <a:lnTo>
                      <a:pt x="153" y="128"/>
                    </a:lnTo>
                    <a:lnTo>
                      <a:pt x="148" y="136"/>
                    </a:lnTo>
                    <a:lnTo>
                      <a:pt x="144" y="143"/>
                    </a:lnTo>
                    <a:lnTo>
                      <a:pt x="137" y="150"/>
                    </a:lnTo>
                    <a:lnTo>
                      <a:pt x="129" y="159"/>
                    </a:lnTo>
                    <a:lnTo>
                      <a:pt x="118" y="164"/>
                    </a:lnTo>
                    <a:lnTo>
                      <a:pt x="101" y="168"/>
                    </a:lnTo>
                    <a:lnTo>
                      <a:pt x="82" y="169"/>
                    </a:lnTo>
                    <a:lnTo>
                      <a:pt x="69" y="169"/>
                    </a:lnTo>
                    <a:lnTo>
                      <a:pt x="55" y="168"/>
                    </a:lnTo>
                    <a:lnTo>
                      <a:pt x="47" y="166"/>
                    </a:lnTo>
                    <a:lnTo>
                      <a:pt x="40" y="164"/>
                    </a:lnTo>
                    <a:lnTo>
                      <a:pt x="33" y="161"/>
                    </a:lnTo>
                    <a:lnTo>
                      <a:pt x="24" y="156"/>
                    </a:lnTo>
                    <a:lnTo>
                      <a:pt x="15" y="147"/>
                    </a:lnTo>
                    <a:lnTo>
                      <a:pt x="8" y="138"/>
                    </a:lnTo>
                    <a:lnTo>
                      <a:pt x="5" y="128"/>
                    </a:lnTo>
                    <a:lnTo>
                      <a:pt x="1" y="114"/>
                    </a:lnTo>
                    <a:lnTo>
                      <a:pt x="0" y="100"/>
                    </a:lnTo>
                    <a:lnTo>
                      <a:pt x="0" y="0"/>
                    </a:lnTo>
                    <a:lnTo>
                      <a:pt x="50" y="0"/>
                    </a:lnTo>
                    <a:lnTo>
                      <a:pt x="50" y="101"/>
                    </a:lnTo>
                    <a:lnTo>
                      <a:pt x="50" y="110"/>
                    </a:lnTo>
                    <a:lnTo>
                      <a:pt x="54" y="117"/>
                    </a:lnTo>
                    <a:lnTo>
                      <a:pt x="57" y="124"/>
                    </a:lnTo>
                    <a:lnTo>
                      <a:pt x="62" y="128"/>
                    </a:lnTo>
                    <a:lnTo>
                      <a:pt x="69" y="129"/>
                    </a:lnTo>
                    <a:lnTo>
                      <a:pt x="78" y="131"/>
                    </a:lnTo>
                    <a:lnTo>
                      <a:pt x="87" y="129"/>
                    </a:lnTo>
                    <a:lnTo>
                      <a:pt x="94" y="128"/>
                    </a:lnTo>
                    <a:lnTo>
                      <a:pt x="99" y="124"/>
                    </a:lnTo>
                    <a:lnTo>
                      <a:pt x="103" y="117"/>
                    </a:lnTo>
                    <a:lnTo>
                      <a:pt x="106" y="110"/>
                    </a:lnTo>
                    <a:lnTo>
                      <a:pt x="106" y="101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59">
                <a:extLst>
                  <a:ext uri="{FF2B5EF4-FFF2-40B4-BE49-F238E27FC236}">
                    <a16:creationId xmlns:a16="http://schemas.microsoft.com/office/drawing/2014/main" xmlns="" id="{7E59AC0B-C9C3-429D-AA13-4F062F50B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Rectangle 260">
                <a:extLst>
                  <a:ext uri="{FF2B5EF4-FFF2-40B4-BE49-F238E27FC236}">
                    <a16:creationId xmlns:a16="http://schemas.microsoft.com/office/drawing/2014/main" xmlns="" id="{B2EB43D8-17B8-401B-8C79-AAFEFD33D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35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1">
                <a:extLst>
                  <a:ext uri="{FF2B5EF4-FFF2-40B4-BE49-F238E27FC236}">
                    <a16:creationId xmlns:a16="http://schemas.microsoft.com/office/drawing/2014/main" xmlns="" id="{6740050D-A5E5-48EC-8D7A-B02D2C09D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0576" y="1882776"/>
                <a:ext cx="282575" cy="266700"/>
              </a:xfrm>
              <a:custGeom>
                <a:avLst/>
                <a:gdLst>
                  <a:gd name="T0" fmla="*/ 0 w 178"/>
                  <a:gd name="T1" fmla="*/ 0 h 168"/>
                  <a:gd name="T2" fmla="*/ 52 w 178"/>
                  <a:gd name="T3" fmla="*/ 0 h 168"/>
                  <a:gd name="T4" fmla="*/ 89 w 178"/>
                  <a:gd name="T5" fmla="*/ 121 h 168"/>
                  <a:gd name="T6" fmla="*/ 126 w 178"/>
                  <a:gd name="T7" fmla="*/ 0 h 168"/>
                  <a:gd name="T8" fmla="*/ 178 w 178"/>
                  <a:gd name="T9" fmla="*/ 0 h 168"/>
                  <a:gd name="T10" fmla="*/ 117 w 178"/>
                  <a:gd name="T11" fmla="*/ 168 h 168"/>
                  <a:gd name="T12" fmla="*/ 61 w 178"/>
                  <a:gd name="T13" fmla="*/ 168 h 168"/>
                  <a:gd name="T14" fmla="*/ 0 w 178"/>
                  <a:gd name="T1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168">
                    <a:moveTo>
                      <a:pt x="0" y="0"/>
                    </a:moveTo>
                    <a:lnTo>
                      <a:pt x="52" y="0"/>
                    </a:lnTo>
                    <a:lnTo>
                      <a:pt x="89" y="121"/>
                    </a:lnTo>
                    <a:lnTo>
                      <a:pt x="126" y="0"/>
                    </a:lnTo>
                    <a:lnTo>
                      <a:pt x="178" y="0"/>
                    </a:lnTo>
                    <a:lnTo>
                      <a:pt x="117" y="168"/>
                    </a:lnTo>
                    <a:lnTo>
                      <a:pt x="61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2">
                <a:extLst>
                  <a:ext uri="{FF2B5EF4-FFF2-40B4-BE49-F238E27FC236}">
                    <a16:creationId xmlns:a16="http://schemas.microsoft.com/office/drawing/2014/main" xmlns="" id="{2A59AAF9-5E9D-4DB7-B33C-6EF10EEFE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2838" y="1882776"/>
                <a:ext cx="220663" cy="266700"/>
              </a:xfrm>
              <a:custGeom>
                <a:avLst/>
                <a:gdLst>
                  <a:gd name="T0" fmla="*/ 0 w 139"/>
                  <a:gd name="T1" fmla="*/ 0 h 168"/>
                  <a:gd name="T2" fmla="*/ 137 w 139"/>
                  <a:gd name="T3" fmla="*/ 0 h 168"/>
                  <a:gd name="T4" fmla="*/ 137 w 139"/>
                  <a:gd name="T5" fmla="*/ 37 h 168"/>
                  <a:gd name="T6" fmla="*/ 52 w 139"/>
                  <a:gd name="T7" fmla="*/ 37 h 168"/>
                  <a:gd name="T8" fmla="*/ 52 w 139"/>
                  <a:gd name="T9" fmla="*/ 63 h 168"/>
                  <a:gd name="T10" fmla="*/ 130 w 139"/>
                  <a:gd name="T11" fmla="*/ 63 h 168"/>
                  <a:gd name="T12" fmla="*/ 130 w 139"/>
                  <a:gd name="T13" fmla="*/ 96 h 168"/>
                  <a:gd name="T14" fmla="*/ 52 w 139"/>
                  <a:gd name="T15" fmla="*/ 96 h 168"/>
                  <a:gd name="T16" fmla="*/ 52 w 139"/>
                  <a:gd name="T17" fmla="*/ 129 h 168"/>
                  <a:gd name="T18" fmla="*/ 139 w 139"/>
                  <a:gd name="T19" fmla="*/ 129 h 168"/>
                  <a:gd name="T20" fmla="*/ 139 w 139"/>
                  <a:gd name="T21" fmla="*/ 168 h 168"/>
                  <a:gd name="T22" fmla="*/ 0 w 139"/>
                  <a:gd name="T23" fmla="*/ 168 h 168"/>
                  <a:gd name="T24" fmla="*/ 0 w 139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68">
                    <a:moveTo>
                      <a:pt x="0" y="0"/>
                    </a:moveTo>
                    <a:lnTo>
                      <a:pt x="137" y="0"/>
                    </a:lnTo>
                    <a:lnTo>
                      <a:pt x="137" y="37"/>
                    </a:lnTo>
                    <a:lnTo>
                      <a:pt x="52" y="37"/>
                    </a:lnTo>
                    <a:lnTo>
                      <a:pt x="52" y="63"/>
                    </a:lnTo>
                    <a:lnTo>
                      <a:pt x="130" y="63"/>
                    </a:lnTo>
                    <a:lnTo>
                      <a:pt x="130" y="96"/>
                    </a:lnTo>
                    <a:lnTo>
                      <a:pt x="52" y="96"/>
                    </a:lnTo>
                    <a:lnTo>
                      <a:pt x="52" y="129"/>
                    </a:lnTo>
                    <a:lnTo>
                      <a:pt x="139" y="129"/>
                    </a:lnTo>
                    <a:lnTo>
                      <a:pt x="13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3">
                <a:extLst>
                  <a:ext uri="{FF2B5EF4-FFF2-40B4-BE49-F238E27FC236}">
                    <a16:creationId xmlns:a16="http://schemas.microsoft.com/office/drawing/2014/main" xmlns="" id="{5BC03983-F558-4384-888D-4C4C3419F0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2238" y="1882776"/>
                <a:ext cx="257175" cy="266700"/>
              </a:xfrm>
              <a:custGeom>
                <a:avLst/>
                <a:gdLst>
                  <a:gd name="T0" fmla="*/ 50 w 162"/>
                  <a:gd name="T1" fmla="*/ 68 h 168"/>
                  <a:gd name="T2" fmla="*/ 73 w 162"/>
                  <a:gd name="T3" fmla="*/ 68 h 168"/>
                  <a:gd name="T4" fmla="*/ 77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1 w 162"/>
                  <a:gd name="T11" fmla="*/ 65 h 168"/>
                  <a:gd name="T12" fmla="*/ 94 w 162"/>
                  <a:gd name="T13" fmla="*/ 61 h 168"/>
                  <a:gd name="T14" fmla="*/ 98 w 162"/>
                  <a:gd name="T15" fmla="*/ 56 h 168"/>
                  <a:gd name="T16" fmla="*/ 98 w 162"/>
                  <a:gd name="T17" fmla="*/ 51 h 168"/>
                  <a:gd name="T18" fmla="*/ 98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0 w 162"/>
                  <a:gd name="T31" fmla="*/ 35 h 168"/>
                  <a:gd name="T32" fmla="*/ 50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5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8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8 w 162"/>
                  <a:gd name="T71" fmla="*/ 94 h 168"/>
                  <a:gd name="T72" fmla="*/ 117 w 162"/>
                  <a:gd name="T73" fmla="*/ 96 h 168"/>
                  <a:gd name="T74" fmla="*/ 122 w 162"/>
                  <a:gd name="T75" fmla="*/ 100 h 168"/>
                  <a:gd name="T76" fmla="*/ 124 w 162"/>
                  <a:gd name="T77" fmla="*/ 101 h 168"/>
                  <a:gd name="T78" fmla="*/ 127 w 162"/>
                  <a:gd name="T79" fmla="*/ 105 h 168"/>
                  <a:gd name="T80" fmla="*/ 131 w 162"/>
                  <a:gd name="T81" fmla="*/ 108 h 168"/>
                  <a:gd name="T82" fmla="*/ 134 w 162"/>
                  <a:gd name="T83" fmla="*/ 114 h 168"/>
                  <a:gd name="T84" fmla="*/ 138 w 162"/>
                  <a:gd name="T85" fmla="*/ 119 h 168"/>
                  <a:gd name="T86" fmla="*/ 162 w 162"/>
                  <a:gd name="T87" fmla="*/ 168 h 168"/>
                  <a:gd name="T88" fmla="*/ 105 w 162"/>
                  <a:gd name="T89" fmla="*/ 168 h 168"/>
                  <a:gd name="T90" fmla="*/ 77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3 w 162"/>
                  <a:gd name="T99" fmla="*/ 100 h 168"/>
                  <a:gd name="T100" fmla="*/ 56 w 162"/>
                  <a:gd name="T101" fmla="*/ 100 h 168"/>
                  <a:gd name="T102" fmla="*/ 50 w 162"/>
                  <a:gd name="T103" fmla="*/ 100 h 168"/>
                  <a:gd name="T104" fmla="*/ 50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0" y="68"/>
                    </a:moveTo>
                    <a:lnTo>
                      <a:pt x="73" y="68"/>
                    </a:lnTo>
                    <a:lnTo>
                      <a:pt x="77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1" y="65"/>
                    </a:lnTo>
                    <a:lnTo>
                      <a:pt x="94" y="61"/>
                    </a:lnTo>
                    <a:lnTo>
                      <a:pt x="98" y="56"/>
                    </a:lnTo>
                    <a:lnTo>
                      <a:pt x="98" y="51"/>
                    </a:lnTo>
                    <a:lnTo>
                      <a:pt x="98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0" y="35"/>
                    </a:lnTo>
                    <a:lnTo>
                      <a:pt x="50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5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8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8" y="94"/>
                    </a:lnTo>
                    <a:lnTo>
                      <a:pt x="117" y="96"/>
                    </a:lnTo>
                    <a:lnTo>
                      <a:pt x="122" y="100"/>
                    </a:lnTo>
                    <a:lnTo>
                      <a:pt x="124" y="101"/>
                    </a:lnTo>
                    <a:lnTo>
                      <a:pt x="127" y="105"/>
                    </a:lnTo>
                    <a:lnTo>
                      <a:pt x="131" y="108"/>
                    </a:lnTo>
                    <a:lnTo>
                      <a:pt x="134" y="114"/>
                    </a:lnTo>
                    <a:lnTo>
                      <a:pt x="138" y="119"/>
                    </a:lnTo>
                    <a:lnTo>
                      <a:pt x="162" y="168"/>
                    </a:lnTo>
                    <a:lnTo>
                      <a:pt x="105" y="168"/>
                    </a:lnTo>
                    <a:lnTo>
                      <a:pt x="77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3" y="100"/>
                    </a:lnTo>
                    <a:lnTo>
                      <a:pt x="56" y="100"/>
                    </a:lnTo>
                    <a:lnTo>
                      <a:pt x="50" y="100"/>
                    </a:lnTo>
                    <a:lnTo>
                      <a:pt x="50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4">
                <a:extLst>
                  <a:ext uri="{FF2B5EF4-FFF2-40B4-BE49-F238E27FC236}">
                    <a16:creationId xmlns:a16="http://schemas.microsoft.com/office/drawing/2014/main" xmlns="" id="{A9016708-DBC1-4AFC-B118-57906992D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4813" y="1879601"/>
                <a:ext cx="238125" cy="271463"/>
              </a:xfrm>
              <a:custGeom>
                <a:avLst/>
                <a:gdLst>
                  <a:gd name="T0" fmla="*/ 49 w 150"/>
                  <a:gd name="T1" fmla="*/ 110 h 171"/>
                  <a:gd name="T2" fmla="*/ 52 w 150"/>
                  <a:gd name="T3" fmla="*/ 124 h 171"/>
                  <a:gd name="T4" fmla="*/ 59 w 150"/>
                  <a:gd name="T5" fmla="*/ 133 h 171"/>
                  <a:gd name="T6" fmla="*/ 71 w 150"/>
                  <a:gd name="T7" fmla="*/ 138 h 171"/>
                  <a:gd name="T8" fmla="*/ 84 w 150"/>
                  <a:gd name="T9" fmla="*/ 138 h 171"/>
                  <a:gd name="T10" fmla="*/ 94 w 150"/>
                  <a:gd name="T11" fmla="*/ 135 h 171"/>
                  <a:gd name="T12" fmla="*/ 99 w 150"/>
                  <a:gd name="T13" fmla="*/ 126 h 171"/>
                  <a:gd name="T14" fmla="*/ 99 w 150"/>
                  <a:gd name="T15" fmla="*/ 116 h 171"/>
                  <a:gd name="T16" fmla="*/ 89 w 150"/>
                  <a:gd name="T17" fmla="*/ 107 h 171"/>
                  <a:gd name="T18" fmla="*/ 68 w 150"/>
                  <a:gd name="T19" fmla="*/ 102 h 171"/>
                  <a:gd name="T20" fmla="*/ 21 w 150"/>
                  <a:gd name="T21" fmla="*/ 81 h 171"/>
                  <a:gd name="T22" fmla="*/ 7 w 150"/>
                  <a:gd name="T23" fmla="*/ 49 h 171"/>
                  <a:gd name="T24" fmla="*/ 10 w 150"/>
                  <a:gd name="T25" fmla="*/ 32 h 171"/>
                  <a:gd name="T26" fmla="*/ 19 w 150"/>
                  <a:gd name="T27" fmla="*/ 18 h 171"/>
                  <a:gd name="T28" fmla="*/ 36 w 150"/>
                  <a:gd name="T29" fmla="*/ 6 h 171"/>
                  <a:gd name="T30" fmla="*/ 77 w 150"/>
                  <a:gd name="T31" fmla="*/ 0 h 171"/>
                  <a:gd name="T32" fmla="*/ 124 w 150"/>
                  <a:gd name="T33" fmla="*/ 13 h 171"/>
                  <a:gd name="T34" fmla="*/ 145 w 150"/>
                  <a:gd name="T35" fmla="*/ 49 h 171"/>
                  <a:gd name="T36" fmla="*/ 94 w 150"/>
                  <a:gd name="T37" fmla="*/ 46 h 171"/>
                  <a:gd name="T38" fmla="*/ 89 w 150"/>
                  <a:gd name="T39" fmla="*/ 35 h 171"/>
                  <a:gd name="T40" fmla="*/ 78 w 150"/>
                  <a:gd name="T41" fmla="*/ 32 h 171"/>
                  <a:gd name="T42" fmla="*/ 66 w 150"/>
                  <a:gd name="T43" fmla="*/ 32 h 171"/>
                  <a:gd name="T44" fmla="*/ 57 w 150"/>
                  <a:gd name="T45" fmla="*/ 35 h 171"/>
                  <a:gd name="T46" fmla="*/ 54 w 150"/>
                  <a:gd name="T47" fmla="*/ 44 h 171"/>
                  <a:gd name="T48" fmla="*/ 57 w 150"/>
                  <a:gd name="T49" fmla="*/ 51 h 171"/>
                  <a:gd name="T50" fmla="*/ 66 w 150"/>
                  <a:gd name="T51" fmla="*/ 55 h 171"/>
                  <a:gd name="T52" fmla="*/ 103 w 150"/>
                  <a:gd name="T53" fmla="*/ 65 h 171"/>
                  <a:gd name="T54" fmla="*/ 131 w 150"/>
                  <a:gd name="T55" fmla="*/ 77 h 171"/>
                  <a:gd name="T56" fmla="*/ 143 w 150"/>
                  <a:gd name="T57" fmla="*/ 89 h 171"/>
                  <a:gd name="T58" fmla="*/ 148 w 150"/>
                  <a:gd name="T59" fmla="*/ 107 h 171"/>
                  <a:gd name="T60" fmla="*/ 148 w 150"/>
                  <a:gd name="T61" fmla="*/ 130 h 171"/>
                  <a:gd name="T62" fmla="*/ 134 w 150"/>
                  <a:gd name="T63" fmla="*/ 152 h 171"/>
                  <a:gd name="T64" fmla="*/ 117 w 150"/>
                  <a:gd name="T65" fmla="*/ 165 h 171"/>
                  <a:gd name="T66" fmla="*/ 77 w 150"/>
                  <a:gd name="T67" fmla="*/ 171 h 171"/>
                  <a:gd name="T68" fmla="*/ 33 w 150"/>
                  <a:gd name="T69" fmla="*/ 165 h 171"/>
                  <a:gd name="T70" fmla="*/ 7 w 150"/>
                  <a:gd name="T71" fmla="*/ 13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0" h="171">
                    <a:moveTo>
                      <a:pt x="0" y="114"/>
                    </a:moveTo>
                    <a:lnTo>
                      <a:pt x="49" y="110"/>
                    </a:lnTo>
                    <a:lnTo>
                      <a:pt x="50" y="119"/>
                    </a:lnTo>
                    <a:lnTo>
                      <a:pt x="52" y="124"/>
                    </a:lnTo>
                    <a:lnTo>
                      <a:pt x="56" y="130"/>
                    </a:lnTo>
                    <a:lnTo>
                      <a:pt x="59" y="133"/>
                    </a:lnTo>
                    <a:lnTo>
                      <a:pt x="64" y="137"/>
                    </a:lnTo>
                    <a:lnTo>
                      <a:pt x="71" y="138"/>
                    </a:lnTo>
                    <a:lnTo>
                      <a:pt x="78" y="138"/>
                    </a:lnTo>
                    <a:lnTo>
                      <a:pt x="84" y="138"/>
                    </a:lnTo>
                    <a:lnTo>
                      <a:pt x="91" y="137"/>
                    </a:lnTo>
                    <a:lnTo>
                      <a:pt x="94" y="135"/>
                    </a:lnTo>
                    <a:lnTo>
                      <a:pt x="98" y="130"/>
                    </a:lnTo>
                    <a:lnTo>
                      <a:pt x="99" y="126"/>
                    </a:lnTo>
                    <a:lnTo>
                      <a:pt x="101" y="123"/>
                    </a:lnTo>
                    <a:lnTo>
                      <a:pt x="99" y="116"/>
                    </a:lnTo>
                    <a:lnTo>
                      <a:pt x="94" y="110"/>
                    </a:lnTo>
                    <a:lnTo>
                      <a:pt x="89" y="107"/>
                    </a:lnTo>
                    <a:lnTo>
                      <a:pt x="80" y="103"/>
                    </a:lnTo>
                    <a:lnTo>
                      <a:pt x="68" y="102"/>
                    </a:lnTo>
                    <a:lnTo>
                      <a:pt x="40" y="91"/>
                    </a:lnTo>
                    <a:lnTo>
                      <a:pt x="21" y="81"/>
                    </a:lnTo>
                    <a:lnTo>
                      <a:pt x="10" y="67"/>
                    </a:lnTo>
                    <a:lnTo>
                      <a:pt x="7" y="49"/>
                    </a:lnTo>
                    <a:lnTo>
                      <a:pt x="7" y="41"/>
                    </a:lnTo>
                    <a:lnTo>
                      <a:pt x="10" y="32"/>
                    </a:lnTo>
                    <a:lnTo>
                      <a:pt x="14" y="25"/>
                    </a:lnTo>
                    <a:lnTo>
                      <a:pt x="19" y="18"/>
                    </a:lnTo>
                    <a:lnTo>
                      <a:pt x="28" y="11"/>
                    </a:lnTo>
                    <a:lnTo>
                      <a:pt x="36" y="6"/>
                    </a:lnTo>
                    <a:lnTo>
                      <a:pt x="54" y="2"/>
                    </a:lnTo>
                    <a:lnTo>
                      <a:pt x="77" y="0"/>
                    </a:lnTo>
                    <a:lnTo>
                      <a:pt x="105" y="2"/>
                    </a:lnTo>
                    <a:lnTo>
                      <a:pt x="124" y="13"/>
                    </a:lnTo>
                    <a:lnTo>
                      <a:pt x="138" y="27"/>
                    </a:lnTo>
                    <a:lnTo>
                      <a:pt x="145" y="49"/>
                    </a:lnTo>
                    <a:lnTo>
                      <a:pt x="96" y="53"/>
                    </a:lnTo>
                    <a:lnTo>
                      <a:pt x="94" y="46"/>
                    </a:lnTo>
                    <a:lnTo>
                      <a:pt x="92" y="41"/>
                    </a:lnTo>
                    <a:lnTo>
                      <a:pt x="89" y="35"/>
                    </a:lnTo>
                    <a:lnTo>
                      <a:pt x="84" y="34"/>
                    </a:lnTo>
                    <a:lnTo>
                      <a:pt x="78" y="32"/>
                    </a:lnTo>
                    <a:lnTo>
                      <a:pt x="71" y="30"/>
                    </a:lnTo>
                    <a:lnTo>
                      <a:pt x="66" y="32"/>
                    </a:lnTo>
                    <a:lnTo>
                      <a:pt x="61" y="32"/>
                    </a:lnTo>
                    <a:lnTo>
                      <a:pt x="57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4" y="48"/>
                    </a:lnTo>
                    <a:lnTo>
                      <a:pt x="57" y="51"/>
                    </a:lnTo>
                    <a:lnTo>
                      <a:pt x="61" y="53"/>
                    </a:lnTo>
                    <a:lnTo>
                      <a:pt x="66" y="55"/>
                    </a:lnTo>
                    <a:lnTo>
                      <a:pt x="75" y="58"/>
                    </a:lnTo>
                    <a:lnTo>
                      <a:pt x="103" y="65"/>
                    </a:lnTo>
                    <a:lnTo>
                      <a:pt x="122" y="72"/>
                    </a:lnTo>
                    <a:lnTo>
                      <a:pt x="131" y="77"/>
                    </a:lnTo>
                    <a:lnTo>
                      <a:pt x="138" y="82"/>
                    </a:lnTo>
                    <a:lnTo>
                      <a:pt x="143" y="89"/>
                    </a:lnTo>
                    <a:lnTo>
                      <a:pt x="146" y="98"/>
                    </a:lnTo>
                    <a:lnTo>
                      <a:pt x="148" y="107"/>
                    </a:lnTo>
                    <a:lnTo>
                      <a:pt x="150" y="116"/>
                    </a:lnTo>
                    <a:lnTo>
                      <a:pt x="148" y="130"/>
                    </a:lnTo>
                    <a:lnTo>
                      <a:pt x="141" y="144"/>
                    </a:lnTo>
                    <a:lnTo>
                      <a:pt x="134" y="152"/>
                    </a:lnTo>
                    <a:lnTo>
                      <a:pt x="126" y="159"/>
                    </a:lnTo>
                    <a:lnTo>
                      <a:pt x="117" y="165"/>
                    </a:lnTo>
                    <a:lnTo>
                      <a:pt x="99" y="170"/>
                    </a:lnTo>
                    <a:lnTo>
                      <a:pt x="77" y="171"/>
                    </a:lnTo>
                    <a:lnTo>
                      <a:pt x="52" y="170"/>
                    </a:lnTo>
                    <a:lnTo>
                      <a:pt x="33" y="165"/>
                    </a:lnTo>
                    <a:lnTo>
                      <a:pt x="19" y="156"/>
                    </a:lnTo>
                    <a:lnTo>
                      <a:pt x="7" y="13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Rectangle 265">
                <a:extLst>
                  <a:ext uri="{FF2B5EF4-FFF2-40B4-BE49-F238E27FC236}">
                    <a16:creationId xmlns:a16="http://schemas.microsoft.com/office/drawing/2014/main" xmlns="" id="{50023065-FA91-484F-BD87-E518D1816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16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6">
                <a:extLst>
                  <a:ext uri="{FF2B5EF4-FFF2-40B4-BE49-F238E27FC236}">
                    <a16:creationId xmlns:a16="http://schemas.microsoft.com/office/drawing/2014/main" xmlns="" id="{2D2017CD-CED6-4A9F-9837-329C512FC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6613" y="1882776"/>
                <a:ext cx="244475" cy="266700"/>
              </a:xfrm>
              <a:custGeom>
                <a:avLst/>
                <a:gdLst>
                  <a:gd name="T0" fmla="*/ 0 w 154"/>
                  <a:gd name="T1" fmla="*/ 0 h 168"/>
                  <a:gd name="T2" fmla="*/ 154 w 154"/>
                  <a:gd name="T3" fmla="*/ 0 h 168"/>
                  <a:gd name="T4" fmla="*/ 154 w 154"/>
                  <a:gd name="T5" fmla="*/ 42 h 168"/>
                  <a:gd name="T6" fmla="*/ 101 w 154"/>
                  <a:gd name="T7" fmla="*/ 42 h 168"/>
                  <a:gd name="T8" fmla="*/ 101 w 154"/>
                  <a:gd name="T9" fmla="*/ 168 h 168"/>
                  <a:gd name="T10" fmla="*/ 51 w 154"/>
                  <a:gd name="T11" fmla="*/ 168 h 168"/>
                  <a:gd name="T12" fmla="*/ 51 w 154"/>
                  <a:gd name="T13" fmla="*/ 42 h 168"/>
                  <a:gd name="T14" fmla="*/ 0 w 154"/>
                  <a:gd name="T15" fmla="*/ 42 h 168"/>
                  <a:gd name="T16" fmla="*/ 0 w 154"/>
                  <a:gd name="T1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68">
                    <a:moveTo>
                      <a:pt x="0" y="0"/>
                    </a:moveTo>
                    <a:lnTo>
                      <a:pt x="154" y="0"/>
                    </a:lnTo>
                    <a:lnTo>
                      <a:pt x="154" y="42"/>
                    </a:lnTo>
                    <a:lnTo>
                      <a:pt x="101" y="42"/>
                    </a:lnTo>
                    <a:lnTo>
                      <a:pt x="101" y="168"/>
                    </a:lnTo>
                    <a:lnTo>
                      <a:pt x="51" y="168"/>
                    </a:lnTo>
                    <a:lnTo>
                      <a:pt x="51" y="42"/>
                    </a:lnTo>
                    <a:lnTo>
                      <a:pt x="0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67">
                <a:extLst>
                  <a:ext uri="{FF2B5EF4-FFF2-40B4-BE49-F238E27FC236}">
                    <a16:creationId xmlns:a16="http://schemas.microsoft.com/office/drawing/2014/main" xmlns="" id="{DA1F5346-8473-4F53-9CF5-1B4FB654B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4901" y="1882776"/>
                <a:ext cx="285750" cy="266700"/>
              </a:xfrm>
              <a:custGeom>
                <a:avLst/>
                <a:gdLst>
                  <a:gd name="T0" fmla="*/ 0 w 180"/>
                  <a:gd name="T1" fmla="*/ 0 h 168"/>
                  <a:gd name="T2" fmla="*/ 56 w 180"/>
                  <a:gd name="T3" fmla="*/ 0 h 168"/>
                  <a:gd name="T4" fmla="*/ 89 w 180"/>
                  <a:gd name="T5" fmla="*/ 56 h 168"/>
                  <a:gd name="T6" fmla="*/ 123 w 180"/>
                  <a:gd name="T7" fmla="*/ 0 h 168"/>
                  <a:gd name="T8" fmla="*/ 180 w 180"/>
                  <a:gd name="T9" fmla="*/ 0 h 168"/>
                  <a:gd name="T10" fmla="*/ 116 w 180"/>
                  <a:gd name="T11" fmla="*/ 98 h 168"/>
                  <a:gd name="T12" fmla="*/ 116 w 180"/>
                  <a:gd name="T13" fmla="*/ 168 h 168"/>
                  <a:gd name="T14" fmla="*/ 65 w 180"/>
                  <a:gd name="T15" fmla="*/ 168 h 168"/>
                  <a:gd name="T16" fmla="*/ 65 w 180"/>
                  <a:gd name="T17" fmla="*/ 98 h 168"/>
                  <a:gd name="T18" fmla="*/ 0 w 180"/>
                  <a:gd name="T1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168">
                    <a:moveTo>
                      <a:pt x="0" y="0"/>
                    </a:moveTo>
                    <a:lnTo>
                      <a:pt x="56" y="0"/>
                    </a:lnTo>
                    <a:lnTo>
                      <a:pt x="89" y="56"/>
                    </a:lnTo>
                    <a:lnTo>
                      <a:pt x="123" y="0"/>
                    </a:lnTo>
                    <a:lnTo>
                      <a:pt x="180" y="0"/>
                    </a:lnTo>
                    <a:lnTo>
                      <a:pt x="116" y="98"/>
                    </a:lnTo>
                    <a:lnTo>
                      <a:pt x="116" y="168"/>
                    </a:lnTo>
                    <a:lnTo>
                      <a:pt x="65" y="168"/>
                    </a:lnTo>
                    <a:lnTo>
                      <a:pt x="65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71" name="组合 270">
            <a:extLst>
              <a:ext uri="{FF2B5EF4-FFF2-40B4-BE49-F238E27FC236}">
                <a16:creationId xmlns:a16="http://schemas.microsoft.com/office/drawing/2014/main" xmlns="" id="{1671C6BF-851A-4037-A5F8-ABD6D7617441}"/>
              </a:ext>
            </a:extLst>
          </p:cNvPr>
          <p:cNvGrpSpPr/>
          <p:nvPr userDrawn="1"/>
        </p:nvGrpSpPr>
        <p:grpSpPr>
          <a:xfrm>
            <a:off x="-1931812" y="1659356"/>
            <a:ext cx="3888000" cy="3888000"/>
            <a:chOff x="11113" y="269875"/>
            <a:chExt cx="1981200" cy="1984375"/>
          </a:xfrm>
          <a:solidFill>
            <a:schemeClr val="accent1">
              <a:lumMod val="75000"/>
              <a:alpha val="20000"/>
            </a:schemeClr>
          </a:solidFill>
        </p:grpSpPr>
        <p:sp>
          <p:nvSpPr>
            <p:cNvPr id="272" name="Freeform 6">
              <a:extLst>
                <a:ext uri="{FF2B5EF4-FFF2-40B4-BE49-F238E27FC236}">
                  <a16:creationId xmlns:a16="http://schemas.microsoft.com/office/drawing/2014/main" xmlns="" id="{37C5987F-914D-4376-8ABE-72857266F9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88" y="1655763"/>
              <a:ext cx="155575" cy="152400"/>
            </a:xfrm>
            <a:custGeom>
              <a:avLst/>
              <a:gdLst>
                <a:gd name="T0" fmla="*/ 70 w 98"/>
                <a:gd name="T1" fmla="*/ 40 h 96"/>
                <a:gd name="T2" fmla="*/ 63 w 98"/>
                <a:gd name="T3" fmla="*/ 30 h 96"/>
                <a:gd name="T4" fmla="*/ 59 w 98"/>
                <a:gd name="T5" fmla="*/ 26 h 96"/>
                <a:gd name="T6" fmla="*/ 56 w 98"/>
                <a:gd name="T7" fmla="*/ 24 h 96"/>
                <a:gd name="T8" fmla="*/ 52 w 98"/>
                <a:gd name="T9" fmla="*/ 24 h 96"/>
                <a:gd name="T10" fmla="*/ 49 w 98"/>
                <a:gd name="T11" fmla="*/ 26 h 96"/>
                <a:gd name="T12" fmla="*/ 47 w 98"/>
                <a:gd name="T13" fmla="*/ 28 h 96"/>
                <a:gd name="T14" fmla="*/ 47 w 98"/>
                <a:gd name="T15" fmla="*/ 31 h 96"/>
                <a:gd name="T16" fmla="*/ 47 w 98"/>
                <a:gd name="T17" fmla="*/ 35 h 96"/>
                <a:gd name="T18" fmla="*/ 49 w 98"/>
                <a:gd name="T19" fmla="*/ 40 h 96"/>
                <a:gd name="T20" fmla="*/ 56 w 98"/>
                <a:gd name="T21" fmla="*/ 51 h 96"/>
                <a:gd name="T22" fmla="*/ 70 w 98"/>
                <a:gd name="T23" fmla="*/ 40 h 96"/>
                <a:gd name="T24" fmla="*/ 44 w 98"/>
                <a:gd name="T25" fmla="*/ 58 h 96"/>
                <a:gd name="T26" fmla="*/ 38 w 98"/>
                <a:gd name="T27" fmla="*/ 49 h 96"/>
                <a:gd name="T28" fmla="*/ 35 w 98"/>
                <a:gd name="T29" fmla="*/ 45 h 96"/>
                <a:gd name="T30" fmla="*/ 31 w 98"/>
                <a:gd name="T31" fmla="*/ 44 h 96"/>
                <a:gd name="T32" fmla="*/ 30 w 98"/>
                <a:gd name="T33" fmla="*/ 44 h 96"/>
                <a:gd name="T34" fmla="*/ 26 w 98"/>
                <a:gd name="T35" fmla="*/ 45 h 96"/>
                <a:gd name="T36" fmla="*/ 23 w 98"/>
                <a:gd name="T37" fmla="*/ 47 h 96"/>
                <a:gd name="T38" fmla="*/ 23 w 98"/>
                <a:gd name="T39" fmla="*/ 51 h 96"/>
                <a:gd name="T40" fmla="*/ 23 w 98"/>
                <a:gd name="T41" fmla="*/ 52 h 96"/>
                <a:gd name="T42" fmla="*/ 24 w 98"/>
                <a:gd name="T43" fmla="*/ 58 h 96"/>
                <a:gd name="T44" fmla="*/ 31 w 98"/>
                <a:gd name="T45" fmla="*/ 66 h 96"/>
                <a:gd name="T46" fmla="*/ 44 w 98"/>
                <a:gd name="T47" fmla="*/ 58 h 96"/>
                <a:gd name="T48" fmla="*/ 31 w 98"/>
                <a:gd name="T49" fmla="*/ 96 h 96"/>
                <a:gd name="T50" fmla="*/ 5 w 98"/>
                <a:gd name="T51" fmla="*/ 58 h 96"/>
                <a:gd name="T52" fmla="*/ 2 w 98"/>
                <a:gd name="T53" fmla="*/ 51 h 96"/>
                <a:gd name="T54" fmla="*/ 0 w 98"/>
                <a:gd name="T55" fmla="*/ 45 h 96"/>
                <a:gd name="T56" fmla="*/ 2 w 98"/>
                <a:gd name="T57" fmla="*/ 40 h 96"/>
                <a:gd name="T58" fmla="*/ 2 w 98"/>
                <a:gd name="T59" fmla="*/ 35 h 96"/>
                <a:gd name="T60" fmla="*/ 5 w 98"/>
                <a:gd name="T61" fmla="*/ 30 h 96"/>
                <a:gd name="T62" fmla="*/ 9 w 98"/>
                <a:gd name="T63" fmla="*/ 26 h 96"/>
                <a:gd name="T64" fmla="*/ 16 w 98"/>
                <a:gd name="T65" fmla="*/ 24 h 96"/>
                <a:gd name="T66" fmla="*/ 23 w 98"/>
                <a:gd name="T67" fmla="*/ 24 h 96"/>
                <a:gd name="T68" fmla="*/ 26 w 98"/>
                <a:gd name="T69" fmla="*/ 24 h 96"/>
                <a:gd name="T70" fmla="*/ 31 w 98"/>
                <a:gd name="T71" fmla="*/ 28 h 96"/>
                <a:gd name="T72" fmla="*/ 30 w 98"/>
                <a:gd name="T73" fmla="*/ 23 h 96"/>
                <a:gd name="T74" fmla="*/ 30 w 98"/>
                <a:gd name="T75" fmla="*/ 17 h 96"/>
                <a:gd name="T76" fmla="*/ 30 w 98"/>
                <a:gd name="T77" fmla="*/ 14 h 96"/>
                <a:gd name="T78" fmla="*/ 33 w 98"/>
                <a:gd name="T79" fmla="*/ 7 h 96"/>
                <a:gd name="T80" fmla="*/ 38 w 98"/>
                <a:gd name="T81" fmla="*/ 3 h 96"/>
                <a:gd name="T82" fmla="*/ 44 w 98"/>
                <a:gd name="T83" fmla="*/ 0 h 96"/>
                <a:gd name="T84" fmla="*/ 49 w 98"/>
                <a:gd name="T85" fmla="*/ 0 h 96"/>
                <a:gd name="T86" fmla="*/ 56 w 98"/>
                <a:gd name="T87" fmla="*/ 0 h 96"/>
                <a:gd name="T88" fmla="*/ 61 w 98"/>
                <a:gd name="T89" fmla="*/ 2 h 96"/>
                <a:gd name="T90" fmla="*/ 64 w 98"/>
                <a:gd name="T91" fmla="*/ 3 h 96"/>
                <a:gd name="T92" fmla="*/ 68 w 98"/>
                <a:gd name="T93" fmla="*/ 9 h 96"/>
                <a:gd name="T94" fmla="*/ 71 w 98"/>
                <a:gd name="T95" fmla="*/ 12 h 96"/>
                <a:gd name="T96" fmla="*/ 73 w 98"/>
                <a:gd name="T97" fmla="*/ 14 h 96"/>
                <a:gd name="T98" fmla="*/ 75 w 98"/>
                <a:gd name="T99" fmla="*/ 17 h 96"/>
                <a:gd name="T100" fmla="*/ 98 w 98"/>
                <a:gd name="T101" fmla="*/ 52 h 96"/>
                <a:gd name="T102" fmla="*/ 31 w 98"/>
                <a:gd name="T10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8" h="96">
                  <a:moveTo>
                    <a:pt x="70" y="40"/>
                  </a:moveTo>
                  <a:lnTo>
                    <a:pt x="63" y="30"/>
                  </a:lnTo>
                  <a:lnTo>
                    <a:pt x="59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49" y="26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7" y="35"/>
                  </a:lnTo>
                  <a:lnTo>
                    <a:pt x="49" y="40"/>
                  </a:lnTo>
                  <a:lnTo>
                    <a:pt x="56" y="51"/>
                  </a:lnTo>
                  <a:lnTo>
                    <a:pt x="70" y="40"/>
                  </a:lnTo>
                  <a:close/>
                  <a:moveTo>
                    <a:pt x="44" y="58"/>
                  </a:moveTo>
                  <a:lnTo>
                    <a:pt x="38" y="49"/>
                  </a:lnTo>
                  <a:lnTo>
                    <a:pt x="35" y="45"/>
                  </a:lnTo>
                  <a:lnTo>
                    <a:pt x="31" y="44"/>
                  </a:lnTo>
                  <a:lnTo>
                    <a:pt x="30" y="44"/>
                  </a:lnTo>
                  <a:lnTo>
                    <a:pt x="26" y="45"/>
                  </a:lnTo>
                  <a:lnTo>
                    <a:pt x="23" y="47"/>
                  </a:lnTo>
                  <a:lnTo>
                    <a:pt x="23" y="51"/>
                  </a:lnTo>
                  <a:lnTo>
                    <a:pt x="23" y="52"/>
                  </a:lnTo>
                  <a:lnTo>
                    <a:pt x="24" y="58"/>
                  </a:lnTo>
                  <a:lnTo>
                    <a:pt x="31" y="66"/>
                  </a:lnTo>
                  <a:lnTo>
                    <a:pt x="44" y="58"/>
                  </a:lnTo>
                  <a:close/>
                  <a:moveTo>
                    <a:pt x="31" y="96"/>
                  </a:moveTo>
                  <a:lnTo>
                    <a:pt x="5" y="58"/>
                  </a:lnTo>
                  <a:lnTo>
                    <a:pt x="2" y="51"/>
                  </a:lnTo>
                  <a:lnTo>
                    <a:pt x="0" y="45"/>
                  </a:lnTo>
                  <a:lnTo>
                    <a:pt x="2" y="40"/>
                  </a:lnTo>
                  <a:lnTo>
                    <a:pt x="2" y="35"/>
                  </a:lnTo>
                  <a:lnTo>
                    <a:pt x="5" y="30"/>
                  </a:lnTo>
                  <a:lnTo>
                    <a:pt x="9" y="26"/>
                  </a:lnTo>
                  <a:lnTo>
                    <a:pt x="16" y="24"/>
                  </a:lnTo>
                  <a:lnTo>
                    <a:pt x="23" y="24"/>
                  </a:lnTo>
                  <a:lnTo>
                    <a:pt x="26" y="24"/>
                  </a:lnTo>
                  <a:lnTo>
                    <a:pt x="31" y="28"/>
                  </a:lnTo>
                  <a:lnTo>
                    <a:pt x="30" y="23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3" y="7"/>
                  </a:lnTo>
                  <a:lnTo>
                    <a:pt x="38" y="3"/>
                  </a:lnTo>
                  <a:lnTo>
                    <a:pt x="44" y="0"/>
                  </a:lnTo>
                  <a:lnTo>
                    <a:pt x="49" y="0"/>
                  </a:lnTo>
                  <a:lnTo>
                    <a:pt x="56" y="0"/>
                  </a:lnTo>
                  <a:lnTo>
                    <a:pt x="61" y="2"/>
                  </a:lnTo>
                  <a:lnTo>
                    <a:pt x="64" y="3"/>
                  </a:lnTo>
                  <a:lnTo>
                    <a:pt x="68" y="9"/>
                  </a:lnTo>
                  <a:lnTo>
                    <a:pt x="71" y="12"/>
                  </a:lnTo>
                  <a:lnTo>
                    <a:pt x="73" y="14"/>
                  </a:lnTo>
                  <a:lnTo>
                    <a:pt x="75" y="17"/>
                  </a:lnTo>
                  <a:lnTo>
                    <a:pt x="98" y="52"/>
                  </a:lnTo>
                  <a:lnTo>
                    <a:pt x="31" y="9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7">
              <a:extLst>
                <a:ext uri="{FF2B5EF4-FFF2-40B4-BE49-F238E27FC236}">
                  <a16:creationId xmlns:a16="http://schemas.microsoft.com/office/drawing/2014/main" xmlns="" id="{765AEB78-D1E9-4840-AD67-57CF487C0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638" y="1506538"/>
              <a:ext cx="157163" cy="146050"/>
            </a:xfrm>
            <a:custGeom>
              <a:avLst/>
              <a:gdLst>
                <a:gd name="T0" fmla="*/ 24 w 99"/>
                <a:gd name="T1" fmla="*/ 92 h 92"/>
                <a:gd name="T2" fmla="*/ 0 w 99"/>
                <a:gd name="T3" fmla="*/ 31 h 92"/>
                <a:gd name="T4" fmla="*/ 15 w 99"/>
                <a:gd name="T5" fmla="*/ 26 h 92"/>
                <a:gd name="T6" fmla="*/ 31 w 99"/>
                <a:gd name="T7" fmla="*/ 64 h 92"/>
                <a:gd name="T8" fmla="*/ 43 w 99"/>
                <a:gd name="T9" fmla="*/ 59 h 92"/>
                <a:gd name="T10" fmla="*/ 29 w 99"/>
                <a:gd name="T11" fmla="*/ 22 h 92"/>
                <a:gd name="T12" fmla="*/ 43 w 99"/>
                <a:gd name="T13" fmla="*/ 17 h 92"/>
                <a:gd name="T14" fmla="*/ 57 w 99"/>
                <a:gd name="T15" fmla="*/ 52 h 92"/>
                <a:gd name="T16" fmla="*/ 73 w 99"/>
                <a:gd name="T17" fmla="*/ 47 h 92"/>
                <a:gd name="T18" fmla="*/ 57 w 99"/>
                <a:gd name="T19" fmla="*/ 7 h 92"/>
                <a:gd name="T20" fmla="*/ 73 w 99"/>
                <a:gd name="T21" fmla="*/ 0 h 92"/>
                <a:gd name="T22" fmla="*/ 99 w 99"/>
                <a:gd name="T23" fmla="*/ 63 h 92"/>
                <a:gd name="T24" fmla="*/ 24 w 99"/>
                <a:gd name="T2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92">
                  <a:moveTo>
                    <a:pt x="24" y="92"/>
                  </a:moveTo>
                  <a:lnTo>
                    <a:pt x="0" y="31"/>
                  </a:lnTo>
                  <a:lnTo>
                    <a:pt x="15" y="26"/>
                  </a:lnTo>
                  <a:lnTo>
                    <a:pt x="31" y="64"/>
                  </a:lnTo>
                  <a:lnTo>
                    <a:pt x="43" y="59"/>
                  </a:lnTo>
                  <a:lnTo>
                    <a:pt x="29" y="22"/>
                  </a:lnTo>
                  <a:lnTo>
                    <a:pt x="43" y="17"/>
                  </a:lnTo>
                  <a:lnTo>
                    <a:pt x="57" y="52"/>
                  </a:lnTo>
                  <a:lnTo>
                    <a:pt x="73" y="47"/>
                  </a:lnTo>
                  <a:lnTo>
                    <a:pt x="57" y="7"/>
                  </a:lnTo>
                  <a:lnTo>
                    <a:pt x="73" y="0"/>
                  </a:lnTo>
                  <a:lnTo>
                    <a:pt x="99" y="63"/>
                  </a:lnTo>
                  <a:lnTo>
                    <a:pt x="24" y="9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8">
              <a:extLst>
                <a:ext uri="{FF2B5EF4-FFF2-40B4-BE49-F238E27FC236}">
                  <a16:creationId xmlns:a16="http://schemas.microsoft.com/office/drawing/2014/main" xmlns="" id="{1F39F59B-291D-4C72-B2F5-368CDC909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8" y="1428750"/>
              <a:ext cx="133350" cy="68263"/>
            </a:xfrm>
            <a:custGeom>
              <a:avLst/>
              <a:gdLst>
                <a:gd name="T0" fmla="*/ 5 w 84"/>
                <a:gd name="T1" fmla="*/ 43 h 43"/>
                <a:gd name="T2" fmla="*/ 0 w 84"/>
                <a:gd name="T3" fmla="*/ 19 h 43"/>
                <a:gd name="T4" fmla="*/ 77 w 84"/>
                <a:gd name="T5" fmla="*/ 0 h 43"/>
                <a:gd name="T6" fmla="*/ 84 w 84"/>
                <a:gd name="T7" fmla="*/ 24 h 43"/>
                <a:gd name="T8" fmla="*/ 5 w 84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43">
                  <a:moveTo>
                    <a:pt x="5" y="43"/>
                  </a:moveTo>
                  <a:lnTo>
                    <a:pt x="0" y="19"/>
                  </a:lnTo>
                  <a:lnTo>
                    <a:pt x="77" y="0"/>
                  </a:lnTo>
                  <a:lnTo>
                    <a:pt x="84" y="24"/>
                  </a:lnTo>
                  <a:lnTo>
                    <a:pt x="5" y="4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9">
              <a:extLst>
                <a:ext uri="{FF2B5EF4-FFF2-40B4-BE49-F238E27FC236}">
                  <a16:creationId xmlns:a16="http://schemas.microsoft.com/office/drawing/2014/main" xmlns="" id="{F4288E1C-2DC0-424B-B5C6-E6ECFD9A9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3" y="1298575"/>
              <a:ext cx="134938" cy="100013"/>
            </a:xfrm>
            <a:custGeom>
              <a:avLst/>
              <a:gdLst>
                <a:gd name="T0" fmla="*/ 3 w 85"/>
                <a:gd name="T1" fmla="*/ 28 h 63"/>
                <a:gd name="T2" fmla="*/ 0 w 85"/>
                <a:gd name="T3" fmla="*/ 3 h 63"/>
                <a:gd name="T4" fmla="*/ 43 w 85"/>
                <a:gd name="T5" fmla="*/ 0 h 63"/>
                <a:gd name="T6" fmla="*/ 52 w 85"/>
                <a:gd name="T7" fmla="*/ 0 h 63"/>
                <a:gd name="T8" fmla="*/ 59 w 85"/>
                <a:gd name="T9" fmla="*/ 0 h 63"/>
                <a:gd name="T10" fmla="*/ 64 w 85"/>
                <a:gd name="T11" fmla="*/ 0 h 63"/>
                <a:gd name="T12" fmla="*/ 71 w 85"/>
                <a:gd name="T13" fmla="*/ 3 h 63"/>
                <a:gd name="T14" fmla="*/ 77 w 85"/>
                <a:gd name="T15" fmla="*/ 8 h 63"/>
                <a:gd name="T16" fmla="*/ 80 w 85"/>
                <a:gd name="T17" fmla="*/ 14 h 63"/>
                <a:gd name="T18" fmla="*/ 84 w 85"/>
                <a:gd name="T19" fmla="*/ 21 h 63"/>
                <a:gd name="T20" fmla="*/ 84 w 85"/>
                <a:gd name="T21" fmla="*/ 28 h 63"/>
                <a:gd name="T22" fmla="*/ 85 w 85"/>
                <a:gd name="T23" fmla="*/ 35 h 63"/>
                <a:gd name="T24" fmla="*/ 84 w 85"/>
                <a:gd name="T25" fmla="*/ 42 h 63"/>
                <a:gd name="T26" fmla="*/ 82 w 85"/>
                <a:gd name="T27" fmla="*/ 47 h 63"/>
                <a:gd name="T28" fmla="*/ 78 w 85"/>
                <a:gd name="T29" fmla="*/ 52 h 63"/>
                <a:gd name="T30" fmla="*/ 75 w 85"/>
                <a:gd name="T31" fmla="*/ 57 h 63"/>
                <a:gd name="T32" fmla="*/ 68 w 85"/>
                <a:gd name="T33" fmla="*/ 61 h 63"/>
                <a:gd name="T34" fmla="*/ 59 w 85"/>
                <a:gd name="T35" fmla="*/ 63 h 63"/>
                <a:gd name="T36" fmla="*/ 54 w 85"/>
                <a:gd name="T37" fmla="*/ 40 h 63"/>
                <a:gd name="T38" fmla="*/ 57 w 85"/>
                <a:gd name="T39" fmla="*/ 38 h 63"/>
                <a:gd name="T40" fmla="*/ 61 w 85"/>
                <a:gd name="T41" fmla="*/ 38 h 63"/>
                <a:gd name="T42" fmla="*/ 63 w 85"/>
                <a:gd name="T43" fmla="*/ 36 h 63"/>
                <a:gd name="T44" fmla="*/ 64 w 85"/>
                <a:gd name="T45" fmla="*/ 35 h 63"/>
                <a:gd name="T46" fmla="*/ 66 w 85"/>
                <a:gd name="T47" fmla="*/ 33 h 63"/>
                <a:gd name="T48" fmla="*/ 66 w 85"/>
                <a:gd name="T49" fmla="*/ 31 h 63"/>
                <a:gd name="T50" fmla="*/ 64 w 85"/>
                <a:gd name="T51" fmla="*/ 28 h 63"/>
                <a:gd name="T52" fmla="*/ 63 w 85"/>
                <a:gd name="T53" fmla="*/ 24 h 63"/>
                <a:gd name="T54" fmla="*/ 57 w 85"/>
                <a:gd name="T55" fmla="*/ 24 h 63"/>
                <a:gd name="T56" fmla="*/ 52 w 85"/>
                <a:gd name="T57" fmla="*/ 24 h 63"/>
                <a:gd name="T58" fmla="*/ 3 w 85"/>
                <a:gd name="T59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5" h="63">
                  <a:moveTo>
                    <a:pt x="3" y="28"/>
                  </a:moveTo>
                  <a:lnTo>
                    <a:pt x="0" y="3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4" y="0"/>
                  </a:lnTo>
                  <a:lnTo>
                    <a:pt x="71" y="3"/>
                  </a:lnTo>
                  <a:lnTo>
                    <a:pt x="77" y="8"/>
                  </a:lnTo>
                  <a:lnTo>
                    <a:pt x="80" y="14"/>
                  </a:lnTo>
                  <a:lnTo>
                    <a:pt x="84" y="21"/>
                  </a:lnTo>
                  <a:lnTo>
                    <a:pt x="84" y="28"/>
                  </a:lnTo>
                  <a:lnTo>
                    <a:pt x="85" y="35"/>
                  </a:lnTo>
                  <a:lnTo>
                    <a:pt x="84" y="42"/>
                  </a:lnTo>
                  <a:lnTo>
                    <a:pt x="82" y="47"/>
                  </a:lnTo>
                  <a:lnTo>
                    <a:pt x="78" y="52"/>
                  </a:lnTo>
                  <a:lnTo>
                    <a:pt x="75" y="57"/>
                  </a:lnTo>
                  <a:lnTo>
                    <a:pt x="68" y="61"/>
                  </a:lnTo>
                  <a:lnTo>
                    <a:pt x="59" y="63"/>
                  </a:lnTo>
                  <a:lnTo>
                    <a:pt x="54" y="40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3" y="36"/>
                  </a:lnTo>
                  <a:lnTo>
                    <a:pt x="64" y="35"/>
                  </a:lnTo>
                  <a:lnTo>
                    <a:pt x="66" y="33"/>
                  </a:lnTo>
                  <a:lnTo>
                    <a:pt x="66" y="31"/>
                  </a:lnTo>
                  <a:lnTo>
                    <a:pt x="64" y="28"/>
                  </a:lnTo>
                  <a:lnTo>
                    <a:pt x="63" y="24"/>
                  </a:lnTo>
                  <a:lnTo>
                    <a:pt x="57" y="24"/>
                  </a:lnTo>
                  <a:lnTo>
                    <a:pt x="52" y="24"/>
                  </a:lnTo>
                  <a:lnTo>
                    <a:pt x="3" y="2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0">
              <a:extLst>
                <a:ext uri="{FF2B5EF4-FFF2-40B4-BE49-F238E27FC236}">
                  <a16:creationId xmlns:a16="http://schemas.microsoft.com/office/drawing/2014/main" xmlns="" id="{72AC972A-89FF-4BAF-9A8C-B1724676B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3" y="1201738"/>
              <a:ext cx="130175" cy="46038"/>
            </a:xfrm>
            <a:custGeom>
              <a:avLst/>
              <a:gdLst>
                <a:gd name="T0" fmla="*/ 0 w 82"/>
                <a:gd name="T1" fmla="*/ 24 h 29"/>
                <a:gd name="T2" fmla="*/ 2 w 82"/>
                <a:gd name="T3" fmla="*/ 0 h 29"/>
                <a:gd name="T4" fmla="*/ 82 w 82"/>
                <a:gd name="T5" fmla="*/ 3 h 29"/>
                <a:gd name="T6" fmla="*/ 80 w 82"/>
                <a:gd name="T7" fmla="*/ 29 h 29"/>
                <a:gd name="T8" fmla="*/ 0 w 82"/>
                <a:gd name="T9" fmla="*/ 2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29">
                  <a:moveTo>
                    <a:pt x="0" y="24"/>
                  </a:moveTo>
                  <a:lnTo>
                    <a:pt x="2" y="0"/>
                  </a:lnTo>
                  <a:lnTo>
                    <a:pt x="82" y="3"/>
                  </a:lnTo>
                  <a:lnTo>
                    <a:pt x="80" y="29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1">
              <a:extLst>
                <a:ext uri="{FF2B5EF4-FFF2-40B4-BE49-F238E27FC236}">
                  <a16:creationId xmlns:a16="http://schemas.microsoft.com/office/drawing/2014/main" xmlns="" id="{49B97182-EAB4-4D55-AFD4-13D3E26E6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1" y="1016000"/>
              <a:ext cx="149225" cy="146050"/>
            </a:xfrm>
            <a:custGeom>
              <a:avLst/>
              <a:gdLst>
                <a:gd name="T0" fmla="*/ 0 w 94"/>
                <a:gd name="T1" fmla="*/ 75 h 92"/>
                <a:gd name="T2" fmla="*/ 5 w 94"/>
                <a:gd name="T3" fmla="*/ 52 h 92"/>
                <a:gd name="T4" fmla="*/ 56 w 94"/>
                <a:gd name="T5" fmla="*/ 33 h 92"/>
                <a:gd name="T6" fmla="*/ 12 w 94"/>
                <a:gd name="T7" fmla="*/ 22 h 92"/>
                <a:gd name="T8" fmla="*/ 18 w 94"/>
                <a:gd name="T9" fmla="*/ 0 h 92"/>
                <a:gd name="T10" fmla="*/ 94 w 94"/>
                <a:gd name="T11" fmla="*/ 17 h 92"/>
                <a:gd name="T12" fmla="*/ 91 w 94"/>
                <a:gd name="T13" fmla="*/ 40 h 92"/>
                <a:gd name="T14" fmla="*/ 40 w 94"/>
                <a:gd name="T15" fmla="*/ 59 h 92"/>
                <a:gd name="T16" fmla="*/ 84 w 94"/>
                <a:gd name="T17" fmla="*/ 69 h 92"/>
                <a:gd name="T18" fmla="*/ 79 w 94"/>
                <a:gd name="T19" fmla="*/ 92 h 92"/>
                <a:gd name="T20" fmla="*/ 0 w 94"/>
                <a:gd name="T21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92">
                  <a:moveTo>
                    <a:pt x="0" y="75"/>
                  </a:moveTo>
                  <a:lnTo>
                    <a:pt x="5" y="52"/>
                  </a:lnTo>
                  <a:lnTo>
                    <a:pt x="56" y="33"/>
                  </a:lnTo>
                  <a:lnTo>
                    <a:pt x="12" y="22"/>
                  </a:lnTo>
                  <a:lnTo>
                    <a:pt x="18" y="0"/>
                  </a:lnTo>
                  <a:lnTo>
                    <a:pt x="94" y="17"/>
                  </a:lnTo>
                  <a:lnTo>
                    <a:pt x="91" y="40"/>
                  </a:lnTo>
                  <a:lnTo>
                    <a:pt x="40" y="59"/>
                  </a:lnTo>
                  <a:lnTo>
                    <a:pt x="84" y="69"/>
                  </a:lnTo>
                  <a:lnTo>
                    <a:pt x="79" y="92"/>
                  </a:lnTo>
                  <a:lnTo>
                    <a:pt x="0" y="7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">
              <a:extLst>
                <a:ext uri="{FF2B5EF4-FFF2-40B4-BE49-F238E27FC236}">
                  <a16:creationId xmlns:a16="http://schemas.microsoft.com/office/drawing/2014/main" xmlns="" id="{B2C79C33-8880-46BE-89C1-3AF97E00A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6" y="849313"/>
              <a:ext cx="134938" cy="138113"/>
            </a:xfrm>
            <a:custGeom>
              <a:avLst/>
              <a:gdLst>
                <a:gd name="T0" fmla="*/ 52 w 85"/>
                <a:gd name="T1" fmla="*/ 47 h 87"/>
                <a:gd name="T2" fmla="*/ 37 w 85"/>
                <a:gd name="T3" fmla="*/ 40 h 87"/>
                <a:gd name="T4" fmla="*/ 54 w 85"/>
                <a:gd name="T5" fmla="*/ 5 h 87"/>
                <a:gd name="T6" fmla="*/ 84 w 85"/>
                <a:gd name="T7" fmla="*/ 19 h 87"/>
                <a:gd name="T8" fmla="*/ 85 w 85"/>
                <a:gd name="T9" fmla="*/ 28 h 87"/>
                <a:gd name="T10" fmla="*/ 85 w 85"/>
                <a:gd name="T11" fmla="*/ 35 h 87"/>
                <a:gd name="T12" fmla="*/ 85 w 85"/>
                <a:gd name="T13" fmla="*/ 42 h 87"/>
                <a:gd name="T14" fmla="*/ 84 w 85"/>
                <a:gd name="T15" fmla="*/ 51 h 87"/>
                <a:gd name="T16" fmla="*/ 80 w 85"/>
                <a:gd name="T17" fmla="*/ 61 h 87"/>
                <a:gd name="T18" fmla="*/ 75 w 85"/>
                <a:gd name="T19" fmla="*/ 68 h 87"/>
                <a:gd name="T20" fmla="*/ 70 w 85"/>
                <a:gd name="T21" fmla="*/ 75 h 87"/>
                <a:gd name="T22" fmla="*/ 66 w 85"/>
                <a:gd name="T23" fmla="*/ 80 h 87"/>
                <a:gd name="T24" fmla="*/ 59 w 85"/>
                <a:gd name="T25" fmla="*/ 84 h 87"/>
                <a:gd name="T26" fmla="*/ 54 w 85"/>
                <a:gd name="T27" fmla="*/ 85 h 87"/>
                <a:gd name="T28" fmla="*/ 47 w 85"/>
                <a:gd name="T29" fmla="*/ 87 h 87"/>
                <a:gd name="T30" fmla="*/ 35 w 85"/>
                <a:gd name="T31" fmla="*/ 85 h 87"/>
                <a:gd name="T32" fmla="*/ 24 w 85"/>
                <a:gd name="T33" fmla="*/ 82 h 87"/>
                <a:gd name="T34" fmla="*/ 17 w 85"/>
                <a:gd name="T35" fmla="*/ 78 h 87"/>
                <a:gd name="T36" fmla="*/ 10 w 85"/>
                <a:gd name="T37" fmla="*/ 73 h 87"/>
                <a:gd name="T38" fmla="*/ 5 w 85"/>
                <a:gd name="T39" fmla="*/ 68 h 87"/>
                <a:gd name="T40" fmla="*/ 2 w 85"/>
                <a:gd name="T41" fmla="*/ 61 h 87"/>
                <a:gd name="T42" fmla="*/ 0 w 85"/>
                <a:gd name="T43" fmla="*/ 54 h 87"/>
                <a:gd name="T44" fmla="*/ 0 w 85"/>
                <a:gd name="T45" fmla="*/ 47 h 87"/>
                <a:gd name="T46" fmla="*/ 0 w 85"/>
                <a:gd name="T47" fmla="*/ 40 h 87"/>
                <a:gd name="T48" fmla="*/ 2 w 85"/>
                <a:gd name="T49" fmla="*/ 33 h 87"/>
                <a:gd name="T50" fmla="*/ 5 w 85"/>
                <a:gd name="T51" fmla="*/ 26 h 87"/>
                <a:gd name="T52" fmla="*/ 9 w 85"/>
                <a:gd name="T53" fmla="*/ 17 h 87"/>
                <a:gd name="T54" fmla="*/ 12 w 85"/>
                <a:gd name="T55" fmla="*/ 12 h 87"/>
                <a:gd name="T56" fmla="*/ 16 w 85"/>
                <a:gd name="T57" fmla="*/ 9 h 87"/>
                <a:gd name="T58" fmla="*/ 21 w 85"/>
                <a:gd name="T59" fmla="*/ 3 h 87"/>
                <a:gd name="T60" fmla="*/ 26 w 85"/>
                <a:gd name="T61" fmla="*/ 2 h 87"/>
                <a:gd name="T62" fmla="*/ 33 w 85"/>
                <a:gd name="T63" fmla="*/ 0 h 87"/>
                <a:gd name="T64" fmla="*/ 42 w 85"/>
                <a:gd name="T65" fmla="*/ 2 h 87"/>
                <a:gd name="T66" fmla="*/ 35 w 85"/>
                <a:gd name="T67" fmla="*/ 24 h 87"/>
                <a:gd name="T68" fmla="*/ 30 w 85"/>
                <a:gd name="T69" fmla="*/ 24 h 87"/>
                <a:gd name="T70" fmla="*/ 26 w 85"/>
                <a:gd name="T71" fmla="*/ 26 h 87"/>
                <a:gd name="T72" fmla="*/ 23 w 85"/>
                <a:gd name="T73" fmla="*/ 30 h 87"/>
                <a:gd name="T74" fmla="*/ 21 w 85"/>
                <a:gd name="T75" fmla="*/ 33 h 87"/>
                <a:gd name="T76" fmla="*/ 19 w 85"/>
                <a:gd name="T77" fmla="*/ 38 h 87"/>
                <a:gd name="T78" fmla="*/ 19 w 85"/>
                <a:gd name="T79" fmla="*/ 44 h 87"/>
                <a:gd name="T80" fmla="*/ 21 w 85"/>
                <a:gd name="T81" fmla="*/ 47 h 87"/>
                <a:gd name="T82" fmla="*/ 23 w 85"/>
                <a:gd name="T83" fmla="*/ 52 h 87"/>
                <a:gd name="T84" fmla="*/ 28 w 85"/>
                <a:gd name="T85" fmla="*/ 56 h 87"/>
                <a:gd name="T86" fmla="*/ 35 w 85"/>
                <a:gd name="T87" fmla="*/ 59 h 87"/>
                <a:gd name="T88" fmla="*/ 42 w 85"/>
                <a:gd name="T89" fmla="*/ 63 h 87"/>
                <a:gd name="T90" fmla="*/ 49 w 85"/>
                <a:gd name="T91" fmla="*/ 63 h 87"/>
                <a:gd name="T92" fmla="*/ 54 w 85"/>
                <a:gd name="T93" fmla="*/ 63 h 87"/>
                <a:gd name="T94" fmla="*/ 58 w 85"/>
                <a:gd name="T95" fmla="*/ 61 h 87"/>
                <a:gd name="T96" fmla="*/ 61 w 85"/>
                <a:gd name="T97" fmla="*/ 58 h 87"/>
                <a:gd name="T98" fmla="*/ 65 w 85"/>
                <a:gd name="T99" fmla="*/ 52 h 87"/>
                <a:gd name="T100" fmla="*/ 66 w 85"/>
                <a:gd name="T101" fmla="*/ 45 h 87"/>
                <a:gd name="T102" fmla="*/ 66 w 85"/>
                <a:gd name="T103" fmla="*/ 40 h 87"/>
                <a:gd name="T104" fmla="*/ 66 w 85"/>
                <a:gd name="T105" fmla="*/ 35 h 87"/>
                <a:gd name="T106" fmla="*/ 59 w 85"/>
                <a:gd name="T107" fmla="*/ 31 h 87"/>
                <a:gd name="T108" fmla="*/ 52 w 85"/>
                <a:gd name="T109" fmla="*/ 4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87">
                  <a:moveTo>
                    <a:pt x="52" y="47"/>
                  </a:moveTo>
                  <a:lnTo>
                    <a:pt x="37" y="40"/>
                  </a:lnTo>
                  <a:lnTo>
                    <a:pt x="54" y="5"/>
                  </a:lnTo>
                  <a:lnTo>
                    <a:pt x="84" y="19"/>
                  </a:lnTo>
                  <a:lnTo>
                    <a:pt x="85" y="28"/>
                  </a:lnTo>
                  <a:lnTo>
                    <a:pt x="85" y="35"/>
                  </a:lnTo>
                  <a:lnTo>
                    <a:pt x="85" y="42"/>
                  </a:lnTo>
                  <a:lnTo>
                    <a:pt x="84" y="51"/>
                  </a:lnTo>
                  <a:lnTo>
                    <a:pt x="80" y="61"/>
                  </a:lnTo>
                  <a:lnTo>
                    <a:pt x="75" y="68"/>
                  </a:lnTo>
                  <a:lnTo>
                    <a:pt x="70" y="75"/>
                  </a:lnTo>
                  <a:lnTo>
                    <a:pt x="66" y="80"/>
                  </a:lnTo>
                  <a:lnTo>
                    <a:pt x="59" y="84"/>
                  </a:lnTo>
                  <a:lnTo>
                    <a:pt x="54" y="85"/>
                  </a:lnTo>
                  <a:lnTo>
                    <a:pt x="47" y="87"/>
                  </a:lnTo>
                  <a:lnTo>
                    <a:pt x="35" y="85"/>
                  </a:lnTo>
                  <a:lnTo>
                    <a:pt x="24" y="82"/>
                  </a:lnTo>
                  <a:lnTo>
                    <a:pt x="17" y="78"/>
                  </a:lnTo>
                  <a:lnTo>
                    <a:pt x="10" y="73"/>
                  </a:lnTo>
                  <a:lnTo>
                    <a:pt x="5" y="68"/>
                  </a:lnTo>
                  <a:lnTo>
                    <a:pt x="2" y="61"/>
                  </a:lnTo>
                  <a:lnTo>
                    <a:pt x="0" y="54"/>
                  </a:lnTo>
                  <a:lnTo>
                    <a:pt x="0" y="47"/>
                  </a:lnTo>
                  <a:lnTo>
                    <a:pt x="0" y="40"/>
                  </a:lnTo>
                  <a:lnTo>
                    <a:pt x="2" y="33"/>
                  </a:lnTo>
                  <a:lnTo>
                    <a:pt x="5" y="26"/>
                  </a:lnTo>
                  <a:lnTo>
                    <a:pt x="9" y="17"/>
                  </a:lnTo>
                  <a:lnTo>
                    <a:pt x="12" y="12"/>
                  </a:lnTo>
                  <a:lnTo>
                    <a:pt x="16" y="9"/>
                  </a:lnTo>
                  <a:lnTo>
                    <a:pt x="21" y="3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42" y="2"/>
                  </a:lnTo>
                  <a:lnTo>
                    <a:pt x="35" y="24"/>
                  </a:lnTo>
                  <a:lnTo>
                    <a:pt x="30" y="24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3"/>
                  </a:lnTo>
                  <a:lnTo>
                    <a:pt x="19" y="38"/>
                  </a:lnTo>
                  <a:lnTo>
                    <a:pt x="19" y="44"/>
                  </a:lnTo>
                  <a:lnTo>
                    <a:pt x="21" y="47"/>
                  </a:lnTo>
                  <a:lnTo>
                    <a:pt x="23" y="52"/>
                  </a:lnTo>
                  <a:lnTo>
                    <a:pt x="28" y="56"/>
                  </a:lnTo>
                  <a:lnTo>
                    <a:pt x="35" y="59"/>
                  </a:lnTo>
                  <a:lnTo>
                    <a:pt x="42" y="63"/>
                  </a:lnTo>
                  <a:lnTo>
                    <a:pt x="49" y="63"/>
                  </a:lnTo>
                  <a:lnTo>
                    <a:pt x="54" y="63"/>
                  </a:lnTo>
                  <a:lnTo>
                    <a:pt x="58" y="61"/>
                  </a:lnTo>
                  <a:lnTo>
                    <a:pt x="61" y="58"/>
                  </a:lnTo>
                  <a:lnTo>
                    <a:pt x="65" y="52"/>
                  </a:lnTo>
                  <a:lnTo>
                    <a:pt x="66" y="45"/>
                  </a:lnTo>
                  <a:lnTo>
                    <a:pt x="66" y="40"/>
                  </a:lnTo>
                  <a:lnTo>
                    <a:pt x="66" y="35"/>
                  </a:lnTo>
                  <a:lnTo>
                    <a:pt x="59" y="31"/>
                  </a:lnTo>
                  <a:lnTo>
                    <a:pt x="52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3">
              <a:extLst>
                <a:ext uri="{FF2B5EF4-FFF2-40B4-BE49-F238E27FC236}">
                  <a16:creationId xmlns:a16="http://schemas.microsoft.com/office/drawing/2014/main" xmlns="" id="{EFE92C01-7729-4904-B283-486E9C04A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038" y="612775"/>
              <a:ext cx="173038" cy="177800"/>
            </a:xfrm>
            <a:custGeom>
              <a:avLst/>
              <a:gdLst>
                <a:gd name="T0" fmla="*/ 0 w 109"/>
                <a:gd name="T1" fmla="*/ 58 h 112"/>
                <a:gd name="T2" fmla="*/ 13 w 109"/>
                <a:gd name="T3" fmla="*/ 41 h 112"/>
                <a:gd name="T4" fmla="*/ 68 w 109"/>
                <a:gd name="T5" fmla="*/ 48 h 112"/>
                <a:gd name="T6" fmla="*/ 34 w 109"/>
                <a:gd name="T7" fmla="*/ 18 h 112"/>
                <a:gd name="T8" fmla="*/ 50 w 109"/>
                <a:gd name="T9" fmla="*/ 0 h 112"/>
                <a:gd name="T10" fmla="*/ 109 w 109"/>
                <a:gd name="T11" fmla="*/ 55 h 112"/>
                <a:gd name="T12" fmla="*/ 94 w 109"/>
                <a:gd name="T13" fmla="*/ 72 h 112"/>
                <a:gd name="T14" fmla="*/ 41 w 109"/>
                <a:gd name="T15" fmla="*/ 65 h 112"/>
                <a:gd name="T16" fmla="*/ 73 w 109"/>
                <a:gd name="T17" fmla="*/ 95 h 112"/>
                <a:gd name="T18" fmla="*/ 57 w 109"/>
                <a:gd name="T19" fmla="*/ 112 h 112"/>
                <a:gd name="T20" fmla="*/ 0 w 109"/>
                <a:gd name="T21" fmla="*/ 5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" h="112">
                  <a:moveTo>
                    <a:pt x="0" y="58"/>
                  </a:moveTo>
                  <a:lnTo>
                    <a:pt x="13" y="41"/>
                  </a:lnTo>
                  <a:lnTo>
                    <a:pt x="68" y="48"/>
                  </a:lnTo>
                  <a:lnTo>
                    <a:pt x="34" y="18"/>
                  </a:lnTo>
                  <a:lnTo>
                    <a:pt x="50" y="0"/>
                  </a:lnTo>
                  <a:lnTo>
                    <a:pt x="109" y="55"/>
                  </a:lnTo>
                  <a:lnTo>
                    <a:pt x="94" y="72"/>
                  </a:lnTo>
                  <a:lnTo>
                    <a:pt x="41" y="65"/>
                  </a:lnTo>
                  <a:lnTo>
                    <a:pt x="73" y="95"/>
                  </a:lnTo>
                  <a:lnTo>
                    <a:pt x="57" y="112"/>
                  </a:lnTo>
                  <a:lnTo>
                    <a:pt x="0" y="5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4">
              <a:extLst>
                <a:ext uri="{FF2B5EF4-FFF2-40B4-BE49-F238E27FC236}">
                  <a16:creationId xmlns:a16="http://schemas.microsoft.com/office/drawing/2014/main" xmlns="" id="{F23186EB-E9FD-450A-BC7A-CB555FC18C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8" y="515938"/>
              <a:ext cx="134938" cy="136525"/>
            </a:xfrm>
            <a:custGeom>
              <a:avLst/>
              <a:gdLst>
                <a:gd name="T0" fmla="*/ 29 w 85"/>
                <a:gd name="T1" fmla="*/ 53 h 86"/>
                <a:gd name="T2" fmla="*/ 34 w 85"/>
                <a:gd name="T3" fmla="*/ 58 h 86"/>
                <a:gd name="T4" fmla="*/ 38 w 85"/>
                <a:gd name="T5" fmla="*/ 63 h 86"/>
                <a:gd name="T6" fmla="*/ 43 w 85"/>
                <a:gd name="T7" fmla="*/ 65 h 86"/>
                <a:gd name="T8" fmla="*/ 50 w 85"/>
                <a:gd name="T9" fmla="*/ 65 h 86"/>
                <a:gd name="T10" fmla="*/ 55 w 85"/>
                <a:gd name="T11" fmla="*/ 61 h 86"/>
                <a:gd name="T12" fmla="*/ 59 w 85"/>
                <a:gd name="T13" fmla="*/ 58 h 86"/>
                <a:gd name="T14" fmla="*/ 62 w 85"/>
                <a:gd name="T15" fmla="*/ 55 h 86"/>
                <a:gd name="T16" fmla="*/ 62 w 85"/>
                <a:gd name="T17" fmla="*/ 51 h 86"/>
                <a:gd name="T18" fmla="*/ 62 w 85"/>
                <a:gd name="T19" fmla="*/ 46 h 86"/>
                <a:gd name="T20" fmla="*/ 61 w 85"/>
                <a:gd name="T21" fmla="*/ 41 h 86"/>
                <a:gd name="T22" fmla="*/ 55 w 85"/>
                <a:gd name="T23" fmla="*/ 34 h 86"/>
                <a:gd name="T24" fmla="*/ 52 w 85"/>
                <a:gd name="T25" fmla="*/ 28 h 86"/>
                <a:gd name="T26" fmla="*/ 47 w 85"/>
                <a:gd name="T27" fmla="*/ 23 h 86"/>
                <a:gd name="T28" fmla="*/ 43 w 85"/>
                <a:gd name="T29" fmla="*/ 21 h 86"/>
                <a:gd name="T30" fmla="*/ 36 w 85"/>
                <a:gd name="T31" fmla="*/ 21 h 86"/>
                <a:gd name="T32" fmla="*/ 29 w 85"/>
                <a:gd name="T33" fmla="*/ 25 h 86"/>
                <a:gd name="T34" fmla="*/ 26 w 85"/>
                <a:gd name="T35" fmla="*/ 28 h 86"/>
                <a:gd name="T36" fmla="*/ 24 w 85"/>
                <a:gd name="T37" fmla="*/ 32 h 86"/>
                <a:gd name="T38" fmla="*/ 22 w 85"/>
                <a:gd name="T39" fmla="*/ 35 h 86"/>
                <a:gd name="T40" fmla="*/ 24 w 85"/>
                <a:gd name="T41" fmla="*/ 41 h 86"/>
                <a:gd name="T42" fmla="*/ 26 w 85"/>
                <a:gd name="T43" fmla="*/ 46 h 86"/>
                <a:gd name="T44" fmla="*/ 29 w 85"/>
                <a:gd name="T45" fmla="*/ 53 h 86"/>
                <a:gd name="T46" fmla="*/ 8 w 85"/>
                <a:gd name="T47" fmla="*/ 67 h 86"/>
                <a:gd name="T48" fmla="*/ 1 w 85"/>
                <a:gd name="T49" fmla="*/ 51 h 86"/>
                <a:gd name="T50" fmla="*/ 0 w 85"/>
                <a:gd name="T51" fmla="*/ 35 h 86"/>
                <a:gd name="T52" fmla="*/ 3 w 85"/>
                <a:gd name="T53" fmla="*/ 28 h 86"/>
                <a:gd name="T54" fmla="*/ 6 w 85"/>
                <a:gd name="T55" fmla="*/ 21 h 86"/>
                <a:gd name="T56" fmla="*/ 12 w 85"/>
                <a:gd name="T57" fmla="*/ 16 h 86"/>
                <a:gd name="T58" fmla="*/ 19 w 85"/>
                <a:gd name="T59" fmla="*/ 9 h 86"/>
                <a:gd name="T60" fmla="*/ 34 w 85"/>
                <a:gd name="T61" fmla="*/ 2 h 86"/>
                <a:gd name="T62" fmla="*/ 50 w 85"/>
                <a:gd name="T63" fmla="*/ 0 h 86"/>
                <a:gd name="T64" fmla="*/ 57 w 85"/>
                <a:gd name="T65" fmla="*/ 2 h 86"/>
                <a:gd name="T66" fmla="*/ 64 w 85"/>
                <a:gd name="T67" fmla="*/ 7 h 86"/>
                <a:gd name="T68" fmla="*/ 71 w 85"/>
                <a:gd name="T69" fmla="*/ 13 h 86"/>
                <a:gd name="T70" fmla="*/ 76 w 85"/>
                <a:gd name="T71" fmla="*/ 20 h 86"/>
                <a:gd name="T72" fmla="*/ 82 w 85"/>
                <a:gd name="T73" fmla="*/ 27 h 86"/>
                <a:gd name="T74" fmla="*/ 83 w 85"/>
                <a:gd name="T75" fmla="*/ 34 h 86"/>
                <a:gd name="T76" fmla="*/ 85 w 85"/>
                <a:gd name="T77" fmla="*/ 41 h 86"/>
                <a:gd name="T78" fmla="*/ 85 w 85"/>
                <a:gd name="T79" fmla="*/ 51 h 86"/>
                <a:gd name="T80" fmla="*/ 82 w 85"/>
                <a:gd name="T81" fmla="*/ 60 h 86"/>
                <a:gd name="T82" fmla="*/ 78 w 85"/>
                <a:gd name="T83" fmla="*/ 65 h 86"/>
                <a:gd name="T84" fmla="*/ 73 w 85"/>
                <a:gd name="T85" fmla="*/ 72 h 86"/>
                <a:gd name="T86" fmla="*/ 68 w 85"/>
                <a:gd name="T87" fmla="*/ 77 h 86"/>
                <a:gd name="T88" fmla="*/ 61 w 85"/>
                <a:gd name="T89" fmla="*/ 81 h 86"/>
                <a:gd name="T90" fmla="*/ 54 w 85"/>
                <a:gd name="T91" fmla="*/ 84 h 86"/>
                <a:gd name="T92" fmla="*/ 47 w 85"/>
                <a:gd name="T93" fmla="*/ 86 h 86"/>
                <a:gd name="T94" fmla="*/ 36 w 85"/>
                <a:gd name="T95" fmla="*/ 86 h 86"/>
                <a:gd name="T96" fmla="*/ 27 w 85"/>
                <a:gd name="T97" fmla="*/ 82 h 86"/>
                <a:gd name="T98" fmla="*/ 20 w 85"/>
                <a:gd name="T99" fmla="*/ 79 h 86"/>
                <a:gd name="T100" fmla="*/ 13 w 85"/>
                <a:gd name="T101" fmla="*/ 74 h 86"/>
                <a:gd name="T102" fmla="*/ 8 w 85"/>
                <a:gd name="T10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" h="86">
                  <a:moveTo>
                    <a:pt x="29" y="53"/>
                  </a:moveTo>
                  <a:lnTo>
                    <a:pt x="34" y="58"/>
                  </a:lnTo>
                  <a:lnTo>
                    <a:pt x="38" y="63"/>
                  </a:lnTo>
                  <a:lnTo>
                    <a:pt x="43" y="65"/>
                  </a:lnTo>
                  <a:lnTo>
                    <a:pt x="50" y="65"/>
                  </a:lnTo>
                  <a:lnTo>
                    <a:pt x="55" y="61"/>
                  </a:lnTo>
                  <a:lnTo>
                    <a:pt x="59" y="58"/>
                  </a:lnTo>
                  <a:lnTo>
                    <a:pt x="62" y="55"/>
                  </a:lnTo>
                  <a:lnTo>
                    <a:pt x="62" y="51"/>
                  </a:lnTo>
                  <a:lnTo>
                    <a:pt x="62" y="46"/>
                  </a:lnTo>
                  <a:lnTo>
                    <a:pt x="61" y="41"/>
                  </a:lnTo>
                  <a:lnTo>
                    <a:pt x="55" y="34"/>
                  </a:lnTo>
                  <a:lnTo>
                    <a:pt x="52" y="28"/>
                  </a:lnTo>
                  <a:lnTo>
                    <a:pt x="47" y="23"/>
                  </a:lnTo>
                  <a:lnTo>
                    <a:pt x="43" y="21"/>
                  </a:lnTo>
                  <a:lnTo>
                    <a:pt x="36" y="21"/>
                  </a:lnTo>
                  <a:lnTo>
                    <a:pt x="29" y="25"/>
                  </a:lnTo>
                  <a:lnTo>
                    <a:pt x="26" y="28"/>
                  </a:lnTo>
                  <a:lnTo>
                    <a:pt x="24" y="32"/>
                  </a:lnTo>
                  <a:lnTo>
                    <a:pt x="22" y="35"/>
                  </a:lnTo>
                  <a:lnTo>
                    <a:pt x="24" y="41"/>
                  </a:lnTo>
                  <a:lnTo>
                    <a:pt x="26" y="46"/>
                  </a:lnTo>
                  <a:lnTo>
                    <a:pt x="29" y="53"/>
                  </a:lnTo>
                  <a:close/>
                  <a:moveTo>
                    <a:pt x="8" y="67"/>
                  </a:moveTo>
                  <a:lnTo>
                    <a:pt x="1" y="51"/>
                  </a:lnTo>
                  <a:lnTo>
                    <a:pt x="0" y="35"/>
                  </a:lnTo>
                  <a:lnTo>
                    <a:pt x="3" y="28"/>
                  </a:lnTo>
                  <a:lnTo>
                    <a:pt x="6" y="21"/>
                  </a:lnTo>
                  <a:lnTo>
                    <a:pt x="12" y="16"/>
                  </a:lnTo>
                  <a:lnTo>
                    <a:pt x="19" y="9"/>
                  </a:lnTo>
                  <a:lnTo>
                    <a:pt x="34" y="2"/>
                  </a:lnTo>
                  <a:lnTo>
                    <a:pt x="50" y="0"/>
                  </a:lnTo>
                  <a:lnTo>
                    <a:pt x="57" y="2"/>
                  </a:lnTo>
                  <a:lnTo>
                    <a:pt x="64" y="7"/>
                  </a:lnTo>
                  <a:lnTo>
                    <a:pt x="71" y="13"/>
                  </a:lnTo>
                  <a:lnTo>
                    <a:pt x="76" y="20"/>
                  </a:lnTo>
                  <a:lnTo>
                    <a:pt x="82" y="27"/>
                  </a:lnTo>
                  <a:lnTo>
                    <a:pt x="83" y="34"/>
                  </a:lnTo>
                  <a:lnTo>
                    <a:pt x="85" y="41"/>
                  </a:lnTo>
                  <a:lnTo>
                    <a:pt x="85" y="51"/>
                  </a:lnTo>
                  <a:lnTo>
                    <a:pt x="82" y="60"/>
                  </a:lnTo>
                  <a:lnTo>
                    <a:pt x="78" y="65"/>
                  </a:lnTo>
                  <a:lnTo>
                    <a:pt x="73" y="72"/>
                  </a:lnTo>
                  <a:lnTo>
                    <a:pt x="68" y="77"/>
                  </a:lnTo>
                  <a:lnTo>
                    <a:pt x="61" y="81"/>
                  </a:lnTo>
                  <a:lnTo>
                    <a:pt x="54" y="84"/>
                  </a:lnTo>
                  <a:lnTo>
                    <a:pt x="47" y="86"/>
                  </a:lnTo>
                  <a:lnTo>
                    <a:pt x="36" y="86"/>
                  </a:lnTo>
                  <a:lnTo>
                    <a:pt x="27" y="82"/>
                  </a:lnTo>
                  <a:lnTo>
                    <a:pt x="20" y="79"/>
                  </a:lnTo>
                  <a:lnTo>
                    <a:pt x="13" y="74"/>
                  </a:lnTo>
                  <a:lnTo>
                    <a:pt x="8" y="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5">
              <a:extLst>
                <a:ext uri="{FF2B5EF4-FFF2-40B4-BE49-F238E27FC236}">
                  <a16:creationId xmlns:a16="http://schemas.microsoft.com/office/drawing/2014/main" xmlns="" id="{B63FC1B8-958F-4C60-B2AB-6E281F1651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313" y="430213"/>
              <a:ext cx="166688" cy="150813"/>
            </a:xfrm>
            <a:custGeom>
              <a:avLst/>
              <a:gdLst>
                <a:gd name="T0" fmla="*/ 35 w 105"/>
                <a:gd name="T1" fmla="*/ 40 h 95"/>
                <a:gd name="T2" fmla="*/ 46 w 105"/>
                <a:gd name="T3" fmla="*/ 37 h 95"/>
                <a:gd name="T4" fmla="*/ 47 w 105"/>
                <a:gd name="T5" fmla="*/ 35 h 95"/>
                <a:gd name="T6" fmla="*/ 51 w 105"/>
                <a:gd name="T7" fmla="*/ 33 h 95"/>
                <a:gd name="T8" fmla="*/ 53 w 105"/>
                <a:gd name="T9" fmla="*/ 32 h 95"/>
                <a:gd name="T10" fmla="*/ 54 w 105"/>
                <a:gd name="T11" fmla="*/ 30 h 95"/>
                <a:gd name="T12" fmla="*/ 54 w 105"/>
                <a:gd name="T13" fmla="*/ 25 h 95"/>
                <a:gd name="T14" fmla="*/ 51 w 105"/>
                <a:gd name="T15" fmla="*/ 21 h 95"/>
                <a:gd name="T16" fmla="*/ 49 w 105"/>
                <a:gd name="T17" fmla="*/ 21 h 95"/>
                <a:gd name="T18" fmla="*/ 46 w 105"/>
                <a:gd name="T19" fmla="*/ 19 h 95"/>
                <a:gd name="T20" fmla="*/ 40 w 105"/>
                <a:gd name="T21" fmla="*/ 21 h 95"/>
                <a:gd name="T22" fmla="*/ 30 w 105"/>
                <a:gd name="T23" fmla="*/ 26 h 95"/>
                <a:gd name="T24" fmla="*/ 35 w 105"/>
                <a:gd name="T25" fmla="*/ 40 h 95"/>
                <a:gd name="T26" fmla="*/ 32 w 105"/>
                <a:gd name="T27" fmla="*/ 95 h 95"/>
                <a:gd name="T28" fmla="*/ 0 w 105"/>
                <a:gd name="T29" fmla="*/ 21 h 95"/>
                <a:gd name="T30" fmla="*/ 39 w 105"/>
                <a:gd name="T31" fmla="*/ 6 h 95"/>
                <a:gd name="T32" fmla="*/ 46 w 105"/>
                <a:gd name="T33" fmla="*/ 2 h 95"/>
                <a:gd name="T34" fmla="*/ 51 w 105"/>
                <a:gd name="T35" fmla="*/ 0 h 95"/>
                <a:gd name="T36" fmla="*/ 56 w 105"/>
                <a:gd name="T37" fmla="*/ 0 h 95"/>
                <a:gd name="T38" fmla="*/ 61 w 105"/>
                <a:gd name="T39" fmla="*/ 0 h 95"/>
                <a:gd name="T40" fmla="*/ 67 w 105"/>
                <a:gd name="T41" fmla="*/ 4 h 95"/>
                <a:gd name="T42" fmla="*/ 72 w 105"/>
                <a:gd name="T43" fmla="*/ 7 h 95"/>
                <a:gd name="T44" fmla="*/ 75 w 105"/>
                <a:gd name="T45" fmla="*/ 14 h 95"/>
                <a:gd name="T46" fmla="*/ 77 w 105"/>
                <a:gd name="T47" fmla="*/ 19 h 95"/>
                <a:gd name="T48" fmla="*/ 77 w 105"/>
                <a:gd name="T49" fmla="*/ 25 h 95"/>
                <a:gd name="T50" fmla="*/ 75 w 105"/>
                <a:gd name="T51" fmla="*/ 30 h 95"/>
                <a:gd name="T52" fmla="*/ 74 w 105"/>
                <a:gd name="T53" fmla="*/ 35 h 95"/>
                <a:gd name="T54" fmla="*/ 70 w 105"/>
                <a:gd name="T55" fmla="*/ 39 h 95"/>
                <a:gd name="T56" fmla="*/ 67 w 105"/>
                <a:gd name="T57" fmla="*/ 42 h 95"/>
                <a:gd name="T58" fmla="*/ 70 w 105"/>
                <a:gd name="T59" fmla="*/ 42 h 95"/>
                <a:gd name="T60" fmla="*/ 74 w 105"/>
                <a:gd name="T61" fmla="*/ 42 h 95"/>
                <a:gd name="T62" fmla="*/ 75 w 105"/>
                <a:gd name="T63" fmla="*/ 42 h 95"/>
                <a:gd name="T64" fmla="*/ 79 w 105"/>
                <a:gd name="T65" fmla="*/ 44 h 95"/>
                <a:gd name="T66" fmla="*/ 82 w 105"/>
                <a:gd name="T67" fmla="*/ 46 h 95"/>
                <a:gd name="T68" fmla="*/ 84 w 105"/>
                <a:gd name="T69" fmla="*/ 47 h 95"/>
                <a:gd name="T70" fmla="*/ 105 w 105"/>
                <a:gd name="T71" fmla="*/ 65 h 95"/>
                <a:gd name="T72" fmla="*/ 79 w 105"/>
                <a:gd name="T73" fmla="*/ 75 h 95"/>
                <a:gd name="T74" fmla="*/ 56 w 105"/>
                <a:gd name="T75" fmla="*/ 58 h 95"/>
                <a:gd name="T76" fmla="*/ 53 w 105"/>
                <a:gd name="T77" fmla="*/ 54 h 95"/>
                <a:gd name="T78" fmla="*/ 51 w 105"/>
                <a:gd name="T79" fmla="*/ 54 h 95"/>
                <a:gd name="T80" fmla="*/ 47 w 105"/>
                <a:gd name="T81" fmla="*/ 53 h 95"/>
                <a:gd name="T82" fmla="*/ 44 w 105"/>
                <a:gd name="T83" fmla="*/ 54 h 95"/>
                <a:gd name="T84" fmla="*/ 42 w 105"/>
                <a:gd name="T85" fmla="*/ 54 h 95"/>
                <a:gd name="T86" fmla="*/ 54 w 105"/>
                <a:gd name="T87" fmla="*/ 86 h 95"/>
                <a:gd name="T88" fmla="*/ 32 w 105"/>
                <a:gd name="T8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5" h="95">
                  <a:moveTo>
                    <a:pt x="35" y="40"/>
                  </a:moveTo>
                  <a:lnTo>
                    <a:pt x="46" y="37"/>
                  </a:lnTo>
                  <a:lnTo>
                    <a:pt x="47" y="35"/>
                  </a:lnTo>
                  <a:lnTo>
                    <a:pt x="51" y="33"/>
                  </a:lnTo>
                  <a:lnTo>
                    <a:pt x="53" y="32"/>
                  </a:lnTo>
                  <a:lnTo>
                    <a:pt x="54" y="30"/>
                  </a:lnTo>
                  <a:lnTo>
                    <a:pt x="54" y="25"/>
                  </a:lnTo>
                  <a:lnTo>
                    <a:pt x="51" y="21"/>
                  </a:lnTo>
                  <a:lnTo>
                    <a:pt x="49" y="21"/>
                  </a:lnTo>
                  <a:lnTo>
                    <a:pt x="46" y="19"/>
                  </a:lnTo>
                  <a:lnTo>
                    <a:pt x="40" y="21"/>
                  </a:lnTo>
                  <a:lnTo>
                    <a:pt x="30" y="26"/>
                  </a:lnTo>
                  <a:lnTo>
                    <a:pt x="35" y="40"/>
                  </a:lnTo>
                  <a:close/>
                  <a:moveTo>
                    <a:pt x="32" y="95"/>
                  </a:moveTo>
                  <a:lnTo>
                    <a:pt x="0" y="21"/>
                  </a:lnTo>
                  <a:lnTo>
                    <a:pt x="39" y="6"/>
                  </a:lnTo>
                  <a:lnTo>
                    <a:pt x="46" y="2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7" y="4"/>
                  </a:lnTo>
                  <a:lnTo>
                    <a:pt x="72" y="7"/>
                  </a:lnTo>
                  <a:lnTo>
                    <a:pt x="75" y="14"/>
                  </a:lnTo>
                  <a:lnTo>
                    <a:pt x="77" y="19"/>
                  </a:lnTo>
                  <a:lnTo>
                    <a:pt x="77" y="25"/>
                  </a:lnTo>
                  <a:lnTo>
                    <a:pt x="75" y="30"/>
                  </a:lnTo>
                  <a:lnTo>
                    <a:pt x="74" y="35"/>
                  </a:lnTo>
                  <a:lnTo>
                    <a:pt x="70" y="39"/>
                  </a:lnTo>
                  <a:lnTo>
                    <a:pt x="67" y="42"/>
                  </a:lnTo>
                  <a:lnTo>
                    <a:pt x="70" y="42"/>
                  </a:lnTo>
                  <a:lnTo>
                    <a:pt x="74" y="42"/>
                  </a:lnTo>
                  <a:lnTo>
                    <a:pt x="75" y="42"/>
                  </a:lnTo>
                  <a:lnTo>
                    <a:pt x="79" y="44"/>
                  </a:lnTo>
                  <a:lnTo>
                    <a:pt x="82" y="46"/>
                  </a:lnTo>
                  <a:lnTo>
                    <a:pt x="84" y="47"/>
                  </a:lnTo>
                  <a:lnTo>
                    <a:pt x="105" y="65"/>
                  </a:lnTo>
                  <a:lnTo>
                    <a:pt x="79" y="75"/>
                  </a:lnTo>
                  <a:lnTo>
                    <a:pt x="56" y="58"/>
                  </a:lnTo>
                  <a:lnTo>
                    <a:pt x="53" y="54"/>
                  </a:lnTo>
                  <a:lnTo>
                    <a:pt x="51" y="54"/>
                  </a:lnTo>
                  <a:lnTo>
                    <a:pt x="47" y="53"/>
                  </a:lnTo>
                  <a:lnTo>
                    <a:pt x="44" y="54"/>
                  </a:lnTo>
                  <a:lnTo>
                    <a:pt x="42" y="54"/>
                  </a:lnTo>
                  <a:lnTo>
                    <a:pt x="54" y="86"/>
                  </a:lnTo>
                  <a:lnTo>
                    <a:pt x="32" y="9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6">
              <a:extLst>
                <a:ext uri="{FF2B5EF4-FFF2-40B4-BE49-F238E27FC236}">
                  <a16:creationId xmlns:a16="http://schemas.microsoft.com/office/drawing/2014/main" xmlns="" id="{7F26ED94-0FDC-48AB-AC98-FB353D062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373063"/>
              <a:ext cx="163513" cy="149225"/>
            </a:xfrm>
            <a:custGeom>
              <a:avLst/>
              <a:gdLst>
                <a:gd name="T0" fmla="*/ 0 w 103"/>
                <a:gd name="T1" fmla="*/ 15 h 94"/>
                <a:gd name="T2" fmla="*/ 32 w 103"/>
                <a:gd name="T3" fmla="*/ 10 h 94"/>
                <a:gd name="T4" fmla="*/ 53 w 103"/>
                <a:gd name="T5" fmla="*/ 55 h 94"/>
                <a:gd name="T6" fmla="*/ 56 w 103"/>
                <a:gd name="T7" fmla="*/ 5 h 94"/>
                <a:gd name="T8" fmla="*/ 88 w 103"/>
                <a:gd name="T9" fmla="*/ 0 h 94"/>
                <a:gd name="T10" fmla="*/ 103 w 103"/>
                <a:gd name="T11" fmla="*/ 78 h 94"/>
                <a:gd name="T12" fmla="*/ 83 w 103"/>
                <a:gd name="T13" fmla="*/ 82 h 94"/>
                <a:gd name="T14" fmla="*/ 72 w 103"/>
                <a:gd name="T15" fmla="*/ 22 h 94"/>
                <a:gd name="T16" fmla="*/ 67 w 103"/>
                <a:gd name="T17" fmla="*/ 85 h 94"/>
                <a:gd name="T18" fmla="*/ 49 w 103"/>
                <a:gd name="T19" fmla="*/ 89 h 94"/>
                <a:gd name="T20" fmla="*/ 23 w 103"/>
                <a:gd name="T21" fmla="*/ 31 h 94"/>
                <a:gd name="T22" fmla="*/ 34 w 103"/>
                <a:gd name="T23" fmla="*/ 90 h 94"/>
                <a:gd name="T24" fmla="*/ 14 w 103"/>
                <a:gd name="T25" fmla="*/ 94 h 94"/>
                <a:gd name="T26" fmla="*/ 0 w 103"/>
                <a:gd name="T27" fmla="*/ 1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94">
                  <a:moveTo>
                    <a:pt x="0" y="15"/>
                  </a:moveTo>
                  <a:lnTo>
                    <a:pt x="32" y="10"/>
                  </a:lnTo>
                  <a:lnTo>
                    <a:pt x="53" y="55"/>
                  </a:lnTo>
                  <a:lnTo>
                    <a:pt x="56" y="5"/>
                  </a:lnTo>
                  <a:lnTo>
                    <a:pt x="88" y="0"/>
                  </a:lnTo>
                  <a:lnTo>
                    <a:pt x="103" y="78"/>
                  </a:lnTo>
                  <a:lnTo>
                    <a:pt x="83" y="82"/>
                  </a:lnTo>
                  <a:lnTo>
                    <a:pt x="72" y="22"/>
                  </a:lnTo>
                  <a:lnTo>
                    <a:pt x="67" y="85"/>
                  </a:lnTo>
                  <a:lnTo>
                    <a:pt x="49" y="89"/>
                  </a:lnTo>
                  <a:lnTo>
                    <a:pt x="23" y="31"/>
                  </a:lnTo>
                  <a:lnTo>
                    <a:pt x="34" y="90"/>
                  </a:lnTo>
                  <a:lnTo>
                    <a:pt x="14" y="94"/>
                  </a:lnTo>
                  <a:lnTo>
                    <a:pt x="0" y="1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17">
              <a:extLst>
                <a:ext uri="{FF2B5EF4-FFF2-40B4-BE49-F238E27FC236}">
                  <a16:creationId xmlns:a16="http://schemas.microsoft.com/office/drawing/2014/main" xmlns="" id="{8FAD07CB-2DA7-414B-85EA-58627703F3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026" y="369888"/>
              <a:ext cx="134938" cy="130175"/>
            </a:xfrm>
            <a:custGeom>
              <a:avLst/>
              <a:gdLst>
                <a:gd name="T0" fmla="*/ 52 w 85"/>
                <a:gd name="T1" fmla="*/ 50 h 82"/>
                <a:gd name="T2" fmla="*/ 45 w 85"/>
                <a:gd name="T3" fmla="*/ 21 h 82"/>
                <a:gd name="T4" fmla="*/ 35 w 85"/>
                <a:gd name="T5" fmla="*/ 50 h 82"/>
                <a:gd name="T6" fmla="*/ 52 w 85"/>
                <a:gd name="T7" fmla="*/ 50 h 82"/>
                <a:gd name="T8" fmla="*/ 57 w 85"/>
                <a:gd name="T9" fmla="*/ 68 h 82"/>
                <a:gd name="T10" fmla="*/ 29 w 85"/>
                <a:gd name="T11" fmla="*/ 66 h 82"/>
                <a:gd name="T12" fmla="*/ 24 w 85"/>
                <a:gd name="T13" fmla="*/ 80 h 82"/>
                <a:gd name="T14" fmla="*/ 0 w 85"/>
                <a:gd name="T15" fmla="*/ 78 h 82"/>
                <a:gd name="T16" fmla="*/ 33 w 85"/>
                <a:gd name="T17" fmla="*/ 0 h 82"/>
                <a:gd name="T18" fmla="*/ 59 w 85"/>
                <a:gd name="T19" fmla="*/ 2 h 82"/>
                <a:gd name="T20" fmla="*/ 85 w 85"/>
                <a:gd name="T21" fmla="*/ 82 h 82"/>
                <a:gd name="T22" fmla="*/ 61 w 85"/>
                <a:gd name="T23" fmla="*/ 82 h 82"/>
                <a:gd name="T24" fmla="*/ 57 w 85"/>
                <a:gd name="T25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82">
                  <a:moveTo>
                    <a:pt x="52" y="50"/>
                  </a:moveTo>
                  <a:lnTo>
                    <a:pt x="45" y="21"/>
                  </a:lnTo>
                  <a:lnTo>
                    <a:pt x="35" y="50"/>
                  </a:lnTo>
                  <a:lnTo>
                    <a:pt x="52" y="50"/>
                  </a:lnTo>
                  <a:close/>
                  <a:moveTo>
                    <a:pt x="57" y="68"/>
                  </a:moveTo>
                  <a:lnTo>
                    <a:pt x="29" y="66"/>
                  </a:lnTo>
                  <a:lnTo>
                    <a:pt x="24" y="80"/>
                  </a:lnTo>
                  <a:lnTo>
                    <a:pt x="0" y="78"/>
                  </a:lnTo>
                  <a:lnTo>
                    <a:pt x="33" y="0"/>
                  </a:lnTo>
                  <a:lnTo>
                    <a:pt x="59" y="2"/>
                  </a:lnTo>
                  <a:lnTo>
                    <a:pt x="85" y="82"/>
                  </a:lnTo>
                  <a:lnTo>
                    <a:pt x="61" y="82"/>
                  </a:lnTo>
                  <a:lnTo>
                    <a:pt x="57" y="6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8">
              <a:extLst>
                <a:ext uri="{FF2B5EF4-FFF2-40B4-BE49-F238E27FC236}">
                  <a16:creationId xmlns:a16="http://schemas.microsoft.com/office/drawing/2014/main" xmlns="" id="{D3B516DF-CD7E-44F8-924F-B4AB04850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384175"/>
              <a:ext cx="106363" cy="146050"/>
            </a:xfrm>
            <a:custGeom>
              <a:avLst/>
              <a:gdLst>
                <a:gd name="T0" fmla="*/ 20 w 67"/>
                <a:gd name="T1" fmla="*/ 0 h 92"/>
                <a:gd name="T2" fmla="*/ 42 w 67"/>
                <a:gd name="T3" fmla="*/ 5 h 92"/>
                <a:gd name="T4" fmla="*/ 30 w 67"/>
                <a:gd name="T5" fmla="*/ 64 h 92"/>
                <a:gd name="T6" fmla="*/ 67 w 67"/>
                <a:gd name="T7" fmla="*/ 73 h 92"/>
                <a:gd name="T8" fmla="*/ 63 w 67"/>
                <a:gd name="T9" fmla="*/ 92 h 92"/>
                <a:gd name="T10" fmla="*/ 0 w 67"/>
                <a:gd name="T11" fmla="*/ 78 h 92"/>
                <a:gd name="T12" fmla="*/ 20 w 67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92">
                  <a:moveTo>
                    <a:pt x="20" y="0"/>
                  </a:moveTo>
                  <a:lnTo>
                    <a:pt x="42" y="5"/>
                  </a:lnTo>
                  <a:lnTo>
                    <a:pt x="30" y="64"/>
                  </a:lnTo>
                  <a:lnTo>
                    <a:pt x="67" y="73"/>
                  </a:lnTo>
                  <a:lnTo>
                    <a:pt x="63" y="92"/>
                  </a:lnTo>
                  <a:lnTo>
                    <a:pt x="0" y="78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19">
              <a:extLst>
                <a:ext uri="{FF2B5EF4-FFF2-40B4-BE49-F238E27FC236}">
                  <a16:creationId xmlns:a16="http://schemas.microsoft.com/office/drawing/2014/main" xmlns="" id="{CB624636-B788-47D8-8AAB-2DF4315467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376" y="460375"/>
              <a:ext cx="149225" cy="155575"/>
            </a:xfrm>
            <a:custGeom>
              <a:avLst/>
              <a:gdLst>
                <a:gd name="T0" fmla="*/ 73 w 94"/>
                <a:gd name="T1" fmla="*/ 27 h 98"/>
                <a:gd name="T2" fmla="*/ 94 w 94"/>
                <a:gd name="T3" fmla="*/ 39 h 98"/>
                <a:gd name="T4" fmla="*/ 72 w 94"/>
                <a:gd name="T5" fmla="*/ 79 h 98"/>
                <a:gd name="T6" fmla="*/ 68 w 94"/>
                <a:gd name="T7" fmla="*/ 86 h 98"/>
                <a:gd name="T8" fmla="*/ 63 w 94"/>
                <a:gd name="T9" fmla="*/ 90 h 98"/>
                <a:gd name="T10" fmla="*/ 58 w 94"/>
                <a:gd name="T11" fmla="*/ 95 h 98"/>
                <a:gd name="T12" fmla="*/ 51 w 94"/>
                <a:gd name="T13" fmla="*/ 96 h 98"/>
                <a:gd name="T14" fmla="*/ 45 w 94"/>
                <a:gd name="T15" fmla="*/ 98 h 98"/>
                <a:gd name="T16" fmla="*/ 38 w 94"/>
                <a:gd name="T17" fmla="*/ 96 h 98"/>
                <a:gd name="T18" fmla="*/ 31 w 94"/>
                <a:gd name="T19" fmla="*/ 95 h 98"/>
                <a:gd name="T20" fmla="*/ 23 w 94"/>
                <a:gd name="T21" fmla="*/ 91 h 98"/>
                <a:gd name="T22" fmla="*/ 17 w 94"/>
                <a:gd name="T23" fmla="*/ 88 h 98"/>
                <a:gd name="T24" fmla="*/ 12 w 94"/>
                <a:gd name="T25" fmla="*/ 84 h 98"/>
                <a:gd name="T26" fmla="*/ 7 w 94"/>
                <a:gd name="T27" fmla="*/ 79 h 98"/>
                <a:gd name="T28" fmla="*/ 4 w 94"/>
                <a:gd name="T29" fmla="*/ 76 h 98"/>
                <a:gd name="T30" fmla="*/ 2 w 94"/>
                <a:gd name="T31" fmla="*/ 70 h 98"/>
                <a:gd name="T32" fmla="*/ 0 w 94"/>
                <a:gd name="T33" fmla="*/ 65 h 98"/>
                <a:gd name="T34" fmla="*/ 0 w 94"/>
                <a:gd name="T35" fmla="*/ 60 h 98"/>
                <a:gd name="T36" fmla="*/ 0 w 94"/>
                <a:gd name="T37" fmla="*/ 55 h 98"/>
                <a:gd name="T38" fmla="*/ 2 w 94"/>
                <a:gd name="T39" fmla="*/ 48 h 98"/>
                <a:gd name="T40" fmla="*/ 5 w 94"/>
                <a:gd name="T41" fmla="*/ 41 h 98"/>
                <a:gd name="T42" fmla="*/ 28 w 94"/>
                <a:gd name="T43" fmla="*/ 0 h 98"/>
                <a:gd name="T44" fmla="*/ 51 w 94"/>
                <a:gd name="T45" fmla="*/ 13 h 98"/>
                <a:gd name="T46" fmla="*/ 26 w 94"/>
                <a:gd name="T47" fmla="*/ 55 h 98"/>
                <a:gd name="T48" fmla="*/ 23 w 94"/>
                <a:gd name="T49" fmla="*/ 60 h 98"/>
                <a:gd name="T50" fmla="*/ 24 w 94"/>
                <a:gd name="T51" fmla="*/ 65 h 98"/>
                <a:gd name="T52" fmla="*/ 26 w 94"/>
                <a:gd name="T53" fmla="*/ 70 h 98"/>
                <a:gd name="T54" fmla="*/ 31 w 94"/>
                <a:gd name="T55" fmla="*/ 74 h 98"/>
                <a:gd name="T56" fmla="*/ 37 w 94"/>
                <a:gd name="T57" fmla="*/ 76 h 98"/>
                <a:gd name="T58" fmla="*/ 42 w 94"/>
                <a:gd name="T59" fmla="*/ 76 h 98"/>
                <a:gd name="T60" fmla="*/ 45 w 94"/>
                <a:gd name="T61" fmla="*/ 74 h 98"/>
                <a:gd name="T62" fmla="*/ 49 w 94"/>
                <a:gd name="T63" fmla="*/ 69 h 98"/>
                <a:gd name="T64" fmla="*/ 73 w 94"/>
                <a:gd name="T65" fmla="*/ 2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4" h="98">
                  <a:moveTo>
                    <a:pt x="73" y="27"/>
                  </a:moveTo>
                  <a:lnTo>
                    <a:pt x="94" y="39"/>
                  </a:lnTo>
                  <a:lnTo>
                    <a:pt x="72" y="79"/>
                  </a:lnTo>
                  <a:lnTo>
                    <a:pt x="68" y="86"/>
                  </a:lnTo>
                  <a:lnTo>
                    <a:pt x="63" y="90"/>
                  </a:lnTo>
                  <a:lnTo>
                    <a:pt x="58" y="95"/>
                  </a:lnTo>
                  <a:lnTo>
                    <a:pt x="51" y="96"/>
                  </a:lnTo>
                  <a:lnTo>
                    <a:pt x="45" y="98"/>
                  </a:lnTo>
                  <a:lnTo>
                    <a:pt x="38" y="96"/>
                  </a:lnTo>
                  <a:lnTo>
                    <a:pt x="31" y="95"/>
                  </a:lnTo>
                  <a:lnTo>
                    <a:pt x="23" y="91"/>
                  </a:lnTo>
                  <a:lnTo>
                    <a:pt x="17" y="88"/>
                  </a:lnTo>
                  <a:lnTo>
                    <a:pt x="12" y="84"/>
                  </a:lnTo>
                  <a:lnTo>
                    <a:pt x="7" y="79"/>
                  </a:lnTo>
                  <a:lnTo>
                    <a:pt x="4" y="76"/>
                  </a:lnTo>
                  <a:lnTo>
                    <a:pt x="2" y="70"/>
                  </a:lnTo>
                  <a:lnTo>
                    <a:pt x="0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2" y="48"/>
                  </a:lnTo>
                  <a:lnTo>
                    <a:pt x="5" y="41"/>
                  </a:lnTo>
                  <a:lnTo>
                    <a:pt x="28" y="0"/>
                  </a:lnTo>
                  <a:lnTo>
                    <a:pt x="51" y="13"/>
                  </a:lnTo>
                  <a:lnTo>
                    <a:pt x="26" y="55"/>
                  </a:lnTo>
                  <a:lnTo>
                    <a:pt x="23" y="60"/>
                  </a:lnTo>
                  <a:lnTo>
                    <a:pt x="24" y="65"/>
                  </a:lnTo>
                  <a:lnTo>
                    <a:pt x="26" y="70"/>
                  </a:lnTo>
                  <a:lnTo>
                    <a:pt x="31" y="74"/>
                  </a:lnTo>
                  <a:lnTo>
                    <a:pt x="37" y="76"/>
                  </a:lnTo>
                  <a:lnTo>
                    <a:pt x="42" y="76"/>
                  </a:lnTo>
                  <a:lnTo>
                    <a:pt x="45" y="74"/>
                  </a:lnTo>
                  <a:lnTo>
                    <a:pt x="49" y="69"/>
                  </a:lnTo>
                  <a:lnTo>
                    <a:pt x="73" y="2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0">
              <a:extLst>
                <a:ext uri="{FF2B5EF4-FFF2-40B4-BE49-F238E27FC236}">
                  <a16:creationId xmlns:a16="http://schemas.microsoft.com/office/drawing/2014/main" xmlns="" id="{48F029D1-159D-43E0-B955-103A0336B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1613" y="563563"/>
              <a:ext cx="177800" cy="174625"/>
            </a:xfrm>
            <a:custGeom>
              <a:avLst/>
              <a:gdLst>
                <a:gd name="T0" fmla="*/ 54 w 112"/>
                <a:gd name="T1" fmla="*/ 0 h 110"/>
                <a:gd name="T2" fmla="*/ 71 w 112"/>
                <a:gd name="T3" fmla="*/ 16 h 110"/>
                <a:gd name="T4" fmla="*/ 64 w 112"/>
                <a:gd name="T5" fmla="*/ 68 h 110"/>
                <a:gd name="T6" fmla="*/ 94 w 112"/>
                <a:gd name="T7" fmla="*/ 37 h 110"/>
                <a:gd name="T8" fmla="*/ 112 w 112"/>
                <a:gd name="T9" fmla="*/ 52 h 110"/>
                <a:gd name="T10" fmla="*/ 57 w 112"/>
                <a:gd name="T11" fmla="*/ 110 h 110"/>
                <a:gd name="T12" fmla="*/ 40 w 112"/>
                <a:gd name="T13" fmla="*/ 94 h 110"/>
                <a:gd name="T14" fmla="*/ 47 w 112"/>
                <a:gd name="T15" fmla="*/ 42 h 110"/>
                <a:gd name="T16" fmla="*/ 17 w 112"/>
                <a:gd name="T17" fmla="*/ 75 h 110"/>
                <a:gd name="T18" fmla="*/ 0 w 112"/>
                <a:gd name="T19" fmla="*/ 59 h 110"/>
                <a:gd name="T20" fmla="*/ 54 w 112"/>
                <a:gd name="T2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2" h="110">
                  <a:moveTo>
                    <a:pt x="54" y="0"/>
                  </a:moveTo>
                  <a:lnTo>
                    <a:pt x="71" y="16"/>
                  </a:lnTo>
                  <a:lnTo>
                    <a:pt x="64" y="68"/>
                  </a:lnTo>
                  <a:lnTo>
                    <a:pt x="94" y="37"/>
                  </a:lnTo>
                  <a:lnTo>
                    <a:pt x="112" y="52"/>
                  </a:lnTo>
                  <a:lnTo>
                    <a:pt x="57" y="110"/>
                  </a:lnTo>
                  <a:lnTo>
                    <a:pt x="40" y="94"/>
                  </a:lnTo>
                  <a:lnTo>
                    <a:pt x="47" y="42"/>
                  </a:lnTo>
                  <a:lnTo>
                    <a:pt x="17" y="75"/>
                  </a:lnTo>
                  <a:lnTo>
                    <a:pt x="0" y="59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1">
              <a:extLst>
                <a:ext uri="{FF2B5EF4-FFF2-40B4-BE49-F238E27FC236}">
                  <a16:creationId xmlns:a16="http://schemas.microsoft.com/office/drawing/2014/main" xmlns="" id="{7CF851F7-F1CC-450C-A78E-A0C2A7AB0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676" y="696913"/>
              <a:ext cx="123825" cy="107950"/>
            </a:xfrm>
            <a:custGeom>
              <a:avLst/>
              <a:gdLst>
                <a:gd name="T0" fmla="*/ 63 w 78"/>
                <a:gd name="T1" fmla="*/ 0 h 68"/>
                <a:gd name="T2" fmla="*/ 78 w 78"/>
                <a:gd name="T3" fmla="*/ 19 h 68"/>
                <a:gd name="T4" fmla="*/ 16 w 78"/>
                <a:gd name="T5" fmla="*/ 68 h 68"/>
                <a:gd name="T6" fmla="*/ 0 w 78"/>
                <a:gd name="T7" fmla="*/ 49 h 68"/>
                <a:gd name="T8" fmla="*/ 63 w 78"/>
                <a:gd name="T9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68">
                  <a:moveTo>
                    <a:pt x="63" y="0"/>
                  </a:moveTo>
                  <a:lnTo>
                    <a:pt x="78" y="19"/>
                  </a:lnTo>
                  <a:lnTo>
                    <a:pt x="16" y="68"/>
                  </a:lnTo>
                  <a:lnTo>
                    <a:pt x="0" y="49"/>
                  </a:lnTo>
                  <a:lnTo>
                    <a:pt x="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2">
              <a:extLst>
                <a:ext uri="{FF2B5EF4-FFF2-40B4-BE49-F238E27FC236}">
                  <a16:creationId xmlns:a16="http://schemas.microsoft.com/office/drawing/2014/main" xmlns="" id="{50F4166B-D9F9-4C66-BC0C-7905D6D91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526" y="768350"/>
              <a:ext cx="153988" cy="141288"/>
            </a:xfrm>
            <a:custGeom>
              <a:avLst/>
              <a:gdLst>
                <a:gd name="T0" fmla="*/ 55 w 97"/>
                <a:gd name="T1" fmla="*/ 0 h 89"/>
                <a:gd name="T2" fmla="*/ 68 w 97"/>
                <a:gd name="T3" fmla="*/ 23 h 89"/>
                <a:gd name="T4" fmla="*/ 26 w 97"/>
                <a:gd name="T5" fmla="*/ 67 h 89"/>
                <a:gd name="T6" fmla="*/ 85 w 97"/>
                <a:gd name="T7" fmla="*/ 54 h 89"/>
                <a:gd name="T8" fmla="*/ 97 w 97"/>
                <a:gd name="T9" fmla="*/ 77 h 89"/>
                <a:gd name="T10" fmla="*/ 13 w 97"/>
                <a:gd name="T11" fmla="*/ 89 h 89"/>
                <a:gd name="T12" fmla="*/ 0 w 97"/>
                <a:gd name="T13" fmla="*/ 67 h 89"/>
                <a:gd name="T14" fmla="*/ 55 w 97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89">
                  <a:moveTo>
                    <a:pt x="55" y="0"/>
                  </a:moveTo>
                  <a:lnTo>
                    <a:pt x="68" y="23"/>
                  </a:lnTo>
                  <a:lnTo>
                    <a:pt x="26" y="67"/>
                  </a:lnTo>
                  <a:lnTo>
                    <a:pt x="85" y="54"/>
                  </a:lnTo>
                  <a:lnTo>
                    <a:pt x="97" y="77"/>
                  </a:lnTo>
                  <a:lnTo>
                    <a:pt x="13" y="89"/>
                  </a:lnTo>
                  <a:lnTo>
                    <a:pt x="0" y="67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3">
              <a:extLst>
                <a:ext uri="{FF2B5EF4-FFF2-40B4-BE49-F238E27FC236}">
                  <a16:creationId xmlns:a16="http://schemas.microsoft.com/office/drawing/2014/main" xmlns="" id="{09C370A8-DDE4-4E60-859B-13DEC44B0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4501" y="941388"/>
              <a:ext cx="152400" cy="141288"/>
            </a:xfrm>
            <a:custGeom>
              <a:avLst/>
              <a:gdLst>
                <a:gd name="T0" fmla="*/ 75 w 96"/>
                <a:gd name="T1" fmla="*/ 0 h 89"/>
                <a:gd name="T2" fmla="*/ 96 w 96"/>
                <a:gd name="T3" fmla="*/ 62 h 89"/>
                <a:gd name="T4" fmla="*/ 81 w 96"/>
                <a:gd name="T5" fmla="*/ 68 h 89"/>
                <a:gd name="T6" fmla="*/ 69 w 96"/>
                <a:gd name="T7" fmla="*/ 29 h 89"/>
                <a:gd name="T8" fmla="*/ 56 w 96"/>
                <a:gd name="T9" fmla="*/ 33 h 89"/>
                <a:gd name="T10" fmla="*/ 69 w 96"/>
                <a:gd name="T11" fmla="*/ 69 h 89"/>
                <a:gd name="T12" fmla="*/ 53 w 96"/>
                <a:gd name="T13" fmla="*/ 75 h 89"/>
                <a:gd name="T14" fmla="*/ 41 w 96"/>
                <a:gd name="T15" fmla="*/ 38 h 89"/>
                <a:gd name="T16" fmla="*/ 25 w 96"/>
                <a:gd name="T17" fmla="*/ 43 h 89"/>
                <a:gd name="T18" fmla="*/ 39 w 96"/>
                <a:gd name="T19" fmla="*/ 83 h 89"/>
                <a:gd name="T20" fmla="*/ 21 w 96"/>
                <a:gd name="T21" fmla="*/ 89 h 89"/>
                <a:gd name="T22" fmla="*/ 0 w 96"/>
                <a:gd name="T23" fmla="*/ 24 h 89"/>
                <a:gd name="T24" fmla="*/ 75 w 96"/>
                <a:gd name="T2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89">
                  <a:moveTo>
                    <a:pt x="75" y="0"/>
                  </a:moveTo>
                  <a:lnTo>
                    <a:pt x="96" y="62"/>
                  </a:lnTo>
                  <a:lnTo>
                    <a:pt x="81" y="68"/>
                  </a:lnTo>
                  <a:lnTo>
                    <a:pt x="69" y="29"/>
                  </a:lnTo>
                  <a:lnTo>
                    <a:pt x="56" y="33"/>
                  </a:lnTo>
                  <a:lnTo>
                    <a:pt x="69" y="69"/>
                  </a:lnTo>
                  <a:lnTo>
                    <a:pt x="53" y="75"/>
                  </a:lnTo>
                  <a:lnTo>
                    <a:pt x="41" y="38"/>
                  </a:lnTo>
                  <a:lnTo>
                    <a:pt x="25" y="43"/>
                  </a:lnTo>
                  <a:lnTo>
                    <a:pt x="39" y="83"/>
                  </a:lnTo>
                  <a:lnTo>
                    <a:pt x="21" y="89"/>
                  </a:lnTo>
                  <a:lnTo>
                    <a:pt x="0" y="24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4">
              <a:extLst>
                <a:ext uri="{FF2B5EF4-FFF2-40B4-BE49-F238E27FC236}">
                  <a16:creationId xmlns:a16="http://schemas.microsoft.com/office/drawing/2014/main" xmlns="" id="{67DA9829-58A0-40B7-927D-A09675BDD7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7363" y="1106488"/>
              <a:ext cx="134938" cy="139700"/>
            </a:xfrm>
            <a:custGeom>
              <a:avLst/>
              <a:gdLst>
                <a:gd name="T0" fmla="*/ 50 w 85"/>
                <a:gd name="T1" fmla="*/ 28 h 88"/>
                <a:gd name="T2" fmla="*/ 50 w 85"/>
                <a:gd name="T3" fmla="*/ 39 h 88"/>
                <a:gd name="T4" fmla="*/ 52 w 85"/>
                <a:gd name="T5" fmla="*/ 40 h 88"/>
                <a:gd name="T6" fmla="*/ 54 w 85"/>
                <a:gd name="T7" fmla="*/ 44 h 88"/>
                <a:gd name="T8" fmla="*/ 54 w 85"/>
                <a:gd name="T9" fmla="*/ 47 h 88"/>
                <a:gd name="T10" fmla="*/ 55 w 85"/>
                <a:gd name="T11" fmla="*/ 49 h 88"/>
                <a:gd name="T12" fmla="*/ 59 w 85"/>
                <a:gd name="T13" fmla="*/ 49 h 88"/>
                <a:gd name="T14" fmla="*/ 61 w 85"/>
                <a:gd name="T15" fmla="*/ 49 h 88"/>
                <a:gd name="T16" fmla="*/ 64 w 85"/>
                <a:gd name="T17" fmla="*/ 49 h 88"/>
                <a:gd name="T18" fmla="*/ 66 w 85"/>
                <a:gd name="T19" fmla="*/ 46 h 88"/>
                <a:gd name="T20" fmla="*/ 68 w 85"/>
                <a:gd name="T21" fmla="*/ 42 h 88"/>
                <a:gd name="T22" fmla="*/ 68 w 85"/>
                <a:gd name="T23" fmla="*/ 37 h 88"/>
                <a:gd name="T24" fmla="*/ 66 w 85"/>
                <a:gd name="T25" fmla="*/ 26 h 88"/>
                <a:gd name="T26" fmla="*/ 50 w 85"/>
                <a:gd name="T27" fmla="*/ 28 h 88"/>
                <a:gd name="T28" fmla="*/ 0 w 85"/>
                <a:gd name="T29" fmla="*/ 9 h 88"/>
                <a:gd name="T30" fmla="*/ 78 w 85"/>
                <a:gd name="T31" fmla="*/ 0 h 88"/>
                <a:gd name="T32" fmla="*/ 83 w 85"/>
                <a:gd name="T33" fmla="*/ 40 h 88"/>
                <a:gd name="T34" fmla="*/ 85 w 85"/>
                <a:gd name="T35" fmla="*/ 47 h 88"/>
                <a:gd name="T36" fmla="*/ 85 w 85"/>
                <a:gd name="T37" fmla="*/ 53 h 88"/>
                <a:gd name="T38" fmla="*/ 83 w 85"/>
                <a:gd name="T39" fmla="*/ 58 h 88"/>
                <a:gd name="T40" fmla="*/ 82 w 85"/>
                <a:gd name="T41" fmla="*/ 63 h 88"/>
                <a:gd name="T42" fmla="*/ 78 w 85"/>
                <a:gd name="T43" fmla="*/ 68 h 88"/>
                <a:gd name="T44" fmla="*/ 73 w 85"/>
                <a:gd name="T45" fmla="*/ 72 h 88"/>
                <a:gd name="T46" fmla="*/ 66 w 85"/>
                <a:gd name="T47" fmla="*/ 74 h 88"/>
                <a:gd name="T48" fmla="*/ 59 w 85"/>
                <a:gd name="T49" fmla="*/ 74 h 88"/>
                <a:gd name="T50" fmla="*/ 54 w 85"/>
                <a:gd name="T51" fmla="*/ 72 h 88"/>
                <a:gd name="T52" fmla="*/ 48 w 85"/>
                <a:gd name="T53" fmla="*/ 70 h 88"/>
                <a:gd name="T54" fmla="*/ 45 w 85"/>
                <a:gd name="T55" fmla="*/ 65 h 88"/>
                <a:gd name="T56" fmla="*/ 43 w 85"/>
                <a:gd name="T57" fmla="*/ 61 h 88"/>
                <a:gd name="T58" fmla="*/ 42 w 85"/>
                <a:gd name="T59" fmla="*/ 58 h 88"/>
                <a:gd name="T60" fmla="*/ 40 w 85"/>
                <a:gd name="T61" fmla="*/ 61 h 88"/>
                <a:gd name="T62" fmla="*/ 38 w 85"/>
                <a:gd name="T63" fmla="*/ 65 h 88"/>
                <a:gd name="T64" fmla="*/ 38 w 85"/>
                <a:gd name="T65" fmla="*/ 67 h 88"/>
                <a:gd name="T66" fmla="*/ 35 w 85"/>
                <a:gd name="T67" fmla="*/ 68 h 88"/>
                <a:gd name="T68" fmla="*/ 33 w 85"/>
                <a:gd name="T69" fmla="*/ 72 h 88"/>
                <a:gd name="T70" fmla="*/ 31 w 85"/>
                <a:gd name="T71" fmla="*/ 72 h 88"/>
                <a:gd name="T72" fmla="*/ 8 w 85"/>
                <a:gd name="T73" fmla="*/ 88 h 88"/>
                <a:gd name="T74" fmla="*/ 7 w 85"/>
                <a:gd name="T75" fmla="*/ 60 h 88"/>
                <a:gd name="T76" fmla="*/ 29 w 85"/>
                <a:gd name="T77" fmla="*/ 44 h 88"/>
                <a:gd name="T78" fmla="*/ 33 w 85"/>
                <a:gd name="T79" fmla="*/ 40 h 88"/>
                <a:gd name="T80" fmla="*/ 35 w 85"/>
                <a:gd name="T81" fmla="*/ 39 h 88"/>
                <a:gd name="T82" fmla="*/ 35 w 85"/>
                <a:gd name="T83" fmla="*/ 35 h 88"/>
                <a:gd name="T84" fmla="*/ 35 w 85"/>
                <a:gd name="T85" fmla="*/ 32 h 88"/>
                <a:gd name="T86" fmla="*/ 35 w 85"/>
                <a:gd name="T87" fmla="*/ 30 h 88"/>
                <a:gd name="T88" fmla="*/ 3 w 85"/>
                <a:gd name="T89" fmla="*/ 33 h 88"/>
                <a:gd name="T90" fmla="*/ 0 w 85"/>
                <a:gd name="T91" fmla="*/ 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5" h="88">
                  <a:moveTo>
                    <a:pt x="50" y="28"/>
                  </a:moveTo>
                  <a:lnTo>
                    <a:pt x="50" y="39"/>
                  </a:lnTo>
                  <a:lnTo>
                    <a:pt x="52" y="40"/>
                  </a:lnTo>
                  <a:lnTo>
                    <a:pt x="54" y="44"/>
                  </a:lnTo>
                  <a:lnTo>
                    <a:pt x="54" y="47"/>
                  </a:lnTo>
                  <a:lnTo>
                    <a:pt x="55" y="49"/>
                  </a:lnTo>
                  <a:lnTo>
                    <a:pt x="59" y="49"/>
                  </a:lnTo>
                  <a:lnTo>
                    <a:pt x="61" y="49"/>
                  </a:lnTo>
                  <a:lnTo>
                    <a:pt x="64" y="49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68" y="37"/>
                  </a:lnTo>
                  <a:lnTo>
                    <a:pt x="66" y="26"/>
                  </a:lnTo>
                  <a:lnTo>
                    <a:pt x="50" y="28"/>
                  </a:lnTo>
                  <a:close/>
                  <a:moveTo>
                    <a:pt x="0" y="9"/>
                  </a:moveTo>
                  <a:lnTo>
                    <a:pt x="78" y="0"/>
                  </a:lnTo>
                  <a:lnTo>
                    <a:pt x="83" y="40"/>
                  </a:lnTo>
                  <a:lnTo>
                    <a:pt x="85" y="47"/>
                  </a:lnTo>
                  <a:lnTo>
                    <a:pt x="85" y="53"/>
                  </a:lnTo>
                  <a:lnTo>
                    <a:pt x="83" y="58"/>
                  </a:lnTo>
                  <a:lnTo>
                    <a:pt x="82" y="63"/>
                  </a:lnTo>
                  <a:lnTo>
                    <a:pt x="78" y="68"/>
                  </a:lnTo>
                  <a:lnTo>
                    <a:pt x="73" y="72"/>
                  </a:lnTo>
                  <a:lnTo>
                    <a:pt x="66" y="74"/>
                  </a:lnTo>
                  <a:lnTo>
                    <a:pt x="59" y="74"/>
                  </a:lnTo>
                  <a:lnTo>
                    <a:pt x="54" y="72"/>
                  </a:lnTo>
                  <a:lnTo>
                    <a:pt x="48" y="70"/>
                  </a:lnTo>
                  <a:lnTo>
                    <a:pt x="45" y="65"/>
                  </a:lnTo>
                  <a:lnTo>
                    <a:pt x="43" y="61"/>
                  </a:lnTo>
                  <a:lnTo>
                    <a:pt x="42" y="58"/>
                  </a:lnTo>
                  <a:lnTo>
                    <a:pt x="40" y="61"/>
                  </a:lnTo>
                  <a:lnTo>
                    <a:pt x="38" y="65"/>
                  </a:lnTo>
                  <a:lnTo>
                    <a:pt x="38" y="67"/>
                  </a:lnTo>
                  <a:lnTo>
                    <a:pt x="35" y="68"/>
                  </a:lnTo>
                  <a:lnTo>
                    <a:pt x="33" y="72"/>
                  </a:lnTo>
                  <a:lnTo>
                    <a:pt x="31" y="72"/>
                  </a:lnTo>
                  <a:lnTo>
                    <a:pt x="8" y="88"/>
                  </a:lnTo>
                  <a:lnTo>
                    <a:pt x="7" y="60"/>
                  </a:lnTo>
                  <a:lnTo>
                    <a:pt x="29" y="44"/>
                  </a:lnTo>
                  <a:lnTo>
                    <a:pt x="33" y="40"/>
                  </a:lnTo>
                  <a:lnTo>
                    <a:pt x="35" y="39"/>
                  </a:lnTo>
                  <a:lnTo>
                    <a:pt x="35" y="35"/>
                  </a:lnTo>
                  <a:lnTo>
                    <a:pt x="35" y="32"/>
                  </a:lnTo>
                  <a:lnTo>
                    <a:pt x="35" y="30"/>
                  </a:lnTo>
                  <a:lnTo>
                    <a:pt x="3" y="33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5">
              <a:extLst>
                <a:ext uri="{FF2B5EF4-FFF2-40B4-BE49-F238E27FC236}">
                  <a16:creationId xmlns:a16="http://schemas.microsoft.com/office/drawing/2014/main" xmlns="" id="{048DC0B1-E988-4E7B-89B9-39C99342D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5301" y="1273175"/>
              <a:ext cx="130175" cy="114300"/>
            </a:xfrm>
            <a:custGeom>
              <a:avLst/>
              <a:gdLst>
                <a:gd name="T0" fmla="*/ 30 w 82"/>
                <a:gd name="T1" fmla="*/ 23 h 72"/>
                <a:gd name="T2" fmla="*/ 21 w 82"/>
                <a:gd name="T3" fmla="*/ 24 h 72"/>
                <a:gd name="T4" fmla="*/ 16 w 82"/>
                <a:gd name="T5" fmla="*/ 31 h 72"/>
                <a:gd name="T6" fmla="*/ 16 w 82"/>
                <a:gd name="T7" fmla="*/ 40 h 72"/>
                <a:gd name="T8" fmla="*/ 19 w 82"/>
                <a:gd name="T9" fmla="*/ 47 h 72"/>
                <a:gd name="T10" fmla="*/ 26 w 82"/>
                <a:gd name="T11" fmla="*/ 47 h 72"/>
                <a:gd name="T12" fmla="*/ 30 w 82"/>
                <a:gd name="T13" fmla="*/ 42 h 72"/>
                <a:gd name="T14" fmla="*/ 33 w 82"/>
                <a:gd name="T15" fmla="*/ 33 h 72"/>
                <a:gd name="T16" fmla="*/ 42 w 82"/>
                <a:gd name="T17" fmla="*/ 16 h 72"/>
                <a:gd name="T18" fmla="*/ 50 w 82"/>
                <a:gd name="T19" fmla="*/ 7 h 72"/>
                <a:gd name="T20" fmla="*/ 61 w 82"/>
                <a:gd name="T21" fmla="*/ 5 h 72"/>
                <a:gd name="T22" fmla="*/ 73 w 82"/>
                <a:gd name="T23" fmla="*/ 9 h 72"/>
                <a:gd name="T24" fmla="*/ 80 w 82"/>
                <a:gd name="T25" fmla="*/ 21 h 72"/>
                <a:gd name="T26" fmla="*/ 82 w 82"/>
                <a:gd name="T27" fmla="*/ 33 h 72"/>
                <a:gd name="T28" fmla="*/ 80 w 82"/>
                <a:gd name="T29" fmla="*/ 49 h 72"/>
                <a:gd name="T30" fmla="*/ 75 w 82"/>
                <a:gd name="T31" fmla="*/ 63 h 72"/>
                <a:gd name="T32" fmla="*/ 63 w 82"/>
                <a:gd name="T33" fmla="*/ 70 h 72"/>
                <a:gd name="T34" fmla="*/ 56 w 82"/>
                <a:gd name="T35" fmla="*/ 47 h 72"/>
                <a:gd name="T36" fmla="*/ 64 w 82"/>
                <a:gd name="T37" fmla="*/ 45 h 72"/>
                <a:gd name="T38" fmla="*/ 68 w 82"/>
                <a:gd name="T39" fmla="*/ 37 h 72"/>
                <a:gd name="T40" fmla="*/ 66 w 82"/>
                <a:gd name="T41" fmla="*/ 30 h 72"/>
                <a:gd name="T42" fmla="*/ 61 w 82"/>
                <a:gd name="T43" fmla="*/ 28 h 72"/>
                <a:gd name="T44" fmla="*/ 57 w 82"/>
                <a:gd name="T45" fmla="*/ 30 h 72"/>
                <a:gd name="T46" fmla="*/ 54 w 82"/>
                <a:gd name="T47" fmla="*/ 37 h 72"/>
                <a:gd name="T48" fmla="*/ 49 w 82"/>
                <a:gd name="T49" fmla="*/ 54 h 72"/>
                <a:gd name="T50" fmla="*/ 42 w 82"/>
                <a:gd name="T51" fmla="*/ 65 h 72"/>
                <a:gd name="T52" fmla="*/ 31 w 82"/>
                <a:gd name="T53" fmla="*/ 72 h 72"/>
                <a:gd name="T54" fmla="*/ 17 w 82"/>
                <a:gd name="T55" fmla="*/ 70 h 72"/>
                <a:gd name="T56" fmla="*/ 5 w 82"/>
                <a:gd name="T57" fmla="*/ 61 h 72"/>
                <a:gd name="T58" fmla="*/ 0 w 82"/>
                <a:gd name="T59" fmla="*/ 47 h 72"/>
                <a:gd name="T60" fmla="*/ 0 w 82"/>
                <a:gd name="T61" fmla="*/ 35 h 72"/>
                <a:gd name="T62" fmla="*/ 3 w 82"/>
                <a:gd name="T63" fmla="*/ 17 h 72"/>
                <a:gd name="T64" fmla="*/ 10 w 82"/>
                <a:gd name="T65" fmla="*/ 7 h 72"/>
                <a:gd name="T66" fmla="*/ 23 w 82"/>
                <a:gd name="T6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" h="72">
                  <a:moveTo>
                    <a:pt x="30" y="0"/>
                  </a:moveTo>
                  <a:lnTo>
                    <a:pt x="30" y="23"/>
                  </a:lnTo>
                  <a:lnTo>
                    <a:pt x="24" y="23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6" y="31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7" y="44"/>
                  </a:lnTo>
                  <a:lnTo>
                    <a:pt x="19" y="47"/>
                  </a:lnTo>
                  <a:lnTo>
                    <a:pt x="23" y="47"/>
                  </a:lnTo>
                  <a:lnTo>
                    <a:pt x="26" y="47"/>
                  </a:lnTo>
                  <a:lnTo>
                    <a:pt x="28" y="45"/>
                  </a:lnTo>
                  <a:lnTo>
                    <a:pt x="30" y="42"/>
                  </a:lnTo>
                  <a:lnTo>
                    <a:pt x="31" y="38"/>
                  </a:lnTo>
                  <a:lnTo>
                    <a:pt x="33" y="33"/>
                  </a:lnTo>
                  <a:lnTo>
                    <a:pt x="37" y="23"/>
                  </a:lnTo>
                  <a:lnTo>
                    <a:pt x="42" y="16"/>
                  </a:lnTo>
                  <a:lnTo>
                    <a:pt x="45" y="11"/>
                  </a:lnTo>
                  <a:lnTo>
                    <a:pt x="50" y="7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8" y="5"/>
                  </a:lnTo>
                  <a:lnTo>
                    <a:pt x="73" y="9"/>
                  </a:lnTo>
                  <a:lnTo>
                    <a:pt x="77" y="14"/>
                  </a:lnTo>
                  <a:lnTo>
                    <a:pt x="80" y="21"/>
                  </a:lnTo>
                  <a:lnTo>
                    <a:pt x="82" y="26"/>
                  </a:lnTo>
                  <a:lnTo>
                    <a:pt x="82" y="33"/>
                  </a:lnTo>
                  <a:lnTo>
                    <a:pt x="82" y="40"/>
                  </a:lnTo>
                  <a:lnTo>
                    <a:pt x="80" y="49"/>
                  </a:lnTo>
                  <a:lnTo>
                    <a:pt x="78" y="58"/>
                  </a:lnTo>
                  <a:lnTo>
                    <a:pt x="75" y="63"/>
                  </a:lnTo>
                  <a:lnTo>
                    <a:pt x="70" y="68"/>
                  </a:lnTo>
                  <a:lnTo>
                    <a:pt x="63" y="70"/>
                  </a:lnTo>
                  <a:lnTo>
                    <a:pt x="56" y="72"/>
                  </a:lnTo>
                  <a:lnTo>
                    <a:pt x="56" y="47"/>
                  </a:lnTo>
                  <a:lnTo>
                    <a:pt x="61" y="47"/>
                  </a:lnTo>
                  <a:lnTo>
                    <a:pt x="64" y="45"/>
                  </a:lnTo>
                  <a:lnTo>
                    <a:pt x="66" y="42"/>
                  </a:lnTo>
                  <a:lnTo>
                    <a:pt x="68" y="37"/>
                  </a:lnTo>
                  <a:lnTo>
                    <a:pt x="68" y="33"/>
                  </a:lnTo>
                  <a:lnTo>
                    <a:pt x="66" y="30"/>
                  </a:lnTo>
                  <a:lnTo>
                    <a:pt x="64" y="28"/>
                  </a:lnTo>
                  <a:lnTo>
                    <a:pt x="61" y="28"/>
                  </a:lnTo>
                  <a:lnTo>
                    <a:pt x="59" y="28"/>
                  </a:lnTo>
                  <a:lnTo>
                    <a:pt x="57" y="30"/>
                  </a:lnTo>
                  <a:lnTo>
                    <a:pt x="56" y="31"/>
                  </a:lnTo>
                  <a:lnTo>
                    <a:pt x="54" y="37"/>
                  </a:lnTo>
                  <a:lnTo>
                    <a:pt x="52" y="47"/>
                  </a:lnTo>
                  <a:lnTo>
                    <a:pt x="49" y="54"/>
                  </a:lnTo>
                  <a:lnTo>
                    <a:pt x="45" y="59"/>
                  </a:lnTo>
                  <a:lnTo>
                    <a:pt x="42" y="65"/>
                  </a:lnTo>
                  <a:lnTo>
                    <a:pt x="37" y="70"/>
                  </a:lnTo>
                  <a:lnTo>
                    <a:pt x="31" y="72"/>
                  </a:lnTo>
                  <a:lnTo>
                    <a:pt x="24" y="72"/>
                  </a:lnTo>
                  <a:lnTo>
                    <a:pt x="17" y="70"/>
                  </a:lnTo>
                  <a:lnTo>
                    <a:pt x="10" y="66"/>
                  </a:lnTo>
                  <a:lnTo>
                    <a:pt x="5" y="61"/>
                  </a:lnTo>
                  <a:lnTo>
                    <a:pt x="2" y="54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2" y="24"/>
                  </a:lnTo>
                  <a:lnTo>
                    <a:pt x="3" y="17"/>
                  </a:lnTo>
                  <a:lnTo>
                    <a:pt x="5" y="11"/>
                  </a:lnTo>
                  <a:lnTo>
                    <a:pt x="10" y="7"/>
                  </a:lnTo>
                  <a:lnTo>
                    <a:pt x="16" y="2"/>
                  </a:lnTo>
                  <a:lnTo>
                    <a:pt x="23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6">
              <a:extLst>
                <a:ext uri="{FF2B5EF4-FFF2-40B4-BE49-F238E27FC236}">
                  <a16:creationId xmlns:a16="http://schemas.microsoft.com/office/drawing/2014/main" xmlns="" id="{8003D94B-AE78-4267-A4D0-512365D1F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1422400"/>
              <a:ext cx="131763" cy="66675"/>
            </a:xfrm>
            <a:custGeom>
              <a:avLst/>
              <a:gdLst>
                <a:gd name="T0" fmla="*/ 83 w 83"/>
                <a:gd name="T1" fmla="*/ 18 h 42"/>
                <a:gd name="T2" fmla="*/ 76 w 83"/>
                <a:gd name="T3" fmla="*/ 42 h 42"/>
                <a:gd name="T4" fmla="*/ 0 w 83"/>
                <a:gd name="T5" fmla="*/ 23 h 42"/>
                <a:gd name="T6" fmla="*/ 5 w 83"/>
                <a:gd name="T7" fmla="*/ 0 h 42"/>
                <a:gd name="T8" fmla="*/ 83 w 83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2">
                  <a:moveTo>
                    <a:pt x="83" y="18"/>
                  </a:moveTo>
                  <a:lnTo>
                    <a:pt x="76" y="42"/>
                  </a:lnTo>
                  <a:lnTo>
                    <a:pt x="0" y="23"/>
                  </a:lnTo>
                  <a:lnTo>
                    <a:pt x="5" y="0"/>
                  </a:lnTo>
                  <a:lnTo>
                    <a:pt x="83" y="1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27">
              <a:extLst>
                <a:ext uri="{FF2B5EF4-FFF2-40B4-BE49-F238E27FC236}">
                  <a16:creationId xmlns:a16="http://schemas.microsoft.com/office/drawing/2014/main" xmlns="" id="{411E3823-47D1-4B8F-B996-9430D5BAA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6563" y="1530350"/>
              <a:ext cx="147638" cy="122238"/>
            </a:xfrm>
            <a:custGeom>
              <a:avLst/>
              <a:gdLst>
                <a:gd name="T0" fmla="*/ 93 w 93"/>
                <a:gd name="T1" fmla="*/ 7 h 77"/>
                <a:gd name="T2" fmla="*/ 65 w 93"/>
                <a:gd name="T3" fmla="*/ 77 h 77"/>
                <a:gd name="T4" fmla="*/ 47 w 93"/>
                <a:gd name="T5" fmla="*/ 70 h 77"/>
                <a:gd name="T6" fmla="*/ 56 w 93"/>
                <a:gd name="T7" fmla="*/ 48 h 77"/>
                <a:gd name="T8" fmla="*/ 0 w 93"/>
                <a:gd name="T9" fmla="*/ 25 h 77"/>
                <a:gd name="T10" fmla="*/ 9 w 93"/>
                <a:gd name="T11" fmla="*/ 2 h 77"/>
                <a:gd name="T12" fmla="*/ 67 w 93"/>
                <a:gd name="T13" fmla="*/ 25 h 77"/>
                <a:gd name="T14" fmla="*/ 75 w 93"/>
                <a:gd name="T15" fmla="*/ 0 h 77"/>
                <a:gd name="T16" fmla="*/ 93 w 93"/>
                <a:gd name="T17" fmla="*/ 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77">
                  <a:moveTo>
                    <a:pt x="93" y="7"/>
                  </a:moveTo>
                  <a:lnTo>
                    <a:pt x="65" y="77"/>
                  </a:lnTo>
                  <a:lnTo>
                    <a:pt x="47" y="70"/>
                  </a:lnTo>
                  <a:lnTo>
                    <a:pt x="56" y="48"/>
                  </a:lnTo>
                  <a:lnTo>
                    <a:pt x="0" y="25"/>
                  </a:lnTo>
                  <a:lnTo>
                    <a:pt x="9" y="2"/>
                  </a:lnTo>
                  <a:lnTo>
                    <a:pt x="67" y="25"/>
                  </a:lnTo>
                  <a:lnTo>
                    <a:pt x="75" y="0"/>
                  </a:lnTo>
                  <a:lnTo>
                    <a:pt x="93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28">
              <a:extLst>
                <a:ext uri="{FF2B5EF4-FFF2-40B4-BE49-F238E27FC236}">
                  <a16:creationId xmlns:a16="http://schemas.microsoft.com/office/drawing/2014/main" xmlns="" id="{18AEA00E-DF9A-4707-91E7-85E484E0E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126" y="1670050"/>
              <a:ext cx="155575" cy="142875"/>
            </a:xfrm>
            <a:custGeom>
              <a:avLst/>
              <a:gdLst>
                <a:gd name="T0" fmla="*/ 98 w 98"/>
                <a:gd name="T1" fmla="*/ 17 h 90"/>
                <a:gd name="T2" fmla="*/ 82 w 98"/>
                <a:gd name="T3" fmla="*/ 40 h 90"/>
                <a:gd name="T4" fmla="*/ 50 w 98"/>
                <a:gd name="T5" fmla="*/ 38 h 90"/>
                <a:gd name="T6" fmla="*/ 64 w 98"/>
                <a:gd name="T7" fmla="*/ 68 h 90"/>
                <a:gd name="T8" fmla="*/ 50 w 98"/>
                <a:gd name="T9" fmla="*/ 90 h 90"/>
                <a:gd name="T10" fmla="*/ 28 w 98"/>
                <a:gd name="T11" fmla="*/ 38 h 90"/>
                <a:gd name="T12" fmla="*/ 0 w 98"/>
                <a:gd name="T13" fmla="*/ 21 h 90"/>
                <a:gd name="T14" fmla="*/ 14 w 98"/>
                <a:gd name="T15" fmla="*/ 0 h 90"/>
                <a:gd name="T16" fmla="*/ 42 w 98"/>
                <a:gd name="T17" fmla="*/ 17 h 90"/>
                <a:gd name="T18" fmla="*/ 98 w 98"/>
                <a:gd name="T19" fmla="*/ 1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90">
                  <a:moveTo>
                    <a:pt x="98" y="17"/>
                  </a:moveTo>
                  <a:lnTo>
                    <a:pt x="82" y="40"/>
                  </a:lnTo>
                  <a:lnTo>
                    <a:pt x="50" y="38"/>
                  </a:lnTo>
                  <a:lnTo>
                    <a:pt x="64" y="68"/>
                  </a:lnTo>
                  <a:lnTo>
                    <a:pt x="50" y="90"/>
                  </a:lnTo>
                  <a:lnTo>
                    <a:pt x="28" y="38"/>
                  </a:lnTo>
                  <a:lnTo>
                    <a:pt x="0" y="21"/>
                  </a:lnTo>
                  <a:lnTo>
                    <a:pt x="14" y="0"/>
                  </a:lnTo>
                  <a:lnTo>
                    <a:pt x="42" y="17"/>
                  </a:lnTo>
                  <a:lnTo>
                    <a:pt x="98" y="1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29">
              <a:extLst>
                <a:ext uri="{FF2B5EF4-FFF2-40B4-BE49-F238E27FC236}">
                  <a16:creationId xmlns:a16="http://schemas.microsoft.com/office/drawing/2014/main" xmlns="" id="{941E2F71-2B5C-4B7B-9E45-3EF0C732CA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9401" y="544513"/>
              <a:ext cx="1430338" cy="1427163"/>
            </a:xfrm>
            <a:custGeom>
              <a:avLst/>
              <a:gdLst>
                <a:gd name="T0" fmla="*/ 384 w 901"/>
                <a:gd name="T1" fmla="*/ 5 h 899"/>
                <a:gd name="T2" fmla="*/ 260 w 901"/>
                <a:gd name="T3" fmla="*/ 42 h 899"/>
                <a:gd name="T4" fmla="*/ 156 w 901"/>
                <a:gd name="T5" fmla="*/ 110 h 899"/>
                <a:gd name="T6" fmla="*/ 74 w 901"/>
                <a:gd name="T7" fmla="*/ 206 h 899"/>
                <a:gd name="T8" fmla="*/ 19 w 901"/>
                <a:gd name="T9" fmla="*/ 319 h 899"/>
                <a:gd name="T10" fmla="*/ 0 w 901"/>
                <a:gd name="T11" fmla="*/ 450 h 899"/>
                <a:gd name="T12" fmla="*/ 19 w 901"/>
                <a:gd name="T13" fmla="*/ 579 h 899"/>
                <a:gd name="T14" fmla="*/ 74 w 901"/>
                <a:gd name="T15" fmla="*/ 695 h 899"/>
                <a:gd name="T16" fmla="*/ 156 w 901"/>
                <a:gd name="T17" fmla="*/ 789 h 899"/>
                <a:gd name="T18" fmla="*/ 260 w 901"/>
                <a:gd name="T19" fmla="*/ 857 h 899"/>
                <a:gd name="T20" fmla="*/ 384 w 901"/>
                <a:gd name="T21" fmla="*/ 896 h 899"/>
                <a:gd name="T22" fmla="*/ 517 w 901"/>
                <a:gd name="T23" fmla="*/ 896 h 899"/>
                <a:gd name="T24" fmla="*/ 639 w 901"/>
                <a:gd name="T25" fmla="*/ 857 h 899"/>
                <a:gd name="T26" fmla="*/ 746 w 901"/>
                <a:gd name="T27" fmla="*/ 789 h 899"/>
                <a:gd name="T28" fmla="*/ 828 w 901"/>
                <a:gd name="T29" fmla="*/ 695 h 899"/>
                <a:gd name="T30" fmla="*/ 882 w 901"/>
                <a:gd name="T31" fmla="*/ 579 h 899"/>
                <a:gd name="T32" fmla="*/ 901 w 901"/>
                <a:gd name="T33" fmla="*/ 450 h 899"/>
                <a:gd name="T34" fmla="*/ 882 w 901"/>
                <a:gd name="T35" fmla="*/ 319 h 899"/>
                <a:gd name="T36" fmla="*/ 828 w 901"/>
                <a:gd name="T37" fmla="*/ 206 h 899"/>
                <a:gd name="T38" fmla="*/ 746 w 901"/>
                <a:gd name="T39" fmla="*/ 110 h 899"/>
                <a:gd name="T40" fmla="*/ 639 w 901"/>
                <a:gd name="T41" fmla="*/ 42 h 899"/>
                <a:gd name="T42" fmla="*/ 517 w 901"/>
                <a:gd name="T43" fmla="*/ 5 h 899"/>
                <a:gd name="T44" fmla="*/ 878 w 901"/>
                <a:gd name="T45" fmla="*/ 450 h 899"/>
                <a:gd name="T46" fmla="*/ 861 w 901"/>
                <a:gd name="T47" fmla="*/ 574 h 899"/>
                <a:gd name="T48" fmla="*/ 810 w 901"/>
                <a:gd name="T49" fmla="*/ 683 h 899"/>
                <a:gd name="T50" fmla="*/ 732 w 901"/>
                <a:gd name="T51" fmla="*/ 773 h 899"/>
                <a:gd name="T52" fmla="*/ 630 w 901"/>
                <a:gd name="T53" fmla="*/ 840 h 899"/>
                <a:gd name="T54" fmla="*/ 513 w 901"/>
                <a:gd name="T55" fmla="*/ 875 h 899"/>
                <a:gd name="T56" fmla="*/ 388 w 901"/>
                <a:gd name="T57" fmla="*/ 875 h 899"/>
                <a:gd name="T58" fmla="*/ 269 w 901"/>
                <a:gd name="T59" fmla="*/ 840 h 899"/>
                <a:gd name="T60" fmla="*/ 170 w 901"/>
                <a:gd name="T61" fmla="*/ 773 h 899"/>
                <a:gd name="T62" fmla="*/ 91 w 901"/>
                <a:gd name="T63" fmla="*/ 683 h 899"/>
                <a:gd name="T64" fmla="*/ 40 w 901"/>
                <a:gd name="T65" fmla="*/ 574 h 899"/>
                <a:gd name="T66" fmla="*/ 21 w 901"/>
                <a:gd name="T67" fmla="*/ 450 h 899"/>
                <a:gd name="T68" fmla="*/ 40 w 901"/>
                <a:gd name="T69" fmla="*/ 326 h 899"/>
                <a:gd name="T70" fmla="*/ 91 w 901"/>
                <a:gd name="T71" fmla="*/ 216 h 899"/>
                <a:gd name="T72" fmla="*/ 170 w 901"/>
                <a:gd name="T73" fmla="*/ 127 h 899"/>
                <a:gd name="T74" fmla="*/ 269 w 901"/>
                <a:gd name="T75" fmla="*/ 61 h 899"/>
                <a:gd name="T76" fmla="*/ 388 w 901"/>
                <a:gd name="T77" fmla="*/ 26 h 899"/>
                <a:gd name="T78" fmla="*/ 513 w 901"/>
                <a:gd name="T79" fmla="*/ 26 h 899"/>
                <a:gd name="T80" fmla="*/ 630 w 901"/>
                <a:gd name="T81" fmla="*/ 61 h 899"/>
                <a:gd name="T82" fmla="*/ 732 w 901"/>
                <a:gd name="T83" fmla="*/ 127 h 899"/>
                <a:gd name="T84" fmla="*/ 810 w 901"/>
                <a:gd name="T85" fmla="*/ 216 h 899"/>
                <a:gd name="T86" fmla="*/ 861 w 901"/>
                <a:gd name="T87" fmla="*/ 326 h 899"/>
                <a:gd name="T88" fmla="*/ 878 w 901"/>
                <a:gd name="T89" fmla="*/ 450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1" h="899">
                  <a:moveTo>
                    <a:pt x="451" y="0"/>
                  </a:moveTo>
                  <a:lnTo>
                    <a:pt x="384" y="5"/>
                  </a:lnTo>
                  <a:lnTo>
                    <a:pt x="321" y="19"/>
                  </a:lnTo>
                  <a:lnTo>
                    <a:pt x="260" y="42"/>
                  </a:lnTo>
                  <a:lnTo>
                    <a:pt x="206" y="73"/>
                  </a:lnTo>
                  <a:lnTo>
                    <a:pt x="156" y="110"/>
                  </a:lnTo>
                  <a:lnTo>
                    <a:pt x="112" y="155"/>
                  </a:lnTo>
                  <a:lnTo>
                    <a:pt x="74" y="206"/>
                  </a:lnTo>
                  <a:lnTo>
                    <a:pt x="42" y="260"/>
                  </a:lnTo>
                  <a:lnTo>
                    <a:pt x="19" y="319"/>
                  </a:lnTo>
                  <a:lnTo>
                    <a:pt x="6" y="384"/>
                  </a:lnTo>
                  <a:lnTo>
                    <a:pt x="0" y="450"/>
                  </a:lnTo>
                  <a:lnTo>
                    <a:pt x="6" y="517"/>
                  </a:lnTo>
                  <a:lnTo>
                    <a:pt x="19" y="579"/>
                  </a:lnTo>
                  <a:lnTo>
                    <a:pt x="42" y="639"/>
                  </a:lnTo>
                  <a:lnTo>
                    <a:pt x="74" y="695"/>
                  </a:lnTo>
                  <a:lnTo>
                    <a:pt x="112" y="745"/>
                  </a:lnTo>
                  <a:lnTo>
                    <a:pt x="156" y="789"/>
                  </a:lnTo>
                  <a:lnTo>
                    <a:pt x="206" y="827"/>
                  </a:lnTo>
                  <a:lnTo>
                    <a:pt x="260" y="857"/>
                  </a:lnTo>
                  <a:lnTo>
                    <a:pt x="321" y="882"/>
                  </a:lnTo>
                  <a:lnTo>
                    <a:pt x="384" y="896"/>
                  </a:lnTo>
                  <a:lnTo>
                    <a:pt x="451" y="899"/>
                  </a:lnTo>
                  <a:lnTo>
                    <a:pt x="517" y="896"/>
                  </a:lnTo>
                  <a:lnTo>
                    <a:pt x="580" y="882"/>
                  </a:lnTo>
                  <a:lnTo>
                    <a:pt x="639" y="857"/>
                  </a:lnTo>
                  <a:lnTo>
                    <a:pt x="695" y="827"/>
                  </a:lnTo>
                  <a:lnTo>
                    <a:pt x="746" y="789"/>
                  </a:lnTo>
                  <a:lnTo>
                    <a:pt x="789" y="745"/>
                  </a:lnTo>
                  <a:lnTo>
                    <a:pt x="828" y="695"/>
                  </a:lnTo>
                  <a:lnTo>
                    <a:pt x="859" y="639"/>
                  </a:lnTo>
                  <a:lnTo>
                    <a:pt x="882" y="579"/>
                  </a:lnTo>
                  <a:lnTo>
                    <a:pt x="896" y="517"/>
                  </a:lnTo>
                  <a:lnTo>
                    <a:pt x="901" y="450"/>
                  </a:lnTo>
                  <a:lnTo>
                    <a:pt x="896" y="384"/>
                  </a:lnTo>
                  <a:lnTo>
                    <a:pt x="882" y="319"/>
                  </a:lnTo>
                  <a:lnTo>
                    <a:pt x="859" y="260"/>
                  </a:lnTo>
                  <a:lnTo>
                    <a:pt x="828" y="206"/>
                  </a:lnTo>
                  <a:lnTo>
                    <a:pt x="789" y="155"/>
                  </a:lnTo>
                  <a:lnTo>
                    <a:pt x="746" y="110"/>
                  </a:lnTo>
                  <a:lnTo>
                    <a:pt x="695" y="73"/>
                  </a:lnTo>
                  <a:lnTo>
                    <a:pt x="639" y="42"/>
                  </a:lnTo>
                  <a:lnTo>
                    <a:pt x="580" y="19"/>
                  </a:lnTo>
                  <a:lnTo>
                    <a:pt x="517" y="5"/>
                  </a:lnTo>
                  <a:lnTo>
                    <a:pt x="451" y="0"/>
                  </a:lnTo>
                  <a:close/>
                  <a:moveTo>
                    <a:pt x="878" y="450"/>
                  </a:moveTo>
                  <a:lnTo>
                    <a:pt x="875" y="513"/>
                  </a:lnTo>
                  <a:lnTo>
                    <a:pt x="861" y="574"/>
                  </a:lnTo>
                  <a:lnTo>
                    <a:pt x="840" y="630"/>
                  </a:lnTo>
                  <a:lnTo>
                    <a:pt x="810" y="683"/>
                  </a:lnTo>
                  <a:lnTo>
                    <a:pt x="774" y="731"/>
                  </a:lnTo>
                  <a:lnTo>
                    <a:pt x="732" y="773"/>
                  </a:lnTo>
                  <a:lnTo>
                    <a:pt x="683" y="810"/>
                  </a:lnTo>
                  <a:lnTo>
                    <a:pt x="630" y="840"/>
                  </a:lnTo>
                  <a:lnTo>
                    <a:pt x="575" y="861"/>
                  </a:lnTo>
                  <a:lnTo>
                    <a:pt x="513" y="875"/>
                  </a:lnTo>
                  <a:lnTo>
                    <a:pt x="451" y="878"/>
                  </a:lnTo>
                  <a:lnTo>
                    <a:pt x="388" y="875"/>
                  </a:lnTo>
                  <a:lnTo>
                    <a:pt x="327" y="861"/>
                  </a:lnTo>
                  <a:lnTo>
                    <a:pt x="269" y="840"/>
                  </a:lnTo>
                  <a:lnTo>
                    <a:pt x="217" y="810"/>
                  </a:lnTo>
                  <a:lnTo>
                    <a:pt x="170" y="773"/>
                  </a:lnTo>
                  <a:lnTo>
                    <a:pt x="128" y="731"/>
                  </a:lnTo>
                  <a:lnTo>
                    <a:pt x="91" y="683"/>
                  </a:lnTo>
                  <a:lnTo>
                    <a:pt x="61" y="630"/>
                  </a:lnTo>
                  <a:lnTo>
                    <a:pt x="40" y="574"/>
                  </a:lnTo>
                  <a:lnTo>
                    <a:pt x="26" y="513"/>
                  </a:lnTo>
                  <a:lnTo>
                    <a:pt x="21" y="450"/>
                  </a:lnTo>
                  <a:lnTo>
                    <a:pt x="26" y="387"/>
                  </a:lnTo>
                  <a:lnTo>
                    <a:pt x="40" y="326"/>
                  </a:lnTo>
                  <a:lnTo>
                    <a:pt x="61" y="269"/>
                  </a:lnTo>
                  <a:lnTo>
                    <a:pt x="91" y="216"/>
                  </a:lnTo>
                  <a:lnTo>
                    <a:pt x="128" y="169"/>
                  </a:lnTo>
                  <a:lnTo>
                    <a:pt x="170" y="127"/>
                  </a:lnTo>
                  <a:lnTo>
                    <a:pt x="217" y="91"/>
                  </a:lnTo>
                  <a:lnTo>
                    <a:pt x="269" y="61"/>
                  </a:lnTo>
                  <a:lnTo>
                    <a:pt x="327" y="40"/>
                  </a:lnTo>
                  <a:lnTo>
                    <a:pt x="388" y="26"/>
                  </a:lnTo>
                  <a:lnTo>
                    <a:pt x="451" y="21"/>
                  </a:lnTo>
                  <a:lnTo>
                    <a:pt x="513" y="26"/>
                  </a:lnTo>
                  <a:lnTo>
                    <a:pt x="575" y="40"/>
                  </a:lnTo>
                  <a:lnTo>
                    <a:pt x="630" y="61"/>
                  </a:lnTo>
                  <a:lnTo>
                    <a:pt x="683" y="91"/>
                  </a:lnTo>
                  <a:lnTo>
                    <a:pt x="732" y="127"/>
                  </a:lnTo>
                  <a:lnTo>
                    <a:pt x="774" y="169"/>
                  </a:lnTo>
                  <a:lnTo>
                    <a:pt x="810" y="216"/>
                  </a:lnTo>
                  <a:lnTo>
                    <a:pt x="840" y="269"/>
                  </a:lnTo>
                  <a:lnTo>
                    <a:pt x="861" y="326"/>
                  </a:lnTo>
                  <a:lnTo>
                    <a:pt x="875" y="387"/>
                  </a:lnTo>
                  <a:lnTo>
                    <a:pt x="878" y="45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0">
              <a:extLst>
                <a:ext uri="{FF2B5EF4-FFF2-40B4-BE49-F238E27FC236}">
                  <a16:creationId xmlns:a16="http://schemas.microsoft.com/office/drawing/2014/main" xmlns="" id="{95E05761-5A8A-4873-B10C-D48BCA3DF8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13" y="269875"/>
              <a:ext cx="1981200" cy="1984375"/>
            </a:xfrm>
            <a:custGeom>
              <a:avLst/>
              <a:gdLst>
                <a:gd name="T0" fmla="*/ 546 w 1248"/>
                <a:gd name="T1" fmla="*/ 5 h 1250"/>
                <a:gd name="T2" fmla="*/ 398 w 1248"/>
                <a:gd name="T3" fmla="*/ 42 h 1250"/>
                <a:gd name="T4" fmla="*/ 267 w 1248"/>
                <a:gd name="T5" fmla="*/ 113 h 1250"/>
                <a:gd name="T6" fmla="*/ 157 w 1248"/>
                <a:gd name="T7" fmla="*/ 211 h 1250"/>
                <a:gd name="T8" fmla="*/ 73 w 1248"/>
                <a:gd name="T9" fmla="*/ 332 h 1250"/>
                <a:gd name="T10" fmla="*/ 17 w 1248"/>
                <a:gd name="T11" fmla="*/ 471 h 1250"/>
                <a:gd name="T12" fmla="*/ 0 w 1248"/>
                <a:gd name="T13" fmla="*/ 625 h 1250"/>
                <a:gd name="T14" fmla="*/ 17 w 1248"/>
                <a:gd name="T15" fmla="*/ 779 h 1250"/>
                <a:gd name="T16" fmla="*/ 73 w 1248"/>
                <a:gd name="T17" fmla="*/ 918 h 1250"/>
                <a:gd name="T18" fmla="*/ 157 w 1248"/>
                <a:gd name="T19" fmla="*/ 1041 h 1250"/>
                <a:gd name="T20" fmla="*/ 267 w 1248"/>
                <a:gd name="T21" fmla="*/ 1138 h 1250"/>
                <a:gd name="T22" fmla="*/ 398 w 1248"/>
                <a:gd name="T23" fmla="*/ 1208 h 1250"/>
                <a:gd name="T24" fmla="*/ 546 w 1248"/>
                <a:gd name="T25" fmla="*/ 1245 h 1250"/>
                <a:gd name="T26" fmla="*/ 702 w 1248"/>
                <a:gd name="T27" fmla="*/ 1245 h 1250"/>
                <a:gd name="T28" fmla="*/ 850 w 1248"/>
                <a:gd name="T29" fmla="*/ 1208 h 1250"/>
                <a:gd name="T30" fmla="*/ 981 w 1248"/>
                <a:gd name="T31" fmla="*/ 1138 h 1250"/>
                <a:gd name="T32" fmla="*/ 1091 w 1248"/>
                <a:gd name="T33" fmla="*/ 1041 h 1250"/>
                <a:gd name="T34" fmla="*/ 1175 w 1248"/>
                <a:gd name="T35" fmla="*/ 918 h 1250"/>
                <a:gd name="T36" fmla="*/ 1229 w 1248"/>
                <a:gd name="T37" fmla="*/ 779 h 1250"/>
                <a:gd name="T38" fmla="*/ 1248 w 1248"/>
                <a:gd name="T39" fmla="*/ 625 h 1250"/>
                <a:gd name="T40" fmla="*/ 1229 w 1248"/>
                <a:gd name="T41" fmla="*/ 471 h 1250"/>
                <a:gd name="T42" fmla="*/ 1175 w 1248"/>
                <a:gd name="T43" fmla="*/ 332 h 1250"/>
                <a:gd name="T44" fmla="*/ 1091 w 1248"/>
                <a:gd name="T45" fmla="*/ 211 h 1250"/>
                <a:gd name="T46" fmla="*/ 981 w 1248"/>
                <a:gd name="T47" fmla="*/ 113 h 1250"/>
                <a:gd name="T48" fmla="*/ 850 w 1248"/>
                <a:gd name="T49" fmla="*/ 42 h 1250"/>
                <a:gd name="T50" fmla="*/ 702 w 1248"/>
                <a:gd name="T51" fmla="*/ 5 h 1250"/>
                <a:gd name="T52" fmla="*/ 1217 w 1248"/>
                <a:gd name="T53" fmla="*/ 625 h 1250"/>
                <a:gd name="T54" fmla="*/ 1196 w 1248"/>
                <a:gd name="T55" fmla="*/ 782 h 1250"/>
                <a:gd name="T56" fmla="*/ 1136 w 1248"/>
                <a:gd name="T57" fmla="*/ 925 h 1250"/>
                <a:gd name="T58" fmla="*/ 1044 w 1248"/>
                <a:gd name="T59" fmla="*/ 1044 h 1250"/>
                <a:gd name="T60" fmla="*/ 923 w 1248"/>
                <a:gd name="T61" fmla="*/ 1138 h 1250"/>
                <a:gd name="T62" fmla="*/ 782 w 1248"/>
                <a:gd name="T63" fmla="*/ 1198 h 1250"/>
                <a:gd name="T64" fmla="*/ 623 w 1248"/>
                <a:gd name="T65" fmla="*/ 1219 h 1250"/>
                <a:gd name="T66" fmla="*/ 466 w 1248"/>
                <a:gd name="T67" fmla="*/ 1198 h 1250"/>
                <a:gd name="T68" fmla="*/ 325 w 1248"/>
                <a:gd name="T69" fmla="*/ 1138 h 1250"/>
                <a:gd name="T70" fmla="*/ 204 w 1248"/>
                <a:gd name="T71" fmla="*/ 1044 h 1250"/>
                <a:gd name="T72" fmla="*/ 112 w 1248"/>
                <a:gd name="T73" fmla="*/ 925 h 1250"/>
                <a:gd name="T74" fmla="*/ 52 w 1248"/>
                <a:gd name="T75" fmla="*/ 782 h 1250"/>
                <a:gd name="T76" fmla="*/ 31 w 1248"/>
                <a:gd name="T77" fmla="*/ 625 h 1250"/>
                <a:gd name="T78" fmla="*/ 52 w 1248"/>
                <a:gd name="T79" fmla="*/ 468 h 1250"/>
                <a:gd name="T80" fmla="*/ 112 w 1248"/>
                <a:gd name="T81" fmla="*/ 326 h 1250"/>
                <a:gd name="T82" fmla="*/ 204 w 1248"/>
                <a:gd name="T83" fmla="*/ 206 h 1250"/>
                <a:gd name="T84" fmla="*/ 325 w 1248"/>
                <a:gd name="T85" fmla="*/ 113 h 1250"/>
                <a:gd name="T86" fmla="*/ 466 w 1248"/>
                <a:gd name="T87" fmla="*/ 54 h 1250"/>
                <a:gd name="T88" fmla="*/ 623 w 1248"/>
                <a:gd name="T89" fmla="*/ 33 h 1250"/>
                <a:gd name="T90" fmla="*/ 782 w 1248"/>
                <a:gd name="T91" fmla="*/ 54 h 1250"/>
                <a:gd name="T92" fmla="*/ 923 w 1248"/>
                <a:gd name="T93" fmla="*/ 113 h 1250"/>
                <a:gd name="T94" fmla="*/ 1044 w 1248"/>
                <a:gd name="T95" fmla="*/ 206 h 1250"/>
                <a:gd name="T96" fmla="*/ 1136 w 1248"/>
                <a:gd name="T97" fmla="*/ 326 h 1250"/>
                <a:gd name="T98" fmla="*/ 1196 w 1248"/>
                <a:gd name="T99" fmla="*/ 468 h 1250"/>
                <a:gd name="T100" fmla="*/ 1217 w 1248"/>
                <a:gd name="T101" fmla="*/ 625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8" h="1250">
                  <a:moveTo>
                    <a:pt x="623" y="0"/>
                  </a:moveTo>
                  <a:lnTo>
                    <a:pt x="546" y="5"/>
                  </a:lnTo>
                  <a:lnTo>
                    <a:pt x="470" y="19"/>
                  </a:lnTo>
                  <a:lnTo>
                    <a:pt x="398" y="42"/>
                  </a:lnTo>
                  <a:lnTo>
                    <a:pt x="330" y="73"/>
                  </a:lnTo>
                  <a:lnTo>
                    <a:pt x="267" y="113"/>
                  </a:lnTo>
                  <a:lnTo>
                    <a:pt x="209" y="159"/>
                  </a:lnTo>
                  <a:lnTo>
                    <a:pt x="157" y="211"/>
                  </a:lnTo>
                  <a:lnTo>
                    <a:pt x="112" y="269"/>
                  </a:lnTo>
                  <a:lnTo>
                    <a:pt x="73" y="332"/>
                  </a:lnTo>
                  <a:lnTo>
                    <a:pt x="42" y="400"/>
                  </a:lnTo>
                  <a:lnTo>
                    <a:pt x="17" y="471"/>
                  </a:lnTo>
                  <a:lnTo>
                    <a:pt x="3" y="546"/>
                  </a:lnTo>
                  <a:lnTo>
                    <a:pt x="0" y="625"/>
                  </a:lnTo>
                  <a:lnTo>
                    <a:pt x="3" y="704"/>
                  </a:lnTo>
                  <a:lnTo>
                    <a:pt x="17" y="779"/>
                  </a:lnTo>
                  <a:lnTo>
                    <a:pt x="42" y="850"/>
                  </a:lnTo>
                  <a:lnTo>
                    <a:pt x="73" y="918"/>
                  </a:lnTo>
                  <a:lnTo>
                    <a:pt x="112" y="983"/>
                  </a:lnTo>
                  <a:lnTo>
                    <a:pt x="157" y="1041"/>
                  </a:lnTo>
                  <a:lnTo>
                    <a:pt x="209" y="1093"/>
                  </a:lnTo>
                  <a:lnTo>
                    <a:pt x="267" y="1138"/>
                  </a:lnTo>
                  <a:lnTo>
                    <a:pt x="330" y="1177"/>
                  </a:lnTo>
                  <a:lnTo>
                    <a:pt x="398" y="1208"/>
                  </a:lnTo>
                  <a:lnTo>
                    <a:pt x="470" y="1231"/>
                  </a:lnTo>
                  <a:lnTo>
                    <a:pt x="546" y="1245"/>
                  </a:lnTo>
                  <a:lnTo>
                    <a:pt x="623" y="1250"/>
                  </a:lnTo>
                  <a:lnTo>
                    <a:pt x="702" y="1245"/>
                  </a:lnTo>
                  <a:lnTo>
                    <a:pt x="777" y="1231"/>
                  </a:lnTo>
                  <a:lnTo>
                    <a:pt x="850" y="1208"/>
                  </a:lnTo>
                  <a:lnTo>
                    <a:pt x="918" y="1177"/>
                  </a:lnTo>
                  <a:lnTo>
                    <a:pt x="981" y="1138"/>
                  </a:lnTo>
                  <a:lnTo>
                    <a:pt x="1039" y="1093"/>
                  </a:lnTo>
                  <a:lnTo>
                    <a:pt x="1091" y="1041"/>
                  </a:lnTo>
                  <a:lnTo>
                    <a:pt x="1136" y="983"/>
                  </a:lnTo>
                  <a:lnTo>
                    <a:pt x="1175" y="918"/>
                  </a:lnTo>
                  <a:lnTo>
                    <a:pt x="1206" y="850"/>
                  </a:lnTo>
                  <a:lnTo>
                    <a:pt x="1229" y="779"/>
                  </a:lnTo>
                  <a:lnTo>
                    <a:pt x="1244" y="704"/>
                  </a:lnTo>
                  <a:lnTo>
                    <a:pt x="1248" y="625"/>
                  </a:lnTo>
                  <a:lnTo>
                    <a:pt x="1244" y="546"/>
                  </a:lnTo>
                  <a:lnTo>
                    <a:pt x="1229" y="471"/>
                  </a:lnTo>
                  <a:lnTo>
                    <a:pt x="1206" y="400"/>
                  </a:lnTo>
                  <a:lnTo>
                    <a:pt x="1175" y="332"/>
                  </a:lnTo>
                  <a:lnTo>
                    <a:pt x="1136" y="269"/>
                  </a:lnTo>
                  <a:lnTo>
                    <a:pt x="1091" y="211"/>
                  </a:lnTo>
                  <a:lnTo>
                    <a:pt x="1039" y="159"/>
                  </a:lnTo>
                  <a:lnTo>
                    <a:pt x="981" y="113"/>
                  </a:lnTo>
                  <a:lnTo>
                    <a:pt x="918" y="73"/>
                  </a:lnTo>
                  <a:lnTo>
                    <a:pt x="850" y="42"/>
                  </a:lnTo>
                  <a:lnTo>
                    <a:pt x="777" y="19"/>
                  </a:lnTo>
                  <a:lnTo>
                    <a:pt x="702" y="5"/>
                  </a:lnTo>
                  <a:lnTo>
                    <a:pt x="623" y="0"/>
                  </a:lnTo>
                  <a:close/>
                  <a:moveTo>
                    <a:pt x="1217" y="625"/>
                  </a:moveTo>
                  <a:lnTo>
                    <a:pt x="1211" y="705"/>
                  </a:lnTo>
                  <a:lnTo>
                    <a:pt x="1196" y="782"/>
                  </a:lnTo>
                  <a:lnTo>
                    <a:pt x="1169" y="856"/>
                  </a:lnTo>
                  <a:lnTo>
                    <a:pt x="1136" y="925"/>
                  </a:lnTo>
                  <a:lnTo>
                    <a:pt x="1093" y="988"/>
                  </a:lnTo>
                  <a:lnTo>
                    <a:pt x="1044" y="1044"/>
                  </a:lnTo>
                  <a:lnTo>
                    <a:pt x="986" y="1095"/>
                  </a:lnTo>
                  <a:lnTo>
                    <a:pt x="923" y="1138"/>
                  </a:lnTo>
                  <a:lnTo>
                    <a:pt x="855" y="1172"/>
                  </a:lnTo>
                  <a:lnTo>
                    <a:pt x="782" y="1198"/>
                  </a:lnTo>
                  <a:lnTo>
                    <a:pt x="703" y="1213"/>
                  </a:lnTo>
                  <a:lnTo>
                    <a:pt x="623" y="1219"/>
                  </a:lnTo>
                  <a:lnTo>
                    <a:pt x="543" y="1213"/>
                  </a:lnTo>
                  <a:lnTo>
                    <a:pt x="466" y="1198"/>
                  </a:lnTo>
                  <a:lnTo>
                    <a:pt x="393" y="1172"/>
                  </a:lnTo>
                  <a:lnTo>
                    <a:pt x="325" y="1138"/>
                  </a:lnTo>
                  <a:lnTo>
                    <a:pt x="262" y="1095"/>
                  </a:lnTo>
                  <a:lnTo>
                    <a:pt x="204" y="1044"/>
                  </a:lnTo>
                  <a:lnTo>
                    <a:pt x="155" y="988"/>
                  </a:lnTo>
                  <a:lnTo>
                    <a:pt x="112" y="925"/>
                  </a:lnTo>
                  <a:lnTo>
                    <a:pt x="77" y="856"/>
                  </a:lnTo>
                  <a:lnTo>
                    <a:pt x="52" y="782"/>
                  </a:lnTo>
                  <a:lnTo>
                    <a:pt x="37" y="705"/>
                  </a:lnTo>
                  <a:lnTo>
                    <a:pt x="31" y="625"/>
                  </a:lnTo>
                  <a:lnTo>
                    <a:pt x="37" y="545"/>
                  </a:lnTo>
                  <a:lnTo>
                    <a:pt x="52" y="468"/>
                  </a:lnTo>
                  <a:lnTo>
                    <a:pt x="77" y="395"/>
                  </a:lnTo>
                  <a:lnTo>
                    <a:pt x="112" y="326"/>
                  </a:lnTo>
                  <a:lnTo>
                    <a:pt x="155" y="264"/>
                  </a:lnTo>
                  <a:lnTo>
                    <a:pt x="204" y="206"/>
                  </a:lnTo>
                  <a:lnTo>
                    <a:pt x="262" y="155"/>
                  </a:lnTo>
                  <a:lnTo>
                    <a:pt x="325" y="113"/>
                  </a:lnTo>
                  <a:lnTo>
                    <a:pt x="393" y="79"/>
                  </a:lnTo>
                  <a:lnTo>
                    <a:pt x="466" y="54"/>
                  </a:lnTo>
                  <a:lnTo>
                    <a:pt x="543" y="38"/>
                  </a:lnTo>
                  <a:lnTo>
                    <a:pt x="623" y="33"/>
                  </a:lnTo>
                  <a:lnTo>
                    <a:pt x="703" y="38"/>
                  </a:lnTo>
                  <a:lnTo>
                    <a:pt x="782" y="54"/>
                  </a:lnTo>
                  <a:lnTo>
                    <a:pt x="855" y="79"/>
                  </a:lnTo>
                  <a:lnTo>
                    <a:pt x="923" y="113"/>
                  </a:lnTo>
                  <a:lnTo>
                    <a:pt x="986" y="155"/>
                  </a:lnTo>
                  <a:lnTo>
                    <a:pt x="1044" y="206"/>
                  </a:lnTo>
                  <a:lnTo>
                    <a:pt x="1093" y="264"/>
                  </a:lnTo>
                  <a:lnTo>
                    <a:pt x="1136" y="326"/>
                  </a:lnTo>
                  <a:lnTo>
                    <a:pt x="1169" y="395"/>
                  </a:lnTo>
                  <a:lnTo>
                    <a:pt x="1196" y="468"/>
                  </a:lnTo>
                  <a:lnTo>
                    <a:pt x="1211" y="545"/>
                  </a:lnTo>
                  <a:lnTo>
                    <a:pt x="1217" y="62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1">
              <a:extLst>
                <a:ext uri="{FF2B5EF4-FFF2-40B4-BE49-F238E27FC236}">
                  <a16:creationId xmlns:a16="http://schemas.microsoft.com/office/drawing/2014/main" xmlns="" id="{3C509009-436E-4FFB-A07C-6E0DB2F80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001" y="2001838"/>
              <a:ext cx="55563" cy="130175"/>
            </a:xfrm>
            <a:custGeom>
              <a:avLst/>
              <a:gdLst>
                <a:gd name="T0" fmla="*/ 23 w 35"/>
                <a:gd name="T1" fmla="*/ 82 h 82"/>
                <a:gd name="T2" fmla="*/ 12 w 35"/>
                <a:gd name="T3" fmla="*/ 81 h 82"/>
                <a:gd name="T4" fmla="*/ 23 w 35"/>
                <a:gd name="T5" fmla="*/ 18 h 82"/>
                <a:gd name="T6" fmla="*/ 17 w 35"/>
                <a:gd name="T7" fmla="*/ 19 h 82"/>
                <a:gd name="T8" fmla="*/ 12 w 35"/>
                <a:gd name="T9" fmla="*/ 23 h 82"/>
                <a:gd name="T10" fmla="*/ 5 w 35"/>
                <a:gd name="T11" fmla="*/ 25 h 82"/>
                <a:gd name="T12" fmla="*/ 0 w 35"/>
                <a:gd name="T13" fmla="*/ 25 h 82"/>
                <a:gd name="T14" fmla="*/ 2 w 35"/>
                <a:gd name="T15" fmla="*/ 16 h 82"/>
                <a:gd name="T16" fmla="*/ 10 w 35"/>
                <a:gd name="T17" fmla="*/ 12 h 82"/>
                <a:gd name="T18" fmla="*/ 19 w 35"/>
                <a:gd name="T19" fmla="*/ 9 h 82"/>
                <a:gd name="T20" fmla="*/ 24 w 35"/>
                <a:gd name="T21" fmla="*/ 4 h 82"/>
                <a:gd name="T22" fmla="*/ 30 w 35"/>
                <a:gd name="T23" fmla="*/ 0 h 82"/>
                <a:gd name="T24" fmla="*/ 35 w 35"/>
                <a:gd name="T25" fmla="*/ 0 h 82"/>
                <a:gd name="T26" fmla="*/ 23 w 35"/>
                <a:gd name="T2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82">
                  <a:moveTo>
                    <a:pt x="23" y="82"/>
                  </a:moveTo>
                  <a:lnTo>
                    <a:pt x="12" y="81"/>
                  </a:lnTo>
                  <a:lnTo>
                    <a:pt x="23" y="18"/>
                  </a:lnTo>
                  <a:lnTo>
                    <a:pt x="17" y="19"/>
                  </a:lnTo>
                  <a:lnTo>
                    <a:pt x="12" y="23"/>
                  </a:lnTo>
                  <a:lnTo>
                    <a:pt x="5" y="25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10" y="12"/>
                  </a:lnTo>
                  <a:lnTo>
                    <a:pt x="19" y="9"/>
                  </a:lnTo>
                  <a:lnTo>
                    <a:pt x="24" y="4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23" y="8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2">
              <a:extLst>
                <a:ext uri="{FF2B5EF4-FFF2-40B4-BE49-F238E27FC236}">
                  <a16:creationId xmlns:a16="http://schemas.microsoft.com/office/drawing/2014/main" xmlns="" id="{BB3B3551-9D2D-48FA-B932-94F6B361D7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951" y="2012950"/>
              <a:ext cx="92075" cy="133350"/>
            </a:xfrm>
            <a:custGeom>
              <a:avLst/>
              <a:gdLst>
                <a:gd name="T0" fmla="*/ 47 w 58"/>
                <a:gd name="T1" fmla="*/ 23 h 84"/>
                <a:gd name="T2" fmla="*/ 42 w 58"/>
                <a:gd name="T3" fmla="*/ 16 h 84"/>
                <a:gd name="T4" fmla="*/ 35 w 58"/>
                <a:gd name="T5" fmla="*/ 11 h 84"/>
                <a:gd name="T6" fmla="*/ 25 w 58"/>
                <a:gd name="T7" fmla="*/ 11 h 84"/>
                <a:gd name="T8" fmla="*/ 16 w 58"/>
                <a:gd name="T9" fmla="*/ 18 h 84"/>
                <a:gd name="T10" fmla="*/ 12 w 58"/>
                <a:gd name="T11" fmla="*/ 28 h 84"/>
                <a:gd name="T12" fmla="*/ 14 w 58"/>
                <a:gd name="T13" fmla="*/ 37 h 84"/>
                <a:gd name="T14" fmla="*/ 19 w 58"/>
                <a:gd name="T15" fmla="*/ 44 h 84"/>
                <a:gd name="T16" fmla="*/ 28 w 58"/>
                <a:gd name="T17" fmla="*/ 47 h 84"/>
                <a:gd name="T18" fmla="*/ 38 w 58"/>
                <a:gd name="T19" fmla="*/ 46 h 84"/>
                <a:gd name="T20" fmla="*/ 44 w 58"/>
                <a:gd name="T21" fmla="*/ 39 h 84"/>
                <a:gd name="T22" fmla="*/ 47 w 58"/>
                <a:gd name="T23" fmla="*/ 28 h 84"/>
                <a:gd name="T24" fmla="*/ 11 w 58"/>
                <a:gd name="T25" fmla="*/ 61 h 84"/>
                <a:gd name="T26" fmla="*/ 16 w 58"/>
                <a:gd name="T27" fmla="*/ 72 h 84"/>
                <a:gd name="T28" fmla="*/ 25 w 58"/>
                <a:gd name="T29" fmla="*/ 75 h 84"/>
                <a:gd name="T30" fmla="*/ 33 w 58"/>
                <a:gd name="T31" fmla="*/ 75 h 84"/>
                <a:gd name="T32" fmla="*/ 40 w 58"/>
                <a:gd name="T33" fmla="*/ 70 h 84"/>
                <a:gd name="T34" fmla="*/ 45 w 58"/>
                <a:gd name="T35" fmla="*/ 60 h 84"/>
                <a:gd name="T36" fmla="*/ 47 w 58"/>
                <a:gd name="T37" fmla="*/ 47 h 84"/>
                <a:gd name="T38" fmla="*/ 44 w 58"/>
                <a:gd name="T39" fmla="*/ 49 h 84"/>
                <a:gd name="T40" fmla="*/ 31 w 58"/>
                <a:gd name="T41" fmla="*/ 54 h 84"/>
                <a:gd name="T42" fmla="*/ 19 w 58"/>
                <a:gd name="T43" fmla="*/ 54 h 84"/>
                <a:gd name="T44" fmla="*/ 7 w 58"/>
                <a:gd name="T45" fmla="*/ 46 h 84"/>
                <a:gd name="T46" fmla="*/ 2 w 58"/>
                <a:gd name="T47" fmla="*/ 33 h 84"/>
                <a:gd name="T48" fmla="*/ 4 w 58"/>
                <a:gd name="T49" fmla="*/ 19 h 84"/>
                <a:gd name="T50" fmla="*/ 12 w 58"/>
                <a:gd name="T51" fmla="*/ 7 h 84"/>
                <a:gd name="T52" fmla="*/ 25 w 58"/>
                <a:gd name="T53" fmla="*/ 2 h 84"/>
                <a:gd name="T54" fmla="*/ 38 w 58"/>
                <a:gd name="T55" fmla="*/ 2 h 84"/>
                <a:gd name="T56" fmla="*/ 51 w 58"/>
                <a:gd name="T57" fmla="*/ 11 h 84"/>
                <a:gd name="T58" fmla="*/ 58 w 58"/>
                <a:gd name="T59" fmla="*/ 25 h 84"/>
                <a:gd name="T60" fmla="*/ 58 w 58"/>
                <a:gd name="T61" fmla="*/ 42 h 84"/>
                <a:gd name="T62" fmla="*/ 56 w 58"/>
                <a:gd name="T63" fmla="*/ 60 h 84"/>
                <a:gd name="T64" fmla="*/ 51 w 58"/>
                <a:gd name="T65" fmla="*/ 72 h 84"/>
                <a:gd name="T66" fmla="*/ 42 w 58"/>
                <a:gd name="T67" fmla="*/ 81 h 84"/>
                <a:gd name="T68" fmla="*/ 30 w 58"/>
                <a:gd name="T69" fmla="*/ 84 h 84"/>
                <a:gd name="T70" fmla="*/ 18 w 58"/>
                <a:gd name="T71" fmla="*/ 84 h 84"/>
                <a:gd name="T72" fmla="*/ 7 w 58"/>
                <a:gd name="T73" fmla="*/ 77 h 84"/>
                <a:gd name="T74" fmla="*/ 0 w 58"/>
                <a:gd name="T75" fmla="*/ 6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84">
                  <a:moveTo>
                    <a:pt x="47" y="28"/>
                  </a:moveTo>
                  <a:lnTo>
                    <a:pt x="47" y="23"/>
                  </a:lnTo>
                  <a:lnTo>
                    <a:pt x="45" y="19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5" y="11"/>
                  </a:lnTo>
                  <a:lnTo>
                    <a:pt x="31" y="9"/>
                  </a:lnTo>
                  <a:lnTo>
                    <a:pt x="25" y="11"/>
                  </a:lnTo>
                  <a:lnTo>
                    <a:pt x="19" y="14"/>
                  </a:lnTo>
                  <a:lnTo>
                    <a:pt x="16" y="18"/>
                  </a:lnTo>
                  <a:lnTo>
                    <a:pt x="14" y="23"/>
                  </a:lnTo>
                  <a:lnTo>
                    <a:pt x="12" y="28"/>
                  </a:lnTo>
                  <a:lnTo>
                    <a:pt x="12" y="33"/>
                  </a:lnTo>
                  <a:lnTo>
                    <a:pt x="14" y="37"/>
                  </a:lnTo>
                  <a:lnTo>
                    <a:pt x="18" y="40"/>
                  </a:lnTo>
                  <a:lnTo>
                    <a:pt x="19" y="44"/>
                  </a:lnTo>
                  <a:lnTo>
                    <a:pt x="25" y="46"/>
                  </a:lnTo>
                  <a:lnTo>
                    <a:pt x="28" y="47"/>
                  </a:lnTo>
                  <a:lnTo>
                    <a:pt x="33" y="46"/>
                  </a:lnTo>
                  <a:lnTo>
                    <a:pt x="38" y="46"/>
                  </a:lnTo>
                  <a:lnTo>
                    <a:pt x="42" y="42"/>
                  </a:lnTo>
                  <a:lnTo>
                    <a:pt x="44" y="39"/>
                  </a:lnTo>
                  <a:lnTo>
                    <a:pt x="45" y="35"/>
                  </a:lnTo>
                  <a:lnTo>
                    <a:pt x="47" y="28"/>
                  </a:lnTo>
                  <a:close/>
                  <a:moveTo>
                    <a:pt x="0" y="61"/>
                  </a:moveTo>
                  <a:lnTo>
                    <a:pt x="11" y="61"/>
                  </a:lnTo>
                  <a:lnTo>
                    <a:pt x="12" y="68"/>
                  </a:lnTo>
                  <a:lnTo>
                    <a:pt x="16" y="72"/>
                  </a:lnTo>
                  <a:lnTo>
                    <a:pt x="19" y="75"/>
                  </a:lnTo>
                  <a:lnTo>
                    <a:pt x="25" y="75"/>
                  </a:lnTo>
                  <a:lnTo>
                    <a:pt x="30" y="75"/>
                  </a:lnTo>
                  <a:lnTo>
                    <a:pt x="33" y="75"/>
                  </a:lnTo>
                  <a:lnTo>
                    <a:pt x="38" y="72"/>
                  </a:lnTo>
                  <a:lnTo>
                    <a:pt x="40" y="70"/>
                  </a:lnTo>
                  <a:lnTo>
                    <a:pt x="44" y="65"/>
                  </a:lnTo>
                  <a:lnTo>
                    <a:pt x="45" y="60"/>
                  </a:lnTo>
                  <a:lnTo>
                    <a:pt x="47" y="54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4" y="49"/>
                  </a:lnTo>
                  <a:lnTo>
                    <a:pt x="38" y="53"/>
                  </a:lnTo>
                  <a:lnTo>
                    <a:pt x="31" y="54"/>
                  </a:lnTo>
                  <a:lnTo>
                    <a:pt x="26" y="56"/>
                  </a:lnTo>
                  <a:lnTo>
                    <a:pt x="19" y="54"/>
                  </a:lnTo>
                  <a:lnTo>
                    <a:pt x="12" y="51"/>
                  </a:lnTo>
                  <a:lnTo>
                    <a:pt x="7" y="46"/>
                  </a:lnTo>
                  <a:lnTo>
                    <a:pt x="4" y="40"/>
                  </a:lnTo>
                  <a:lnTo>
                    <a:pt x="2" y="33"/>
                  </a:lnTo>
                  <a:lnTo>
                    <a:pt x="2" y="26"/>
                  </a:lnTo>
                  <a:lnTo>
                    <a:pt x="4" y="19"/>
                  </a:lnTo>
                  <a:lnTo>
                    <a:pt x="7" y="12"/>
                  </a:lnTo>
                  <a:lnTo>
                    <a:pt x="12" y="7"/>
                  </a:lnTo>
                  <a:lnTo>
                    <a:pt x="18" y="4"/>
                  </a:lnTo>
                  <a:lnTo>
                    <a:pt x="25" y="2"/>
                  </a:lnTo>
                  <a:lnTo>
                    <a:pt x="31" y="0"/>
                  </a:lnTo>
                  <a:lnTo>
                    <a:pt x="38" y="2"/>
                  </a:lnTo>
                  <a:lnTo>
                    <a:pt x="45" y="5"/>
                  </a:lnTo>
                  <a:lnTo>
                    <a:pt x="51" y="11"/>
                  </a:lnTo>
                  <a:lnTo>
                    <a:pt x="56" y="19"/>
                  </a:lnTo>
                  <a:lnTo>
                    <a:pt x="58" y="25"/>
                  </a:lnTo>
                  <a:lnTo>
                    <a:pt x="58" y="32"/>
                  </a:lnTo>
                  <a:lnTo>
                    <a:pt x="58" y="42"/>
                  </a:lnTo>
                  <a:lnTo>
                    <a:pt x="58" y="51"/>
                  </a:lnTo>
                  <a:lnTo>
                    <a:pt x="56" y="60"/>
                  </a:lnTo>
                  <a:lnTo>
                    <a:pt x="54" y="67"/>
                  </a:lnTo>
                  <a:lnTo>
                    <a:pt x="51" y="72"/>
                  </a:lnTo>
                  <a:lnTo>
                    <a:pt x="47" y="77"/>
                  </a:lnTo>
                  <a:lnTo>
                    <a:pt x="42" y="81"/>
                  </a:lnTo>
                  <a:lnTo>
                    <a:pt x="37" y="82"/>
                  </a:lnTo>
                  <a:lnTo>
                    <a:pt x="30" y="84"/>
                  </a:lnTo>
                  <a:lnTo>
                    <a:pt x="25" y="84"/>
                  </a:lnTo>
                  <a:lnTo>
                    <a:pt x="18" y="84"/>
                  </a:lnTo>
                  <a:lnTo>
                    <a:pt x="12" y="81"/>
                  </a:lnTo>
                  <a:lnTo>
                    <a:pt x="7" y="77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33">
              <a:extLst>
                <a:ext uri="{FF2B5EF4-FFF2-40B4-BE49-F238E27FC236}">
                  <a16:creationId xmlns:a16="http://schemas.microsoft.com/office/drawing/2014/main" xmlns="" id="{83413171-44CD-4ED6-8838-E7D7CAF63D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6951" y="2016125"/>
              <a:ext cx="92075" cy="133350"/>
            </a:xfrm>
            <a:custGeom>
              <a:avLst/>
              <a:gdLst>
                <a:gd name="T0" fmla="*/ 13 w 58"/>
                <a:gd name="T1" fmla="*/ 42 h 84"/>
                <a:gd name="T2" fmla="*/ 13 w 58"/>
                <a:gd name="T3" fmla="*/ 51 h 84"/>
                <a:gd name="T4" fmla="*/ 14 w 58"/>
                <a:gd name="T5" fmla="*/ 59 h 84"/>
                <a:gd name="T6" fmla="*/ 16 w 58"/>
                <a:gd name="T7" fmla="*/ 65 h 84"/>
                <a:gd name="T8" fmla="*/ 18 w 58"/>
                <a:gd name="T9" fmla="*/ 68 h 84"/>
                <a:gd name="T10" fmla="*/ 21 w 58"/>
                <a:gd name="T11" fmla="*/ 72 h 84"/>
                <a:gd name="T12" fmla="*/ 27 w 58"/>
                <a:gd name="T13" fmla="*/ 75 h 84"/>
                <a:gd name="T14" fmla="*/ 32 w 58"/>
                <a:gd name="T15" fmla="*/ 75 h 84"/>
                <a:gd name="T16" fmla="*/ 35 w 58"/>
                <a:gd name="T17" fmla="*/ 73 h 84"/>
                <a:gd name="T18" fmla="*/ 41 w 58"/>
                <a:gd name="T19" fmla="*/ 72 h 84"/>
                <a:gd name="T20" fmla="*/ 44 w 58"/>
                <a:gd name="T21" fmla="*/ 68 h 84"/>
                <a:gd name="T22" fmla="*/ 46 w 58"/>
                <a:gd name="T23" fmla="*/ 63 h 84"/>
                <a:gd name="T24" fmla="*/ 47 w 58"/>
                <a:gd name="T25" fmla="*/ 58 h 84"/>
                <a:gd name="T26" fmla="*/ 47 w 58"/>
                <a:gd name="T27" fmla="*/ 49 h 84"/>
                <a:gd name="T28" fmla="*/ 47 w 58"/>
                <a:gd name="T29" fmla="*/ 40 h 84"/>
                <a:gd name="T30" fmla="*/ 46 w 58"/>
                <a:gd name="T31" fmla="*/ 31 h 84"/>
                <a:gd name="T32" fmla="*/ 44 w 58"/>
                <a:gd name="T33" fmla="*/ 23 h 84"/>
                <a:gd name="T34" fmla="*/ 42 w 58"/>
                <a:gd name="T35" fmla="*/ 17 h 84"/>
                <a:gd name="T36" fmla="*/ 41 w 58"/>
                <a:gd name="T37" fmla="*/ 14 h 84"/>
                <a:gd name="T38" fmla="*/ 37 w 58"/>
                <a:gd name="T39" fmla="*/ 10 h 84"/>
                <a:gd name="T40" fmla="*/ 32 w 58"/>
                <a:gd name="T41" fmla="*/ 9 h 84"/>
                <a:gd name="T42" fmla="*/ 28 w 58"/>
                <a:gd name="T43" fmla="*/ 7 h 84"/>
                <a:gd name="T44" fmla="*/ 23 w 58"/>
                <a:gd name="T45" fmla="*/ 9 h 84"/>
                <a:gd name="T46" fmla="*/ 20 w 58"/>
                <a:gd name="T47" fmla="*/ 10 h 84"/>
                <a:gd name="T48" fmla="*/ 16 w 58"/>
                <a:gd name="T49" fmla="*/ 14 h 84"/>
                <a:gd name="T50" fmla="*/ 14 w 58"/>
                <a:gd name="T51" fmla="*/ 19 h 84"/>
                <a:gd name="T52" fmla="*/ 13 w 58"/>
                <a:gd name="T53" fmla="*/ 24 h 84"/>
                <a:gd name="T54" fmla="*/ 13 w 58"/>
                <a:gd name="T55" fmla="*/ 33 h 84"/>
                <a:gd name="T56" fmla="*/ 13 w 58"/>
                <a:gd name="T57" fmla="*/ 42 h 84"/>
                <a:gd name="T58" fmla="*/ 0 w 58"/>
                <a:gd name="T59" fmla="*/ 42 h 84"/>
                <a:gd name="T60" fmla="*/ 0 w 58"/>
                <a:gd name="T61" fmla="*/ 33 h 84"/>
                <a:gd name="T62" fmla="*/ 2 w 58"/>
                <a:gd name="T63" fmla="*/ 24 h 84"/>
                <a:gd name="T64" fmla="*/ 4 w 58"/>
                <a:gd name="T65" fmla="*/ 19 h 84"/>
                <a:gd name="T66" fmla="*/ 7 w 58"/>
                <a:gd name="T67" fmla="*/ 10 h 84"/>
                <a:gd name="T68" fmla="*/ 13 w 58"/>
                <a:gd name="T69" fmla="*/ 5 h 84"/>
                <a:gd name="T70" fmla="*/ 16 w 58"/>
                <a:gd name="T71" fmla="*/ 2 h 84"/>
                <a:gd name="T72" fmla="*/ 21 w 58"/>
                <a:gd name="T73" fmla="*/ 0 h 84"/>
                <a:gd name="T74" fmla="*/ 27 w 58"/>
                <a:gd name="T75" fmla="*/ 0 h 84"/>
                <a:gd name="T76" fmla="*/ 34 w 58"/>
                <a:gd name="T77" fmla="*/ 0 h 84"/>
                <a:gd name="T78" fmla="*/ 39 w 58"/>
                <a:gd name="T79" fmla="*/ 2 h 84"/>
                <a:gd name="T80" fmla="*/ 44 w 58"/>
                <a:gd name="T81" fmla="*/ 3 h 84"/>
                <a:gd name="T82" fmla="*/ 47 w 58"/>
                <a:gd name="T83" fmla="*/ 9 h 84"/>
                <a:gd name="T84" fmla="*/ 51 w 58"/>
                <a:gd name="T85" fmla="*/ 14 h 84"/>
                <a:gd name="T86" fmla="*/ 54 w 58"/>
                <a:gd name="T87" fmla="*/ 21 h 84"/>
                <a:gd name="T88" fmla="*/ 56 w 58"/>
                <a:gd name="T89" fmla="*/ 28 h 84"/>
                <a:gd name="T90" fmla="*/ 58 w 58"/>
                <a:gd name="T91" fmla="*/ 38 h 84"/>
                <a:gd name="T92" fmla="*/ 58 w 58"/>
                <a:gd name="T93" fmla="*/ 49 h 84"/>
                <a:gd name="T94" fmla="*/ 58 w 58"/>
                <a:gd name="T95" fmla="*/ 56 h 84"/>
                <a:gd name="T96" fmla="*/ 56 w 58"/>
                <a:gd name="T97" fmla="*/ 63 h 84"/>
                <a:gd name="T98" fmla="*/ 54 w 58"/>
                <a:gd name="T99" fmla="*/ 68 h 84"/>
                <a:gd name="T100" fmla="*/ 51 w 58"/>
                <a:gd name="T101" fmla="*/ 73 h 84"/>
                <a:gd name="T102" fmla="*/ 47 w 58"/>
                <a:gd name="T103" fmla="*/ 77 h 84"/>
                <a:gd name="T104" fmla="*/ 44 w 58"/>
                <a:gd name="T105" fmla="*/ 80 h 84"/>
                <a:gd name="T106" fmla="*/ 37 w 58"/>
                <a:gd name="T107" fmla="*/ 82 h 84"/>
                <a:gd name="T108" fmla="*/ 32 w 58"/>
                <a:gd name="T109" fmla="*/ 84 h 84"/>
                <a:gd name="T110" fmla="*/ 23 w 58"/>
                <a:gd name="T111" fmla="*/ 82 h 84"/>
                <a:gd name="T112" fmla="*/ 16 w 58"/>
                <a:gd name="T113" fmla="*/ 80 h 84"/>
                <a:gd name="T114" fmla="*/ 11 w 58"/>
                <a:gd name="T115" fmla="*/ 75 h 84"/>
                <a:gd name="T116" fmla="*/ 4 w 58"/>
                <a:gd name="T117" fmla="*/ 63 h 84"/>
                <a:gd name="T118" fmla="*/ 0 w 58"/>
                <a:gd name="T119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8" h="84">
                  <a:moveTo>
                    <a:pt x="13" y="42"/>
                  </a:moveTo>
                  <a:lnTo>
                    <a:pt x="13" y="51"/>
                  </a:lnTo>
                  <a:lnTo>
                    <a:pt x="14" y="59"/>
                  </a:lnTo>
                  <a:lnTo>
                    <a:pt x="16" y="65"/>
                  </a:lnTo>
                  <a:lnTo>
                    <a:pt x="18" y="68"/>
                  </a:lnTo>
                  <a:lnTo>
                    <a:pt x="21" y="72"/>
                  </a:lnTo>
                  <a:lnTo>
                    <a:pt x="27" y="75"/>
                  </a:lnTo>
                  <a:lnTo>
                    <a:pt x="32" y="75"/>
                  </a:lnTo>
                  <a:lnTo>
                    <a:pt x="35" y="73"/>
                  </a:lnTo>
                  <a:lnTo>
                    <a:pt x="41" y="72"/>
                  </a:lnTo>
                  <a:lnTo>
                    <a:pt x="44" y="68"/>
                  </a:lnTo>
                  <a:lnTo>
                    <a:pt x="46" y="63"/>
                  </a:lnTo>
                  <a:lnTo>
                    <a:pt x="47" y="58"/>
                  </a:lnTo>
                  <a:lnTo>
                    <a:pt x="47" y="49"/>
                  </a:lnTo>
                  <a:lnTo>
                    <a:pt x="47" y="40"/>
                  </a:lnTo>
                  <a:lnTo>
                    <a:pt x="46" y="31"/>
                  </a:lnTo>
                  <a:lnTo>
                    <a:pt x="44" y="23"/>
                  </a:lnTo>
                  <a:lnTo>
                    <a:pt x="42" y="17"/>
                  </a:lnTo>
                  <a:lnTo>
                    <a:pt x="41" y="14"/>
                  </a:lnTo>
                  <a:lnTo>
                    <a:pt x="37" y="10"/>
                  </a:lnTo>
                  <a:lnTo>
                    <a:pt x="32" y="9"/>
                  </a:lnTo>
                  <a:lnTo>
                    <a:pt x="28" y="7"/>
                  </a:lnTo>
                  <a:lnTo>
                    <a:pt x="23" y="9"/>
                  </a:lnTo>
                  <a:lnTo>
                    <a:pt x="20" y="10"/>
                  </a:lnTo>
                  <a:lnTo>
                    <a:pt x="16" y="14"/>
                  </a:lnTo>
                  <a:lnTo>
                    <a:pt x="14" y="19"/>
                  </a:lnTo>
                  <a:lnTo>
                    <a:pt x="13" y="24"/>
                  </a:lnTo>
                  <a:lnTo>
                    <a:pt x="13" y="33"/>
                  </a:lnTo>
                  <a:lnTo>
                    <a:pt x="13" y="42"/>
                  </a:lnTo>
                  <a:close/>
                  <a:moveTo>
                    <a:pt x="0" y="42"/>
                  </a:moveTo>
                  <a:lnTo>
                    <a:pt x="0" y="33"/>
                  </a:lnTo>
                  <a:lnTo>
                    <a:pt x="2" y="24"/>
                  </a:lnTo>
                  <a:lnTo>
                    <a:pt x="4" y="19"/>
                  </a:lnTo>
                  <a:lnTo>
                    <a:pt x="7" y="10"/>
                  </a:lnTo>
                  <a:lnTo>
                    <a:pt x="13" y="5"/>
                  </a:lnTo>
                  <a:lnTo>
                    <a:pt x="16" y="2"/>
                  </a:lnTo>
                  <a:lnTo>
                    <a:pt x="21" y="0"/>
                  </a:lnTo>
                  <a:lnTo>
                    <a:pt x="27" y="0"/>
                  </a:lnTo>
                  <a:lnTo>
                    <a:pt x="34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7" y="9"/>
                  </a:lnTo>
                  <a:lnTo>
                    <a:pt x="51" y="14"/>
                  </a:lnTo>
                  <a:lnTo>
                    <a:pt x="54" y="21"/>
                  </a:lnTo>
                  <a:lnTo>
                    <a:pt x="56" y="28"/>
                  </a:lnTo>
                  <a:lnTo>
                    <a:pt x="58" y="38"/>
                  </a:lnTo>
                  <a:lnTo>
                    <a:pt x="58" y="49"/>
                  </a:lnTo>
                  <a:lnTo>
                    <a:pt x="58" y="56"/>
                  </a:lnTo>
                  <a:lnTo>
                    <a:pt x="56" y="63"/>
                  </a:lnTo>
                  <a:lnTo>
                    <a:pt x="54" y="68"/>
                  </a:lnTo>
                  <a:lnTo>
                    <a:pt x="51" y="73"/>
                  </a:lnTo>
                  <a:lnTo>
                    <a:pt x="47" y="77"/>
                  </a:lnTo>
                  <a:lnTo>
                    <a:pt x="44" y="80"/>
                  </a:lnTo>
                  <a:lnTo>
                    <a:pt x="37" y="82"/>
                  </a:lnTo>
                  <a:lnTo>
                    <a:pt x="32" y="84"/>
                  </a:lnTo>
                  <a:lnTo>
                    <a:pt x="23" y="82"/>
                  </a:lnTo>
                  <a:lnTo>
                    <a:pt x="16" y="80"/>
                  </a:lnTo>
                  <a:lnTo>
                    <a:pt x="11" y="75"/>
                  </a:lnTo>
                  <a:lnTo>
                    <a:pt x="4" y="63"/>
                  </a:lnTo>
                  <a:lnTo>
                    <a:pt x="0" y="4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4">
              <a:extLst>
                <a:ext uri="{FF2B5EF4-FFF2-40B4-BE49-F238E27FC236}">
                  <a16:creationId xmlns:a16="http://schemas.microsoft.com/office/drawing/2014/main" xmlns="" id="{1BC6A83D-3CBF-413C-9CB7-75A82796E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3" y="2001838"/>
              <a:ext cx="104775" cy="136525"/>
            </a:xfrm>
            <a:custGeom>
              <a:avLst/>
              <a:gdLst>
                <a:gd name="T0" fmla="*/ 64 w 66"/>
                <a:gd name="T1" fmla="*/ 67 h 86"/>
                <a:gd name="T2" fmla="*/ 66 w 66"/>
                <a:gd name="T3" fmla="*/ 75 h 86"/>
                <a:gd name="T4" fmla="*/ 5 w 66"/>
                <a:gd name="T5" fmla="*/ 86 h 86"/>
                <a:gd name="T6" fmla="*/ 5 w 66"/>
                <a:gd name="T7" fmla="*/ 79 h 86"/>
                <a:gd name="T8" fmla="*/ 9 w 66"/>
                <a:gd name="T9" fmla="*/ 74 h 86"/>
                <a:gd name="T10" fmla="*/ 12 w 66"/>
                <a:gd name="T11" fmla="*/ 67 h 86"/>
                <a:gd name="T12" fmla="*/ 17 w 66"/>
                <a:gd name="T13" fmla="*/ 61 h 86"/>
                <a:gd name="T14" fmla="*/ 24 w 66"/>
                <a:gd name="T15" fmla="*/ 53 h 86"/>
                <a:gd name="T16" fmla="*/ 31 w 66"/>
                <a:gd name="T17" fmla="*/ 44 h 86"/>
                <a:gd name="T18" fmla="*/ 37 w 66"/>
                <a:gd name="T19" fmla="*/ 39 h 86"/>
                <a:gd name="T20" fmla="*/ 40 w 66"/>
                <a:gd name="T21" fmla="*/ 32 h 86"/>
                <a:gd name="T22" fmla="*/ 44 w 66"/>
                <a:gd name="T23" fmla="*/ 26 h 86"/>
                <a:gd name="T24" fmla="*/ 44 w 66"/>
                <a:gd name="T25" fmla="*/ 19 h 86"/>
                <a:gd name="T26" fmla="*/ 42 w 66"/>
                <a:gd name="T27" fmla="*/ 14 h 86"/>
                <a:gd name="T28" fmla="*/ 37 w 66"/>
                <a:gd name="T29" fmla="*/ 11 h 86"/>
                <a:gd name="T30" fmla="*/ 31 w 66"/>
                <a:gd name="T31" fmla="*/ 9 h 86"/>
                <a:gd name="T32" fmla="*/ 24 w 66"/>
                <a:gd name="T33" fmla="*/ 9 h 86"/>
                <a:gd name="T34" fmla="*/ 21 w 66"/>
                <a:gd name="T35" fmla="*/ 9 h 86"/>
                <a:gd name="T36" fmla="*/ 17 w 66"/>
                <a:gd name="T37" fmla="*/ 12 h 86"/>
                <a:gd name="T38" fmla="*/ 14 w 66"/>
                <a:gd name="T39" fmla="*/ 14 h 86"/>
                <a:gd name="T40" fmla="*/ 12 w 66"/>
                <a:gd name="T41" fmla="*/ 18 h 86"/>
                <a:gd name="T42" fmla="*/ 10 w 66"/>
                <a:gd name="T43" fmla="*/ 23 h 86"/>
                <a:gd name="T44" fmla="*/ 10 w 66"/>
                <a:gd name="T45" fmla="*/ 26 h 86"/>
                <a:gd name="T46" fmla="*/ 0 w 66"/>
                <a:gd name="T47" fmla="*/ 28 h 86"/>
                <a:gd name="T48" fmla="*/ 0 w 66"/>
                <a:gd name="T49" fmla="*/ 21 h 86"/>
                <a:gd name="T50" fmla="*/ 3 w 66"/>
                <a:gd name="T51" fmla="*/ 14 h 86"/>
                <a:gd name="T52" fmla="*/ 7 w 66"/>
                <a:gd name="T53" fmla="*/ 9 h 86"/>
                <a:gd name="T54" fmla="*/ 10 w 66"/>
                <a:gd name="T55" fmla="*/ 5 h 86"/>
                <a:gd name="T56" fmla="*/ 17 w 66"/>
                <a:gd name="T57" fmla="*/ 2 h 86"/>
                <a:gd name="T58" fmla="*/ 24 w 66"/>
                <a:gd name="T59" fmla="*/ 0 h 86"/>
                <a:gd name="T60" fmla="*/ 31 w 66"/>
                <a:gd name="T61" fmla="*/ 0 h 86"/>
                <a:gd name="T62" fmla="*/ 38 w 66"/>
                <a:gd name="T63" fmla="*/ 0 h 86"/>
                <a:gd name="T64" fmla="*/ 44 w 66"/>
                <a:gd name="T65" fmla="*/ 4 h 86"/>
                <a:gd name="T66" fmla="*/ 49 w 66"/>
                <a:gd name="T67" fmla="*/ 7 h 86"/>
                <a:gd name="T68" fmla="*/ 52 w 66"/>
                <a:gd name="T69" fmla="*/ 12 h 86"/>
                <a:gd name="T70" fmla="*/ 54 w 66"/>
                <a:gd name="T71" fmla="*/ 18 h 86"/>
                <a:gd name="T72" fmla="*/ 54 w 66"/>
                <a:gd name="T73" fmla="*/ 23 h 86"/>
                <a:gd name="T74" fmla="*/ 54 w 66"/>
                <a:gd name="T75" fmla="*/ 28 h 86"/>
                <a:gd name="T76" fmla="*/ 52 w 66"/>
                <a:gd name="T77" fmla="*/ 33 h 86"/>
                <a:gd name="T78" fmla="*/ 49 w 66"/>
                <a:gd name="T79" fmla="*/ 39 h 86"/>
                <a:gd name="T80" fmla="*/ 45 w 66"/>
                <a:gd name="T81" fmla="*/ 44 h 86"/>
                <a:gd name="T82" fmla="*/ 40 w 66"/>
                <a:gd name="T83" fmla="*/ 49 h 86"/>
                <a:gd name="T84" fmla="*/ 35 w 66"/>
                <a:gd name="T85" fmla="*/ 56 h 86"/>
                <a:gd name="T86" fmla="*/ 30 w 66"/>
                <a:gd name="T87" fmla="*/ 61 h 86"/>
                <a:gd name="T88" fmla="*/ 26 w 66"/>
                <a:gd name="T89" fmla="*/ 65 h 86"/>
                <a:gd name="T90" fmla="*/ 24 w 66"/>
                <a:gd name="T91" fmla="*/ 68 h 86"/>
                <a:gd name="T92" fmla="*/ 19 w 66"/>
                <a:gd name="T93" fmla="*/ 74 h 86"/>
                <a:gd name="T94" fmla="*/ 64 w 66"/>
                <a:gd name="T95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" h="86">
                  <a:moveTo>
                    <a:pt x="64" y="67"/>
                  </a:moveTo>
                  <a:lnTo>
                    <a:pt x="66" y="75"/>
                  </a:lnTo>
                  <a:lnTo>
                    <a:pt x="5" y="86"/>
                  </a:lnTo>
                  <a:lnTo>
                    <a:pt x="5" y="79"/>
                  </a:lnTo>
                  <a:lnTo>
                    <a:pt x="9" y="74"/>
                  </a:lnTo>
                  <a:lnTo>
                    <a:pt x="12" y="67"/>
                  </a:lnTo>
                  <a:lnTo>
                    <a:pt x="17" y="61"/>
                  </a:lnTo>
                  <a:lnTo>
                    <a:pt x="24" y="53"/>
                  </a:lnTo>
                  <a:lnTo>
                    <a:pt x="31" y="44"/>
                  </a:lnTo>
                  <a:lnTo>
                    <a:pt x="37" y="39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19"/>
                  </a:lnTo>
                  <a:lnTo>
                    <a:pt x="42" y="14"/>
                  </a:lnTo>
                  <a:lnTo>
                    <a:pt x="37" y="11"/>
                  </a:lnTo>
                  <a:lnTo>
                    <a:pt x="31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7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0" y="23"/>
                  </a:lnTo>
                  <a:lnTo>
                    <a:pt x="10" y="26"/>
                  </a:lnTo>
                  <a:lnTo>
                    <a:pt x="0" y="28"/>
                  </a:lnTo>
                  <a:lnTo>
                    <a:pt x="0" y="21"/>
                  </a:lnTo>
                  <a:lnTo>
                    <a:pt x="3" y="14"/>
                  </a:lnTo>
                  <a:lnTo>
                    <a:pt x="7" y="9"/>
                  </a:lnTo>
                  <a:lnTo>
                    <a:pt x="10" y="5"/>
                  </a:lnTo>
                  <a:lnTo>
                    <a:pt x="17" y="2"/>
                  </a:lnTo>
                  <a:lnTo>
                    <a:pt x="24" y="0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44" y="4"/>
                  </a:lnTo>
                  <a:lnTo>
                    <a:pt x="49" y="7"/>
                  </a:lnTo>
                  <a:lnTo>
                    <a:pt x="52" y="12"/>
                  </a:lnTo>
                  <a:lnTo>
                    <a:pt x="54" y="18"/>
                  </a:lnTo>
                  <a:lnTo>
                    <a:pt x="54" y="23"/>
                  </a:lnTo>
                  <a:lnTo>
                    <a:pt x="54" y="28"/>
                  </a:lnTo>
                  <a:lnTo>
                    <a:pt x="52" y="33"/>
                  </a:lnTo>
                  <a:lnTo>
                    <a:pt x="49" y="39"/>
                  </a:lnTo>
                  <a:lnTo>
                    <a:pt x="45" y="44"/>
                  </a:lnTo>
                  <a:lnTo>
                    <a:pt x="40" y="49"/>
                  </a:lnTo>
                  <a:lnTo>
                    <a:pt x="35" y="56"/>
                  </a:lnTo>
                  <a:lnTo>
                    <a:pt x="30" y="61"/>
                  </a:lnTo>
                  <a:lnTo>
                    <a:pt x="26" y="65"/>
                  </a:lnTo>
                  <a:lnTo>
                    <a:pt x="24" y="68"/>
                  </a:lnTo>
                  <a:lnTo>
                    <a:pt x="19" y="74"/>
                  </a:lnTo>
                  <a:lnTo>
                    <a:pt x="64" y="6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35">
              <a:extLst>
                <a:ext uri="{FF2B5EF4-FFF2-40B4-BE49-F238E27FC236}">
                  <a16:creationId xmlns:a16="http://schemas.microsoft.com/office/drawing/2014/main" xmlns="" id="{6DC5D9BD-D35C-4EE6-B071-7457856D9F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6963" y="1095375"/>
              <a:ext cx="44450" cy="77788"/>
            </a:xfrm>
            <a:custGeom>
              <a:avLst/>
              <a:gdLst>
                <a:gd name="T0" fmla="*/ 5 w 28"/>
                <a:gd name="T1" fmla="*/ 25 h 49"/>
                <a:gd name="T2" fmla="*/ 2 w 28"/>
                <a:gd name="T3" fmla="*/ 4 h 49"/>
                <a:gd name="T4" fmla="*/ 0 w 28"/>
                <a:gd name="T5" fmla="*/ 9 h 49"/>
                <a:gd name="T6" fmla="*/ 2 w 28"/>
                <a:gd name="T7" fmla="*/ 23 h 49"/>
                <a:gd name="T8" fmla="*/ 19 w 28"/>
                <a:gd name="T9" fmla="*/ 19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9 h 49"/>
                <a:gd name="T16" fmla="*/ 7 w 28"/>
                <a:gd name="T17" fmla="*/ 14 h 49"/>
                <a:gd name="T18" fmla="*/ 16 w 28"/>
                <a:gd name="T19" fmla="*/ 14 h 49"/>
                <a:gd name="T20" fmla="*/ 16 w 28"/>
                <a:gd name="T21" fmla="*/ 13 h 49"/>
                <a:gd name="T22" fmla="*/ 12 w 28"/>
                <a:gd name="T23" fmla="*/ 13 h 49"/>
                <a:gd name="T24" fmla="*/ 12 w 28"/>
                <a:gd name="T25" fmla="*/ 11 h 49"/>
                <a:gd name="T26" fmla="*/ 19 w 28"/>
                <a:gd name="T27" fmla="*/ 9 h 49"/>
                <a:gd name="T28" fmla="*/ 21 w 28"/>
                <a:gd name="T29" fmla="*/ 16 h 49"/>
                <a:gd name="T30" fmla="*/ 4 w 28"/>
                <a:gd name="T31" fmla="*/ 19 h 49"/>
                <a:gd name="T32" fmla="*/ 4 w 28"/>
                <a:gd name="T33" fmla="*/ 18 h 49"/>
                <a:gd name="T34" fmla="*/ 5 w 28"/>
                <a:gd name="T35" fmla="*/ 6 h 49"/>
                <a:gd name="T36" fmla="*/ 25 w 28"/>
                <a:gd name="T37" fmla="*/ 4 h 49"/>
                <a:gd name="T38" fmla="*/ 25 w 28"/>
                <a:gd name="T39" fmla="*/ 18 h 49"/>
                <a:gd name="T40" fmla="*/ 25 w 28"/>
                <a:gd name="T41" fmla="*/ 19 h 49"/>
                <a:gd name="T42" fmla="*/ 19 w 28"/>
                <a:gd name="T43" fmla="*/ 21 h 49"/>
                <a:gd name="T44" fmla="*/ 9 w 28"/>
                <a:gd name="T45" fmla="*/ 25 h 49"/>
                <a:gd name="T46" fmla="*/ 4 w 28"/>
                <a:gd name="T47" fmla="*/ 25 h 49"/>
                <a:gd name="T48" fmla="*/ 0 w 28"/>
                <a:gd name="T49" fmla="*/ 30 h 49"/>
                <a:gd name="T50" fmla="*/ 2 w 28"/>
                <a:gd name="T51" fmla="*/ 47 h 49"/>
                <a:gd name="T52" fmla="*/ 25 w 28"/>
                <a:gd name="T53" fmla="*/ 46 h 49"/>
                <a:gd name="T54" fmla="*/ 28 w 28"/>
                <a:gd name="T55" fmla="*/ 42 h 49"/>
                <a:gd name="T56" fmla="*/ 28 w 28"/>
                <a:gd name="T57" fmla="*/ 30 h 49"/>
                <a:gd name="T58" fmla="*/ 21 w 28"/>
                <a:gd name="T59" fmla="*/ 26 h 49"/>
                <a:gd name="T60" fmla="*/ 5 w 28"/>
                <a:gd name="T61" fmla="*/ 32 h 49"/>
                <a:gd name="T62" fmla="*/ 5 w 28"/>
                <a:gd name="T63" fmla="*/ 40 h 49"/>
                <a:gd name="T64" fmla="*/ 11 w 28"/>
                <a:gd name="T65" fmla="*/ 42 h 49"/>
                <a:gd name="T66" fmla="*/ 21 w 28"/>
                <a:gd name="T67" fmla="*/ 39 h 49"/>
                <a:gd name="T68" fmla="*/ 19 w 28"/>
                <a:gd name="T69" fmla="*/ 32 h 49"/>
                <a:gd name="T70" fmla="*/ 14 w 28"/>
                <a:gd name="T71" fmla="*/ 35 h 49"/>
                <a:gd name="T72" fmla="*/ 16 w 28"/>
                <a:gd name="T73" fmla="*/ 37 h 49"/>
                <a:gd name="T74" fmla="*/ 19 w 28"/>
                <a:gd name="T75" fmla="*/ 37 h 49"/>
                <a:gd name="T76" fmla="*/ 11 w 28"/>
                <a:gd name="T77" fmla="*/ 39 h 49"/>
                <a:gd name="T78" fmla="*/ 9 w 28"/>
                <a:gd name="T79" fmla="*/ 39 h 49"/>
                <a:gd name="T80" fmla="*/ 11 w 28"/>
                <a:gd name="T81" fmla="*/ 33 h 49"/>
                <a:gd name="T82" fmla="*/ 25 w 28"/>
                <a:gd name="T83" fmla="*/ 30 h 49"/>
                <a:gd name="T84" fmla="*/ 25 w 28"/>
                <a:gd name="T85" fmla="*/ 40 h 49"/>
                <a:gd name="T86" fmla="*/ 5 w 28"/>
                <a:gd name="T87" fmla="*/ 46 h 49"/>
                <a:gd name="T88" fmla="*/ 4 w 28"/>
                <a:gd name="T89" fmla="*/ 46 h 49"/>
                <a:gd name="T90" fmla="*/ 4 w 28"/>
                <a:gd name="T91" fmla="*/ 30 h 49"/>
                <a:gd name="T92" fmla="*/ 4 w 28"/>
                <a:gd name="T93" fmla="*/ 28 h 49"/>
                <a:gd name="T94" fmla="*/ 26 w 28"/>
                <a:gd name="T95" fmla="*/ 23 h 49"/>
                <a:gd name="T96" fmla="*/ 28 w 28"/>
                <a:gd name="T97" fmla="*/ 18 h 49"/>
                <a:gd name="T98" fmla="*/ 26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5" y="25"/>
                  </a:moveTo>
                  <a:lnTo>
                    <a:pt x="5" y="25"/>
                  </a:lnTo>
                  <a:lnTo>
                    <a:pt x="5" y="25"/>
                  </a:lnTo>
                  <a:close/>
                  <a:moveTo>
                    <a:pt x="23" y="0"/>
                  </a:moveTo>
                  <a:lnTo>
                    <a:pt x="5" y="4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19" y="19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1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12" y="11"/>
                  </a:lnTo>
                  <a:lnTo>
                    <a:pt x="16" y="11"/>
                  </a:lnTo>
                  <a:lnTo>
                    <a:pt x="18" y="11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1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23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19" y="21"/>
                  </a:lnTo>
                  <a:lnTo>
                    <a:pt x="16" y="23"/>
                  </a:lnTo>
                  <a:lnTo>
                    <a:pt x="12" y="23"/>
                  </a:lnTo>
                  <a:lnTo>
                    <a:pt x="9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2" y="47"/>
                  </a:lnTo>
                  <a:lnTo>
                    <a:pt x="4" y="49"/>
                  </a:lnTo>
                  <a:lnTo>
                    <a:pt x="5" y="49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6" y="28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5" y="32"/>
                  </a:lnTo>
                  <a:lnTo>
                    <a:pt x="5" y="35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19" y="32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7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6" y="37"/>
                  </a:lnTo>
                  <a:lnTo>
                    <a:pt x="14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1" y="33"/>
                  </a:lnTo>
                  <a:lnTo>
                    <a:pt x="23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2"/>
                  </a:lnTo>
                  <a:lnTo>
                    <a:pt x="23" y="42"/>
                  </a:lnTo>
                  <a:lnTo>
                    <a:pt x="5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5" y="28"/>
                  </a:lnTo>
                  <a:lnTo>
                    <a:pt x="23" y="25"/>
                  </a:lnTo>
                  <a:lnTo>
                    <a:pt x="26" y="23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6"/>
                  </a:lnTo>
                  <a:lnTo>
                    <a:pt x="28" y="4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36">
              <a:extLst>
                <a:ext uri="{FF2B5EF4-FFF2-40B4-BE49-F238E27FC236}">
                  <a16:creationId xmlns:a16="http://schemas.microsoft.com/office/drawing/2014/main" xmlns="" id="{D0E962EF-3547-46F9-8023-1B1D2F747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9351" y="1084263"/>
              <a:ext cx="44450" cy="77788"/>
            </a:xfrm>
            <a:custGeom>
              <a:avLst/>
              <a:gdLst>
                <a:gd name="T0" fmla="*/ 6 w 28"/>
                <a:gd name="T1" fmla="*/ 25 h 49"/>
                <a:gd name="T2" fmla="*/ 2 w 28"/>
                <a:gd name="T3" fmla="*/ 4 h 49"/>
                <a:gd name="T4" fmla="*/ 0 w 28"/>
                <a:gd name="T5" fmla="*/ 7 h 49"/>
                <a:gd name="T6" fmla="*/ 2 w 28"/>
                <a:gd name="T7" fmla="*/ 21 h 49"/>
                <a:gd name="T8" fmla="*/ 20 w 28"/>
                <a:gd name="T9" fmla="*/ 20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7 h 49"/>
                <a:gd name="T16" fmla="*/ 7 w 28"/>
                <a:gd name="T17" fmla="*/ 14 h 49"/>
                <a:gd name="T18" fmla="*/ 16 w 28"/>
                <a:gd name="T19" fmla="*/ 14 h 49"/>
                <a:gd name="T20" fmla="*/ 16 w 28"/>
                <a:gd name="T21" fmla="*/ 11 h 49"/>
                <a:gd name="T22" fmla="*/ 13 w 28"/>
                <a:gd name="T23" fmla="*/ 13 h 49"/>
                <a:gd name="T24" fmla="*/ 13 w 28"/>
                <a:gd name="T25" fmla="*/ 11 h 49"/>
                <a:gd name="T26" fmla="*/ 20 w 28"/>
                <a:gd name="T27" fmla="*/ 9 h 49"/>
                <a:gd name="T28" fmla="*/ 20 w 28"/>
                <a:gd name="T29" fmla="*/ 14 h 49"/>
                <a:gd name="T30" fmla="*/ 4 w 28"/>
                <a:gd name="T31" fmla="*/ 20 h 49"/>
                <a:gd name="T32" fmla="*/ 4 w 28"/>
                <a:gd name="T33" fmla="*/ 16 h 49"/>
                <a:gd name="T34" fmla="*/ 6 w 28"/>
                <a:gd name="T35" fmla="*/ 6 h 49"/>
                <a:gd name="T36" fmla="*/ 25 w 28"/>
                <a:gd name="T37" fmla="*/ 2 h 49"/>
                <a:gd name="T38" fmla="*/ 25 w 28"/>
                <a:gd name="T39" fmla="*/ 18 h 49"/>
                <a:gd name="T40" fmla="*/ 23 w 28"/>
                <a:gd name="T41" fmla="*/ 21 h 49"/>
                <a:gd name="T42" fmla="*/ 16 w 28"/>
                <a:gd name="T43" fmla="*/ 21 h 49"/>
                <a:gd name="T44" fmla="*/ 6 w 28"/>
                <a:gd name="T45" fmla="*/ 25 h 49"/>
                <a:gd name="T46" fmla="*/ 2 w 28"/>
                <a:gd name="T47" fmla="*/ 25 h 49"/>
                <a:gd name="T48" fmla="*/ 0 w 28"/>
                <a:gd name="T49" fmla="*/ 44 h 49"/>
                <a:gd name="T50" fmla="*/ 4 w 28"/>
                <a:gd name="T51" fmla="*/ 49 h 49"/>
                <a:gd name="T52" fmla="*/ 25 w 28"/>
                <a:gd name="T53" fmla="*/ 44 h 49"/>
                <a:gd name="T54" fmla="*/ 28 w 28"/>
                <a:gd name="T55" fmla="*/ 39 h 49"/>
                <a:gd name="T56" fmla="*/ 27 w 28"/>
                <a:gd name="T57" fmla="*/ 26 h 49"/>
                <a:gd name="T58" fmla="*/ 9 w 28"/>
                <a:gd name="T59" fmla="*/ 30 h 49"/>
                <a:gd name="T60" fmla="*/ 6 w 28"/>
                <a:gd name="T61" fmla="*/ 33 h 49"/>
                <a:gd name="T62" fmla="*/ 7 w 28"/>
                <a:gd name="T63" fmla="*/ 40 h 49"/>
                <a:gd name="T64" fmla="*/ 21 w 28"/>
                <a:gd name="T65" fmla="*/ 39 h 49"/>
                <a:gd name="T66" fmla="*/ 21 w 28"/>
                <a:gd name="T67" fmla="*/ 33 h 49"/>
                <a:gd name="T68" fmla="*/ 14 w 28"/>
                <a:gd name="T69" fmla="*/ 33 h 49"/>
                <a:gd name="T70" fmla="*/ 14 w 28"/>
                <a:gd name="T71" fmla="*/ 35 h 49"/>
                <a:gd name="T72" fmla="*/ 18 w 28"/>
                <a:gd name="T73" fmla="*/ 35 h 49"/>
                <a:gd name="T74" fmla="*/ 16 w 28"/>
                <a:gd name="T75" fmla="*/ 37 h 49"/>
                <a:gd name="T76" fmla="*/ 11 w 28"/>
                <a:gd name="T77" fmla="*/ 39 h 49"/>
                <a:gd name="T78" fmla="*/ 9 w 28"/>
                <a:gd name="T79" fmla="*/ 33 h 49"/>
                <a:gd name="T80" fmla="*/ 23 w 28"/>
                <a:gd name="T81" fmla="*/ 28 h 49"/>
                <a:gd name="T82" fmla="*/ 25 w 28"/>
                <a:gd name="T83" fmla="*/ 30 h 49"/>
                <a:gd name="T84" fmla="*/ 25 w 28"/>
                <a:gd name="T85" fmla="*/ 40 h 49"/>
                <a:gd name="T86" fmla="*/ 4 w 28"/>
                <a:gd name="T87" fmla="*/ 46 h 49"/>
                <a:gd name="T88" fmla="*/ 4 w 28"/>
                <a:gd name="T89" fmla="*/ 30 h 49"/>
                <a:gd name="T90" fmla="*/ 4 w 28"/>
                <a:gd name="T91" fmla="*/ 28 h 49"/>
                <a:gd name="T92" fmla="*/ 23 w 28"/>
                <a:gd name="T93" fmla="*/ 23 h 49"/>
                <a:gd name="T94" fmla="*/ 28 w 28"/>
                <a:gd name="T95" fmla="*/ 18 h 49"/>
                <a:gd name="T96" fmla="*/ 28 w 28"/>
                <a:gd name="T97" fmla="*/ 2 h 49"/>
                <a:gd name="T98" fmla="*/ 23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6" y="25"/>
                  </a:moveTo>
                  <a:lnTo>
                    <a:pt x="4" y="25"/>
                  </a:lnTo>
                  <a:lnTo>
                    <a:pt x="6" y="25"/>
                  </a:lnTo>
                  <a:close/>
                  <a:moveTo>
                    <a:pt x="23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1"/>
                  </a:lnTo>
                  <a:lnTo>
                    <a:pt x="4" y="23"/>
                  </a:lnTo>
                  <a:lnTo>
                    <a:pt x="6" y="21"/>
                  </a:lnTo>
                  <a:lnTo>
                    <a:pt x="20" y="20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8" y="6"/>
                  </a:lnTo>
                  <a:lnTo>
                    <a:pt x="7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4"/>
                  </a:lnTo>
                  <a:lnTo>
                    <a:pt x="7" y="16"/>
                  </a:lnTo>
                  <a:lnTo>
                    <a:pt x="9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9" y="11"/>
                  </a:lnTo>
                  <a:lnTo>
                    <a:pt x="13" y="11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7"/>
                  </a:lnTo>
                  <a:lnTo>
                    <a:pt x="4" y="7"/>
                  </a:lnTo>
                  <a:lnTo>
                    <a:pt x="6" y="6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5" y="6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20" y="21"/>
                  </a:lnTo>
                  <a:lnTo>
                    <a:pt x="16" y="21"/>
                  </a:lnTo>
                  <a:lnTo>
                    <a:pt x="13" y="23"/>
                  </a:lnTo>
                  <a:lnTo>
                    <a:pt x="9" y="23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2" y="25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44"/>
                  </a:lnTo>
                  <a:lnTo>
                    <a:pt x="0" y="46"/>
                  </a:lnTo>
                  <a:lnTo>
                    <a:pt x="2" y="47"/>
                  </a:lnTo>
                  <a:lnTo>
                    <a:pt x="4" y="49"/>
                  </a:lnTo>
                  <a:lnTo>
                    <a:pt x="6" y="49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7" y="44"/>
                  </a:lnTo>
                  <a:lnTo>
                    <a:pt x="28" y="42"/>
                  </a:lnTo>
                  <a:lnTo>
                    <a:pt x="28" y="39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7" y="26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6" y="32"/>
                  </a:lnTo>
                  <a:lnTo>
                    <a:pt x="6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7"/>
                  </a:lnTo>
                  <a:lnTo>
                    <a:pt x="21" y="33"/>
                  </a:lnTo>
                  <a:lnTo>
                    <a:pt x="21" y="32"/>
                  </a:lnTo>
                  <a:lnTo>
                    <a:pt x="20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30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3" y="40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23" y="23"/>
                  </a:lnTo>
                  <a:lnTo>
                    <a:pt x="27" y="21"/>
                  </a:lnTo>
                  <a:lnTo>
                    <a:pt x="28" y="20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37">
              <a:extLst>
                <a:ext uri="{FF2B5EF4-FFF2-40B4-BE49-F238E27FC236}">
                  <a16:creationId xmlns:a16="http://schemas.microsoft.com/office/drawing/2014/main" xmlns="" id="{E22D768F-12EF-4088-9C75-8390C9FCCB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326" y="1065213"/>
              <a:ext cx="42863" cy="82550"/>
            </a:xfrm>
            <a:custGeom>
              <a:avLst/>
              <a:gdLst>
                <a:gd name="T0" fmla="*/ 1 w 27"/>
                <a:gd name="T1" fmla="*/ 9 h 52"/>
                <a:gd name="T2" fmla="*/ 0 w 27"/>
                <a:gd name="T3" fmla="*/ 12 h 52"/>
                <a:gd name="T4" fmla="*/ 1 w 27"/>
                <a:gd name="T5" fmla="*/ 26 h 52"/>
                <a:gd name="T6" fmla="*/ 19 w 27"/>
                <a:gd name="T7" fmla="*/ 21 h 52"/>
                <a:gd name="T8" fmla="*/ 22 w 27"/>
                <a:gd name="T9" fmla="*/ 16 h 52"/>
                <a:gd name="T10" fmla="*/ 20 w 27"/>
                <a:gd name="T11" fmla="*/ 9 h 52"/>
                <a:gd name="T12" fmla="*/ 7 w 27"/>
                <a:gd name="T13" fmla="*/ 12 h 52"/>
                <a:gd name="T14" fmla="*/ 7 w 27"/>
                <a:gd name="T15" fmla="*/ 19 h 52"/>
                <a:gd name="T16" fmla="*/ 15 w 27"/>
                <a:gd name="T17" fmla="*/ 16 h 52"/>
                <a:gd name="T18" fmla="*/ 13 w 27"/>
                <a:gd name="T19" fmla="*/ 14 h 52"/>
                <a:gd name="T20" fmla="*/ 8 w 27"/>
                <a:gd name="T21" fmla="*/ 16 h 52"/>
                <a:gd name="T22" fmla="*/ 13 w 27"/>
                <a:gd name="T23" fmla="*/ 12 h 52"/>
                <a:gd name="T24" fmla="*/ 19 w 27"/>
                <a:gd name="T25" fmla="*/ 11 h 52"/>
                <a:gd name="T26" fmla="*/ 19 w 27"/>
                <a:gd name="T27" fmla="*/ 11 h 52"/>
                <a:gd name="T28" fmla="*/ 17 w 27"/>
                <a:gd name="T29" fmla="*/ 18 h 52"/>
                <a:gd name="T30" fmla="*/ 3 w 27"/>
                <a:gd name="T31" fmla="*/ 23 h 52"/>
                <a:gd name="T32" fmla="*/ 3 w 27"/>
                <a:gd name="T33" fmla="*/ 18 h 52"/>
                <a:gd name="T34" fmla="*/ 3 w 27"/>
                <a:gd name="T35" fmla="*/ 12 h 52"/>
                <a:gd name="T36" fmla="*/ 5 w 27"/>
                <a:gd name="T37" fmla="*/ 9 h 52"/>
                <a:gd name="T38" fmla="*/ 24 w 27"/>
                <a:gd name="T39" fmla="*/ 4 h 52"/>
                <a:gd name="T40" fmla="*/ 24 w 27"/>
                <a:gd name="T41" fmla="*/ 19 h 52"/>
                <a:gd name="T42" fmla="*/ 22 w 27"/>
                <a:gd name="T43" fmla="*/ 23 h 52"/>
                <a:gd name="T44" fmla="*/ 13 w 27"/>
                <a:gd name="T45" fmla="*/ 25 h 52"/>
                <a:gd name="T46" fmla="*/ 5 w 27"/>
                <a:gd name="T47" fmla="*/ 28 h 52"/>
                <a:gd name="T48" fmla="*/ 1 w 27"/>
                <a:gd name="T49" fmla="*/ 30 h 52"/>
                <a:gd name="T50" fmla="*/ 0 w 27"/>
                <a:gd name="T51" fmla="*/ 49 h 52"/>
                <a:gd name="T52" fmla="*/ 3 w 27"/>
                <a:gd name="T53" fmla="*/ 52 h 52"/>
                <a:gd name="T54" fmla="*/ 24 w 27"/>
                <a:gd name="T55" fmla="*/ 45 h 52"/>
                <a:gd name="T56" fmla="*/ 27 w 27"/>
                <a:gd name="T57" fmla="*/ 30 h 52"/>
                <a:gd name="T58" fmla="*/ 24 w 27"/>
                <a:gd name="T59" fmla="*/ 26 h 52"/>
                <a:gd name="T60" fmla="*/ 7 w 27"/>
                <a:gd name="T61" fmla="*/ 33 h 52"/>
                <a:gd name="T62" fmla="*/ 5 w 27"/>
                <a:gd name="T63" fmla="*/ 42 h 52"/>
                <a:gd name="T64" fmla="*/ 8 w 27"/>
                <a:gd name="T65" fmla="*/ 45 h 52"/>
                <a:gd name="T66" fmla="*/ 20 w 27"/>
                <a:gd name="T67" fmla="*/ 40 h 52"/>
                <a:gd name="T68" fmla="*/ 20 w 27"/>
                <a:gd name="T69" fmla="*/ 33 h 52"/>
                <a:gd name="T70" fmla="*/ 13 w 27"/>
                <a:gd name="T71" fmla="*/ 37 h 52"/>
                <a:gd name="T72" fmla="*/ 15 w 27"/>
                <a:gd name="T73" fmla="*/ 38 h 52"/>
                <a:gd name="T74" fmla="*/ 17 w 27"/>
                <a:gd name="T75" fmla="*/ 38 h 52"/>
                <a:gd name="T76" fmla="*/ 12 w 27"/>
                <a:gd name="T77" fmla="*/ 40 h 52"/>
                <a:gd name="T78" fmla="*/ 8 w 27"/>
                <a:gd name="T79" fmla="*/ 42 h 52"/>
                <a:gd name="T80" fmla="*/ 8 w 27"/>
                <a:gd name="T81" fmla="*/ 37 h 52"/>
                <a:gd name="T82" fmla="*/ 22 w 27"/>
                <a:gd name="T83" fmla="*/ 30 h 52"/>
                <a:gd name="T84" fmla="*/ 24 w 27"/>
                <a:gd name="T85" fmla="*/ 30 h 52"/>
                <a:gd name="T86" fmla="*/ 22 w 27"/>
                <a:gd name="T87" fmla="*/ 42 h 52"/>
                <a:gd name="T88" fmla="*/ 3 w 27"/>
                <a:gd name="T89" fmla="*/ 49 h 52"/>
                <a:gd name="T90" fmla="*/ 3 w 27"/>
                <a:gd name="T91" fmla="*/ 33 h 52"/>
                <a:gd name="T92" fmla="*/ 3 w 27"/>
                <a:gd name="T93" fmla="*/ 32 h 52"/>
                <a:gd name="T94" fmla="*/ 26 w 27"/>
                <a:gd name="T95" fmla="*/ 23 h 52"/>
                <a:gd name="T96" fmla="*/ 27 w 27"/>
                <a:gd name="T97" fmla="*/ 18 h 52"/>
                <a:gd name="T98" fmla="*/ 26 w 27"/>
                <a:gd name="T99" fmla="*/ 2 h 52"/>
                <a:gd name="T100" fmla="*/ 22 w 27"/>
                <a:gd name="T101" fmla="*/ 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7" h="52">
                  <a:moveTo>
                    <a:pt x="22" y="2"/>
                  </a:moveTo>
                  <a:lnTo>
                    <a:pt x="5" y="7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21"/>
                  </a:lnTo>
                  <a:lnTo>
                    <a:pt x="0" y="25"/>
                  </a:lnTo>
                  <a:lnTo>
                    <a:pt x="1" y="26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19" y="21"/>
                  </a:lnTo>
                  <a:lnTo>
                    <a:pt x="20" y="19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1"/>
                  </a:lnTo>
                  <a:lnTo>
                    <a:pt x="22" y="9"/>
                  </a:lnTo>
                  <a:lnTo>
                    <a:pt x="20" y="9"/>
                  </a:lnTo>
                  <a:lnTo>
                    <a:pt x="19" y="7"/>
                  </a:lnTo>
                  <a:lnTo>
                    <a:pt x="17" y="9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10" y="14"/>
                  </a:lnTo>
                  <a:lnTo>
                    <a:pt x="13" y="12"/>
                  </a:lnTo>
                  <a:lnTo>
                    <a:pt x="15" y="12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17" y="18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5" y="9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5"/>
                  </a:lnTo>
                  <a:lnTo>
                    <a:pt x="24" y="7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20" y="23"/>
                  </a:lnTo>
                  <a:lnTo>
                    <a:pt x="19" y="23"/>
                  </a:lnTo>
                  <a:lnTo>
                    <a:pt x="13" y="25"/>
                  </a:lnTo>
                  <a:lnTo>
                    <a:pt x="10" y="26"/>
                  </a:lnTo>
                  <a:lnTo>
                    <a:pt x="7" y="28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1" y="28"/>
                  </a:lnTo>
                  <a:lnTo>
                    <a:pt x="1" y="30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49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3" y="52"/>
                  </a:lnTo>
                  <a:lnTo>
                    <a:pt x="5" y="52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6" y="28"/>
                  </a:lnTo>
                  <a:lnTo>
                    <a:pt x="24" y="26"/>
                  </a:lnTo>
                  <a:lnTo>
                    <a:pt x="20" y="28"/>
                  </a:lnTo>
                  <a:lnTo>
                    <a:pt x="8" y="33"/>
                  </a:lnTo>
                  <a:lnTo>
                    <a:pt x="7" y="33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5" y="42"/>
                  </a:lnTo>
                  <a:lnTo>
                    <a:pt x="5" y="44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10" y="45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5"/>
                  </a:lnTo>
                  <a:lnTo>
                    <a:pt x="20" y="33"/>
                  </a:lnTo>
                  <a:lnTo>
                    <a:pt x="19" y="33"/>
                  </a:lnTo>
                  <a:lnTo>
                    <a:pt x="13" y="35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10" y="35"/>
                  </a:lnTo>
                  <a:lnTo>
                    <a:pt x="22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40"/>
                  </a:lnTo>
                  <a:lnTo>
                    <a:pt x="24" y="42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5" y="32"/>
                  </a:lnTo>
                  <a:lnTo>
                    <a:pt x="22" y="25"/>
                  </a:lnTo>
                  <a:lnTo>
                    <a:pt x="26" y="23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7"/>
                  </a:lnTo>
                  <a:lnTo>
                    <a:pt x="27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38">
              <a:extLst>
                <a:ext uri="{FF2B5EF4-FFF2-40B4-BE49-F238E27FC236}">
                  <a16:creationId xmlns:a16="http://schemas.microsoft.com/office/drawing/2014/main" xmlns="" id="{4BD6C19F-1643-4F50-8482-DA7E5AE3F7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8076" y="1265238"/>
              <a:ext cx="44450" cy="77788"/>
            </a:xfrm>
            <a:custGeom>
              <a:avLst/>
              <a:gdLst>
                <a:gd name="T0" fmla="*/ 4 w 28"/>
                <a:gd name="T1" fmla="*/ 24 h 49"/>
                <a:gd name="T2" fmla="*/ 2 w 28"/>
                <a:gd name="T3" fmla="*/ 3 h 49"/>
                <a:gd name="T4" fmla="*/ 0 w 28"/>
                <a:gd name="T5" fmla="*/ 9 h 49"/>
                <a:gd name="T6" fmla="*/ 2 w 28"/>
                <a:gd name="T7" fmla="*/ 22 h 49"/>
                <a:gd name="T8" fmla="*/ 19 w 28"/>
                <a:gd name="T9" fmla="*/ 19 h 49"/>
                <a:gd name="T10" fmla="*/ 23 w 28"/>
                <a:gd name="T11" fmla="*/ 14 h 49"/>
                <a:gd name="T12" fmla="*/ 21 w 28"/>
                <a:gd name="T13" fmla="*/ 7 h 49"/>
                <a:gd name="T14" fmla="*/ 7 w 28"/>
                <a:gd name="T15" fmla="*/ 9 h 49"/>
                <a:gd name="T16" fmla="*/ 5 w 28"/>
                <a:gd name="T17" fmla="*/ 14 h 49"/>
                <a:gd name="T18" fmla="*/ 14 w 28"/>
                <a:gd name="T19" fmla="*/ 14 h 49"/>
                <a:gd name="T20" fmla="*/ 16 w 28"/>
                <a:gd name="T21" fmla="*/ 12 h 49"/>
                <a:gd name="T22" fmla="*/ 11 w 28"/>
                <a:gd name="T23" fmla="*/ 12 h 49"/>
                <a:gd name="T24" fmla="*/ 11 w 28"/>
                <a:gd name="T25" fmla="*/ 10 h 49"/>
                <a:gd name="T26" fmla="*/ 18 w 28"/>
                <a:gd name="T27" fmla="*/ 9 h 49"/>
                <a:gd name="T28" fmla="*/ 19 w 28"/>
                <a:gd name="T29" fmla="*/ 14 h 49"/>
                <a:gd name="T30" fmla="*/ 4 w 28"/>
                <a:gd name="T31" fmla="*/ 19 h 49"/>
                <a:gd name="T32" fmla="*/ 2 w 28"/>
                <a:gd name="T33" fmla="*/ 17 h 49"/>
                <a:gd name="T34" fmla="*/ 5 w 28"/>
                <a:gd name="T35" fmla="*/ 5 h 49"/>
                <a:gd name="T36" fmla="*/ 25 w 28"/>
                <a:gd name="T37" fmla="*/ 3 h 49"/>
                <a:gd name="T38" fmla="*/ 25 w 28"/>
                <a:gd name="T39" fmla="*/ 17 h 49"/>
                <a:gd name="T40" fmla="*/ 21 w 28"/>
                <a:gd name="T41" fmla="*/ 21 h 49"/>
                <a:gd name="T42" fmla="*/ 14 w 28"/>
                <a:gd name="T43" fmla="*/ 22 h 49"/>
                <a:gd name="T44" fmla="*/ 5 w 28"/>
                <a:gd name="T45" fmla="*/ 24 h 49"/>
                <a:gd name="T46" fmla="*/ 0 w 28"/>
                <a:gd name="T47" fmla="*/ 26 h 49"/>
                <a:gd name="T48" fmla="*/ 0 w 28"/>
                <a:gd name="T49" fmla="*/ 43 h 49"/>
                <a:gd name="T50" fmla="*/ 2 w 28"/>
                <a:gd name="T51" fmla="*/ 49 h 49"/>
                <a:gd name="T52" fmla="*/ 25 w 28"/>
                <a:gd name="T53" fmla="*/ 43 h 49"/>
                <a:gd name="T54" fmla="*/ 28 w 28"/>
                <a:gd name="T55" fmla="*/ 40 h 49"/>
                <a:gd name="T56" fmla="*/ 26 w 28"/>
                <a:gd name="T57" fmla="*/ 28 h 49"/>
                <a:gd name="T58" fmla="*/ 9 w 28"/>
                <a:gd name="T59" fmla="*/ 29 h 49"/>
                <a:gd name="T60" fmla="*/ 5 w 28"/>
                <a:gd name="T61" fmla="*/ 33 h 49"/>
                <a:gd name="T62" fmla="*/ 7 w 28"/>
                <a:gd name="T63" fmla="*/ 42 h 49"/>
                <a:gd name="T64" fmla="*/ 19 w 28"/>
                <a:gd name="T65" fmla="*/ 40 h 49"/>
                <a:gd name="T66" fmla="*/ 21 w 28"/>
                <a:gd name="T67" fmla="*/ 33 h 49"/>
                <a:gd name="T68" fmla="*/ 14 w 28"/>
                <a:gd name="T69" fmla="*/ 33 h 49"/>
                <a:gd name="T70" fmla="*/ 14 w 28"/>
                <a:gd name="T71" fmla="*/ 36 h 49"/>
                <a:gd name="T72" fmla="*/ 18 w 28"/>
                <a:gd name="T73" fmla="*/ 35 h 49"/>
                <a:gd name="T74" fmla="*/ 12 w 28"/>
                <a:gd name="T75" fmla="*/ 38 h 49"/>
                <a:gd name="T76" fmla="*/ 9 w 28"/>
                <a:gd name="T77" fmla="*/ 38 h 49"/>
                <a:gd name="T78" fmla="*/ 9 w 28"/>
                <a:gd name="T79" fmla="*/ 33 h 49"/>
                <a:gd name="T80" fmla="*/ 23 w 28"/>
                <a:gd name="T81" fmla="*/ 29 h 49"/>
                <a:gd name="T82" fmla="*/ 25 w 28"/>
                <a:gd name="T83" fmla="*/ 40 h 49"/>
                <a:gd name="T84" fmla="*/ 23 w 28"/>
                <a:gd name="T85" fmla="*/ 42 h 49"/>
                <a:gd name="T86" fmla="*/ 2 w 28"/>
                <a:gd name="T87" fmla="*/ 45 h 49"/>
                <a:gd name="T88" fmla="*/ 2 w 28"/>
                <a:gd name="T89" fmla="*/ 29 h 49"/>
                <a:gd name="T90" fmla="*/ 4 w 28"/>
                <a:gd name="T91" fmla="*/ 28 h 49"/>
                <a:gd name="T92" fmla="*/ 23 w 28"/>
                <a:gd name="T93" fmla="*/ 24 h 49"/>
                <a:gd name="T94" fmla="*/ 28 w 28"/>
                <a:gd name="T95" fmla="*/ 19 h 49"/>
                <a:gd name="T96" fmla="*/ 26 w 28"/>
                <a:gd name="T97" fmla="*/ 2 h 49"/>
                <a:gd name="T98" fmla="*/ 21 w 28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49"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21" y="0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2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10"/>
                  </a:lnTo>
                  <a:lnTo>
                    <a:pt x="21" y="9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0"/>
                  </a:lnTo>
                  <a:lnTo>
                    <a:pt x="11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7"/>
                  </a:lnTo>
                  <a:lnTo>
                    <a:pt x="4" y="7"/>
                  </a:lnTo>
                  <a:lnTo>
                    <a:pt x="5" y="5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5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8" y="21"/>
                  </a:lnTo>
                  <a:lnTo>
                    <a:pt x="14" y="22"/>
                  </a:lnTo>
                  <a:lnTo>
                    <a:pt x="11" y="22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23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8" y="40"/>
                  </a:lnTo>
                  <a:lnTo>
                    <a:pt x="28" y="29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6"/>
                  </a:lnTo>
                  <a:lnTo>
                    <a:pt x="21" y="26"/>
                  </a:lnTo>
                  <a:lnTo>
                    <a:pt x="9" y="29"/>
                  </a:lnTo>
                  <a:lnTo>
                    <a:pt x="7" y="29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19" y="40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3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6" y="36"/>
                  </a:lnTo>
                  <a:lnTo>
                    <a:pt x="12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21" y="29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5" y="45"/>
                  </a:lnTo>
                  <a:lnTo>
                    <a:pt x="4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23" y="24"/>
                  </a:lnTo>
                  <a:lnTo>
                    <a:pt x="26" y="22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7"/>
                  </a:lnTo>
                  <a:lnTo>
                    <a:pt x="28" y="5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3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9">
              <a:extLst>
                <a:ext uri="{FF2B5EF4-FFF2-40B4-BE49-F238E27FC236}">
                  <a16:creationId xmlns:a16="http://schemas.microsoft.com/office/drawing/2014/main" xmlns="" id="{94B6F5EC-DD43-47B3-A52D-8DA64E0892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8876" y="1254125"/>
              <a:ext cx="46038" cy="77788"/>
            </a:xfrm>
            <a:custGeom>
              <a:avLst/>
              <a:gdLst>
                <a:gd name="T0" fmla="*/ 5 w 29"/>
                <a:gd name="T1" fmla="*/ 24 h 49"/>
                <a:gd name="T2" fmla="*/ 3 w 29"/>
                <a:gd name="T3" fmla="*/ 3 h 49"/>
                <a:gd name="T4" fmla="*/ 1 w 29"/>
                <a:gd name="T5" fmla="*/ 7 h 49"/>
                <a:gd name="T6" fmla="*/ 3 w 29"/>
                <a:gd name="T7" fmla="*/ 21 h 49"/>
                <a:gd name="T8" fmla="*/ 19 w 29"/>
                <a:gd name="T9" fmla="*/ 19 h 49"/>
                <a:gd name="T10" fmla="*/ 24 w 29"/>
                <a:gd name="T11" fmla="*/ 14 h 49"/>
                <a:gd name="T12" fmla="*/ 22 w 29"/>
                <a:gd name="T13" fmla="*/ 7 h 49"/>
                <a:gd name="T14" fmla="*/ 8 w 29"/>
                <a:gd name="T15" fmla="*/ 9 h 49"/>
                <a:gd name="T16" fmla="*/ 7 w 29"/>
                <a:gd name="T17" fmla="*/ 14 h 49"/>
                <a:gd name="T18" fmla="*/ 15 w 29"/>
                <a:gd name="T19" fmla="*/ 14 h 49"/>
                <a:gd name="T20" fmla="*/ 15 w 29"/>
                <a:gd name="T21" fmla="*/ 12 h 49"/>
                <a:gd name="T22" fmla="*/ 12 w 29"/>
                <a:gd name="T23" fmla="*/ 12 h 49"/>
                <a:gd name="T24" fmla="*/ 12 w 29"/>
                <a:gd name="T25" fmla="*/ 10 h 49"/>
                <a:gd name="T26" fmla="*/ 19 w 29"/>
                <a:gd name="T27" fmla="*/ 9 h 49"/>
                <a:gd name="T28" fmla="*/ 21 w 29"/>
                <a:gd name="T29" fmla="*/ 9 h 49"/>
                <a:gd name="T30" fmla="*/ 19 w 29"/>
                <a:gd name="T31" fmla="*/ 16 h 49"/>
                <a:gd name="T32" fmla="*/ 3 w 29"/>
                <a:gd name="T33" fmla="*/ 17 h 49"/>
                <a:gd name="T34" fmla="*/ 5 w 29"/>
                <a:gd name="T35" fmla="*/ 7 h 49"/>
                <a:gd name="T36" fmla="*/ 24 w 29"/>
                <a:gd name="T37" fmla="*/ 2 h 49"/>
                <a:gd name="T38" fmla="*/ 26 w 29"/>
                <a:gd name="T39" fmla="*/ 5 h 49"/>
                <a:gd name="T40" fmla="*/ 24 w 29"/>
                <a:gd name="T41" fmla="*/ 19 h 49"/>
                <a:gd name="T42" fmla="*/ 19 w 29"/>
                <a:gd name="T43" fmla="*/ 21 h 49"/>
                <a:gd name="T44" fmla="*/ 8 w 29"/>
                <a:gd name="T45" fmla="*/ 24 h 49"/>
                <a:gd name="T46" fmla="*/ 3 w 29"/>
                <a:gd name="T47" fmla="*/ 24 h 49"/>
                <a:gd name="T48" fmla="*/ 0 w 29"/>
                <a:gd name="T49" fmla="*/ 29 h 49"/>
                <a:gd name="T50" fmla="*/ 1 w 29"/>
                <a:gd name="T51" fmla="*/ 47 h 49"/>
                <a:gd name="T52" fmla="*/ 24 w 29"/>
                <a:gd name="T53" fmla="*/ 43 h 49"/>
                <a:gd name="T54" fmla="*/ 28 w 29"/>
                <a:gd name="T55" fmla="*/ 42 h 49"/>
                <a:gd name="T56" fmla="*/ 29 w 29"/>
                <a:gd name="T57" fmla="*/ 28 h 49"/>
                <a:gd name="T58" fmla="*/ 22 w 29"/>
                <a:gd name="T59" fmla="*/ 26 h 49"/>
                <a:gd name="T60" fmla="*/ 7 w 29"/>
                <a:gd name="T61" fmla="*/ 31 h 49"/>
                <a:gd name="T62" fmla="*/ 7 w 29"/>
                <a:gd name="T63" fmla="*/ 40 h 49"/>
                <a:gd name="T64" fmla="*/ 12 w 29"/>
                <a:gd name="T65" fmla="*/ 42 h 49"/>
                <a:gd name="T66" fmla="*/ 22 w 29"/>
                <a:gd name="T67" fmla="*/ 38 h 49"/>
                <a:gd name="T68" fmla="*/ 21 w 29"/>
                <a:gd name="T69" fmla="*/ 31 h 49"/>
                <a:gd name="T70" fmla="*/ 14 w 29"/>
                <a:gd name="T71" fmla="*/ 35 h 49"/>
                <a:gd name="T72" fmla="*/ 17 w 29"/>
                <a:gd name="T73" fmla="*/ 35 h 49"/>
                <a:gd name="T74" fmla="*/ 17 w 29"/>
                <a:gd name="T75" fmla="*/ 36 h 49"/>
                <a:gd name="T76" fmla="*/ 10 w 29"/>
                <a:gd name="T77" fmla="*/ 38 h 49"/>
                <a:gd name="T78" fmla="*/ 8 w 29"/>
                <a:gd name="T79" fmla="*/ 33 h 49"/>
                <a:gd name="T80" fmla="*/ 22 w 29"/>
                <a:gd name="T81" fmla="*/ 29 h 49"/>
                <a:gd name="T82" fmla="*/ 26 w 29"/>
                <a:gd name="T83" fmla="*/ 29 h 49"/>
                <a:gd name="T84" fmla="*/ 24 w 29"/>
                <a:gd name="T85" fmla="*/ 42 h 49"/>
                <a:gd name="T86" fmla="*/ 3 w 29"/>
                <a:gd name="T87" fmla="*/ 45 h 49"/>
                <a:gd name="T88" fmla="*/ 3 w 29"/>
                <a:gd name="T89" fmla="*/ 29 h 49"/>
                <a:gd name="T90" fmla="*/ 5 w 29"/>
                <a:gd name="T91" fmla="*/ 28 h 49"/>
                <a:gd name="T92" fmla="*/ 24 w 29"/>
                <a:gd name="T93" fmla="*/ 23 h 49"/>
                <a:gd name="T94" fmla="*/ 29 w 29"/>
                <a:gd name="T95" fmla="*/ 17 h 49"/>
                <a:gd name="T96" fmla="*/ 28 w 29"/>
                <a:gd name="T97" fmla="*/ 2 h 49"/>
                <a:gd name="T98" fmla="*/ 22 w 29"/>
                <a:gd name="T9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49">
                  <a:moveTo>
                    <a:pt x="5" y="24"/>
                  </a:moveTo>
                  <a:lnTo>
                    <a:pt x="5" y="24"/>
                  </a:lnTo>
                  <a:lnTo>
                    <a:pt x="5" y="24"/>
                  </a:lnTo>
                  <a:close/>
                  <a:moveTo>
                    <a:pt x="22" y="0"/>
                  </a:moveTo>
                  <a:lnTo>
                    <a:pt x="7" y="3"/>
                  </a:lnTo>
                  <a:lnTo>
                    <a:pt x="3" y="3"/>
                  </a:lnTo>
                  <a:lnTo>
                    <a:pt x="1" y="5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16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19" y="19"/>
                  </a:lnTo>
                  <a:lnTo>
                    <a:pt x="22" y="17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4" y="9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5"/>
                  </a:lnTo>
                  <a:lnTo>
                    <a:pt x="19" y="7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5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0" y="12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5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4"/>
                  </a:lnTo>
                  <a:lnTo>
                    <a:pt x="21" y="16"/>
                  </a:lnTo>
                  <a:lnTo>
                    <a:pt x="19" y="16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7"/>
                  </a:lnTo>
                  <a:lnTo>
                    <a:pt x="5" y="7"/>
                  </a:lnTo>
                  <a:lnTo>
                    <a:pt x="7" y="5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5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4" y="19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5" y="23"/>
                  </a:lnTo>
                  <a:lnTo>
                    <a:pt x="12" y="23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5" y="24"/>
                  </a:lnTo>
                  <a:lnTo>
                    <a:pt x="3" y="2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1" y="45"/>
                  </a:lnTo>
                  <a:lnTo>
                    <a:pt x="1" y="47"/>
                  </a:lnTo>
                  <a:lnTo>
                    <a:pt x="3" y="49"/>
                  </a:lnTo>
                  <a:lnTo>
                    <a:pt x="7" y="49"/>
                  </a:lnTo>
                  <a:lnTo>
                    <a:pt x="24" y="43"/>
                  </a:lnTo>
                  <a:lnTo>
                    <a:pt x="26" y="43"/>
                  </a:lnTo>
                  <a:lnTo>
                    <a:pt x="28" y="43"/>
                  </a:lnTo>
                  <a:lnTo>
                    <a:pt x="28" y="42"/>
                  </a:lnTo>
                  <a:lnTo>
                    <a:pt x="29" y="40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28" y="26"/>
                  </a:lnTo>
                  <a:lnTo>
                    <a:pt x="26" y="26"/>
                  </a:lnTo>
                  <a:lnTo>
                    <a:pt x="22" y="26"/>
                  </a:lnTo>
                  <a:lnTo>
                    <a:pt x="10" y="29"/>
                  </a:lnTo>
                  <a:lnTo>
                    <a:pt x="8" y="29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2"/>
                  </a:lnTo>
                  <a:lnTo>
                    <a:pt x="21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3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5" y="33"/>
                  </a:lnTo>
                  <a:lnTo>
                    <a:pt x="15" y="33"/>
                  </a:lnTo>
                  <a:lnTo>
                    <a:pt x="14" y="35"/>
                  </a:lnTo>
                  <a:lnTo>
                    <a:pt x="15" y="35"/>
                  </a:lnTo>
                  <a:lnTo>
                    <a:pt x="17" y="36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3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22" y="29"/>
                  </a:lnTo>
                  <a:lnTo>
                    <a:pt x="24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5" y="45"/>
                  </a:lnTo>
                  <a:lnTo>
                    <a:pt x="3" y="45"/>
                  </a:lnTo>
                  <a:lnTo>
                    <a:pt x="3" y="45"/>
                  </a:lnTo>
                  <a:lnTo>
                    <a:pt x="3" y="43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24" y="23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5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40">
              <a:extLst>
                <a:ext uri="{FF2B5EF4-FFF2-40B4-BE49-F238E27FC236}">
                  <a16:creationId xmlns:a16="http://schemas.microsoft.com/office/drawing/2014/main" xmlns="" id="{9E2FB459-5FD7-4E6A-9187-0D7497CFD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263" y="1236663"/>
              <a:ext cx="46038" cy="80963"/>
            </a:xfrm>
            <a:custGeom>
              <a:avLst/>
              <a:gdLst>
                <a:gd name="T0" fmla="*/ 3 w 29"/>
                <a:gd name="T1" fmla="*/ 7 h 51"/>
                <a:gd name="T2" fmla="*/ 0 w 29"/>
                <a:gd name="T3" fmla="*/ 11 h 51"/>
                <a:gd name="T4" fmla="*/ 3 w 29"/>
                <a:gd name="T5" fmla="*/ 25 h 51"/>
                <a:gd name="T6" fmla="*/ 21 w 29"/>
                <a:gd name="T7" fmla="*/ 20 h 51"/>
                <a:gd name="T8" fmla="*/ 24 w 29"/>
                <a:gd name="T9" fmla="*/ 14 h 51"/>
                <a:gd name="T10" fmla="*/ 22 w 29"/>
                <a:gd name="T11" fmla="*/ 7 h 51"/>
                <a:gd name="T12" fmla="*/ 8 w 29"/>
                <a:gd name="T13" fmla="*/ 11 h 51"/>
                <a:gd name="T14" fmla="*/ 7 w 29"/>
                <a:gd name="T15" fmla="*/ 18 h 51"/>
                <a:gd name="T16" fmla="*/ 15 w 29"/>
                <a:gd name="T17" fmla="*/ 16 h 51"/>
                <a:gd name="T18" fmla="*/ 15 w 29"/>
                <a:gd name="T19" fmla="*/ 13 h 51"/>
                <a:gd name="T20" fmla="*/ 12 w 29"/>
                <a:gd name="T21" fmla="*/ 14 h 51"/>
                <a:gd name="T22" fmla="*/ 12 w 29"/>
                <a:gd name="T23" fmla="*/ 13 h 51"/>
                <a:gd name="T24" fmla="*/ 19 w 29"/>
                <a:gd name="T25" fmla="*/ 11 h 51"/>
                <a:gd name="T26" fmla="*/ 21 w 29"/>
                <a:gd name="T27" fmla="*/ 11 h 51"/>
                <a:gd name="T28" fmla="*/ 21 w 29"/>
                <a:gd name="T29" fmla="*/ 16 h 51"/>
                <a:gd name="T30" fmla="*/ 3 w 29"/>
                <a:gd name="T31" fmla="*/ 23 h 51"/>
                <a:gd name="T32" fmla="*/ 3 w 29"/>
                <a:gd name="T33" fmla="*/ 11 h 51"/>
                <a:gd name="T34" fmla="*/ 7 w 29"/>
                <a:gd name="T35" fmla="*/ 9 h 51"/>
                <a:gd name="T36" fmla="*/ 26 w 29"/>
                <a:gd name="T37" fmla="*/ 4 h 51"/>
                <a:gd name="T38" fmla="*/ 26 w 29"/>
                <a:gd name="T39" fmla="*/ 18 h 51"/>
                <a:gd name="T40" fmla="*/ 22 w 29"/>
                <a:gd name="T41" fmla="*/ 21 h 51"/>
                <a:gd name="T42" fmla="*/ 15 w 29"/>
                <a:gd name="T43" fmla="*/ 23 h 51"/>
                <a:gd name="T44" fmla="*/ 5 w 29"/>
                <a:gd name="T45" fmla="*/ 28 h 51"/>
                <a:gd name="T46" fmla="*/ 2 w 29"/>
                <a:gd name="T47" fmla="*/ 28 h 51"/>
                <a:gd name="T48" fmla="*/ 0 w 29"/>
                <a:gd name="T49" fmla="*/ 47 h 51"/>
                <a:gd name="T50" fmla="*/ 3 w 29"/>
                <a:gd name="T51" fmla="*/ 51 h 51"/>
                <a:gd name="T52" fmla="*/ 26 w 29"/>
                <a:gd name="T53" fmla="*/ 44 h 51"/>
                <a:gd name="T54" fmla="*/ 29 w 29"/>
                <a:gd name="T55" fmla="*/ 30 h 51"/>
                <a:gd name="T56" fmla="*/ 24 w 29"/>
                <a:gd name="T57" fmla="*/ 27 h 51"/>
                <a:gd name="T58" fmla="*/ 8 w 29"/>
                <a:gd name="T59" fmla="*/ 32 h 51"/>
                <a:gd name="T60" fmla="*/ 5 w 29"/>
                <a:gd name="T61" fmla="*/ 40 h 51"/>
                <a:gd name="T62" fmla="*/ 8 w 29"/>
                <a:gd name="T63" fmla="*/ 44 h 51"/>
                <a:gd name="T64" fmla="*/ 22 w 29"/>
                <a:gd name="T65" fmla="*/ 39 h 51"/>
                <a:gd name="T66" fmla="*/ 21 w 29"/>
                <a:gd name="T67" fmla="*/ 34 h 51"/>
                <a:gd name="T68" fmla="*/ 14 w 29"/>
                <a:gd name="T69" fmla="*/ 35 h 51"/>
                <a:gd name="T70" fmla="*/ 17 w 29"/>
                <a:gd name="T71" fmla="*/ 37 h 51"/>
                <a:gd name="T72" fmla="*/ 19 w 29"/>
                <a:gd name="T73" fmla="*/ 37 h 51"/>
                <a:gd name="T74" fmla="*/ 14 w 29"/>
                <a:gd name="T75" fmla="*/ 40 h 51"/>
                <a:gd name="T76" fmla="*/ 10 w 29"/>
                <a:gd name="T77" fmla="*/ 40 h 51"/>
                <a:gd name="T78" fmla="*/ 8 w 29"/>
                <a:gd name="T79" fmla="*/ 37 h 51"/>
                <a:gd name="T80" fmla="*/ 10 w 29"/>
                <a:gd name="T81" fmla="*/ 35 h 51"/>
                <a:gd name="T82" fmla="*/ 26 w 29"/>
                <a:gd name="T83" fmla="*/ 30 h 51"/>
                <a:gd name="T84" fmla="*/ 26 w 29"/>
                <a:gd name="T85" fmla="*/ 40 h 51"/>
                <a:gd name="T86" fmla="*/ 5 w 29"/>
                <a:gd name="T87" fmla="*/ 49 h 51"/>
                <a:gd name="T88" fmla="*/ 3 w 29"/>
                <a:gd name="T89" fmla="*/ 47 h 51"/>
                <a:gd name="T90" fmla="*/ 5 w 29"/>
                <a:gd name="T91" fmla="*/ 30 h 51"/>
                <a:gd name="T92" fmla="*/ 24 w 29"/>
                <a:gd name="T93" fmla="*/ 23 h 51"/>
                <a:gd name="T94" fmla="*/ 29 w 29"/>
                <a:gd name="T95" fmla="*/ 18 h 51"/>
                <a:gd name="T96" fmla="*/ 28 w 29"/>
                <a:gd name="T97" fmla="*/ 2 h 51"/>
                <a:gd name="T98" fmla="*/ 24 w 29"/>
                <a:gd name="T9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51">
                  <a:moveTo>
                    <a:pt x="22" y="0"/>
                  </a:moveTo>
                  <a:lnTo>
                    <a:pt x="5" y="6"/>
                  </a:lnTo>
                  <a:lnTo>
                    <a:pt x="3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20"/>
                  </a:lnTo>
                  <a:lnTo>
                    <a:pt x="2" y="23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5" y="25"/>
                  </a:lnTo>
                  <a:lnTo>
                    <a:pt x="21" y="20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4" y="11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7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3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4" y="13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9" y="18"/>
                  </a:lnTo>
                  <a:lnTo>
                    <a:pt x="5" y="23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9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6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4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19" y="23"/>
                  </a:lnTo>
                  <a:lnTo>
                    <a:pt x="15" y="23"/>
                  </a:lnTo>
                  <a:lnTo>
                    <a:pt x="12" y="25"/>
                  </a:lnTo>
                  <a:lnTo>
                    <a:pt x="8" y="27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47"/>
                  </a:lnTo>
                  <a:lnTo>
                    <a:pt x="2" y="49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7" y="51"/>
                  </a:lnTo>
                  <a:lnTo>
                    <a:pt x="24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29" y="39"/>
                  </a:lnTo>
                  <a:lnTo>
                    <a:pt x="29" y="30"/>
                  </a:lnTo>
                  <a:lnTo>
                    <a:pt x="28" y="28"/>
                  </a:lnTo>
                  <a:lnTo>
                    <a:pt x="28" y="27"/>
                  </a:lnTo>
                  <a:lnTo>
                    <a:pt x="24" y="27"/>
                  </a:lnTo>
                  <a:lnTo>
                    <a:pt x="22" y="27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7" y="34"/>
                  </a:lnTo>
                  <a:lnTo>
                    <a:pt x="5" y="37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12" y="44"/>
                  </a:lnTo>
                  <a:lnTo>
                    <a:pt x="21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4"/>
                  </a:lnTo>
                  <a:lnTo>
                    <a:pt x="21" y="34"/>
                  </a:lnTo>
                  <a:lnTo>
                    <a:pt x="19" y="34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7" y="37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7" y="39"/>
                  </a:lnTo>
                  <a:lnTo>
                    <a:pt x="15" y="39"/>
                  </a:lnTo>
                  <a:lnTo>
                    <a:pt x="14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7"/>
                  </a:lnTo>
                  <a:lnTo>
                    <a:pt x="8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22" y="30"/>
                  </a:lnTo>
                  <a:lnTo>
                    <a:pt x="24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3" y="49"/>
                  </a:lnTo>
                  <a:lnTo>
                    <a:pt x="3" y="4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24" y="23"/>
                  </a:lnTo>
                  <a:lnTo>
                    <a:pt x="28" y="21"/>
                  </a:lnTo>
                  <a:lnTo>
                    <a:pt x="28" y="20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6"/>
                  </a:lnTo>
                  <a:lnTo>
                    <a:pt x="28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41">
              <a:extLst>
                <a:ext uri="{FF2B5EF4-FFF2-40B4-BE49-F238E27FC236}">
                  <a16:creationId xmlns:a16="http://schemas.microsoft.com/office/drawing/2014/main" xmlns="" id="{D120A3C0-0C20-4D68-9CCE-E6764AE44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076" y="1095375"/>
              <a:ext cx="44450" cy="77788"/>
            </a:xfrm>
            <a:custGeom>
              <a:avLst/>
              <a:gdLst>
                <a:gd name="T0" fmla="*/ 24 w 28"/>
                <a:gd name="T1" fmla="*/ 25 h 49"/>
                <a:gd name="T2" fmla="*/ 0 w 28"/>
                <a:gd name="T3" fmla="*/ 6 h 49"/>
                <a:gd name="T4" fmla="*/ 0 w 28"/>
                <a:gd name="T5" fmla="*/ 21 h 49"/>
                <a:gd name="T6" fmla="*/ 24 w 28"/>
                <a:gd name="T7" fmla="*/ 28 h 49"/>
                <a:gd name="T8" fmla="*/ 24 w 28"/>
                <a:gd name="T9" fmla="*/ 28 h 49"/>
                <a:gd name="T10" fmla="*/ 26 w 28"/>
                <a:gd name="T11" fmla="*/ 46 h 49"/>
                <a:gd name="T12" fmla="*/ 22 w 28"/>
                <a:gd name="T13" fmla="*/ 46 h 49"/>
                <a:gd name="T14" fmla="*/ 3 w 28"/>
                <a:gd name="T15" fmla="*/ 40 h 49"/>
                <a:gd name="T16" fmla="*/ 3 w 28"/>
                <a:gd name="T17" fmla="*/ 30 h 49"/>
                <a:gd name="T18" fmla="*/ 19 w 28"/>
                <a:gd name="T19" fmla="*/ 33 h 49"/>
                <a:gd name="T20" fmla="*/ 21 w 28"/>
                <a:gd name="T21" fmla="*/ 39 h 49"/>
                <a:gd name="T22" fmla="*/ 17 w 28"/>
                <a:gd name="T23" fmla="*/ 39 h 49"/>
                <a:gd name="T24" fmla="*/ 10 w 28"/>
                <a:gd name="T25" fmla="*/ 37 h 49"/>
                <a:gd name="T26" fmla="*/ 12 w 28"/>
                <a:gd name="T27" fmla="*/ 37 h 49"/>
                <a:gd name="T28" fmla="*/ 14 w 28"/>
                <a:gd name="T29" fmla="*/ 33 h 49"/>
                <a:gd name="T30" fmla="*/ 8 w 28"/>
                <a:gd name="T31" fmla="*/ 32 h 49"/>
                <a:gd name="T32" fmla="*/ 7 w 28"/>
                <a:gd name="T33" fmla="*/ 39 h 49"/>
                <a:gd name="T34" fmla="*/ 19 w 28"/>
                <a:gd name="T35" fmla="*/ 42 h 49"/>
                <a:gd name="T36" fmla="*/ 22 w 28"/>
                <a:gd name="T37" fmla="*/ 39 h 49"/>
                <a:gd name="T38" fmla="*/ 21 w 28"/>
                <a:gd name="T39" fmla="*/ 30 h 49"/>
                <a:gd name="T40" fmla="*/ 3 w 28"/>
                <a:gd name="T41" fmla="*/ 26 h 49"/>
                <a:gd name="T42" fmla="*/ 0 w 28"/>
                <a:gd name="T43" fmla="*/ 30 h 49"/>
                <a:gd name="T44" fmla="*/ 1 w 28"/>
                <a:gd name="T45" fmla="*/ 44 h 49"/>
                <a:gd name="T46" fmla="*/ 22 w 28"/>
                <a:gd name="T47" fmla="*/ 49 h 49"/>
                <a:gd name="T48" fmla="*/ 28 w 28"/>
                <a:gd name="T49" fmla="*/ 46 h 49"/>
                <a:gd name="T50" fmla="*/ 28 w 28"/>
                <a:gd name="T51" fmla="*/ 28 h 49"/>
                <a:gd name="T52" fmla="*/ 24 w 28"/>
                <a:gd name="T53" fmla="*/ 25 h 49"/>
                <a:gd name="T54" fmla="*/ 17 w 28"/>
                <a:gd name="T55" fmla="*/ 23 h 49"/>
                <a:gd name="T56" fmla="*/ 7 w 28"/>
                <a:gd name="T57" fmla="*/ 21 h 49"/>
                <a:gd name="T58" fmla="*/ 3 w 28"/>
                <a:gd name="T59" fmla="*/ 19 h 49"/>
                <a:gd name="T60" fmla="*/ 3 w 28"/>
                <a:gd name="T61" fmla="*/ 14 h 49"/>
                <a:gd name="T62" fmla="*/ 3 w 28"/>
                <a:gd name="T63" fmla="*/ 6 h 49"/>
                <a:gd name="T64" fmla="*/ 5 w 28"/>
                <a:gd name="T65" fmla="*/ 4 h 49"/>
                <a:gd name="T66" fmla="*/ 24 w 28"/>
                <a:gd name="T67" fmla="*/ 7 h 49"/>
                <a:gd name="T68" fmla="*/ 24 w 28"/>
                <a:gd name="T69" fmla="*/ 19 h 49"/>
                <a:gd name="T70" fmla="*/ 10 w 28"/>
                <a:gd name="T71" fmla="*/ 16 h 49"/>
                <a:gd name="T72" fmla="*/ 8 w 28"/>
                <a:gd name="T73" fmla="*/ 11 h 49"/>
                <a:gd name="T74" fmla="*/ 8 w 28"/>
                <a:gd name="T75" fmla="*/ 9 h 49"/>
                <a:gd name="T76" fmla="*/ 15 w 28"/>
                <a:gd name="T77" fmla="*/ 11 h 49"/>
                <a:gd name="T78" fmla="*/ 17 w 28"/>
                <a:gd name="T79" fmla="*/ 13 h 49"/>
                <a:gd name="T80" fmla="*/ 12 w 28"/>
                <a:gd name="T81" fmla="*/ 13 h 49"/>
                <a:gd name="T82" fmla="*/ 14 w 28"/>
                <a:gd name="T83" fmla="*/ 14 h 49"/>
                <a:gd name="T84" fmla="*/ 22 w 28"/>
                <a:gd name="T85" fmla="*/ 14 h 49"/>
                <a:gd name="T86" fmla="*/ 21 w 28"/>
                <a:gd name="T87" fmla="*/ 9 h 49"/>
                <a:gd name="T88" fmla="*/ 8 w 28"/>
                <a:gd name="T89" fmla="*/ 7 h 49"/>
                <a:gd name="T90" fmla="*/ 5 w 28"/>
                <a:gd name="T91" fmla="*/ 11 h 49"/>
                <a:gd name="T92" fmla="*/ 7 w 28"/>
                <a:gd name="T93" fmla="*/ 18 h 49"/>
                <a:gd name="T94" fmla="*/ 24 w 28"/>
                <a:gd name="T95" fmla="*/ 23 h 49"/>
                <a:gd name="T96" fmla="*/ 28 w 28"/>
                <a:gd name="T97" fmla="*/ 18 h 49"/>
                <a:gd name="T98" fmla="*/ 28 w 28"/>
                <a:gd name="T99" fmla="*/ 6 h 49"/>
                <a:gd name="T100" fmla="*/ 5 w 28"/>
                <a:gd name="T101" fmla="*/ 0 h 49"/>
                <a:gd name="T102" fmla="*/ 1 w 28"/>
                <a:gd name="T10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" h="49">
                  <a:moveTo>
                    <a:pt x="24" y="25"/>
                  </a:moveTo>
                  <a:lnTo>
                    <a:pt x="24" y="25"/>
                  </a:lnTo>
                  <a:lnTo>
                    <a:pt x="24" y="25"/>
                  </a:lnTo>
                  <a:close/>
                  <a:moveTo>
                    <a:pt x="1" y="0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5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4" y="46"/>
                  </a:lnTo>
                  <a:lnTo>
                    <a:pt x="22" y="46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7" y="30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1" y="35"/>
                  </a:lnTo>
                  <a:lnTo>
                    <a:pt x="21" y="39"/>
                  </a:lnTo>
                  <a:lnTo>
                    <a:pt x="19" y="39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4" y="39"/>
                  </a:lnTo>
                  <a:lnTo>
                    <a:pt x="12" y="37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7" y="33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8" y="40"/>
                  </a:lnTo>
                  <a:lnTo>
                    <a:pt x="17" y="42"/>
                  </a:lnTo>
                  <a:lnTo>
                    <a:pt x="19" y="42"/>
                  </a:lnTo>
                  <a:lnTo>
                    <a:pt x="21" y="42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5"/>
                  </a:lnTo>
                  <a:lnTo>
                    <a:pt x="22" y="32"/>
                  </a:lnTo>
                  <a:lnTo>
                    <a:pt x="21" y="30"/>
                  </a:lnTo>
                  <a:lnTo>
                    <a:pt x="19" y="30"/>
                  </a:lnTo>
                  <a:lnTo>
                    <a:pt x="7" y="26"/>
                  </a:lnTo>
                  <a:lnTo>
                    <a:pt x="3" y="26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4"/>
                  </a:lnTo>
                  <a:lnTo>
                    <a:pt x="3" y="44"/>
                  </a:lnTo>
                  <a:lnTo>
                    <a:pt x="5" y="46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6" y="25"/>
                  </a:lnTo>
                  <a:lnTo>
                    <a:pt x="24" y="25"/>
                  </a:lnTo>
                  <a:lnTo>
                    <a:pt x="22" y="25"/>
                  </a:lnTo>
                  <a:lnTo>
                    <a:pt x="21" y="25"/>
                  </a:lnTo>
                  <a:lnTo>
                    <a:pt x="17" y="23"/>
                  </a:lnTo>
                  <a:lnTo>
                    <a:pt x="12" y="23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4"/>
                  </a:lnTo>
                  <a:lnTo>
                    <a:pt x="3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2" y="6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10" y="11"/>
                  </a:lnTo>
                  <a:lnTo>
                    <a:pt x="14" y="11"/>
                  </a:lnTo>
                  <a:lnTo>
                    <a:pt x="15" y="11"/>
                  </a:lnTo>
                  <a:lnTo>
                    <a:pt x="19" y="11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0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9"/>
                  </a:lnTo>
                  <a:lnTo>
                    <a:pt x="5" y="11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6" y="23"/>
                  </a:lnTo>
                  <a:lnTo>
                    <a:pt x="28" y="21"/>
                  </a:lnTo>
                  <a:lnTo>
                    <a:pt x="28" y="1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42">
              <a:extLst>
                <a:ext uri="{FF2B5EF4-FFF2-40B4-BE49-F238E27FC236}">
                  <a16:creationId xmlns:a16="http://schemas.microsoft.com/office/drawing/2014/main" xmlns="" id="{E1075E5A-6E9E-4D8A-B0FD-6A150FA1E9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101" y="1084263"/>
              <a:ext cx="44450" cy="77788"/>
            </a:xfrm>
            <a:custGeom>
              <a:avLst/>
              <a:gdLst>
                <a:gd name="T0" fmla="*/ 25 w 28"/>
                <a:gd name="T1" fmla="*/ 25 h 49"/>
                <a:gd name="T2" fmla="*/ 0 w 28"/>
                <a:gd name="T3" fmla="*/ 6 h 49"/>
                <a:gd name="T4" fmla="*/ 0 w 28"/>
                <a:gd name="T5" fmla="*/ 20 h 49"/>
                <a:gd name="T6" fmla="*/ 23 w 28"/>
                <a:gd name="T7" fmla="*/ 28 h 49"/>
                <a:gd name="T8" fmla="*/ 25 w 28"/>
                <a:gd name="T9" fmla="*/ 28 h 49"/>
                <a:gd name="T10" fmla="*/ 27 w 28"/>
                <a:gd name="T11" fmla="*/ 46 h 49"/>
                <a:gd name="T12" fmla="*/ 23 w 28"/>
                <a:gd name="T13" fmla="*/ 46 h 49"/>
                <a:gd name="T14" fmla="*/ 4 w 28"/>
                <a:gd name="T15" fmla="*/ 40 h 49"/>
                <a:gd name="T16" fmla="*/ 4 w 28"/>
                <a:gd name="T17" fmla="*/ 28 h 49"/>
                <a:gd name="T18" fmla="*/ 20 w 28"/>
                <a:gd name="T19" fmla="*/ 33 h 49"/>
                <a:gd name="T20" fmla="*/ 20 w 28"/>
                <a:gd name="T21" fmla="*/ 39 h 49"/>
                <a:gd name="T22" fmla="*/ 18 w 28"/>
                <a:gd name="T23" fmla="*/ 39 h 49"/>
                <a:gd name="T24" fmla="*/ 11 w 28"/>
                <a:gd name="T25" fmla="*/ 37 h 49"/>
                <a:gd name="T26" fmla="*/ 13 w 28"/>
                <a:gd name="T27" fmla="*/ 35 h 49"/>
                <a:gd name="T28" fmla="*/ 14 w 28"/>
                <a:gd name="T29" fmla="*/ 35 h 49"/>
                <a:gd name="T30" fmla="*/ 9 w 28"/>
                <a:gd name="T31" fmla="*/ 32 h 49"/>
                <a:gd name="T32" fmla="*/ 7 w 28"/>
                <a:gd name="T33" fmla="*/ 37 h 49"/>
                <a:gd name="T34" fmla="*/ 18 w 28"/>
                <a:gd name="T35" fmla="*/ 42 h 49"/>
                <a:gd name="T36" fmla="*/ 23 w 28"/>
                <a:gd name="T37" fmla="*/ 40 h 49"/>
                <a:gd name="T38" fmla="*/ 23 w 28"/>
                <a:gd name="T39" fmla="*/ 32 h 49"/>
                <a:gd name="T40" fmla="*/ 7 w 28"/>
                <a:gd name="T41" fmla="*/ 26 h 49"/>
                <a:gd name="T42" fmla="*/ 0 w 28"/>
                <a:gd name="T43" fmla="*/ 28 h 49"/>
                <a:gd name="T44" fmla="*/ 0 w 28"/>
                <a:gd name="T45" fmla="*/ 42 h 49"/>
                <a:gd name="T46" fmla="*/ 6 w 28"/>
                <a:gd name="T47" fmla="*/ 44 h 49"/>
                <a:gd name="T48" fmla="*/ 27 w 28"/>
                <a:gd name="T49" fmla="*/ 49 h 49"/>
                <a:gd name="T50" fmla="*/ 28 w 28"/>
                <a:gd name="T51" fmla="*/ 30 h 49"/>
                <a:gd name="T52" fmla="*/ 27 w 28"/>
                <a:gd name="T53" fmla="*/ 26 h 49"/>
                <a:gd name="T54" fmla="*/ 21 w 28"/>
                <a:gd name="T55" fmla="*/ 25 h 49"/>
                <a:gd name="T56" fmla="*/ 9 w 28"/>
                <a:gd name="T57" fmla="*/ 21 h 49"/>
                <a:gd name="T58" fmla="*/ 4 w 28"/>
                <a:gd name="T59" fmla="*/ 20 h 49"/>
                <a:gd name="T60" fmla="*/ 4 w 28"/>
                <a:gd name="T61" fmla="*/ 16 h 49"/>
                <a:gd name="T62" fmla="*/ 4 w 28"/>
                <a:gd name="T63" fmla="*/ 7 h 49"/>
                <a:gd name="T64" fmla="*/ 4 w 28"/>
                <a:gd name="T65" fmla="*/ 2 h 49"/>
                <a:gd name="T66" fmla="*/ 23 w 28"/>
                <a:gd name="T67" fmla="*/ 7 h 49"/>
                <a:gd name="T68" fmla="*/ 25 w 28"/>
                <a:gd name="T69" fmla="*/ 18 h 49"/>
                <a:gd name="T70" fmla="*/ 11 w 28"/>
                <a:gd name="T71" fmla="*/ 16 h 49"/>
                <a:gd name="T72" fmla="*/ 9 w 28"/>
                <a:gd name="T73" fmla="*/ 9 h 49"/>
                <a:gd name="T74" fmla="*/ 11 w 28"/>
                <a:gd name="T75" fmla="*/ 9 h 49"/>
                <a:gd name="T76" fmla="*/ 18 w 28"/>
                <a:gd name="T77" fmla="*/ 11 h 49"/>
                <a:gd name="T78" fmla="*/ 18 w 28"/>
                <a:gd name="T79" fmla="*/ 13 h 49"/>
                <a:gd name="T80" fmla="*/ 13 w 28"/>
                <a:gd name="T81" fmla="*/ 13 h 49"/>
                <a:gd name="T82" fmla="*/ 13 w 28"/>
                <a:gd name="T83" fmla="*/ 14 h 49"/>
                <a:gd name="T84" fmla="*/ 21 w 28"/>
                <a:gd name="T85" fmla="*/ 16 h 49"/>
                <a:gd name="T86" fmla="*/ 21 w 28"/>
                <a:gd name="T87" fmla="*/ 9 h 49"/>
                <a:gd name="T88" fmla="*/ 7 w 28"/>
                <a:gd name="T89" fmla="*/ 7 h 49"/>
                <a:gd name="T90" fmla="*/ 6 w 28"/>
                <a:gd name="T91" fmla="*/ 14 h 49"/>
                <a:gd name="T92" fmla="*/ 9 w 28"/>
                <a:gd name="T93" fmla="*/ 20 h 49"/>
                <a:gd name="T94" fmla="*/ 27 w 28"/>
                <a:gd name="T95" fmla="*/ 23 h 49"/>
                <a:gd name="T96" fmla="*/ 28 w 28"/>
                <a:gd name="T97" fmla="*/ 9 h 49"/>
                <a:gd name="T98" fmla="*/ 27 w 28"/>
                <a:gd name="T99" fmla="*/ 6 h 49"/>
                <a:gd name="T100" fmla="*/ 6 w 28"/>
                <a:gd name="T10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49">
                  <a:moveTo>
                    <a:pt x="25" y="25"/>
                  </a:moveTo>
                  <a:lnTo>
                    <a:pt x="25" y="25"/>
                  </a:lnTo>
                  <a:lnTo>
                    <a:pt x="25" y="25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0" y="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0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46"/>
                  </a:lnTo>
                  <a:lnTo>
                    <a:pt x="25" y="46"/>
                  </a:lnTo>
                  <a:lnTo>
                    <a:pt x="25" y="47"/>
                  </a:lnTo>
                  <a:lnTo>
                    <a:pt x="23" y="46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20" y="35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4" y="39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3" y="35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7" y="33"/>
                  </a:lnTo>
                  <a:lnTo>
                    <a:pt x="7" y="37"/>
                  </a:lnTo>
                  <a:lnTo>
                    <a:pt x="7" y="39"/>
                  </a:lnTo>
                  <a:lnTo>
                    <a:pt x="9" y="39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3" y="40"/>
                  </a:lnTo>
                  <a:lnTo>
                    <a:pt x="23" y="39"/>
                  </a:lnTo>
                  <a:lnTo>
                    <a:pt x="23" y="35"/>
                  </a:lnTo>
                  <a:lnTo>
                    <a:pt x="23" y="32"/>
                  </a:lnTo>
                  <a:lnTo>
                    <a:pt x="21" y="30"/>
                  </a:lnTo>
                  <a:lnTo>
                    <a:pt x="20" y="30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23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5" y="25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18" y="23"/>
                  </a:lnTo>
                  <a:lnTo>
                    <a:pt x="13" y="23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8" y="11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18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1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1" y="7"/>
                  </a:lnTo>
                  <a:lnTo>
                    <a:pt x="9" y="6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9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7" y="18"/>
                  </a:lnTo>
                  <a:lnTo>
                    <a:pt x="9" y="20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8" y="21"/>
                  </a:lnTo>
                  <a:lnTo>
                    <a:pt x="28" y="18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7" y="6"/>
                  </a:lnTo>
                  <a:lnTo>
                    <a:pt x="23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43">
              <a:extLst>
                <a:ext uri="{FF2B5EF4-FFF2-40B4-BE49-F238E27FC236}">
                  <a16:creationId xmlns:a16="http://schemas.microsoft.com/office/drawing/2014/main" xmlns="" id="{A1E593A2-480E-41D8-BF43-18714BA34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713" y="1065213"/>
              <a:ext cx="44450" cy="82550"/>
            </a:xfrm>
            <a:custGeom>
              <a:avLst/>
              <a:gdLst>
                <a:gd name="T0" fmla="*/ 0 w 28"/>
                <a:gd name="T1" fmla="*/ 7 h 52"/>
                <a:gd name="T2" fmla="*/ 0 w 28"/>
                <a:gd name="T3" fmla="*/ 21 h 52"/>
                <a:gd name="T4" fmla="*/ 25 w 28"/>
                <a:gd name="T5" fmla="*/ 32 h 52"/>
                <a:gd name="T6" fmla="*/ 26 w 28"/>
                <a:gd name="T7" fmla="*/ 32 h 52"/>
                <a:gd name="T8" fmla="*/ 26 w 28"/>
                <a:gd name="T9" fmla="*/ 49 h 52"/>
                <a:gd name="T10" fmla="*/ 6 w 28"/>
                <a:gd name="T11" fmla="*/ 42 h 52"/>
                <a:gd name="T12" fmla="*/ 4 w 28"/>
                <a:gd name="T13" fmla="*/ 40 h 52"/>
                <a:gd name="T14" fmla="*/ 7 w 28"/>
                <a:gd name="T15" fmla="*/ 30 h 52"/>
                <a:gd name="T16" fmla="*/ 21 w 28"/>
                <a:gd name="T17" fmla="*/ 37 h 52"/>
                <a:gd name="T18" fmla="*/ 19 w 28"/>
                <a:gd name="T19" fmla="*/ 42 h 52"/>
                <a:gd name="T20" fmla="*/ 12 w 28"/>
                <a:gd name="T21" fmla="*/ 38 h 52"/>
                <a:gd name="T22" fmla="*/ 12 w 28"/>
                <a:gd name="T23" fmla="*/ 38 h 52"/>
                <a:gd name="T24" fmla="*/ 14 w 28"/>
                <a:gd name="T25" fmla="*/ 37 h 52"/>
                <a:gd name="T26" fmla="*/ 11 w 28"/>
                <a:gd name="T27" fmla="*/ 33 h 52"/>
                <a:gd name="T28" fmla="*/ 7 w 28"/>
                <a:gd name="T29" fmla="*/ 40 h 52"/>
                <a:gd name="T30" fmla="*/ 19 w 28"/>
                <a:gd name="T31" fmla="*/ 45 h 52"/>
                <a:gd name="T32" fmla="*/ 23 w 28"/>
                <a:gd name="T33" fmla="*/ 42 h 52"/>
                <a:gd name="T34" fmla="*/ 21 w 28"/>
                <a:gd name="T35" fmla="*/ 33 h 52"/>
                <a:gd name="T36" fmla="*/ 4 w 28"/>
                <a:gd name="T37" fmla="*/ 26 h 52"/>
                <a:gd name="T38" fmla="*/ 0 w 28"/>
                <a:gd name="T39" fmla="*/ 30 h 52"/>
                <a:gd name="T40" fmla="*/ 4 w 28"/>
                <a:gd name="T41" fmla="*/ 45 h 52"/>
                <a:gd name="T42" fmla="*/ 26 w 28"/>
                <a:gd name="T43" fmla="*/ 52 h 52"/>
                <a:gd name="T44" fmla="*/ 28 w 28"/>
                <a:gd name="T45" fmla="*/ 49 h 52"/>
                <a:gd name="T46" fmla="*/ 28 w 28"/>
                <a:gd name="T47" fmla="*/ 33 h 52"/>
                <a:gd name="T48" fmla="*/ 26 w 28"/>
                <a:gd name="T49" fmla="*/ 30 h 52"/>
                <a:gd name="T50" fmla="*/ 21 w 28"/>
                <a:gd name="T51" fmla="*/ 28 h 52"/>
                <a:gd name="T52" fmla="*/ 11 w 28"/>
                <a:gd name="T53" fmla="*/ 23 h 52"/>
                <a:gd name="T54" fmla="*/ 4 w 28"/>
                <a:gd name="T55" fmla="*/ 21 h 52"/>
                <a:gd name="T56" fmla="*/ 4 w 28"/>
                <a:gd name="T57" fmla="*/ 18 h 52"/>
                <a:gd name="T58" fmla="*/ 4 w 28"/>
                <a:gd name="T59" fmla="*/ 7 h 52"/>
                <a:gd name="T60" fmla="*/ 4 w 28"/>
                <a:gd name="T61" fmla="*/ 4 h 52"/>
                <a:gd name="T62" fmla="*/ 23 w 28"/>
                <a:gd name="T63" fmla="*/ 9 h 52"/>
                <a:gd name="T64" fmla="*/ 26 w 28"/>
                <a:gd name="T65" fmla="*/ 12 h 52"/>
                <a:gd name="T66" fmla="*/ 25 w 28"/>
                <a:gd name="T67" fmla="*/ 23 h 52"/>
                <a:gd name="T68" fmla="*/ 9 w 28"/>
                <a:gd name="T69" fmla="*/ 16 h 52"/>
                <a:gd name="T70" fmla="*/ 9 w 28"/>
                <a:gd name="T71" fmla="*/ 11 h 52"/>
                <a:gd name="T72" fmla="*/ 12 w 28"/>
                <a:gd name="T73" fmla="*/ 12 h 52"/>
                <a:gd name="T74" fmla="*/ 19 w 28"/>
                <a:gd name="T75" fmla="*/ 14 h 52"/>
                <a:gd name="T76" fmla="*/ 16 w 28"/>
                <a:gd name="T77" fmla="*/ 14 h 52"/>
                <a:gd name="T78" fmla="*/ 12 w 28"/>
                <a:gd name="T79" fmla="*/ 14 h 52"/>
                <a:gd name="T80" fmla="*/ 19 w 28"/>
                <a:gd name="T81" fmla="*/ 19 h 52"/>
                <a:gd name="T82" fmla="*/ 23 w 28"/>
                <a:gd name="T83" fmla="*/ 12 h 52"/>
                <a:gd name="T84" fmla="*/ 11 w 28"/>
                <a:gd name="T85" fmla="*/ 9 h 52"/>
                <a:gd name="T86" fmla="*/ 7 w 28"/>
                <a:gd name="T87" fmla="*/ 9 h 52"/>
                <a:gd name="T88" fmla="*/ 6 w 28"/>
                <a:gd name="T89" fmla="*/ 18 h 52"/>
                <a:gd name="T90" fmla="*/ 25 w 28"/>
                <a:gd name="T91" fmla="*/ 26 h 52"/>
                <a:gd name="T92" fmla="*/ 28 w 28"/>
                <a:gd name="T93" fmla="*/ 25 h 52"/>
                <a:gd name="T94" fmla="*/ 28 w 28"/>
                <a:gd name="T95" fmla="*/ 11 h 52"/>
                <a:gd name="T96" fmla="*/ 23 w 28"/>
                <a:gd name="T97" fmla="*/ 7 h 52"/>
                <a:gd name="T98" fmla="*/ 4 w 28"/>
                <a:gd name="T9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" h="52">
                  <a:moveTo>
                    <a:pt x="2" y="2"/>
                  </a:moveTo>
                  <a:lnTo>
                    <a:pt x="2" y="4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6" y="25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7" y="30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21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6" y="40"/>
                  </a:lnTo>
                  <a:lnTo>
                    <a:pt x="12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1" y="33"/>
                  </a:lnTo>
                  <a:lnTo>
                    <a:pt x="9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0"/>
                  </a:lnTo>
                  <a:lnTo>
                    <a:pt x="18" y="45"/>
                  </a:lnTo>
                  <a:lnTo>
                    <a:pt x="19" y="45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3" y="42"/>
                  </a:lnTo>
                  <a:lnTo>
                    <a:pt x="23" y="37"/>
                  </a:lnTo>
                  <a:lnTo>
                    <a:pt x="23" y="35"/>
                  </a:lnTo>
                  <a:lnTo>
                    <a:pt x="21" y="33"/>
                  </a:lnTo>
                  <a:lnTo>
                    <a:pt x="19" y="33"/>
                  </a:lnTo>
                  <a:lnTo>
                    <a:pt x="7" y="28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5"/>
                  </a:lnTo>
                  <a:lnTo>
                    <a:pt x="6" y="45"/>
                  </a:lnTo>
                  <a:lnTo>
                    <a:pt x="23" y="52"/>
                  </a:lnTo>
                  <a:lnTo>
                    <a:pt x="26" y="52"/>
                  </a:lnTo>
                  <a:lnTo>
                    <a:pt x="28" y="52"/>
                  </a:lnTo>
                  <a:lnTo>
                    <a:pt x="28" y="51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1" y="28"/>
                  </a:lnTo>
                  <a:lnTo>
                    <a:pt x="18" y="26"/>
                  </a:lnTo>
                  <a:lnTo>
                    <a:pt x="14" y="25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4" y="11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23" y="9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2"/>
                  </a:lnTo>
                  <a:lnTo>
                    <a:pt x="26" y="21"/>
                  </a:lnTo>
                  <a:lnTo>
                    <a:pt x="26" y="23"/>
                  </a:lnTo>
                  <a:lnTo>
                    <a:pt x="25" y="23"/>
                  </a:lnTo>
                  <a:lnTo>
                    <a:pt x="11" y="18"/>
                  </a:lnTo>
                  <a:lnTo>
                    <a:pt x="9" y="18"/>
                  </a:lnTo>
                  <a:lnTo>
                    <a:pt x="9" y="16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3" y="18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9" y="7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11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7" y="19"/>
                  </a:lnTo>
                  <a:lnTo>
                    <a:pt x="9" y="21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8" y="25"/>
                  </a:lnTo>
                  <a:lnTo>
                    <a:pt x="28" y="21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3" y="7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44">
              <a:extLst>
                <a:ext uri="{FF2B5EF4-FFF2-40B4-BE49-F238E27FC236}">
                  <a16:creationId xmlns:a16="http://schemas.microsoft.com/office/drawing/2014/main" xmlns="" id="{3FFCEA9A-60A2-497D-8208-5D8F7962BD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9788" y="1265238"/>
              <a:ext cx="47625" cy="74613"/>
            </a:xfrm>
            <a:custGeom>
              <a:avLst/>
              <a:gdLst>
                <a:gd name="T0" fmla="*/ 24 w 30"/>
                <a:gd name="T1" fmla="*/ 24 h 47"/>
                <a:gd name="T2" fmla="*/ 0 w 30"/>
                <a:gd name="T3" fmla="*/ 5 h 47"/>
                <a:gd name="T4" fmla="*/ 2 w 30"/>
                <a:gd name="T5" fmla="*/ 19 h 47"/>
                <a:gd name="T6" fmla="*/ 24 w 30"/>
                <a:gd name="T7" fmla="*/ 26 h 47"/>
                <a:gd name="T8" fmla="*/ 26 w 30"/>
                <a:gd name="T9" fmla="*/ 28 h 47"/>
                <a:gd name="T10" fmla="*/ 26 w 30"/>
                <a:gd name="T11" fmla="*/ 43 h 47"/>
                <a:gd name="T12" fmla="*/ 5 w 30"/>
                <a:gd name="T13" fmla="*/ 40 h 47"/>
                <a:gd name="T14" fmla="*/ 3 w 30"/>
                <a:gd name="T15" fmla="*/ 38 h 47"/>
                <a:gd name="T16" fmla="*/ 5 w 30"/>
                <a:gd name="T17" fmla="*/ 28 h 47"/>
                <a:gd name="T18" fmla="*/ 19 w 30"/>
                <a:gd name="T19" fmla="*/ 31 h 47"/>
                <a:gd name="T20" fmla="*/ 21 w 30"/>
                <a:gd name="T21" fmla="*/ 38 h 47"/>
                <a:gd name="T22" fmla="*/ 16 w 30"/>
                <a:gd name="T23" fmla="*/ 36 h 47"/>
                <a:gd name="T24" fmla="*/ 10 w 30"/>
                <a:gd name="T25" fmla="*/ 35 h 47"/>
                <a:gd name="T26" fmla="*/ 14 w 30"/>
                <a:gd name="T27" fmla="*/ 35 h 47"/>
                <a:gd name="T28" fmla="*/ 14 w 30"/>
                <a:gd name="T29" fmla="*/ 31 h 47"/>
                <a:gd name="T30" fmla="*/ 7 w 30"/>
                <a:gd name="T31" fmla="*/ 31 h 47"/>
                <a:gd name="T32" fmla="*/ 9 w 30"/>
                <a:gd name="T33" fmla="*/ 38 h 47"/>
                <a:gd name="T34" fmla="*/ 23 w 30"/>
                <a:gd name="T35" fmla="*/ 40 h 47"/>
                <a:gd name="T36" fmla="*/ 24 w 30"/>
                <a:gd name="T37" fmla="*/ 33 h 47"/>
                <a:gd name="T38" fmla="*/ 19 w 30"/>
                <a:gd name="T39" fmla="*/ 28 h 47"/>
                <a:gd name="T40" fmla="*/ 2 w 30"/>
                <a:gd name="T41" fmla="*/ 26 h 47"/>
                <a:gd name="T42" fmla="*/ 0 w 30"/>
                <a:gd name="T43" fmla="*/ 38 h 47"/>
                <a:gd name="T44" fmla="*/ 3 w 30"/>
                <a:gd name="T45" fmla="*/ 43 h 47"/>
                <a:gd name="T46" fmla="*/ 26 w 30"/>
                <a:gd name="T47" fmla="*/ 47 h 47"/>
                <a:gd name="T48" fmla="*/ 30 w 30"/>
                <a:gd name="T49" fmla="*/ 43 h 47"/>
                <a:gd name="T50" fmla="*/ 28 w 30"/>
                <a:gd name="T51" fmla="*/ 24 h 47"/>
                <a:gd name="T52" fmla="*/ 23 w 30"/>
                <a:gd name="T53" fmla="*/ 24 h 47"/>
                <a:gd name="T54" fmla="*/ 14 w 30"/>
                <a:gd name="T55" fmla="*/ 21 h 47"/>
                <a:gd name="T56" fmla="*/ 7 w 30"/>
                <a:gd name="T57" fmla="*/ 19 h 47"/>
                <a:gd name="T58" fmla="*/ 3 w 30"/>
                <a:gd name="T59" fmla="*/ 17 h 47"/>
                <a:gd name="T60" fmla="*/ 3 w 30"/>
                <a:gd name="T61" fmla="*/ 10 h 47"/>
                <a:gd name="T62" fmla="*/ 3 w 30"/>
                <a:gd name="T63" fmla="*/ 3 h 47"/>
                <a:gd name="T64" fmla="*/ 5 w 30"/>
                <a:gd name="T65" fmla="*/ 3 h 47"/>
                <a:gd name="T66" fmla="*/ 26 w 30"/>
                <a:gd name="T67" fmla="*/ 7 h 47"/>
                <a:gd name="T68" fmla="*/ 26 w 30"/>
                <a:gd name="T69" fmla="*/ 19 h 47"/>
                <a:gd name="T70" fmla="*/ 9 w 30"/>
                <a:gd name="T71" fmla="*/ 14 h 47"/>
                <a:gd name="T72" fmla="*/ 10 w 30"/>
                <a:gd name="T73" fmla="*/ 9 h 47"/>
                <a:gd name="T74" fmla="*/ 17 w 30"/>
                <a:gd name="T75" fmla="*/ 10 h 47"/>
                <a:gd name="T76" fmla="*/ 17 w 30"/>
                <a:gd name="T77" fmla="*/ 12 h 47"/>
                <a:gd name="T78" fmla="*/ 14 w 30"/>
                <a:gd name="T79" fmla="*/ 10 h 47"/>
                <a:gd name="T80" fmla="*/ 14 w 30"/>
                <a:gd name="T81" fmla="*/ 14 h 47"/>
                <a:gd name="T82" fmla="*/ 23 w 30"/>
                <a:gd name="T83" fmla="*/ 14 h 47"/>
                <a:gd name="T84" fmla="*/ 21 w 30"/>
                <a:gd name="T85" fmla="*/ 9 h 47"/>
                <a:gd name="T86" fmla="*/ 7 w 30"/>
                <a:gd name="T87" fmla="*/ 7 h 47"/>
                <a:gd name="T88" fmla="*/ 5 w 30"/>
                <a:gd name="T89" fmla="*/ 14 h 47"/>
                <a:gd name="T90" fmla="*/ 10 w 30"/>
                <a:gd name="T91" fmla="*/ 19 h 47"/>
                <a:gd name="T92" fmla="*/ 26 w 30"/>
                <a:gd name="T93" fmla="*/ 21 h 47"/>
                <a:gd name="T94" fmla="*/ 30 w 30"/>
                <a:gd name="T95" fmla="*/ 7 h 47"/>
                <a:gd name="T96" fmla="*/ 26 w 30"/>
                <a:gd name="T97" fmla="*/ 3 h 47"/>
                <a:gd name="T98" fmla="*/ 5 w 30"/>
                <a:gd name="T9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0" h="47">
                  <a:moveTo>
                    <a:pt x="24" y="24"/>
                  </a:moveTo>
                  <a:lnTo>
                    <a:pt x="24" y="24"/>
                  </a:lnTo>
                  <a:lnTo>
                    <a:pt x="24" y="24"/>
                  </a:lnTo>
                  <a:close/>
                  <a:moveTo>
                    <a:pt x="3" y="0"/>
                  </a:moveTo>
                  <a:lnTo>
                    <a:pt x="2" y="2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2" y="21"/>
                  </a:lnTo>
                  <a:lnTo>
                    <a:pt x="5" y="22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3" y="40"/>
                  </a:lnTo>
                  <a:lnTo>
                    <a:pt x="3" y="3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7" y="28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1" y="33"/>
                  </a:lnTo>
                  <a:lnTo>
                    <a:pt x="21" y="36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6"/>
                  </a:lnTo>
                  <a:lnTo>
                    <a:pt x="16" y="36"/>
                  </a:lnTo>
                  <a:lnTo>
                    <a:pt x="12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4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17" y="40"/>
                  </a:lnTo>
                  <a:lnTo>
                    <a:pt x="21" y="40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4" y="33"/>
                  </a:lnTo>
                  <a:lnTo>
                    <a:pt x="23" y="29"/>
                  </a:lnTo>
                  <a:lnTo>
                    <a:pt x="21" y="29"/>
                  </a:lnTo>
                  <a:lnTo>
                    <a:pt x="19" y="28"/>
                  </a:lnTo>
                  <a:lnTo>
                    <a:pt x="7" y="24"/>
                  </a:lnTo>
                  <a:lnTo>
                    <a:pt x="3" y="24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0" y="28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3" y="43"/>
                  </a:lnTo>
                  <a:lnTo>
                    <a:pt x="5" y="43"/>
                  </a:lnTo>
                  <a:lnTo>
                    <a:pt x="23" y="47"/>
                  </a:lnTo>
                  <a:lnTo>
                    <a:pt x="26" y="47"/>
                  </a:lnTo>
                  <a:lnTo>
                    <a:pt x="28" y="45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28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3" y="24"/>
                  </a:lnTo>
                  <a:lnTo>
                    <a:pt x="21" y="22"/>
                  </a:lnTo>
                  <a:lnTo>
                    <a:pt x="17" y="22"/>
                  </a:lnTo>
                  <a:lnTo>
                    <a:pt x="14" y="21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5" y="19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0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3"/>
                  </a:lnTo>
                  <a:lnTo>
                    <a:pt x="23" y="5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10" y="16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4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3" y="14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1" y="9"/>
                  </a:lnTo>
                  <a:lnTo>
                    <a:pt x="10" y="5"/>
                  </a:lnTo>
                  <a:lnTo>
                    <a:pt x="9" y="5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9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24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8" y="19"/>
                  </a:lnTo>
                  <a:lnTo>
                    <a:pt x="30" y="16"/>
                  </a:lnTo>
                  <a:lnTo>
                    <a:pt x="30" y="7"/>
                  </a:lnTo>
                  <a:lnTo>
                    <a:pt x="28" y="7"/>
                  </a:lnTo>
                  <a:lnTo>
                    <a:pt x="28" y="5"/>
                  </a:lnTo>
                  <a:lnTo>
                    <a:pt x="26" y="3"/>
                  </a:lnTo>
                  <a:lnTo>
                    <a:pt x="23" y="3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45">
              <a:extLst>
                <a:ext uri="{FF2B5EF4-FFF2-40B4-BE49-F238E27FC236}">
                  <a16:creationId xmlns:a16="http://schemas.microsoft.com/office/drawing/2014/main" xmlns="" id="{3C4DD875-3595-4501-A10A-5A2A31456D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8988" y="1254125"/>
              <a:ext cx="44450" cy="77788"/>
            </a:xfrm>
            <a:custGeom>
              <a:avLst/>
              <a:gdLst>
                <a:gd name="T0" fmla="*/ 25 w 28"/>
                <a:gd name="T1" fmla="*/ 26 h 49"/>
                <a:gd name="T2" fmla="*/ 0 w 28"/>
                <a:gd name="T3" fmla="*/ 5 h 49"/>
                <a:gd name="T4" fmla="*/ 0 w 28"/>
                <a:gd name="T5" fmla="*/ 19 h 49"/>
                <a:gd name="T6" fmla="*/ 23 w 28"/>
                <a:gd name="T7" fmla="*/ 28 h 49"/>
                <a:gd name="T8" fmla="*/ 25 w 28"/>
                <a:gd name="T9" fmla="*/ 28 h 49"/>
                <a:gd name="T10" fmla="*/ 25 w 28"/>
                <a:gd name="T11" fmla="*/ 45 h 49"/>
                <a:gd name="T12" fmla="*/ 23 w 28"/>
                <a:gd name="T13" fmla="*/ 45 h 49"/>
                <a:gd name="T14" fmla="*/ 4 w 28"/>
                <a:gd name="T15" fmla="*/ 40 h 49"/>
                <a:gd name="T16" fmla="*/ 4 w 28"/>
                <a:gd name="T17" fmla="*/ 28 h 49"/>
                <a:gd name="T18" fmla="*/ 18 w 28"/>
                <a:gd name="T19" fmla="*/ 33 h 49"/>
                <a:gd name="T20" fmla="*/ 20 w 28"/>
                <a:gd name="T21" fmla="*/ 38 h 49"/>
                <a:gd name="T22" fmla="*/ 18 w 28"/>
                <a:gd name="T23" fmla="*/ 38 h 49"/>
                <a:gd name="T24" fmla="*/ 11 w 28"/>
                <a:gd name="T25" fmla="*/ 36 h 49"/>
                <a:gd name="T26" fmla="*/ 13 w 28"/>
                <a:gd name="T27" fmla="*/ 36 h 49"/>
                <a:gd name="T28" fmla="*/ 14 w 28"/>
                <a:gd name="T29" fmla="*/ 33 h 49"/>
                <a:gd name="T30" fmla="*/ 7 w 28"/>
                <a:gd name="T31" fmla="*/ 31 h 49"/>
                <a:gd name="T32" fmla="*/ 7 w 28"/>
                <a:gd name="T33" fmla="*/ 38 h 49"/>
                <a:gd name="T34" fmla="*/ 20 w 28"/>
                <a:gd name="T35" fmla="*/ 42 h 49"/>
                <a:gd name="T36" fmla="*/ 23 w 28"/>
                <a:gd name="T37" fmla="*/ 38 h 49"/>
                <a:gd name="T38" fmla="*/ 21 w 28"/>
                <a:gd name="T39" fmla="*/ 29 h 49"/>
                <a:gd name="T40" fmla="*/ 4 w 28"/>
                <a:gd name="T41" fmla="*/ 26 h 49"/>
                <a:gd name="T42" fmla="*/ 0 w 28"/>
                <a:gd name="T43" fmla="*/ 29 h 49"/>
                <a:gd name="T44" fmla="*/ 2 w 28"/>
                <a:gd name="T45" fmla="*/ 43 h 49"/>
                <a:gd name="T46" fmla="*/ 23 w 28"/>
                <a:gd name="T47" fmla="*/ 49 h 49"/>
                <a:gd name="T48" fmla="*/ 28 w 28"/>
                <a:gd name="T49" fmla="*/ 47 h 49"/>
                <a:gd name="T50" fmla="*/ 28 w 28"/>
                <a:gd name="T51" fmla="*/ 29 h 49"/>
                <a:gd name="T52" fmla="*/ 27 w 28"/>
                <a:gd name="T53" fmla="*/ 26 h 49"/>
                <a:gd name="T54" fmla="*/ 23 w 28"/>
                <a:gd name="T55" fmla="*/ 24 h 49"/>
                <a:gd name="T56" fmla="*/ 13 w 28"/>
                <a:gd name="T57" fmla="*/ 23 h 49"/>
                <a:gd name="T58" fmla="*/ 6 w 28"/>
                <a:gd name="T59" fmla="*/ 21 h 49"/>
                <a:gd name="T60" fmla="*/ 4 w 28"/>
                <a:gd name="T61" fmla="*/ 17 h 49"/>
                <a:gd name="T62" fmla="*/ 4 w 28"/>
                <a:gd name="T63" fmla="*/ 9 h 49"/>
                <a:gd name="T64" fmla="*/ 4 w 28"/>
                <a:gd name="T65" fmla="*/ 3 h 49"/>
                <a:gd name="T66" fmla="*/ 6 w 28"/>
                <a:gd name="T67" fmla="*/ 2 h 49"/>
                <a:gd name="T68" fmla="*/ 25 w 28"/>
                <a:gd name="T69" fmla="*/ 9 h 49"/>
                <a:gd name="T70" fmla="*/ 25 w 28"/>
                <a:gd name="T71" fmla="*/ 21 h 49"/>
                <a:gd name="T72" fmla="*/ 9 w 28"/>
                <a:gd name="T73" fmla="*/ 14 h 49"/>
                <a:gd name="T74" fmla="*/ 9 w 28"/>
                <a:gd name="T75" fmla="*/ 9 h 49"/>
                <a:gd name="T76" fmla="*/ 14 w 28"/>
                <a:gd name="T77" fmla="*/ 10 h 49"/>
                <a:gd name="T78" fmla="*/ 20 w 28"/>
                <a:gd name="T79" fmla="*/ 14 h 49"/>
                <a:gd name="T80" fmla="*/ 14 w 28"/>
                <a:gd name="T81" fmla="*/ 12 h 49"/>
                <a:gd name="T82" fmla="*/ 13 w 28"/>
                <a:gd name="T83" fmla="*/ 14 h 49"/>
                <a:gd name="T84" fmla="*/ 21 w 28"/>
                <a:gd name="T85" fmla="*/ 16 h 49"/>
                <a:gd name="T86" fmla="*/ 21 w 28"/>
                <a:gd name="T87" fmla="*/ 9 h 49"/>
                <a:gd name="T88" fmla="*/ 9 w 28"/>
                <a:gd name="T89" fmla="*/ 5 h 49"/>
                <a:gd name="T90" fmla="*/ 6 w 28"/>
                <a:gd name="T91" fmla="*/ 9 h 49"/>
                <a:gd name="T92" fmla="*/ 6 w 28"/>
                <a:gd name="T93" fmla="*/ 17 h 49"/>
                <a:gd name="T94" fmla="*/ 25 w 28"/>
                <a:gd name="T95" fmla="*/ 23 h 49"/>
                <a:gd name="T96" fmla="*/ 28 w 28"/>
                <a:gd name="T97" fmla="*/ 17 h 49"/>
                <a:gd name="T98" fmla="*/ 28 w 28"/>
                <a:gd name="T99" fmla="*/ 7 h 49"/>
                <a:gd name="T100" fmla="*/ 6 w 28"/>
                <a:gd name="T101" fmla="*/ 0 h 49"/>
                <a:gd name="T102" fmla="*/ 2 w 28"/>
                <a:gd name="T10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" h="49">
                  <a:moveTo>
                    <a:pt x="25" y="26"/>
                  </a:moveTo>
                  <a:lnTo>
                    <a:pt x="23" y="26"/>
                  </a:lnTo>
                  <a:lnTo>
                    <a:pt x="25" y="26"/>
                  </a:lnTo>
                  <a:close/>
                  <a:moveTo>
                    <a:pt x="2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6" y="23"/>
                  </a:lnTo>
                  <a:lnTo>
                    <a:pt x="23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8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7"/>
                  </a:lnTo>
                  <a:lnTo>
                    <a:pt x="23" y="45"/>
                  </a:lnTo>
                  <a:lnTo>
                    <a:pt x="6" y="42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8"/>
                  </a:lnTo>
                  <a:lnTo>
                    <a:pt x="4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8" y="33"/>
                  </a:lnTo>
                  <a:lnTo>
                    <a:pt x="20" y="33"/>
                  </a:lnTo>
                  <a:lnTo>
                    <a:pt x="20" y="35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4" y="38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11" y="35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9" y="31"/>
                  </a:lnTo>
                  <a:lnTo>
                    <a:pt x="7" y="31"/>
                  </a:lnTo>
                  <a:lnTo>
                    <a:pt x="7" y="33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3" y="40"/>
                  </a:lnTo>
                  <a:lnTo>
                    <a:pt x="23" y="38"/>
                  </a:lnTo>
                  <a:lnTo>
                    <a:pt x="23" y="35"/>
                  </a:lnTo>
                  <a:lnTo>
                    <a:pt x="23" y="31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7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0" y="42"/>
                  </a:lnTo>
                  <a:lnTo>
                    <a:pt x="2" y="43"/>
                  </a:lnTo>
                  <a:lnTo>
                    <a:pt x="4" y="43"/>
                  </a:lnTo>
                  <a:lnTo>
                    <a:pt x="6" y="43"/>
                  </a:lnTo>
                  <a:lnTo>
                    <a:pt x="23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8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8"/>
                  </a:lnTo>
                  <a:lnTo>
                    <a:pt x="27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3" y="24"/>
                  </a:lnTo>
                  <a:lnTo>
                    <a:pt x="21" y="24"/>
                  </a:lnTo>
                  <a:lnTo>
                    <a:pt x="18" y="23"/>
                  </a:lnTo>
                  <a:lnTo>
                    <a:pt x="13" y="23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5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23" y="7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17"/>
                  </a:lnTo>
                  <a:lnTo>
                    <a:pt x="25" y="19"/>
                  </a:lnTo>
                  <a:lnTo>
                    <a:pt x="25" y="21"/>
                  </a:lnTo>
                  <a:lnTo>
                    <a:pt x="11" y="16"/>
                  </a:lnTo>
                  <a:lnTo>
                    <a:pt x="9" y="16"/>
                  </a:lnTo>
                  <a:lnTo>
                    <a:pt x="9" y="14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11" y="9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0" y="12"/>
                  </a:lnTo>
                  <a:lnTo>
                    <a:pt x="20" y="14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20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11" y="7"/>
                  </a:lnTo>
                  <a:lnTo>
                    <a:pt x="9" y="5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9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6" y="17"/>
                  </a:lnTo>
                  <a:lnTo>
                    <a:pt x="9" y="19"/>
                  </a:lnTo>
                  <a:lnTo>
                    <a:pt x="23" y="23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8" y="21"/>
                  </a:lnTo>
                  <a:lnTo>
                    <a:pt x="28" y="17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7"/>
                  </a:lnTo>
                  <a:lnTo>
                    <a:pt x="27" y="5"/>
                  </a:lnTo>
                  <a:lnTo>
                    <a:pt x="2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46">
              <a:extLst>
                <a:ext uri="{FF2B5EF4-FFF2-40B4-BE49-F238E27FC236}">
                  <a16:creationId xmlns:a16="http://schemas.microsoft.com/office/drawing/2014/main" xmlns="" id="{0F6BE525-107F-4B5C-91F0-2C7D6AC29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" y="1235075"/>
              <a:ext cx="44450" cy="82550"/>
            </a:xfrm>
            <a:custGeom>
              <a:avLst/>
              <a:gdLst>
                <a:gd name="T0" fmla="*/ 0 w 28"/>
                <a:gd name="T1" fmla="*/ 7 h 52"/>
                <a:gd name="T2" fmla="*/ 0 w 28"/>
                <a:gd name="T3" fmla="*/ 21 h 52"/>
                <a:gd name="T4" fmla="*/ 23 w 28"/>
                <a:gd name="T5" fmla="*/ 31 h 52"/>
                <a:gd name="T6" fmla="*/ 24 w 28"/>
                <a:gd name="T7" fmla="*/ 31 h 52"/>
                <a:gd name="T8" fmla="*/ 24 w 28"/>
                <a:gd name="T9" fmla="*/ 48 h 52"/>
                <a:gd name="T10" fmla="*/ 5 w 28"/>
                <a:gd name="T11" fmla="*/ 41 h 52"/>
                <a:gd name="T12" fmla="*/ 2 w 28"/>
                <a:gd name="T13" fmla="*/ 40 h 52"/>
                <a:gd name="T14" fmla="*/ 5 w 28"/>
                <a:gd name="T15" fmla="*/ 29 h 52"/>
                <a:gd name="T16" fmla="*/ 19 w 28"/>
                <a:gd name="T17" fmla="*/ 36 h 52"/>
                <a:gd name="T18" fmla="*/ 17 w 28"/>
                <a:gd name="T19" fmla="*/ 41 h 52"/>
                <a:gd name="T20" fmla="*/ 12 w 28"/>
                <a:gd name="T21" fmla="*/ 40 h 52"/>
                <a:gd name="T22" fmla="*/ 9 w 28"/>
                <a:gd name="T23" fmla="*/ 38 h 52"/>
                <a:gd name="T24" fmla="*/ 12 w 28"/>
                <a:gd name="T25" fmla="*/ 38 h 52"/>
                <a:gd name="T26" fmla="*/ 14 w 28"/>
                <a:gd name="T27" fmla="*/ 36 h 52"/>
                <a:gd name="T28" fmla="*/ 7 w 28"/>
                <a:gd name="T29" fmla="*/ 33 h 52"/>
                <a:gd name="T30" fmla="*/ 7 w 28"/>
                <a:gd name="T31" fmla="*/ 40 h 52"/>
                <a:gd name="T32" fmla="*/ 19 w 28"/>
                <a:gd name="T33" fmla="*/ 45 h 52"/>
                <a:gd name="T34" fmla="*/ 23 w 28"/>
                <a:gd name="T35" fmla="*/ 41 h 52"/>
                <a:gd name="T36" fmla="*/ 19 w 28"/>
                <a:gd name="T37" fmla="*/ 33 h 52"/>
                <a:gd name="T38" fmla="*/ 4 w 28"/>
                <a:gd name="T39" fmla="*/ 26 h 52"/>
                <a:gd name="T40" fmla="*/ 0 w 28"/>
                <a:gd name="T41" fmla="*/ 29 h 52"/>
                <a:gd name="T42" fmla="*/ 2 w 28"/>
                <a:gd name="T43" fmla="*/ 45 h 52"/>
                <a:gd name="T44" fmla="*/ 24 w 28"/>
                <a:gd name="T45" fmla="*/ 52 h 52"/>
                <a:gd name="T46" fmla="*/ 28 w 28"/>
                <a:gd name="T47" fmla="*/ 48 h 52"/>
                <a:gd name="T48" fmla="*/ 28 w 28"/>
                <a:gd name="T49" fmla="*/ 33 h 52"/>
                <a:gd name="T50" fmla="*/ 24 w 28"/>
                <a:gd name="T51" fmla="*/ 28 h 52"/>
                <a:gd name="T52" fmla="*/ 19 w 28"/>
                <a:gd name="T53" fmla="*/ 28 h 52"/>
                <a:gd name="T54" fmla="*/ 9 w 28"/>
                <a:gd name="T55" fmla="*/ 22 h 52"/>
                <a:gd name="T56" fmla="*/ 4 w 28"/>
                <a:gd name="T57" fmla="*/ 21 h 52"/>
                <a:gd name="T58" fmla="*/ 2 w 28"/>
                <a:gd name="T59" fmla="*/ 17 h 52"/>
                <a:gd name="T60" fmla="*/ 2 w 28"/>
                <a:gd name="T61" fmla="*/ 7 h 52"/>
                <a:gd name="T62" fmla="*/ 4 w 28"/>
                <a:gd name="T63" fmla="*/ 3 h 52"/>
                <a:gd name="T64" fmla="*/ 21 w 28"/>
                <a:gd name="T65" fmla="*/ 8 h 52"/>
                <a:gd name="T66" fmla="*/ 24 w 28"/>
                <a:gd name="T67" fmla="*/ 12 h 52"/>
                <a:gd name="T68" fmla="*/ 24 w 28"/>
                <a:gd name="T69" fmla="*/ 22 h 52"/>
                <a:gd name="T70" fmla="*/ 7 w 28"/>
                <a:gd name="T71" fmla="*/ 15 h 52"/>
                <a:gd name="T72" fmla="*/ 9 w 28"/>
                <a:gd name="T73" fmla="*/ 10 h 52"/>
                <a:gd name="T74" fmla="*/ 11 w 28"/>
                <a:gd name="T75" fmla="*/ 12 h 52"/>
                <a:gd name="T76" fmla="*/ 17 w 28"/>
                <a:gd name="T77" fmla="*/ 14 h 52"/>
                <a:gd name="T78" fmla="*/ 14 w 28"/>
                <a:gd name="T79" fmla="*/ 14 h 52"/>
                <a:gd name="T80" fmla="*/ 12 w 28"/>
                <a:gd name="T81" fmla="*/ 14 h 52"/>
                <a:gd name="T82" fmla="*/ 19 w 28"/>
                <a:gd name="T83" fmla="*/ 19 h 52"/>
                <a:gd name="T84" fmla="*/ 21 w 28"/>
                <a:gd name="T85" fmla="*/ 12 h 52"/>
                <a:gd name="T86" fmla="*/ 9 w 28"/>
                <a:gd name="T87" fmla="*/ 7 h 52"/>
                <a:gd name="T88" fmla="*/ 5 w 28"/>
                <a:gd name="T89" fmla="*/ 10 h 52"/>
                <a:gd name="T90" fmla="*/ 5 w 28"/>
                <a:gd name="T91" fmla="*/ 19 h 52"/>
                <a:gd name="T92" fmla="*/ 24 w 28"/>
                <a:gd name="T93" fmla="*/ 26 h 52"/>
                <a:gd name="T94" fmla="*/ 28 w 28"/>
                <a:gd name="T95" fmla="*/ 21 h 52"/>
                <a:gd name="T96" fmla="*/ 26 w 28"/>
                <a:gd name="T97" fmla="*/ 10 h 52"/>
                <a:gd name="T98" fmla="*/ 5 w 28"/>
                <a:gd name="T99" fmla="*/ 1 h 52"/>
                <a:gd name="T100" fmla="*/ 2 w 28"/>
                <a:gd name="T101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" h="52">
                  <a:moveTo>
                    <a:pt x="2" y="1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3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6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0"/>
                  </a:lnTo>
                  <a:lnTo>
                    <a:pt x="12" y="40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1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5"/>
                  </a:lnTo>
                  <a:lnTo>
                    <a:pt x="9" y="33"/>
                  </a:lnTo>
                  <a:lnTo>
                    <a:pt x="7" y="33"/>
                  </a:lnTo>
                  <a:lnTo>
                    <a:pt x="7" y="35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6" y="45"/>
                  </a:lnTo>
                  <a:lnTo>
                    <a:pt x="19" y="45"/>
                  </a:lnTo>
                  <a:lnTo>
                    <a:pt x="21" y="43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23" y="36"/>
                  </a:lnTo>
                  <a:lnTo>
                    <a:pt x="21" y="3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7" y="28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2" y="45"/>
                  </a:lnTo>
                  <a:lnTo>
                    <a:pt x="4" y="45"/>
                  </a:lnTo>
                  <a:lnTo>
                    <a:pt x="21" y="52"/>
                  </a:lnTo>
                  <a:lnTo>
                    <a:pt x="24" y="52"/>
                  </a:lnTo>
                  <a:lnTo>
                    <a:pt x="26" y="52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28" y="48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1"/>
                  </a:lnTo>
                  <a:lnTo>
                    <a:pt x="26" y="29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3" y="28"/>
                  </a:lnTo>
                  <a:lnTo>
                    <a:pt x="19" y="28"/>
                  </a:lnTo>
                  <a:lnTo>
                    <a:pt x="16" y="26"/>
                  </a:lnTo>
                  <a:lnTo>
                    <a:pt x="12" y="24"/>
                  </a:lnTo>
                  <a:lnTo>
                    <a:pt x="9" y="22"/>
                  </a:lnTo>
                  <a:lnTo>
                    <a:pt x="7" y="22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2" y="14"/>
                  </a:lnTo>
                  <a:lnTo>
                    <a:pt x="2" y="10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21" y="8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9" y="17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1" y="12"/>
                  </a:lnTo>
                  <a:lnTo>
                    <a:pt x="14" y="12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6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9" y="19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9" y="8"/>
                  </a:lnTo>
                  <a:lnTo>
                    <a:pt x="9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7"/>
                  </a:lnTo>
                  <a:lnTo>
                    <a:pt x="5" y="19"/>
                  </a:lnTo>
                  <a:lnTo>
                    <a:pt x="9" y="21"/>
                  </a:lnTo>
                  <a:lnTo>
                    <a:pt x="23" y="26"/>
                  </a:lnTo>
                  <a:lnTo>
                    <a:pt x="24" y="26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28" y="21"/>
                  </a:lnTo>
                  <a:lnTo>
                    <a:pt x="28" y="12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8"/>
                  </a:lnTo>
                  <a:lnTo>
                    <a:pt x="23" y="7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47">
              <a:extLst>
                <a:ext uri="{FF2B5EF4-FFF2-40B4-BE49-F238E27FC236}">
                  <a16:creationId xmlns:a16="http://schemas.microsoft.com/office/drawing/2014/main" xmlns="" id="{546D6C39-7F75-43D0-80D4-F93C239E28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2001" y="1004888"/>
              <a:ext cx="36513" cy="30163"/>
            </a:xfrm>
            <a:custGeom>
              <a:avLst/>
              <a:gdLst>
                <a:gd name="T0" fmla="*/ 16 w 23"/>
                <a:gd name="T1" fmla="*/ 10 h 19"/>
                <a:gd name="T2" fmla="*/ 14 w 23"/>
                <a:gd name="T3" fmla="*/ 12 h 19"/>
                <a:gd name="T4" fmla="*/ 12 w 23"/>
                <a:gd name="T5" fmla="*/ 12 h 19"/>
                <a:gd name="T6" fmla="*/ 9 w 23"/>
                <a:gd name="T7" fmla="*/ 10 h 19"/>
                <a:gd name="T8" fmla="*/ 9 w 23"/>
                <a:gd name="T9" fmla="*/ 8 h 19"/>
                <a:gd name="T10" fmla="*/ 10 w 23"/>
                <a:gd name="T11" fmla="*/ 7 h 19"/>
                <a:gd name="T12" fmla="*/ 12 w 23"/>
                <a:gd name="T13" fmla="*/ 5 h 19"/>
                <a:gd name="T14" fmla="*/ 16 w 23"/>
                <a:gd name="T15" fmla="*/ 7 h 19"/>
                <a:gd name="T16" fmla="*/ 16 w 23"/>
                <a:gd name="T17" fmla="*/ 10 h 19"/>
                <a:gd name="T18" fmla="*/ 12 w 23"/>
                <a:gd name="T19" fmla="*/ 0 h 19"/>
                <a:gd name="T20" fmla="*/ 9 w 23"/>
                <a:gd name="T21" fmla="*/ 0 h 19"/>
                <a:gd name="T22" fmla="*/ 3 w 23"/>
                <a:gd name="T23" fmla="*/ 1 h 19"/>
                <a:gd name="T24" fmla="*/ 2 w 23"/>
                <a:gd name="T25" fmla="*/ 3 h 19"/>
                <a:gd name="T26" fmla="*/ 0 w 23"/>
                <a:gd name="T27" fmla="*/ 7 h 19"/>
                <a:gd name="T28" fmla="*/ 0 w 23"/>
                <a:gd name="T29" fmla="*/ 10 h 19"/>
                <a:gd name="T30" fmla="*/ 2 w 23"/>
                <a:gd name="T31" fmla="*/ 14 h 19"/>
                <a:gd name="T32" fmla="*/ 5 w 23"/>
                <a:gd name="T33" fmla="*/ 17 h 19"/>
                <a:gd name="T34" fmla="*/ 9 w 23"/>
                <a:gd name="T35" fmla="*/ 19 h 19"/>
                <a:gd name="T36" fmla="*/ 14 w 23"/>
                <a:gd name="T37" fmla="*/ 19 h 19"/>
                <a:gd name="T38" fmla="*/ 17 w 23"/>
                <a:gd name="T39" fmla="*/ 17 h 19"/>
                <a:gd name="T40" fmla="*/ 21 w 23"/>
                <a:gd name="T41" fmla="*/ 14 h 19"/>
                <a:gd name="T42" fmla="*/ 23 w 23"/>
                <a:gd name="T43" fmla="*/ 10 h 19"/>
                <a:gd name="T44" fmla="*/ 21 w 23"/>
                <a:gd name="T45" fmla="*/ 7 h 19"/>
                <a:gd name="T46" fmla="*/ 19 w 23"/>
                <a:gd name="T47" fmla="*/ 3 h 19"/>
                <a:gd name="T48" fmla="*/ 17 w 23"/>
                <a:gd name="T49" fmla="*/ 1 h 19"/>
                <a:gd name="T50" fmla="*/ 12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6" y="10"/>
                  </a:moveTo>
                  <a:lnTo>
                    <a:pt x="14" y="12"/>
                  </a:lnTo>
                  <a:lnTo>
                    <a:pt x="12" y="12"/>
                  </a:lnTo>
                  <a:lnTo>
                    <a:pt x="9" y="10"/>
                  </a:lnTo>
                  <a:lnTo>
                    <a:pt x="9" y="8"/>
                  </a:lnTo>
                  <a:lnTo>
                    <a:pt x="10" y="7"/>
                  </a:lnTo>
                  <a:lnTo>
                    <a:pt x="12" y="5"/>
                  </a:lnTo>
                  <a:lnTo>
                    <a:pt x="16" y="7"/>
                  </a:lnTo>
                  <a:lnTo>
                    <a:pt x="16" y="10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3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7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1" y="7"/>
                  </a:lnTo>
                  <a:lnTo>
                    <a:pt x="19" y="3"/>
                  </a:lnTo>
                  <a:lnTo>
                    <a:pt x="17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48">
              <a:extLst>
                <a:ext uri="{FF2B5EF4-FFF2-40B4-BE49-F238E27FC236}">
                  <a16:creationId xmlns:a16="http://schemas.microsoft.com/office/drawing/2014/main" xmlns="" id="{555543D1-2743-4918-923F-39C5BE92BA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6" y="1017588"/>
              <a:ext cx="34925" cy="31750"/>
            </a:xfrm>
            <a:custGeom>
              <a:avLst/>
              <a:gdLst>
                <a:gd name="T0" fmla="*/ 12 w 22"/>
                <a:gd name="T1" fmla="*/ 13 h 20"/>
                <a:gd name="T2" fmla="*/ 10 w 22"/>
                <a:gd name="T3" fmla="*/ 13 h 20"/>
                <a:gd name="T4" fmla="*/ 8 w 22"/>
                <a:gd name="T5" fmla="*/ 9 h 20"/>
                <a:gd name="T6" fmla="*/ 10 w 22"/>
                <a:gd name="T7" fmla="*/ 7 h 20"/>
                <a:gd name="T8" fmla="*/ 12 w 22"/>
                <a:gd name="T9" fmla="*/ 7 h 20"/>
                <a:gd name="T10" fmla="*/ 15 w 22"/>
                <a:gd name="T11" fmla="*/ 7 h 20"/>
                <a:gd name="T12" fmla="*/ 15 w 22"/>
                <a:gd name="T13" fmla="*/ 11 h 20"/>
                <a:gd name="T14" fmla="*/ 15 w 22"/>
                <a:gd name="T15" fmla="*/ 13 h 20"/>
                <a:gd name="T16" fmla="*/ 12 w 22"/>
                <a:gd name="T17" fmla="*/ 13 h 20"/>
                <a:gd name="T18" fmla="*/ 12 w 22"/>
                <a:gd name="T19" fmla="*/ 0 h 20"/>
                <a:gd name="T20" fmla="*/ 7 w 22"/>
                <a:gd name="T21" fmla="*/ 0 h 20"/>
                <a:gd name="T22" fmla="*/ 3 w 22"/>
                <a:gd name="T23" fmla="*/ 4 h 20"/>
                <a:gd name="T24" fmla="*/ 0 w 22"/>
                <a:gd name="T25" fmla="*/ 6 h 20"/>
                <a:gd name="T26" fmla="*/ 0 w 22"/>
                <a:gd name="T27" fmla="*/ 9 h 20"/>
                <a:gd name="T28" fmla="*/ 0 w 22"/>
                <a:gd name="T29" fmla="*/ 13 h 20"/>
                <a:gd name="T30" fmla="*/ 1 w 22"/>
                <a:gd name="T31" fmla="*/ 16 h 20"/>
                <a:gd name="T32" fmla="*/ 5 w 22"/>
                <a:gd name="T33" fmla="*/ 18 h 20"/>
                <a:gd name="T34" fmla="*/ 10 w 22"/>
                <a:gd name="T35" fmla="*/ 20 h 20"/>
                <a:gd name="T36" fmla="*/ 14 w 22"/>
                <a:gd name="T37" fmla="*/ 20 h 20"/>
                <a:gd name="T38" fmla="*/ 19 w 22"/>
                <a:gd name="T39" fmla="*/ 18 h 20"/>
                <a:gd name="T40" fmla="*/ 21 w 22"/>
                <a:gd name="T41" fmla="*/ 14 h 20"/>
                <a:gd name="T42" fmla="*/ 22 w 22"/>
                <a:gd name="T43" fmla="*/ 11 h 20"/>
                <a:gd name="T44" fmla="*/ 21 w 22"/>
                <a:gd name="T45" fmla="*/ 7 h 20"/>
                <a:gd name="T46" fmla="*/ 19 w 22"/>
                <a:gd name="T47" fmla="*/ 4 h 20"/>
                <a:gd name="T48" fmla="*/ 15 w 22"/>
                <a:gd name="T49" fmla="*/ 2 h 20"/>
                <a:gd name="T50" fmla="*/ 12 w 22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0">
                  <a:moveTo>
                    <a:pt x="12" y="13"/>
                  </a:moveTo>
                  <a:lnTo>
                    <a:pt x="10" y="13"/>
                  </a:lnTo>
                  <a:lnTo>
                    <a:pt x="8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11"/>
                  </a:lnTo>
                  <a:lnTo>
                    <a:pt x="15" y="13"/>
                  </a:lnTo>
                  <a:lnTo>
                    <a:pt x="12" y="13"/>
                  </a:lnTo>
                  <a:close/>
                  <a:moveTo>
                    <a:pt x="12" y="0"/>
                  </a:moveTo>
                  <a:lnTo>
                    <a:pt x="7" y="0"/>
                  </a:lnTo>
                  <a:lnTo>
                    <a:pt x="3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1" y="16"/>
                  </a:lnTo>
                  <a:lnTo>
                    <a:pt x="5" y="18"/>
                  </a:lnTo>
                  <a:lnTo>
                    <a:pt x="10" y="20"/>
                  </a:lnTo>
                  <a:lnTo>
                    <a:pt x="14" y="20"/>
                  </a:lnTo>
                  <a:lnTo>
                    <a:pt x="19" y="18"/>
                  </a:lnTo>
                  <a:lnTo>
                    <a:pt x="21" y="14"/>
                  </a:lnTo>
                  <a:lnTo>
                    <a:pt x="22" y="11"/>
                  </a:lnTo>
                  <a:lnTo>
                    <a:pt x="21" y="7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49">
              <a:extLst>
                <a:ext uri="{FF2B5EF4-FFF2-40B4-BE49-F238E27FC236}">
                  <a16:creationId xmlns:a16="http://schemas.microsoft.com/office/drawing/2014/main" xmlns="" id="{52A7490F-BE18-47F0-A130-3782A5C633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5663" y="1031875"/>
              <a:ext cx="33338" cy="30163"/>
            </a:xfrm>
            <a:custGeom>
              <a:avLst/>
              <a:gdLst>
                <a:gd name="T0" fmla="*/ 16 w 21"/>
                <a:gd name="T1" fmla="*/ 11 h 19"/>
                <a:gd name="T2" fmla="*/ 14 w 21"/>
                <a:gd name="T3" fmla="*/ 12 h 19"/>
                <a:gd name="T4" fmla="*/ 13 w 21"/>
                <a:gd name="T5" fmla="*/ 12 h 19"/>
                <a:gd name="T6" fmla="*/ 9 w 21"/>
                <a:gd name="T7" fmla="*/ 11 h 19"/>
                <a:gd name="T8" fmla="*/ 9 w 21"/>
                <a:gd name="T9" fmla="*/ 9 h 19"/>
                <a:gd name="T10" fmla="*/ 11 w 21"/>
                <a:gd name="T11" fmla="*/ 7 h 19"/>
                <a:gd name="T12" fmla="*/ 13 w 21"/>
                <a:gd name="T13" fmla="*/ 7 h 19"/>
                <a:gd name="T14" fmla="*/ 16 w 21"/>
                <a:gd name="T15" fmla="*/ 7 h 19"/>
                <a:gd name="T16" fmla="*/ 16 w 21"/>
                <a:gd name="T17" fmla="*/ 11 h 19"/>
                <a:gd name="T18" fmla="*/ 13 w 21"/>
                <a:gd name="T19" fmla="*/ 0 h 19"/>
                <a:gd name="T20" fmla="*/ 7 w 21"/>
                <a:gd name="T21" fmla="*/ 0 h 19"/>
                <a:gd name="T22" fmla="*/ 4 w 21"/>
                <a:gd name="T23" fmla="*/ 2 h 19"/>
                <a:gd name="T24" fmla="*/ 2 w 21"/>
                <a:gd name="T25" fmla="*/ 4 h 19"/>
                <a:gd name="T26" fmla="*/ 0 w 21"/>
                <a:gd name="T27" fmla="*/ 7 h 19"/>
                <a:gd name="T28" fmla="*/ 0 w 21"/>
                <a:gd name="T29" fmla="*/ 11 h 19"/>
                <a:gd name="T30" fmla="*/ 2 w 21"/>
                <a:gd name="T31" fmla="*/ 14 h 19"/>
                <a:gd name="T32" fmla="*/ 6 w 21"/>
                <a:gd name="T33" fmla="*/ 18 h 19"/>
                <a:gd name="T34" fmla="*/ 9 w 21"/>
                <a:gd name="T35" fmla="*/ 19 h 19"/>
                <a:gd name="T36" fmla="*/ 14 w 21"/>
                <a:gd name="T37" fmla="*/ 19 h 19"/>
                <a:gd name="T38" fmla="*/ 18 w 21"/>
                <a:gd name="T39" fmla="*/ 18 h 19"/>
                <a:gd name="T40" fmla="*/ 21 w 21"/>
                <a:gd name="T41" fmla="*/ 14 h 19"/>
                <a:gd name="T42" fmla="*/ 21 w 21"/>
                <a:gd name="T43" fmla="*/ 11 h 19"/>
                <a:gd name="T44" fmla="*/ 21 w 21"/>
                <a:gd name="T45" fmla="*/ 7 h 19"/>
                <a:gd name="T46" fmla="*/ 20 w 21"/>
                <a:gd name="T47" fmla="*/ 4 h 19"/>
                <a:gd name="T48" fmla="*/ 16 w 21"/>
                <a:gd name="T49" fmla="*/ 2 h 19"/>
                <a:gd name="T50" fmla="*/ 13 w 21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9">
                  <a:moveTo>
                    <a:pt x="16" y="11"/>
                  </a:moveTo>
                  <a:lnTo>
                    <a:pt x="14" y="12"/>
                  </a:lnTo>
                  <a:lnTo>
                    <a:pt x="13" y="12"/>
                  </a:lnTo>
                  <a:lnTo>
                    <a:pt x="9" y="11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6" y="7"/>
                  </a:lnTo>
                  <a:lnTo>
                    <a:pt x="16" y="11"/>
                  </a:lnTo>
                  <a:close/>
                  <a:moveTo>
                    <a:pt x="13" y="0"/>
                  </a:move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9" y="19"/>
                  </a:lnTo>
                  <a:lnTo>
                    <a:pt x="14" y="19"/>
                  </a:lnTo>
                  <a:lnTo>
                    <a:pt x="18" y="18"/>
                  </a:lnTo>
                  <a:lnTo>
                    <a:pt x="21" y="14"/>
                  </a:lnTo>
                  <a:lnTo>
                    <a:pt x="21" y="11"/>
                  </a:lnTo>
                  <a:lnTo>
                    <a:pt x="21" y="7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50">
              <a:extLst>
                <a:ext uri="{FF2B5EF4-FFF2-40B4-BE49-F238E27FC236}">
                  <a16:creationId xmlns:a16="http://schemas.microsoft.com/office/drawing/2014/main" xmlns="" id="{C5697558-7765-46A1-9BE5-9279520781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0151" y="1004888"/>
              <a:ext cx="33338" cy="26988"/>
            </a:xfrm>
            <a:custGeom>
              <a:avLst/>
              <a:gdLst>
                <a:gd name="T0" fmla="*/ 9 w 21"/>
                <a:gd name="T1" fmla="*/ 12 h 17"/>
                <a:gd name="T2" fmla="*/ 7 w 21"/>
                <a:gd name="T3" fmla="*/ 12 h 17"/>
                <a:gd name="T4" fmla="*/ 5 w 21"/>
                <a:gd name="T5" fmla="*/ 8 h 17"/>
                <a:gd name="T6" fmla="*/ 5 w 21"/>
                <a:gd name="T7" fmla="*/ 7 h 17"/>
                <a:gd name="T8" fmla="*/ 9 w 21"/>
                <a:gd name="T9" fmla="*/ 5 h 17"/>
                <a:gd name="T10" fmla="*/ 10 w 21"/>
                <a:gd name="T11" fmla="*/ 7 h 17"/>
                <a:gd name="T12" fmla="*/ 12 w 21"/>
                <a:gd name="T13" fmla="*/ 8 h 17"/>
                <a:gd name="T14" fmla="*/ 12 w 21"/>
                <a:gd name="T15" fmla="*/ 10 h 17"/>
                <a:gd name="T16" fmla="*/ 9 w 21"/>
                <a:gd name="T17" fmla="*/ 12 h 17"/>
                <a:gd name="T18" fmla="*/ 21 w 21"/>
                <a:gd name="T19" fmla="*/ 7 h 17"/>
                <a:gd name="T20" fmla="*/ 21 w 21"/>
                <a:gd name="T21" fmla="*/ 3 h 17"/>
                <a:gd name="T22" fmla="*/ 17 w 21"/>
                <a:gd name="T23" fmla="*/ 1 h 17"/>
                <a:gd name="T24" fmla="*/ 14 w 21"/>
                <a:gd name="T25" fmla="*/ 0 h 17"/>
                <a:gd name="T26" fmla="*/ 9 w 21"/>
                <a:gd name="T27" fmla="*/ 0 h 17"/>
                <a:gd name="T28" fmla="*/ 5 w 21"/>
                <a:gd name="T29" fmla="*/ 1 h 17"/>
                <a:gd name="T30" fmla="*/ 2 w 21"/>
                <a:gd name="T31" fmla="*/ 3 h 17"/>
                <a:gd name="T32" fmla="*/ 0 w 21"/>
                <a:gd name="T33" fmla="*/ 7 h 17"/>
                <a:gd name="T34" fmla="*/ 0 w 21"/>
                <a:gd name="T35" fmla="*/ 10 h 17"/>
                <a:gd name="T36" fmla="*/ 2 w 21"/>
                <a:gd name="T37" fmla="*/ 14 h 17"/>
                <a:gd name="T38" fmla="*/ 3 w 21"/>
                <a:gd name="T39" fmla="*/ 17 h 17"/>
                <a:gd name="T40" fmla="*/ 7 w 21"/>
                <a:gd name="T41" fmla="*/ 17 h 17"/>
                <a:gd name="T42" fmla="*/ 12 w 21"/>
                <a:gd name="T43" fmla="*/ 17 h 17"/>
                <a:gd name="T44" fmla="*/ 15 w 21"/>
                <a:gd name="T45" fmla="*/ 17 h 17"/>
                <a:gd name="T46" fmla="*/ 19 w 21"/>
                <a:gd name="T47" fmla="*/ 14 h 17"/>
                <a:gd name="T48" fmla="*/ 21 w 21"/>
                <a:gd name="T49" fmla="*/ 10 h 17"/>
                <a:gd name="T50" fmla="*/ 21 w 21"/>
                <a:gd name="T5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17">
                  <a:moveTo>
                    <a:pt x="9" y="12"/>
                  </a:moveTo>
                  <a:lnTo>
                    <a:pt x="7" y="12"/>
                  </a:lnTo>
                  <a:lnTo>
                    <a:pt x="5" y="8"/>
                  </a:lnTo>
                  <a:lnTo>
                    <a:pt x="5" y="7"/>
                  </a:lnTo>
                  <a:lnTo>
                    <a:pt x="9" y="5"/>
                  </a:lnTo>
                  <a:lnTo>
                    <a:pt x="10" y="7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9" y="12"/>
                  </a:lnTo>
                  <a:close/>
                  <a:moveTo>
                    <a:pt x="21" y="7"/>
                  </a:moveTo>
                  <a:lnTo>
                    <a:pt x="21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3" y="17"/>
                  </a:lnTo>
                  <a:lnTo>
                    <a:pt x="7" y="17"/>
                  </a:lnTo>
                  <a:lnTo>
                    <a:pt x="12" y="17"/>
                  </a:lnTo>
                  <a:lnTo>
                    <a:pt x="15" y="17"/>
                  </a:lnTo>
                  <a:lnTo>
                    <a:pt x="19" y="14"/>
                  </a:lnTo>
                  <a:lnTo>
                    <a:pt x="21" y="10"/>
                  </a:lnTo>
                  <a:lnTo>
                    <a:pt x="21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51">
              <a:extLst>
                <a:ext uri="{FF2B5EF4-FFF2-40B4-BE49-F238E27FC236}">
                  <a16:creationId xmlns:a16="http://schemas.microsoft.com/office/drawing/2014/main" xmlns="" id="{C04D057F-F5F3-482F-A206-B83791A5BD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526" y="1020763"/>
              <a:ext cx="36513" cy="30163"/>
            </a:xfrm>
            <a:custGeom>
              <a:avLst/>
              <a:gdLst>
                <a:gd name="T0" fmla="*/ 11 w 23"/>
                <a:gd name="T1" fmla="*/ 12 h 19"/>
                <a:gd name="T2" fmla="*/ 7 w 23"/>
                <a:gd name="T3" fmla="*/ 12 h 19"/>
                <a:gd name="T4" fmla="*/ 7 w 23"/>
                <a:gd name="T5" fmla="*/ 9 h 19"/>
                <a:gd name="T6" fmla="*/ 7 w 23"/>
                <a:gd name="T7" fmla="*/ 7 h 19"/>
                <a:gd name="T8" fmla="*/ 11 w 23"/>
                <a:gd name="T9" fmla="*/ 5 h 19"/>
                <a:gd name="T10" fmla="*/ 12 w 23"/>
                <a:gd name="T11" fmla="*/ 7 h 19"/>
                <a:gd name="T12" fmla="*/ 14 w 23"/>
                <a:gd name="T13" fmla="*/ 9 h 19"/>
                <a:gd name="T14" fmla="*/ 12 w 23"/>
                <a:gd name="T15" fmla="*/ 11 h 19"/>
                <a:gd name="T16" fmla="*/ 11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19 w 23"/>
                <a:gd name="T23" fmla="*/ 2 h 19"/>
                <a:gd name="T24" fmla="*/ 16 w 23"/>
                <a:gd name="T25" fmla="*/ 0 h 19"/>
                <a:gd name="T26" fmla="*/ 11 w 23"/>
                <a:gd name="T27" fmla="*/ 0 h 19"/>
                <a:gd name="T28" fmla="*/ 7 w 23"/>
                <a:gd name="T29" fmla="*/ 0 h 19"/>
                <a:gd name="T30" fmla="*/ 4 w 23"/>
                <a:gd name="T31" fmla="*/ 4 h 19"/>
                <a:gd name="T32" fmla="*/ 2 w 23"/>
                <a:gd name="T33" fmla="*/ 7 h 19"/>
                <a:gd name="T34" fmla="*/ 0 w 23"/>
                <a:gd name="T35" fmla="*/ 11 h 19"/>
                <a:gd name="T36" fmla="*/ 2 w 23"/>
                <a:gd name="T37" fmla="*/ 14 h 19"/>
                <a:gd name="T38" fmla="*/ 4 w 23"/>
                <a:gd name="T39" fmla="*/ 16 h 19"/>
                <a:gd name="T40" fmla="*/ 7 w 23"/>
                <a:gd name="T41" fmla="*/ 18 h 19"/>
                <a:gd name="T42" fmla="*/ 12 w 23"/>
                <a:gd name="T43" fmla="*/ 19 h 19"/>
                <a:gd name="T44" fmla="*/ 16 w 23"/>
                <a:gd name="T45" fmla="*/ 18 h 19"/>
                <a:gd name="T46" fmla="*/ 19 w 23"/>
                <a:gd name="T47" fmla="*/ 16 h 19"/>
                <a:gd name="T48" fmla="*/ 23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1" y="12"/>
                  </a:moveTo>
                  <a:lnTo>
                    <a:pt x="7" y="12"/>
                  </a:lnTo>
                  <a:lnTo>
                    <a:pt x="7" y="9"/>
                  </a:lnTo>
                  <a:lnTo>
                    <a:pt x="7" y="7"/>
                  </a:lnTo>
                  <a:lnTo>
                    <a:pt x="11" y="5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11"/>
                  </a:lnTo>
                  <a:lnTo>
                    <a:pt x="11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7" y="18"/>
                  </a:lnTo>
                  <a:lnTo>
                    <a:pt x="12" y="19"/>
                  </a:lnTo>
                  <a:lnTo>
                    <a:pt x="16" y="18"/>
                  </a:lnTo>
                  <a:lnTo>
                    <a:pt x="19" y="16"/>
                  </a:lnTo>
                  <a:lnTo>
                    <a:pt x="23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52">
              <a:extLst>
                <a:ext uri="{FF2B5EF4-FFF2-40B4-BE49-F238E27FC236}">
                  <a16:creationId xmlns:a16="http://schemas.microsoft.com/office/drawing/2014/main" xmlns="" id="{FA4BDC2A-E3C2-4B92-90B1-64E95E7FE4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901" y="1031875"/>
              <a:ext cx="36513" cy="30163"/>
            </a:xfrm>
            <a:custGeom>
              <a:avLst/>
              <a:gdLst>
                <a:gd name="T0" fmla="*/ 11 w 23"/>
                <a:gd name="T1" fmla="*/ 14 h 19"/>
                <a:gd name="T2" fmla="*/ 7 w 23"/>
                <a:gd name="T3" fmla="*/ 12 h 19"/>
                <a:gd name="T4" fmla="*/ 6 w 23"/>
                <a:gd name="T5" fmla="*/ 11 h 19"/>
                <a:gd name="T6" fmla="*/ 7 w 23"/>
                <a:gd name="T7" fmla="*/ 9 h 19"/>
                <a:gd name="T8" fmla="*/ 9 w 23"/>
                <a:gd name="T9" fmla="*/ 7 h 19"/>
                <a:gd name="T10" fmla="*/ 13 w 23"/>
                <a:gd name="T11" fmla="*/ 7 h 19"/>
                <a:gd name="T12" fmla="*/ 13 w 23"/>
                <a:gd name="T13" fmla="*/ 9 h 19"/>
                <a:gd name="T14" fmla="*/ 13 w 23"/>
                <a:gd name="T15" fmla="*/ 12 h 19"/>
                <a:gd name="T16" fmla="*/ 11 w 23"/>
                <a:gd name="T17" fmla="*/ 14 h 19"/>
                <a:gd name="T18" fmla="*/ 23 w 23"/>
                <a:gd name="T19" fmla="*/ 9 h 19"/>
                <a:gd name="T20" fmla="*/ 21 w 23"/>
                <a:gd name="T21" fmla="*/ 5 h 19"/>
                <a:gd name="T22" fmla="*/ 18 w 23"/>
                <a:gd name="T23" fmla="*/ 2 h 19"/>
                <a:gd name="T24" fmla="*/ 14 w 23"/>
                <a:gd name="T25" fmla="*/ 0 h 19"/>
                <a:gd name="T26" fmla="*/ 9 w 23"/>
                <a:gd name="T27" fmla="*/ 0 h 19"/>
                <a:gd name="T28" fmla="*/ 6 w 23"/>
                <a:gd name="T29" fmla="*/ 2 h 19"/>
                <a:gd name="T30" fmla="*/ 2 w 23"/>
                <a:gd name="T31" fmla="*/ 5 h 19"/>
                <a:gd name="T32" fmla="*/ 0 w 23"/>
                <a:gd name="T33" fmla="*/ 9 h 19"/>
                <a:gd name="T34" fmla="*/ 0 w 23"/>
                <a:gd name="T35" fmla="*/ 12 h 19"/>
                <a:gd name="T36" fmla="*/ 2 w 23"/>
                <a:gd name="T37" fmla="*/ 16 h 19"/>
                <a:gd name="T38" fmla="*/ 4 w 23"/>
                <a:gd name="T39" fmla="*/ 18 h 19"/>
                <a:gd name="T40" fmla="*/ 9 w 23"/>
                <a:gd name="T41" fmla="*/ 19 h 19"/>
                <a:gd name="T42" fmla="*/ 13 w 23"/>
                <a:gd name="T43" fmla="*/ 19 h 19"/>
                <a:gd name="T44" fmla="*/ 18 w 23"/>
                <a:gd name="T45" fmla="*/ 18 h 19"/>
                <a:gd name="T46" fmla="*/ 20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1" y="14"/>
                  </a:moveTo>
                  <a:lnTo>
                    <a:pt x="7" y="12"/>
                  </a:lnTo>
                  <a:lnTo>
                    <a:pt x="6" y="11"/>
                  </a:lnTo>
                  <a:lnTo>
                    <a:pt x="7" y="9"/>
                  </a:lnTo>
                  <a:lnTo>
                    <a:pt x="9" y="7"/>
                  </a:lnTo>
                  <a:lnTo>
                    <a:pt x="13" y="7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11" y="14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9" y="19"/>
                  </a:lnTo>
                  <a:lnTo>
                    <a:pt x="13" y="19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53">
              <a:extLst>
                <a:ext uri="{FF2B5EF4-FFF2-40B4-BE49-F238E27FC236}">
                  <a16:creationId xmlns:a16="http://schemas.microsoft.com/office/drawing/2014/main" xmlns="" id="{FDD6574E-E07C-4E1D-AB83-6A0289931A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8088" y="1169988"/>
              <a:ext cx="36513" cy="31750"/>
            </a:xfrm>
            <a:custGeom>
              <a:avLst/>
              <a:gdLst>
                <a:gd name="T0" fmla="*/ 10 w 23"/>
                <a:gd name="T1" fmla="*/ 13 h 20"/>
                <a:gd name="T2" fmla="*/ 9 w 23"/>
                <a:gd name="T3" fmla="*/ 13 h 20"/>
                <a:gd name="T4" fmla="*/ 7 w 23"/>
                <a:gd name="T5" fmla="*/ 11 h 20"/>
                <a:gd name="T6" fmla="*/ 7 w 23"/>
                <a:gd name="T7" fmla="*/ 9 h 20"/>
                <a:gd name="T8" fmla="*/ 9 w 23"/>
                <a:gd name="T9" fmla="*/ 7 h 20"/>
                <a:gd name="T10" fmla="*/ 12 w 23"/>
                <a:gd name="T11" fmla="*/ 7 h 20"/>
                <a:gd name="T12" fmla="*/ 14 w 23"/>
                <a:gd name="T13" fmla="*/ 9 h 20"/>
                <a:gd name="T14" fmla="*/ 12 w 23"/>
                <a:gd name="T15" fmla="*/ 13 h 20"/>
                <a:gd name="T16" fmla="*/ 10 w 23"/>
                <a:gd name="T17" fmla="*/ 13 h 20"/>
                <a:gd name="T18" fmla="*/ 23 w 23"/>
                <a:gd name="T19" fmla="*/ 9 h 20"/>
                <a:gd name="T20" fmla="*/ 21 w 23"/>
                <a:gd name="T21" fmla="*/ 6 h 20"/>
                <a:gd name="T22" fmla="*/ 19 w 23"/>
                <a:gd name="T23" fmla="*/ 2 h 20"/>
                <a:gd name="T24" fmla="*/ 14 w 23"/>
                <a:gd name="T25" fmla="*/ 0 h 20"/>
                <a:gd name="T26" fmla="*/ 10 w 23"/>
                <a:gd name="T27" fmla="*/ 0 h 20"/>
                <a:gd name="T28" fmla="*/ 5 w 23"/>
                <a:gd name="T29" fmla="*/ 2 h 20"/>
                <a:gd name="T30" fmla="*/ 4 w 23"/>
                <a:gd name="T31" fmla="*/ 6 h 20"/>
                <a:gd name="T32" fmla="*/ 2 w 23"/>
                <a:gd name="T33" fmla="*/ 7 h 20"/>
                <a:gd name="T34" fmla="*/ 0 w 23"/>
                <a:gd name="T35" fmla="*/ 13 h 20"/>
                <a:gd name="T36" fmla="*/ 2 w 23"/>
                <a:gd name="T37" fmla="*/ 16 h 20"/>
                <a:gd name="T38" fmla="*/ 5 w 23"/>
                <a:gd name="T39" fmla="*/ 18 h 20"/>
                <a:gd name="T40" fmla="*/ 9 w 23"/>
                <a:gd name="T41" fmla="*/ 20 h 20"/>
                <a:gd name="T42" fmla="*/ 14 w 23"/>
                <a:gd name="T43" fmla="*/ 20 h 20"/>
                <a:gd name="T44" fmla="*/ 17 w 23"/>
                <a:gd name="T45" fmla="*/ 18 h 20"/>
                <a:gd name="T46" fmla="*/ 21 w 23"/>
                <a:gd name="T47" fmla="*/ 16 h 20"/>
                <a:gd name="T48" fmla="*/ 23 w 23"/>
                <a:gd name="T49" fmla="*/ 13 h 20"/>
                <a:gd name="T50" fmla="*/ 23 w 23"/>
                <a:gd name="T51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0" y="13"/>
                  </a:moveTo>
                  <a:lnTo>
                    <a:pt x="9" y="13"/>
                  </a:lnTo>
                  <a:lnTo>
                    <a:pt x="7" y="11"/>
                  </a:lnTo>
                  <a:lnTo>
                    <a:pt x="7" y="9"/>
                  </a:lnTo>
                  <a:lnTo>
                    <a:pt x="9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2" y="13"/>
                  </a:lnTo>
                  <a:lnTo>
                    <a:pt x="10" y="13"/>
                  </a:lnTo>
                  <a:close/>
                  <a:moveTo>
                    <a:pt x="23" y="9"/>
                  </a:moveTo>
                  <a:lnTo>
                    <a:pt x="21" y="6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2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7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54">
              <a:extLst>
                <a:ext uri="{FF2B5EF4-FFF2-40B4-BE49-F238E27FC236}">
                  <a16:creationId xmlns:a16="http://schemas.microsoft.com/office/drawing/2014/main" xmlns="" id="{5D3ADFC4-9AF9-47C0-822A-CA8117F75E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463" y="1187450"/>
              <a:ext cx="36513" cy="30163"/>
            </a:xfrm>
            <a:custGeom>
              <a:avLst/>
              <a:gdLst>
                <a:gd name="T0" fmla="*/ 9 w 23"/>
                <a:gd name="T1" fmla="*/ 12 h 19"/>
                <a:gd name="T2" fmla="*/ 7 w 23"/>
                <a:gd name="T3" fmla="*/ 12 h 19"/>
                <a:gd name="T4" fmla="*/ 6 w 23"/>
                <a:gd name="T5" fmla="*/ 10 h 19"/>
                <a:gd name="T6" fmla="*/ 7 w 23"/>
                <a:gd name="T7" fmla="*/ 7 h 19"/>
                <a:gd name="T8" fmla="*/ 9 w 23"/>
                <a:gd name="T9" fmla="*/ 7 h 19"/>
                <a:gd name="T10" fmla="*/ 13 w 23"/>
                <a:gd name="T11" fmla="*/ 7 h 19"/>
                <a:gd name="T12" fmla="*/ 13 w 23"/>
                <a:gd name="T13" fmla="*/ 10 h 19"/>
                <a:gd name="T14" fmla="*/ 13 w 23"/>
                <a:gd name="T15" fmla="*/ 12 h 19"/>
                <a:gd name="T16" fmla="*/ 9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20 w 23"/>
                <a:gd name="T23" fmla="*/ 3 h 19"/>
                <a:gd name="T24" fmla="*/ 14 w 23"/>
                <a:gd name="T25" fmla="*/ 2 h 19"/>
                <a:gd name="T26" fmla="*/ 11 w 23"/>
                <a:gd name="T27" fmla="*/ 0 h 19"/>
                <a:gd name="T28" fmla="*/ 6 w 23"/>
                <a:gd name="T29" fmla="*/ 2 h 19"/>
                <a:gd name="T30" fmla="*/ 4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2 w 23"/>
                <a:gd name="T37" fmla="*/ 14 h 19"/>
                <a:gd name="T38" fmla="*/ 4 w 23"/>
                <a:gd name="T39" fmla="*/ 17 h 19"/>
                <a:gd name="T40" fmla="*/ 7 w 23"/>
                <a:gd name="T41" fmla="*/ 19 h 19"/>
                <a:gd name="T42" fmla="*/ 13 w 23"/>
                <a:gd name="T43" fmla="*/ 19 h 19"/>
                <a:gd name="T44" fmla="*/ 16 w 23"/>
                <a:gd name="T45" fmla="*/ 17 h 19"/>
                <a:gd name="T46" fmla="*/ 20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9" y="12"/>
                  </a:moveTo>
                  <a:lnTo>
                    <a:pt x="7" y="12"/>
                  </a:lnTo>
                  <a:lnTo>
                    <a:pt x="6" y="10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7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9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20" y="3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6" y="2"/>
                  </a:lnTo>
                  <a:lnTo>
                    <a:pt x="4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7"/>
                  </a:lnTo>
                  <a:lnTo>
                    <a:pt x="7" y="19"/>
                  </a:lnTo>
                  <a:lnTo>
                    <a:pt x="13" y="19"/>
                  </a:lnTo>
                  <a:lnTo>
                    <a:pt x="16" y="17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55">
              <a:extLst>
                <a:ext uri="{FF2B5EF4-FFF2-40B4-BE49-F238E27FC236}">
                  <a16:creationId xmlns:a16="http://schemas.microsoft.com/office/drawing/2014/main" xmlns="" id="{4C809DD5-32A1-4BCF-9B35-B0B6D0982A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1251" y="1201738"/>
              <a:ext cx="36513" cy="30163"/>
            </a:xfrm>
            <a:custGeom>
              <a:avLst/>
              <a:gdLst>
                <a:gd name="T0" fmla="*/ 10 w 23"/>
                <a:gd name="T1" fmla="*/ 12 h 19"/>
                <a:gd name="T2" fmla="*/ 7 w 23"/>
                <a:gd name="T3" fmla="*/ 12 h 19"/>
                <a:gd name="T4" fmla="*/ 5 w 23"/>
                <a:gd name="T5" fmla="*/ 10 h 19"/>
                <a:gd name="T6" fmla="*/ 7 w 23"/>
                <a:gd name="T7" fmla="*/ 7 h 19"/>
                <a:gd name="T8" fmla="*/ 9 w 23"/>
                <a:gd name="T9" fmla="*/ 5 h 19"/>
                <a:gd name="T10" fmla="*/ 12 w 23"/>
                <a:gd name="T11" fmla="*/ 7 h 19"/>
                <a:gd name="T12" fmla="*/ 14 w 23"/>
                <a:gd name="T13" fmla="*/ 8 h 19"/>
                <a:gd name="T14" fmla="*/ 12 w 23"/>
                <a:gd name="T15" fmla="*/ 10 h 19"/>
                <a:gd name="T16" fmla="*/ 10 w 23"/>
                <a:gd name="T17" fmla="*/ 12 h 19"/>
                <a:gd name="T18" fmla="*/ 23 w 23"/>
                <a:gd name="T19" fmla="*/ 7 h 19"/>
                <a:gd name="T20" fmla="*/ 21 w 23"/>
                <a:gd name="T21" fmla="*/ 3 h 19"/>
                <a:gd name="T22" fmla="*/ 17 w 23"/>
                <a:gd name="T23" fmla="*/ 1 h 19"/>
                <a:gd name="T24" fmla="*/ 14 w 23"/>
                <a:gd name="T25" fmla="*/ 0 h 19"/>
                <a:gd name="T26" fmla="*/ 10 w 23"/>
                <a:gd name="T27" fmla="*/ 0 h 19"/>
                <a:gd name="T28" fmla="*/ 5 w 23"/>
                <a:gd name="T29" fmla="*/ 1 h 19"/>
                <a:gd name="T30" fmla="*/ 2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2 w 23"/>
                <a:gd name="T37" fmla="*/ 14 h 19"/>
                <a:gd name="T38" fmla="*/ 5 w 23"/>
                <a:gd name="T39" fmla="*/ 17 h 19"/>
                <a:gd name="T40" fmla="*/ 9 w 23"/>
                <a:gd name="T41" fmla="*/ 19 h 19"/>
                <a:gd name="T42" fmla="*/ 12 w 23"/>
                <a:gd name="T43" fmla="*/ 19 h 19"/>
                <a:gd name="T44" fmla="*/ 17 w 23"/>
                <a:gd name="T45" fmla="*/ 17 h 19"/>
                <a:gd name="T46" fmla="*/ 21 w 23"/>
                <a:gd name="T47" fmla="*/ 14 h 19"/>
                <a:gd name="T48" fmla="*/ 23 w 23"/>
                <a:gd name="T49" fmla="*/ 10 h 19"/>
                <a:gd name="T50" fmla="*/ 23 w 23"/>
                <a:gd name="T5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0" y="12"/>
                  </a:moveTo>
                  <a:lnTo>
                    <a:pt x="7" y="12"/>
                  </a:lnTo>
                  <a:lnTo>
                    <a:pt x="5" y="10"/>
                  </a:lnTo>
                  <a:lnTo>
                    <a:pt x="7" y="7"/>
                  </a:lnTo>
                  <a:lnTo>
                    <a:pt x="9" y="5"/>
                  </a:lnTo>
                  <a:lnTo>
                    <a:pt x="12" y="7"/>
                  </a:lnTo>
                  <a:lnTo>
                    <a:pt x="14" y="8"/>
                  </a:lnTo>
                  <a:lnTo>
                    <a:pt x="12" y="10"/>
                  </a:lnTo>
                  <a:lnTo>
                    <a:pt x="10" y="12"/>
                  </a:lnTo>
                  <a:close/>
                  <a:moveTo>
                    <a:pt x="23" y="7"/>
                  </a:moveTo>
                  <a:lnTo>
                    <a:pt x="21" y="3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2" y="19"/>
                  </a:lnTo>
                  <a:lnTo>
                    <a:pt x="17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3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56">
              <a:extLst>
                <a:ext uri="{FF2B5EF4-FFF2-40B4-BE49-F238E27FC236}">
                  <a16:creationId xmlns:a16="http://schemas.microsoft.com/office/drawing/2014/main" xmlns="" id="{92716297-2193-42B2-9DF4-3802512DBC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19201" y="1333500"/>
              <a:ext cx="36513" cy="31750"/>
            </a:xfrm>
            <a:custGeom>
              <a:avLst/>
              <a:gdLst>
                <a:gd name="T0" fmla="*/ 10 w 23"/>
                <a:gd name="T1" fmla="*/ 13 h 20"/>
                <a:gd name="T2" fmla="*/ 9 w 23"/>
                <a:gd name="T3" fmla="*/ 13 h 20"/>
                <a:gd name="T4" fmla="*/ 7 w 23"/>
                <a:gd name="T5" fmla="*/ 11 h 20"/>
                <a:gd name="T6" fmla="*/ 7 w 23"/>
                <a:gd name="T7" fmla="*/ 9 h 20"/>
                <a:gd name="T8" fmla="*/ 10 w 23"/>
                <a:gd name="T9" fmla="*/ 7 h 20"/>
                <a:gd name="T10" fmla="*/ 12 w 23"/>
                <a:gd name="T11" fmla="*/ 7 h 20"/>
                <a:gd name="T12" fmla="*/ 14 w 23"/>
                <a:gd name="T13" fmla="*/ 9 h 20"/>
                <a:gd name="T14" fmla="*/ 14 w 23"/>
                <a:gd name="T15" fmla="*/ 13 h 20"/>
                <a:gd name="T16" fmla="*/ 10 w 23"/>
                <a:gd name="T17" fmla="*/ 13 h 20"/>
                <a:gd name="T18" fmla="*/ 23 w 23"/>
                <a:gd name="T19" fmla="*/ 9 h 20"/>
                <a:gd name="T20" fmla="*/ 21 w 23"/>
                <a:gd name="T21" fmla="*/ 6 h 20"/>
                <a:gd name="T22" fmla="*/ 19 w 23"/>
                <a:gd name="T23" fmla="*/ 2 h 20"/>
                <a:gd name="T24" fmla="*/ 16 w 23"/>
                <a:gd name="T25" fmla="*/ 0 h 20"/>
                <a:gd name="T26" fmla="*/ 10 w 23"/>
                <a:gd name="T27" fmla="*/ 0 h 20"/>
                <a:gd name="T28" fmla="*/ 7 w 23"/>
                <a:gd name="T29" fmla="*/ 2 h 20"/>
                <a:gd name="T30" fmla="*/ 3 w 23"/>
                <a:gd name="T31" fmla="*/ 6 h 20"/>
                <a:gd name="T32" fmla="*/ 2 w 23"/>
                <a:gd name="T33" fmla="*/ 9 h 20"/>
                <a:gd name="T34" fmla="*/ 0 w 23"/>
                <a:gd name="T35" fmla="*/ 13 h 20"/>
                <a:gd name="T36" fmla="*/ 2 w 23"/>
                <a:gd name="T37" fmla="*/ 16 h 20"/>
                <a:gd name="T38" fmla="*/ 5 w 23"/>
                <a:gd name="T39" fmla="*/ 18 h 20"/>
                <a:gd name="T40" fmla="*/ 9 w 23"/>
                <a:gd name="T41" fmla="*/ 20 h 20"/>
                <a:gd name="T42" fmla="*/ 14 w 23"/>
                <a:gd name="T43" fmla="*/ 20 h 20"/>
                <a:gd name="T44" fmla="*/ 17 w 23"/>
                <a:gd name="T45" fmla="*/ 18 h 20"/>
                <a:gd name="T46" fmla="*/ 21 w 23"/>
                <a:gd name="T47" fmla="*/ 16 h 20"/>
                <a:gd name="T48" fmla="*/ 23 w 23"/>
                <a:gd name="T49" fmla="*/ 13 h 20"/>
                <a:gd name="T50" fmla="*/ 23 w 23"/>
                <a:gd name="T51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0" y="13"/>
                  </a:moveTo>
                  <a:lnTo>
                    <a:pt x="9" y="13"/>
                  </a:lnTo>
                  <a:lnTo>
                    <a:pt x="7" y="11"/>
                  </a:lnTo>
                  <a:lnTo>
                    <a:pt x="7" y="9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9"/>
                  </a:lnTo>
                  <a:lnTo>
                    <a:pt x="14" y="13"/>
                  </a:lnTo>
                  <a:lnTo>
                    <a:pt x="10" y="13"/>
                  </a:lnTo>
                  <a:close/>
                  <a:moveTo>
                    <a:pt x="23" y="9"/>
                  </a:move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7" y="2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5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7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57">
              <a:extLst>
                <a:ext uri="{FF2B5EF4-FFF2-40B4-BE49-F238E27FC236}">
                  <a16:creationId xmlns:a16="http://schemas.microsoft.com/office/drawing/2014/main" xmlns="" id="{B119CA28-69A3-4A6F-9DDB-7B0D47089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4751" y="1350963"/>
              <a:ext cx="36513" cy="30163"/>
            </a:xfrm>
            <a:custGeom>
              <a:avLst/>
              <a:gdLst>
                <a:gd name="T0" fmla="*/ 9 w 23"/>
                <a:gd name="T1" fmla="*/ 12 h 19"/>
                <a:gd name="T2" fmla="*/ 7 w 23"/>
                <a:gd name="T3" fmla="*/ 12 h 19"/>
                <a:gd name="T4" fmla="*/ 5 w 23"/>
                <a:gd name="T5" fmla="*/ 9 h 19"/>
                <a:gd name="T6" fmla="*/ 7 w 23"/>
                <a:gd name="T7" fmla="*/ 7 h 19"/>
                <a:gd name="T8" fmla="*/ 9 w 23"/>
                <a:gd name="T9" fmla="*/ 5 h 19"/>
                <a:gd name="T10" fmla="*/ 12 w 23"/>
                <a:gd name="T11" fmla="*/ 7 h 19"/>
                <a:gd name="T12" fmla="*/ 12 w 23"/>
                <a:gd name="T13" fmla="*/ 9 h 19"/>
                <a:gd name="T14" fmla="*/ 12 w 23"/>
                <a:gd name="T15" fmla="*/ 12 h 19"/>
                <a:gd name="T16" fmla="*/ 9 w 23"/>
                <a:gd name="T17" fmla="*/ 12 h 19"/>
                <a:gd name="T18" fmla="*/ 23 w 23"/>
                <a:gd name="T19" fmla="*/ 9 h 19"/>
                <a:gd name="T20" fmla="*/ 21 w 23"/>
                <a:gd name="T21" fmla="*/ 5 h 19"/>
                <a:gd name="T22" fmla="*/ 18 w 23"/>
                <a:gd name="T23" fmla="*/ 2 h 19"/>
                <a:gd name="T24" fmla="*/ 14 w 23"/>
                <a:gd name="T25" fmla="*/ 0 h 19"/>
                <a:gd name="T26" fmla="*/ 11 w 23"/>
                <a:gd name="T27" fmla="*/ 0 h 19"/>
                <a:gd name="T28" fmla="*/ 5 w 23"/>
                <a:gd name="T29" fmla="*/ 2 h 19"/>
                <a:gd name="T30" fmla="*/ 2 w 23"/>
                <a:gd name="T31" fmla="*/ 3 h 19"/>
                <a:gd name="T32" fmla="*/ 0 w 23"/>
                <a:gd name="T33" fmla="*/ 7 h 19"/>
                <a:gd name="T34" fmla="*/ 0 w 23"/>
                <a:gd name="T35" fmla="*/ 10 h 19"/>
                <a:gd name="T36" fmla="*/ 0 w 23"/>
                <a:gd name="T37" fmla="*/ 14 h 19"/>
                <a:gd name="T38" fmla="*/ 4 w 23"/>
                <a:gd name="T39" fmla="*/ 16 h 19"/>
                <a:gd name="T40" fmla="*/ 7 w 23"/>
                <a:gd name="T41" fmla="*/ 19 h 19"/>
                <a:gd name="T42" fmla="*/ 12 w 23"/>
                <a:gd name="T43" fmla="*/ 19 h 19"/>
                <a:gd name="T44" fmla="*/ 16 w 23"/>
                <a:gd name="T45" fmla="*/ 17 h 19"/>
                <a:gd name="T46" fmla="*/ 19 w 23"/>
                <a:gd name="T47" fmla="*/ 16 h 19"/>
                <a:gd name="T48" fmla="*/ 21 w 23"/>
                <a:gd name="T49" fmla="*/ 12 h 19"/>
                <a:gd name="T50" fmla="*/ 23 w 23"/>
                <a:gd name="T51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9" y="12"/>
                  </a:moveTo>
                  <a:lnTo>
                    <a:pt x="7" y="12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2"/>
                  </a:lnTo>
                  <a:lnTo>
                    <a:pt x="9" y="12"/>
                  </a:lnTo>
                  <a:close/>
                  <a:moveTo>
                    <a:pt x="23" y="9"/>
                  </a:moveTo>
                  <a:lnTo>
                    <a:pt x="21" y="5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1" y="0"/>
                  </a:lnTo>
                  <a:lnTo>
                    <a:pt x="5" y="2"/>
                  </a:lnTo>
                  <a:lnTo>
                    <a:pt x="2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4" y="16"/>
                  </a:lnTo>
                  <a:lnTo>
                    <a:pt x="7" y="19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9" y="16"/>
                  </a:lnTo>
                  <a:lnTo>
                    <a:pt x="21" y="12"/>
                  </a:lnTo>
                  <a:lnTo>
                    <a:pt x="23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58">
              <a:extLst>
                <a:ext uri="{FF2B5EF4-FFF2-40B4-BE49-F238E27FC236}">
                  <a16:creationId xmlns:a16="http://schemas.microsoft.com/office/drawing/2014/main" xmlns="" id="{FF9AA3A5-638B-43F0-B2DC-C9C0A64B31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5538" y="1365250"/>
              <a:ext cx="34925" cy="26988"/>
            </a:xfrm>
            <a:custGeom>
              <a:avLst/>
              <a:gdLst>
                <a:gd name="T0" fmla="*/ 10 w 22"/>
                <a:gd name="T1" fmla="*/ 12 h 17"/>
                <a:gd name="T2" fmla="*/ 8 w 22"/>
                <a:gd name="T3" fmla="*/ 12 h 17"/>
                <a:gd name="T4" fmla="*/ 7 w 22"/>
                <a:gd name="T5" fmla="*/ 8 h 17"/>
                <a:gd name="T6" fmla="*/ 7 w 22"/>
                <a:gd name="T7" fmla="*/ 7 h 17"/>
                <a:gd name="T8" fmla="*/ 10 w 22"/>
                <a:gd name="T9" fmla="*/ 5 h 17"/>
                <a:gd name="T10" fmla="*/ 12 w 22"/>
                <a:gd name="T11" fmla="*/ 5 h 17"/>
                <a:gd name="T12" fmla="*/ 14 w 22"/>
                <a:gd name="T13" fmla="*/ 8 h 17"/>
                <a:gd name="T14" fmla="*/ 14 w 22"/>
                <a:gd name="T15" fmla="*/ 10 h 17"/>
                <a:gd name="T16" fmla="*/ 10 w 22"/>
                <a:gd name="T17" fmla="*/ 12 h 17"/>
                <a:gd name="T18" fmla="*/ 22 w 22"/>
                <a:gd name="T19" fmla="*/ 7 h 17"/>
                <a:gd name="T20" fmla="*/ 21 w 22"/>
                <a:gd name="T21" fmla="*/ 3 h 17"/>
                <a:gd name="T22" fmla="*/ 19 w 22"/>
                <a:gd name="T23" fmla="*/ 0 h 17"/>
                <a:gd name="T24" fmla="*/ 14 w 22"/>
                <a:gd name="T25" fmla="*/ 0 h 17"/>
                <a:gd name="T26" fmla="*/ 10 w 22"/>
                <a:gd name="T27" fmla="*/ 0 h 17"/>
                <a:gd name="T28" fmla="*/ 5 w 22"/>
                <a:gd name="T29" fmla="*/ 0 h 17"/>
                <a:gd name="T30" fmla="*/ 3 w 22"/>
                <a:gd name="T31" fmla="*/ 3 h 17"/>
                <a:gd name="T32" fmla="*/ 1 w 22"/>
                <a:gd name="T33" fmla="*/ 7 h 17"/>
                <a:gd name="T34" fmla="*/ 0 w 22"/>
                <a:gd name="T35" fmla="*/ 10 h 17"/>
                <a:gd name="T36" fmla="*/ 1 w 22"/>
                <a:gd name="T37" fmla="*/ 14 h 17"/>
                <a:gd name="T38" fmla="*/ 5 w 22"/>
                <a:gd name="T39" fmla="*/ 15 h 17"/>
                <a:gd name="T40" fmla="*/ 8 w 22"/>
                <a:gd name="T41" fmla="*/ 17 h 17"/>
                <a:gd name="T42" fmla="*/ 14 w 22"/>
                <a:gd name="T43" fmla="*/ 17 h 17"/>
                <a:gd name="T44" fmla="*/ 17 w 22"/>
                <a:gd name="T45" fmla="*/ 15 h 17"/>
                <a:gd name="T46" fmla="*/ 21 w 22"/>
                <a:gd name="T47" fmla="*/ 14 h 17"/>
                <a:gd name="T48" fmla="*/ 22 w 22"/>
                <a:gd name="T49" fmla="*/ 10 h 17"/>
                <a:gd name="T50" fmla="*/ 22 w 22"/>
                <a:gd name="T51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7">
                  <a:moveTo>
                    <a:pt x="10" y="12"/>
                  </a:moveTo>
                  <a:lnTo>
                    <a:pt x="8" y="12"/>
                  </a:lnTo>
                  <a:lnTo>
                    <a:pt x="7" y="8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0" y="12"/>
                  </a:lnTo>
                  <a:close/>
                  <a:moveTo>
                    <a:pt x="22" y="7"/>
                  </a:moveTo>
                  <a:lnTo>
                    <a:pt x="21" y="3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5" y="15"/>
                  </a:lnTo>
                  <a:lnTo>
                    <a:pt x="8" y="17"/>
                  </a:lnTo>
                  <a:lnTo>
                    <a:pt x="14" y="17"/>
                  </a:lnTo>
                  <a:lnTo>
                    <a:pt x="17" y="15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2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9">
              <a:extLst>
                <a:ext uri="{FF2B5EF4-FFF2-40B4-BE49-F238E27FC236}">
                  <a16:creationId xmlns:a16="http://schemas.microsoft.com/office/drawing/2014/main" xmlns="" id="{AF96BD7E-9381-46E6-9E96-4BCC2B238B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7713" y="1169988"/>
              <a:ext cx="36513" cy="31750"/>
            </a:xfrm>
            <a:custGeom>
              <a:avLst/>
              <a:gdLst>
                <a:gd name="T0" fmla="*/ 18 w 23"/>
                <a:gd name="T1" fmla="*/ 11 h 20"/>
                <a:gd name="T2" fmla="*/ 16 w 23"/>
                <a:gd name="T3" fmla="*/ 13 h 20"/>
                <a:gd name="T4" fmla="*/ 12 w 23"/>
                <a:gd name="T5" fmla="*/ 14 h 20"/>
                <a:gd name="T6" fmla="*/ 11 w 23"/>
                <a:gd name="T7" fmla="*/ 13 h 20"/>
                <a:gd name="T8" fmla="*/ 9 w 23"/>
                <a:gd name="T9" fmla="*/ 9 h 20"/>
                <a:gd name="T10" fmla="*/ 11 w 23"/>
                <a:gd name="T11" fmla="*/ 7 h 20"/>
                <a:gd name="T12" fmla="*/ 14 w 23"/>
                <a:gd name="T13" fmla="*/ 7 h 20"/>
                <a:gd name="T14" fmla="*/ 16 w 23"/>
                <a:gd name="T15" fmla="*/ 9 h 20"/>
                <a:gd name="T16" fmla="*/ 18 w 23"/>
                <a:gd name="T17" fmla="*/ 11 h 20"/>
                <a:gd name="T18" fmla="*/ 12 w 23"/>
                <a:gd name="T19" fmla="*/ 0 h 20"/>
                <a:gd name="T20" fmla="*/ 9 w 23"/>
                <a:gd name="T21" fmla="*/ 0 h 20"/>
                <a:gd name="T22" fmla="*/ 6 w 23"/>
                <a:gd name="T23" fmla="*/ 2 h 20"/>
                <a:gd name="T24" fmla="*/ 2 w 23"/>
                <a:gd name="T25" fmla="*/ 6 h 20"/>
                <a:gd name="T26" fmla="*/ 0 w 23"/>
                <a:gd name="T27" fmla="*/ 9 h 20"/>
                <a:gd name="T28" fmla="*/ 0 w 23"/>
                <a:gd name="T29" fmla="*/ 13 h 20"/>
                <a:gd name="T30" fmla="*/ 2 w 23"/>
                <a:gd name="T31" fmla="*/ 16 h 20"/>
                <a:gd name="T32" fmla="*/ 6 w 23"/>
                <a:gd name="T33" fmla="*/ 18 h 20"/>
                <a:gd name="T34" fmla="*/ 11 w 23"/>
                <a:gd name="T35" fmla="*/ 20 h 20"/>
                <a:gd name="T36" fmla="*/ 14 w 23"/>
                <a:gd name="T37" fmla="*/ 20 h 20"/>
                <a:gd name="T38" fmla="*/ 18 w 23"/>
                <a:gd name="T39" fmla="*/ 18 h 20"/>
                <a:gd name="T40" fmla="*/ 21 w 23"/>
                <a:gd name="T41" fmla="*/ 16 h 20"/>
                <a:gd name="T42" fmla="*/ 23 w 23"/>
                <a:gd name="T43" fmla="*/ 13 h 20"/>
                <a:gd name="T44" fmla="*/ 23 w 23"/>
                <a:gd name="T45" fmla="*/ 9 h 20"/>
                <a:gd name="T46" fmla="*/ 21 w 23"/>
                <a:gd name="T47" fmla="*/ 6 h 20"/>
                <a:gd name="T48" fmla="*/ 18 w 23"/>
                <a:gd name="T49" fmla="*/ 2 h 20"/>
                <a:gd name="T50" fmla="*/ 12 w 23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20">
                  <a:moveTo>
                    <a:pt x="18" y="11"/>
                  </a:moveTo>
                  <a:lnTo>
                    <a:pt x="16" y="13"/>
                  </a:lnTo>
                  <a:lnTo>
                    <a:pt x="12" y="14"/>
                  </a:lnTo>
                  <a:lnTo>
                    <a:pt x="11" y="13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8" y="11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11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3" y="13"/>
                  </a:lnTo>
                  <a:lnTo>
                    <a:pt x="23" y="9"/>
                  </a:lnTo>
                  <a:lnTo>
                    <a:pt x="21" y="6"/>
                  </a:lnTo>
                  <a:lnTo>
                    <a:pt x="18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60">
              <a:extLst>
                <a:ext uri="{FF2B5EF4-FFF2-40B4-BE49-F238E27FC236}">
                  <a16:creationId xmlns:a16="http://schemas.microsoft.com/office/drawing/2014/main" xmlns="" id="{A347B9F9-1CCF-4FDC-AF8D-CFC442C34B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8513" y="1190625"/>
              <a:ext cx="34925" cy="26988"/>
            </a:xfrm>
            <a:custGeom>
              <a:avLst/>
              <a:gdLst>
                <a:gd name="T0" fmla="*/ 12 w 22"/>
                <a:gd name="T1" fmla="*/ 12 h 17"/>
                <a:gd name="T2" fmla="*/ 8 w 22"/>
                <a:gd name="T3" fmla="*/ 10 h 17"/>
                <a:gd name="T4" fmla="*/ 8 w 22"/>
                <a:gd name="T5" fmla="*/ 8 h 17"/>
                <a:gd name="T6" fmla="*/ 10 w 22"/>
                <a:gd name="T7" fmla="*/ 5 h 17"/>
                <a:gd name="T8" fmla="*/ 12 w 22"/>
                <a:gd name="T9" fmla="*/ 5 h 17"/>
                <a:gd name="T10" fmla="*/ 15 w 22"/>
                <a:gd name="T11" fmla="*/ 7 h 17"/>
                <a:gd name="T12" fmla="*/ 15 w 22"/>
                <a:gd name="T13" fmla="*/ 8 h 17"/>
                <a:gd name="T14" fmla="*/ 14 w 22"/>
                <a:gd name="T15" fmla="*/ 10 h 17"/>
                <a:gd name="T16" fmla="*/ 12 w 22"/>
                <a:gd name="T17" fmla="*/ 12 h 17"/>
                <a:gd name="T18" fmla="*/ 12 w 22"/>
                <a:gd name="T19" fmla="*/ 0 h 17"/>
                <a:gd name="T20" fmla="*/ 7 w 22"/>
                <a:gd name="T21" fmla="*/ 0 h 17"/>
                <a:gd name="T22" fmla="*/ 3 w 22"/>
                <a:gd name="T23" fmla="*/ 1 h 17"/>
                <a:gd name="T24" fmla="*/ 0 w 22"/>
                <a:gd name="T25" fmla="*/ 3 h 17"/>
                <a:gd name="T26" fmla="*/ 0 w 22"/>
                <a:gd name="T27" fmla="*/ 7 h 17"/>
                <a:gd name="T28" fmla="*/ 0 w 22"/>
                <a:gd name="T29" fmla="*/ 10 h 17"/>
                <a:gd name="T30" fmla="*/ 1 w 22"/>
                <a:gd name="T31" fmla="*/ 14 h 17"/>
                <a:gd name="T32" fmla="*/ 5 w 22"/>
                <a:gd name="T33" fmla="*/ 17 h 17"/>
                <a:gd name="T34" fmla="*/ 10 w 22"/>
                <a:gd name="T35" fmla="*/ 17 h 17"/>
                <a:gd name="T36" fmla="*/ 14 w 22"/>
                <a:gd name="T37" fmla="*/ 17 h 17"/>
                <a:gd name="T38" fmla="*/ 17 w 22"/>
                <a:gd name="T39" fmla="*/ 15 h 17"/>
                <a:gd name="T40" fmla="*/ 21 w 22"/>
                <a:gd name="T41" fmla="*/ 14 h 17"/>
                <a:gd name="T42" fmla="*/ 22 w 22"/>
                <a:gd name="T43" fmla="*/ 10 h 17"/>
                <a:gd name="T44" fmla="*/ 21 w 22"/>
                <a:gd name="T45" fmla="*/ 5 h 17"/>
                <a:gd name="T46" fmla="*/ 19 w 22"/>
                <a:gd name="T47" fmla="*/ 3 h 17"/>
                <a:gd name="T48" fmla="*/ 15 w 22"/>
                <a:gd name="T49" fmla="*/ 0 h 17"/>
                <a:gd name="T50" fmla="*/ 12 w 22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7">
                  <a:moveTo>
                    <a:pt x="12" y="12"/>
                  </a:moveTo>
                  <a:lnTo>
                    <a:pt x="8" y="10"/>
                  </a:lnTo>
                  <a:lnTo>
                    <a:pt x="8" y="8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5" y="7"/>
                  </a:lnTo>
                  <a:lnTo>
                    <a:pt x="15" y="8"/>
                  </a:lnTo>
                  <a:lnTo>
                    <a:pt x="14" y="10"/>
                  </a:lnTo>
                  <a:lnTo>
                    <a:pt x="12" y="12"/>
                  </a:lnTo>
                  <a:close/>
                  <a:moveTo>
                    <a:pt x="12" y="0"/>
                  </a:moveTo>
                  <a:lnTo>
                    <a:pt x="7" y="0"/>
                  </a:lnTo>
                  <a:lnTo>
                    <a:pt x="3" y="1"/>
                  </a:lnTo>
                  <a:lnTo>
                    <a:pt x="0" y="3"/>
                  </a:lnTo>
                  <a:lnTo>
                    <a:pt x="0" y="7"/>
                  </a:lnTo>
                  <a:lnTo>
                    <a:pt x="0" y="10"/>
                  </a:lnTo>
                  <a:lnTo>
                    <a:pt x="1" y="14"/>
                  </a:lnTo>
                  <a:lnTo>
                    <a:pt x="5" y="17"/>
                  </a:lnTo>
                  <a:lnTo>
                    <a:pt x="10" y="17"/>
                  </a:lnTo>
                  <a:lnTo>
                    <a:pt x="14" y="17"/>
                  </a:lnTo>
                  <a:lnTo>
                    <a:pt x="17" y="15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1" y="5"/>
                  </a:lnTo>
                  <a:lnTo>
                    <a:pt x="19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61">
              <a:extLst>
                <a:ext uri="{FF2B5EF4-FFF2-40B4-BE49-F238E27FC236}">
                  <a16:creationId xmlns:a16="http://schemas.microsoft.com/office/drawing/2014/main" xmlns="" id="{3A95D46F-7FFF-444A-86EA-3010CFF506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7726" y="1201738"/>
              <a:ext cx="36513" cy="30163"/>
            </a:xfrm>
            <a:custGeom>
              <a:avLst/>
              <a:gdLst>
                <a:gd name="T0" fmla="*/ 18 w 23"/>
                <a:gd name="T1" fmla="*/ 10 h 19"/>
                <a:gd name="T2" fmla="*/ 16 w 23"/>
                <a:gd name="T3" fmla="*/ 12 h 19"/>
                <a:gd name="T4" fmla="*/ 12 w 23"/>
                <a:gd name="T5" fmla="*/ 12 h 19"/>
                <a:gd name="T6" fmla="*/ 11 w 23"/>
                <a:gd name="T7" fmla="*/ 10 h 19"/>
                <a:gd name="T8" fmla="*/ 11 w 23"/>
                <a:gd name="T9" fmla="*/ 8 h 19"/>
                <a:gd name="T10" fmla="*/ 11 w 23"/>
                <a:gd name="T11" fmla="*/ 7 h 19"/>
                <a:gd name="T12" fmla="*/ 14 w 23"/>
                <a:gd name="T13" fmla="*/ 7 h 19"/>
                <a:gd name="T14" fmla="*/ 16 w 23"/>
                <a:gd name="T15" fmla="*/ 7 h 19"/>
                <a:gd name="T16" fmla="*/ 18 w 23"/>
                <a:gd name="T17" fmla="*/ 10 h 19"/>
                <a:gd name="T18" fmla="*/ 14 w 23"/>
                <a:gd name="T19" fmla="*/ 0 h 19"/>
                <a:gd name="T20" fmla="*/ 9 w 23"/>
                <a:gd name="T21" fmla="*/ 0 h 19"/>
                <a:gd name="T22" fmla="*/ 5 w 23"/>
                <a:gd name="T23" fmla="*/ 1 h 19"/>
                <a:gd name="T24" fmla="*/ 2 w 23"/>
                <a:gd name="T25" fmla="*/ 3 h 19"/>
                <a:gd name="T26" fmla="*/ 0 w 23"/>
                <a:gd name="T27" fmla="*/ 7 h 19"/>
                <a:gd name="T28" fmla="*/ 2 w 23"/>
                <a:gd name="T29" fmla="*/ 10 h 19"/>
                <a:gd name="T30" fmla="*/ 4 w 23"/>
                <a:gd name="T31" fmla="*/ 14 h 19"/>
                <a:gd name="T32" fmla="*/ 5 w 23"/>
                <a:gd name="T33" fmla="*/ 17 h 19"/>
                <a:gd name="T34" fmla="*/ 11 w 23"/>
                <a:gd name="T35" fmla="*/ 19 h 19"/>
                <a:gd name="T36" fmla="*/ 14 w 23"/>
                <a:gd name="T37" fmla="*/ 19 h 19"/>
                <a:gd name="T38" fmla="*/ 19 w 23"/>
                <a:gd name="T39" fmla="*/ 17 h 19"/>
                <a:gd name="T40" fmla="*/ 21 w 23"/>
                <a:gd name="T41" fmla="*/ 14 h 19"/>
                <a:gd name="T42" fmla="*/ 23 w 23"/>
                <a:gd name="T43" fmla="*/ 10 h 19"/>
                <a:gd name="T44" fmla="*/ 23 w 23"/>
                <a:gd name="T45" fmla="*/ 7 h 19"/>
                <a:gd name="T46" fmla="*/ 21 w 23"/>
                <a:gd name="T47" fmla="*/ 3 h 19"/>
                <a:gd name="T48" fmla="*/ 18 w 23"/>
                <a:gd name="T49" fmla="*/ 1 h 19"/>
                <a:gd name="T50" fmla="*/ 14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8" y="10"/>
                  </a:moveTo>
                  <a:lnTo>
                    <a:pt x="16" y="12"/>
                  </a:lnTo>
                  <a:lnTo>
                    <a:pt x="12" y="12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7"/>
                  </a:lnTo>
                  <a:lnTo>
                    <a:pt x="18" y="10"/>
                  </a:lnTo>
                  <a:close/>
                  <a:moveTo>
                    <a:pt x="14" y="0"/>
                  </a:moveTo>
                  <a:lnTo>
                    <a:pt x="9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7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5" y="17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9" y="17"/>
                  </a:lnTo>
                  <a:lnTo>
                    <a:pt x="21" y="14"/>
                  </a:lnTo>
                  <a:lnTo>
                    <a:pt x="23" y="10"/>
                  </a:lnTo>
                  <a:lnTo>
                    <a:pt x="23" y="7"/>
                  </a:lnTo>
                  <a:lnTo>
                    <a:pt x="21" y="3"/>
                  </a:lnTo>
                  <a:lnTo>
                    <a:pt x="18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62">
              <a:extLst>
                <a:ext uri="{FF2B5EF4-FFF2-40B4-BE49-F238E27FC236}">
                  <a16:creationId xmlns:a16="http://schemas.microsoft.com/office/drawing/2014/main" xmlns="" id="{FCD9FCAB-1FCE-4CB1-B24C-8DD9E71DD1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6601" y="1333500"/>
              <a:ext cx="33338" cy="31750"/>
            </a:xfrm>
            <a:custGeom>
              <a:avLst/>
              <a:gdLst>
                <a:gd name="T0" fmla="*/ 16 w 21"/>
                <a:gd name="T1" fmla="*/ 11 h 20"/>
                <a:gd name="T2" fmla="*/ 14 w 21"/>
                <a:gd name="T3" fmla="*/ 13 h 20"/>
                <a:gd name="T4" fmla="*/ 13 w 21"/>
                <a:gd name="T5" fmla="*/ 13 h 20"/>
                <a:gd name="T6" fmla="*/ 9 w 21"/>
                <a:gd name="T7" fmla="*/ 13 h 20"/>
                <a:gd name="T8" fmla="*/ 9 w 21"/>
                <a:gd name="T9" fmla="*/ 9 h 20"/>
                <a:gd name="T10" fmla="*/ 11 w 21"/>
                <a:gd name="T11" fmla="*/ 7 h 20"/>
                <a:gd name="T12" fmla="*/ 13 w 21"/>
                <a:gd name="T13" fmla="*/ 7 h 20"/>
                <a:gd name="T14" fmla="*/ 16 w 21"/>
                <a:gd name="T15" fmla="*/ 9 h 20"/>
                <a:gd name="T16" fmla="*/ 16 w 21"/>
                <a:gd name="T17" fmla="*/ 11 h 20"/>
                <a:gd name="T18" fmla="*/ 13 w 21"/>
                <a:gd name="T19" fmla="*/ 0 h 20"/>
                <a:gd name="T20" fmla="*/ 7 w 21"/>
                <a:gd name="T21" fmla="*/ 0 h 20"/>
                <a:gd name="T22" fmla="*/ 4 w 21"/>
                <a:gd name="T23" fmla="*/ 2 h 20"/>
                <a:gd name="T24" fmla="*/ 2 w 21"/>
                <a:gd name="T25" fmla="*/ 4 h 20"/>
                <a:gd name="T26" fmla="*/ 0 w 21"/>
                <a:gd name="T27" fmla="*/ 7 h 20"/>
                <a:gd name="T28" fmla="*/ 0 w 21"/>
                <a:gd name="T29" fmla="*/ 13 h 20"/>
                <a:gd name="T30" fmla="*/ 2 w 21"/>
                <a:gd name="T31" fmla="*/ 16 h 20"/>
                <a:gd name="T32" fmla="*/ 6 w 21"/>
                <a:gd name="T33" fmla="*/ 18 h 20"/>
                <a:gd name="T34" fmla="*/ 9 w 21"/>
                <a:gd name="T35" fmla="*/ 20 h 20"/>
                <a:gd name="T36" fmla="*/ 14 w 21"/>
                <a:gd name="T37" fmla="*/ 20 h 20"/>
                <a:gd name="T38" fmla="*/ 18 w 21"/>
                <a:gd name="T39" fmla="*/ 18 h 20"/>
                <a:gd name="T40" fmla="*/ 21 w 21"/>
                <a:gd name="T41" fmla="*/ 16 h 20"/>
                <a:gd name="T42" fmla="*/ 21 w 21"/>
                <a:gd name="T43" fmla="*/ 13 h 20"/>
                <a:gd name="T44" fmla="*/ 21 w 21"/>
                <a:gd name="T45" fmla="*/ 7 h 20"/>
                <a:gd name="T46" fmla="*/ 19 w 21"/>
                <a:gd name="T47" fmla="*/ 6 h 20"/>
                <a:gd name="T48" fmla="*/ 16 w 21"/>
                <a:gd name="T49" fmla="*/ 2 h 20"/>
                <a:gd name="T50" fmla="*/ 13 w 21"/>
                <a:gd name="T5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0">
                  <a:moveTo>
                    <a:pt x="16" y="11"/>
                  </a:moveTo>
                  <a:lnTo>
                    <a:pt x="14" y="13"/>
                  </a:lnTo>
                  <a:lnTo>
                    <a:pt x="13" y="13"/>
                  </a:lnTo>
                  <a:lnTo>
                    <a:pt x="9" y="13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6" y="9"/>
                  </a:lnTo>
                  <a:lnTo>
                    <a:pt x="16" y="11"/>
                  </a:lnTo>
                  <a:close/>
                  <a:moveTo>
                    <a:pt x="13" y="0"/>
                  </a:moveTo>
                  <a:lnTo>
                    <a:pt x="7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13"/>
                  </a:lnTo>
                  <a:lnTo>
                    <a:pt x="2" y="16"/>
                  </a:lnTo>
                  <a:lnTo>
                    <a:pt x="6" y="18"/>
                  </a:lnTo>
                  <a:lnTo>
                    <a:pt x="9" y="20"/>
                  </a:lnTo>
                  <a:lnTo>
                    <a:pt x="14" y="20"/>
                  </a:lnTo>
                  <a:lnTo>
                    <a:pt x="18" y="18"/>
                  </a:lnTo>
                  <a:lnTo>
                    <a:pt x="21" y="16"/>
                  </a:lnTo>
                  <a:lnTo>
                    <a:pt x="21" y="13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6" y="2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63">
              <a:extLst>
                <a:ext uri="{FF2B5EF4-FFF2-40B4-BE49-F238E27FC236}">
                  <a16:creationId xmlns:a16="http://schemas.microsoft.com/office/drawing/2014/main" xmlns="" id="{6A301AD5-E505-43CA-BC7A-AA95169957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7401" y="1350963"/>
              <a:ext cx="34925" cy="30163"/>
            </a:xfrm>
            <a:custGeom>
              <a:avLst/>
              <a:gdLst>
                <a:gd name="T0" fmla="*/ 14 w 22"/>
                <a:gd name="T1" fmla="*/ 12 h 19"/>
                <a:gd name="T2" fmla="*/ 10 w 22"/>
                <a:gd name="T3" fmla="*/ 12 h 19"/>
                <a:gd name="T4" fmla="*/ 10 w 22"/>
                <a:gd name="T5" fmla="*/ 9 h 19"/>
                <a:gd name="T6" fmla="*/ 10 w 22"/>
                <a:gd name="T7" fmla="*/ 7 h 19"/>
                <a:gd name="T8" fmla="*/ 14 w 22"/>
                <a:gd name="T9" fmla="*/ 7 h 19"/>
                <a:gd name="T10" fmla="*/ 15 w 22"/>
                <a:gd name="T11" fmla="*/ 7 h 19"/>
                <a:gd name="T12" fmla="*/ 17 w 22"/>
                <a:gd name="T13" fmla="*/ 10 h 19"/>
                <a:gd name="T14" fmla="*/ 15 w 22"/>
                <a:gd name="T15" fmla="*/ 12 h 19"/>
                <a:gd name="T16" fmla="*/ 14 w 22"/>
                <a:gd name="T17" fmla="*/ 12 h 19"/>
                <a:gd name="T18" fmla="*/ 12 w 22"/>
                <a:gd name="T19" fmla="*/ 0 h 19"/>
                <a:gd name="T20" fmla="*/ 8 w 22"/>
                <a:gd name="T21" fmla="*/ 0 h 19"/>
                <a:gd name="T22" fmla="*/ 3 w 22"/>
                <a:gd name="T23" fmla="*/ 2 h 19"/>
                <a:gd name="T24" fmla="*/ 1 w 22"/>
                <a:gd name="T25" fmla="*/ 5 h 19"/>
                <a:gd name="T26" fmla="*/ 0 w 22"/>
                <a:gd name="T27" fmla="*/ 9 h 19"/>
                <a:gd name="T28" fmla="*/ 1 w 22"/>
                <a:gd name="T29" fmla="*/ 12 h 19"/>
                <a:gd name="T30" fmla="*/ 3 w 22"/>
                <a:gd name="T31" fmla="*/ 16 h 19"/>
                <a:gd name="T32" fmla="*/ 7 w 22"/>
                <a:gd name="T33" fmla="*/ 17 h 19"/>
                <a:gd name="T34" fmla="*/ 10 w 22"/>
                <a:gd name="T35" fmla="*/ 19 h 19"/>
                <a:gd name="T36" fmla="*/ 15 w 22"/>
                <a:gd name="T37" fmla="*/ 19 h 19"/>
                <a:gd name="T38" fmla="*/ 19 w 22"/>
                <a:gd name="T39" fmla="*/ 17 h 19"/>
                <a:gd name="T40" fmla="*/ 21 w 22"/>
                <a:gd name="T41" fmla="*/ 14 h 19"/>
                <a:gd name="T42" fmla="*/ 22 w 22"/>
                <a:gd name="T43" fmla="*/ 10 h 19"/>
                <a:gd name="T44" fmla="*/ 22 w 22"/>
                <a:gd name="T45" fmla="*/ 7 h 19"/>
                <a:gd name="T46" fmla="*/ 21 w 22"/>
                <a:gd name="T47" fmla="*/ 3 h 19"/>
                <a:gd name="T48" fmla="*/ 17 w 22"/>
                <a:gd name="T49" fmla="*/ 2 h 19"/>
                <a:gd name="T50" fmla="*/ 12 w 22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19">
                  <a:moveTo>
                    <a:pt x="14" y="12"/>
                  </a:moveTo>
                  <a:lnTo>
                    <a:pt x="10" y="12"/>
                  </a:lnTo>
                  <a:lnTo>
                    <a:pt x="10" y="9"/>
                  </a:lnTo>
                  <a:lnTo>
                    <a:pt x="10" y="7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10"/>
                  </a:lnTo>
                  <a:lnTo>
                    <a:pt x="15" y="12"/>
                  </a:lnTo>
                  <a:lnTo>
                    <a:pt x="14" y="12"/>
                  </a:lnTo>
                  <a:close/>
                  <a:moveTo>
                    <a:pt x="12" y="0"/>
                  </a:moveTo>
                  <a:lnTo>
                    <a:pt x="8" y="0"/>
                  </a:lnTo>
                  <a:lnTo>
                    <a:pt x="3" y="2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2"/>
                  </a:lnTo>
                  <a:lnTo>
                    <a:pt x="3" y="16"/>
                  </a:lnTo>
                  <a:lnTo>
                    <a:pt x="7" y="17"/>
                  </a:lnTo>
                  <a:lnTo>
                    <a:pt x="10" y="19"/>
                  </a:lnTo>
                  <a:lnTo>
                    <a:pt x="15" y="19"/>
                  </a:lnTo>
                  <a:lnTo>
                    <a:pt x="19" y="17"/>
                  </a:lnTo>
                  <a:lnTo>
                    <a:pt x="21" y="14"/>
                  </a:lnTo>
                  <a:lnTo>
                    <a:pt x="22" y="10"/>
                  </a:lnTo>
                  <a:lnTo>
                    <a:pt x="22" y="7"/>
                  </a:lnTo>
                  <a:lnTo>
                    <a:pt x="21" y="3"/>
                  </a:lnTo>
                  <a:lnTo>
                    <a:pt x="17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64">
              <a:extLst>
                <a:ext uri="{FF2B5EF4-FFF2-40B4-BE49-F238E27FC236}">
                  <a16:creationId xmlns:a16="http://schemas.microsoft.com/office/drawing/2014/main" xmlns="" id="{FC7A2561-06F0-4ED6-AB68-4D45D31B16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13" y="1362075"/>
              <a:ext cx="36513" cy="30163"/>
            </a:xfrm>
            <a:custGeom>
              <a:avLst/>
              <a:gdLst>
                <a:gd name="T0" fmla="*/ 18 w 23"/>
                <a:gd name="T1" fmla="*/ 10 h 19"/>
                <a:gd name="T2" fmla="*/ 16 w 23"/>
                <a:gd name="T3" fmla="*/ 12 h 19"/>
                <a:gd name="T4" fmla="*/ 12 w 23"/>
                <a:gd name="T5" fmla="*/ 12 h 19"/>
                <a:gd name="T6" fmla="*/ 11 w 23"/>
                <a:gd name="T7" fmla="*/ 12 h 19"/>
                <a:gd name="T8" fmla="*/ 9 w 23"/>
                <a:gd name="T9" fmla="*/ 9 h 19"/>
                <a:gd name="T10" fmla="*/ 11 w 23"/>
                <a:gd name="T11" fmla="*/ 7 h 19"/>
                <a:gd name="T12" fmla="*/ 14 w 23"/>
                <a:gd name="T13" fmla="*/ 7 h 19"/>
                <a:gd name="T14" fmla="*/ 16 w 23"/>
                <a:gd name="T15" fmla="*/ 9 h 19"/>
                <a:gd name="T16" fmla="*/ 18 w 23"/>
                <a:gd name="T17" fmla="*/ 10 h 19"/>
                <a:gd name="T18" fmla="*/ 12 w 23"/>
                <a:gd name="T19" fmla="*/ 0 h 19"/>
                <a:gd name="T20" fmla="*/ 9 w 23"/>
                <a:gd name="T21" fmla="*/ 0 h 19"/>
                <a:gd name="T22" fmla="*/ 5 w 23"/>
                <a:gd name="T23" fmla="*/ 2 h 19"/>
                <a:gd name="T24" fmla="*/ 2 w 23"/>
                <a:gd name="T25" fmla="*/ 5 h 19"/>
                <a:gd name="T26" fmla="*/ 0 w 23"/>
                <a:gd name="T27" fmla="*/ 9 h 19"/>
                <a:gd name="T28" fmla="*/ 0 w 23"/>
                <a:gd name="T29" fmla="*/ 12 h 19"/>
                <a:gd name="T30" fmla="*/ 2 w 23"/>
                <a:gd name="T31" fmla="*/ 16 h 19"/>
                <a:gd name="T32" fmla="*/ 5 w 23"/>
                <a:gd name="T33" fmla="*/ 17 h 19"/>
                <a:gd name="T34" fmla="*/ 11 w 23"/>
                <a:gd name="T35" fmla="*/ 19 h 19"/>
                <a:gd name="T36" fmla="*/ 14 w 23"/>
                <a:gd name="T37" fmla="*/ 19 h 19"/>
                <a:gd name="T38" fmla="*/ 18 w 23"/>
                <a:gd name="T39" fmla="*/ 17 h 19"/>
                <a:gd name="T40" fmla="*/ 21 w 23"/>
                <a:gd name="T41" fmla="*/ 16 h 19"/>
                <a:gd name="T42" fmla="*/ 23 w 23"/>
                <a:gd name="T43" fmla="*/ 12 h 19"/>
                <a:gd name="T44" fmla="*/ 23 w 23"/>
                <a:gd name="T45" fmla="*/ 9 h 19"/>
                <a:gd name="T46" fmla="*/ 21 w 23"/>
                <a:gd name="T47" fmla="*/ 5 h 19"/>
                <a:gd name="T48" fmla="*/ 18 w 23"/>
                <a:gd name="T49" fmla="*/ 2 h 19"/>
                <a:gd name="T50" fmla="*/ 12 w 23"/>
                <a:gd name="T5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" h="19">
                  <a:moveTo>
                    <a:pt x="18" y="10"/>
                  </a:moveTo>
                  <a:lnTo>
                    <a:pt x="16" y="12"/>
                  </a:lnTo>
                  <a:lnTo>
                    <a:pt x="12" y="12"/>
                  </a:lnTo>
                  <a:lnTo>
                    <a:pt x="11" y="12"/>
                  </a:lnTo>
                  <a:lnTo>
                    <a:pt x="9" y="9"/>
                  </a:lnTo>
                  <a:lnTo>
                    <a:pt x="11" y="7"/>
                  </a:lnTo>
                  <a:lnTo>
                    <a:pt x="14" y="7"/>
                  </a:lnTo>
                  <a:lnTo>
                    <a:pt x="16" y="9"/>
                  </a:lnTo>
                  <a:lnTo>
                    <a:pt x="18" y="10"/>
                  </a:lnTo>
                  <a:close/>
                  <a:moveTo>
                    <a:pt x="12" y="0"/>
                  </a:moveTo>
                  <a:lnTo>
                    <a:pt x="9" y="0"/>
                  </a:lnTo>
                  <a:lnTo>
                    <a:pt x="5" y="2"/>
                  </a:lnTo>
                  <a:lnTo>
                    <a:pt x="2" y="5"/>
                  </a:lnTo>
                  <a:lnTo>
                    <a:pt x="0" y="9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5" y="17"/>
                  </a:lnTo>
                  <a:lnTo>
                    <a:pt x="11" y="19"/>
                  </a:lnTo>
                  <a:lnTo>
                    <a:pt x="14" y="19"/>
                  </a:lnTo>
                  <a:lnTo>
                    <a:pt x="18" y="17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3" y="9"/>
                  </a:lnTo>
                  <a:lnTo>
                    <a:pt x="21" y="5"/>
                  </a:lnTo>
                  <a:lnTo>
                    <a:pt x="18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65">
              <a:extLst>
                <a:ext uri="{FF2B5EF4-FFF2-40B4-BE49-F238E27FC236}">
                  <a16:creationId xmlns:a16="http://schemas.microsoft.com/office/drawing/2014/main" xmlns="" id="{7F0A501E-CC25-48EF-B15E-CA9A0A5A5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1" y="1046163"/>
              <a:ext cx="177800" cy="138113"/>
            </a:xfrm>
            <a:custGeom>
              <a:avLst/>
              <a:gdLst>
                <a:gd name="T0" fmla="*/ 105 w 112"/>
                <a:gd name="T1" fmla="*/ 0 h 87"/>
                <a:gd name="T2" fmla="*/ 84 w 112"/>
                <a:gd name="T3" fmla="*/ 9 h 87"/>
                <a:gd name="T4" fmla="*/ 63 w 112"/>
                <a:gd name="T5" fmla="*/ 16 h 87"/>
                <a:gd name="T6" fmla="*/ 40 w 112"/>
                <a:gd name="T7" fmla="*/ 21 h 87"/>
                <a:gd name="T8" fmla="*/ 21 w 112"/>
                <a:gd name="T9" fmla="*/ 24 h 87"/>
                <a:gd name="T10" fmla="*/ 9 w 112"/>
                <a:gd name="T11" fmla="*/ 26 h 87"/>
                <a:gd name="T12" fmla="*/ 4 w 112"/>
                <a:gd name="T13" fmla="*/ 26 h 87"/>
                <a:gd name="T14" fmla="*/ 2 w 112"/>
                <a:gd name="T15" fmla="*/ 28 h 87"/>
                <a:gd name="T16" fmla="*/ 0 w 112"/>
                <a:gd name="T17" fmla="*/ 30 h 87"/>
                <a:gd name="T18" fmla="*/ 2 w 112"/>
                <a:gd name="T19" fmla="*/ 31 h 87"/>
                <a:gd name="T20" fmla="*/ 4 w 112"/>
                <a:gd name="T21" fmla="*/ 31 h 87"/>
                <a:gd name="T22" fmla="*/ 9 w 112"/>
                <a:gd name="T23" fmla="*/ 31 h 87"/>
                <a:gd name="T24" fmla="*/ 23 w 112"/>
                <a:gd name="T25" fmla="*/ 30 h 87"/>
                <a:gd name="T26" fmla="*/ 40 w 112"/>
                <a:gd name="T27" fmla="*/ 26 h 87"/>
                <a:gd name="T28" fmla="*/ 61 w 112"/>
                <a:gd name="T29" fmla="*/ 21 h 87"/>
                <a:gd name="T30" fmla="*/ 84 w 112"/>
                <a:gd name="T31" fmla="*/ 14 h 87"/>
                <a:gd name="T32" fmla="*/ 103 w 112"/>
                <a:gd name="T33" fmla="*/ 7 h 87"/>
                <a:gd name="T34" fmla="*/ 105 w 112"/>
                <a:gd name="T35" fmla="*/ 14 h 87"/>
                <a:gd name="T36" fmla="*/ 105 w 112"/>
                <a:gd name="T37" fmla="*/ 26 h 87"/>
                <a:gd name="T38" fmla="*/ 107 w 112"/>
                <a:gd name="T39" fmla="*/ 40 h 87"/>
                <a:gd name="T40" fmla="*/ 107 w 112"/>
                <a:gd name="T41" fmla="*/ 50 h 87"/>
                <a:gd name="T42" fmla="*/ 107 w 112"/>
                <a:gd name="T43" fmla="*/ 57 h 87"/>
                <a:gd name="T44" fmla="*/ 98 w 112"/>
                <a:gd name="T45" fmla="*/ 61 h 87"/>
                <a:gd name="T46" fmla="*/ 81 w 112"/>
                <a:gd name="T47" fmla="*/ 66 h 87"/>
                <a:gd name="T48" fmla="*/ 58 w 112"/>
                <a:gd name="T49" fmla="*/ 73 h 87"/>
                <a:gd name="T50" fmla="*/ 32 w 112"/>
                <a:gd name="T51" fmla="*/ 80 h 87"/>
                <a:gd name="T52" fmla="*/ 4 w 112"/>
                <a:gd name="T53" fmla="*/ 84 h 87"/>
                <a:gd name="T54" fmla="*/ 4 w 112"/>
                <a:gd name="T55" fmla="*/ 84 h 87"/>
                <a:gd name="T56" fmla="*/ 2 w 112"/>
                <a:gd name="T57" fmla="*/ 85 h 87"/>
                <a:gd name="T58" fmla="*/ 2 w 112"/>
                <a:gd name="T59" fmla="*/ 85 h 87"/>
                <a:gd name="T60" fmla="*/ 4 w 112"/>
                <a:gd name="T61" fmla="*/ 87 h 87"/>
                <a:gd name="T62" fmla="*/ 5 w 112"/>
                <a:gd name="T63" fmla="*/ 87 h 87"/>
                <a:gd name="T64" fmla="*/ 32 w 112"/>
                <a:gd name="T65" fmla="*/ 84 h 87"/>
                <a:gd name="T66" fmla="*/ 56 w 112"/>
                <a:gd name="T67" fmla="*/ 78 h 87"/>
                <a:gd name="T68" fmla="*/ 77 w 112"/>
                <a:gd name="T69" fmla="*/ 71 h 87"/>
                <a:gd name="T70" fmla="*/ 94 w 112"/>
                <a:gd name="T71" fmla="*/ 66 h 87"/>
                <a:gd name="T72" fmla="*/ 107 w 112"/>
                <a:gd name="T73" fmla="*/ 63 h 87"/>
                <a:gd name="T74" fmla="*/ 110 w 112"/>
                <a:gd name="T75" fmla="*/ 61 h 87"/>
                <a:gd name="T76" fmla="*/ 112 w 112"/>
                <a:gd name="T77" fmla="*/ 59 h 87"/>
                <a:gd name="T78" fmla="*/ 108 w 112"/>
                <a:gd name="T79" fmla="*/ 0 h 87"/>
                <a:gd name="T80" fmla="*/ 105 w 112"/>
                <a:gd name="T8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87">
                  <a:moveTo>
                    <a:pt x="105" y="0"/>
                  </a:moveTo>
                  <a:lnTo>
                    <a:pt x="84" y="9"/>
                  </a:lnTo>
                  <a:lnTo>
                    <a:pt x="63" y="16"/>
                  </a:lnTo>
                  <a:lnTo>
                    <a:pt x="40" y="21"/>
                  </a:lnTo>
                  <a:lnTo>
                    <a:pt x="21" y="24"/>
                  </a:lnTo>
                  <a:lnTo>
                    <a:pt x="9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2" y="31"/>
                  </a:lnTo>
                  <a:lnTo>
                    <a:pt x="4" y="31"/>
                  </a:lnTo>
                  <a:lnTo>
                    <a:pt x="9" y="31"/>
                  </a:lnTo>
                  <a:lnTo>
                    <a:pt x="23" y="30"/>
                  </a:lnTo>
                  <a:lnTo>
                    <a:pt x="40" y="26"/>
                  </a:lnTo>
                  <a:lnTo>
                    <a:pt x="61" y="21"/>
                  </a:lnTo>
                  <a:lnTo>
                    <a:pt x="84" y="14"/>
                  </a:lnTo>
                  <a:lnTo>
                    <a:pt x="103" y="7"/>
                  </a:lnTo>
                  <a:lnTo>
                    <a:pt x="105" y="14"/>
                  </a:lnTo>
                  <a:lnTo>
                    <a:pt x="105" y="26"/>
                  </a:lnTo>
                  <a:lnTo>
                    <a:pt x="107" y="40"/>
                  </a:lnTo>
                  <a:lnTo>
                    <a:pt x="107" y="50"/>
                  </a:lnTo>
                  <a:lnTo>
                    <a:pt x="107" y="57"/>
                  </a:lnTo>
                  <a:lnTo>
                    <a:pt x="98" y="61"/>
                  </a:lnTo>
                  <a:lnTo>
                    <a:pt x="81" y="66"/>
                  </a:lnTo>
                  <a:lnTo>
                    <a:pt x="58" y="73"/>
                  </a:lnTo>
                  <a:lnTo>
                    <a:pt x="32" y="80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2" y="85"/>
                  </a:lnTo>
                  <a:lnTo>
                    <a:pt x="2" y="85"/>
                  </a:lnTo>
                  <a:lnTo>
                    <a:pt x="4" y="87"/>
                  </a:lnTo>
                  <a:lnTo>
                    <a:pt x="5" y="87"/>
                  </a:lnTo>
                  <a:lnTo>
                    <a:pt x="32" y="84"/>
                  </a:lnTo>
                  <a:lnTo>
                    <a:pt x="56" y="78"/>
                  </a:lnTo>
                  <a:lnTo>
                    <a:pt x="77" y="71"/>
                  </a:lnTo>
                  <a:lnTo>
                    <a:pt x="94" y="66"/>
                  </a:lnTo>
                  <a:lnTo>
                    <a:pt x="107" y="63"/>
                  </a:lnTo>
                  <a:lnTo>
                    <a:pt x="110" y="61"/>
                  </a:lnTo>
                  <a:lnTo>
                    <a:pt x="112" y="59"/>
                  </a:lnTo>
                  <a:lnTo>
                    <a:pt x="108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66">
              <a:extLst>
                <a:ext uri="{FF2B5EF4-FFF2-40B4-BE49-F238E27FC236}">
                  <a16:creationId xmlns:a16="http://schemas.microsoft.com/office/drawing/2014/main" xmlns="" id="{FC0E718E-EF06-4593-AC96-507387CBB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013" y="1046163"/>
              <a:ext cx="174625" cy="138113"/>
            </a:xfrm>
            <a:custGeom>
              <a:avLst/>
              <a:gdLst>
                <a:gd name="T0" fmla="*/ 7 w 110"/>
                <a:gd name="T1" fmla="*/ 0 h 87"/>
                <a:gd name="T2" fmla="*/ 26 w 110"/>
                <a:gd name="T3" fmla="*/ 9 h 87"/>
                <a:gd name="T4" fmla="*/ 48 w 110"/>
                <a:gd name="T5" fmla="*/ 16 h 87"/>
                <a:gd name="T6" fmla="*/ 71 w 110"/>
                <a:gd name="T7" fmla="*/ 21 h 87"/>
                <a:gd name="T8" fmla="*/ 90 w 110"/>
                <a:gd name="T9" fmla="*/ 24 h 87"/>
                <a:gd name="T10" fmla="*/ 103 w 110"/>
                <a:gd name="T11" fmla="*/ 26 h 87"/>
                <a:gd name="T12" fmla="*/ 108 w 110"/>
                <a:gd name="T13" fmla="*/ 28 h 87"/>
                <a:gd name="T14" fmla="*/ 110 w 110"/>
                <a:gd name="T15" fmla="*/ 28 h 87"/>
                <a:gd name="T16" fmla="*/ 110 w 110"/>
                <a:gd name="T17" fmla="*/ 30 h 87"/>
                <a:gd name="T18" fmla="*/ 110 w 110"/>
                <a:gd name="T19" fmla="*/ 31 h 87"/>
                <a:gd name="T20" fmla="*/ 108 w 110"/>
                <a:gd name="T21" fmla="*/ 31 h 87"/>
                <a:gd name="T22" fmla="*/ 103 w 110"/>
                <a:gd name="T23" fmla="*/ 31 h 87"/>
                <a:gd name="T24" fmla="*/ 89 w 110"/>
                <a:gd name="T25" fmla="*/ 30 h 87"/>
                <a:gd name="T26" fmla="*/ 71 w 110"/>
                <a:gd name="T27" fmla="*/ 26 h 87"/>
                <a:gd name="T28" fmla="*/ 50 w 110"/>
                <a:gd name="T29" fmla="*/ 21 h 87"/>
                <a:gd name="T30" fmla="*/ 27 w 110"/>
                <a:gd name="T31" fmla="*/ 14 h 87"/>
                <a:gd name="T32" fmla="*/ 7 w 110"/>
                <a:gd name="T33" fmla="*/ 7 h 87"/>
                <a:gd name="T34" fmla="*/ 7 w 110"/>
                <a:gd name="T35" fmla="*/ 14 h 87"/>
                <a:gd name="T36" fmla="*/ 7 w 110"/>
                <a:gd name="T37" fmla="*/ 26 h 87"/>
                <a:gd name="T38" fmla="*/ 5 w 110"/>
                <a:gd name="T39" fmla="*/ 40 h 87"/>
                <a:gd name="T40" fmla="*/ 5 w 110"/>
                <a:gd name="T41" fmla="*/ 50 h 87"/>
                <a:gd name="T42" fmla="*/ 3 w 110"/>
                <a:gd name="T43" fmla="*/ 57 h 87"/>
                <a:gd name="T44" fmla="*/ 14 w 110"/>
                <a:gd name="T45" fmla="*/ 61 h 87"/>
                <a:gd name="T46" fmla="*/ 31 w 110"/>
                <a:gd name="T47" fmla="*/ 66 h 87"/>
                <a:gd name="T48" fmla="*/ 52 w 110"/>
                <a:gd name="T49" fmla="*/ 73 h 87"/>
                <a:gd name="T50" fmla="*/ 78 w 110"/>
                <a:gd name="T51" fmla="*/ 80 h 87"/>
                <a:gd name="T52" fmla="*/ 106 w 110"/>
                <a:gd name="T53" fmla="*/ 84 h 87"/>
                <a:gd name="T54" fmla="*/ 108 w 110"/>
                <a:gd name="T55" fmla="*/ 84 h 87"/>
                <a:gd name="T56" fmla="*/ 108 w 110"/>
                <a:gd name="T57" fmla="*/ 85 h 87"/>
                <a:gd name="T58" fmla="*/ 108 w 110"/>
                <a:gd name="T59" fmla="*/ 85 h 87"/>
                <a:gd name="T60" fmla="*/ 108 w 110"/>
                <a:gd name="T61" fmla="*/ 87 h 87"/>
                <a:gd name="T62" fmla="*/ 106 w 110"/>
                <a:gd name="T63" fmla="*/ 87 h 87"/>
                <a:gd name="T64" fmla="*/ 80 w 110"/>
                <a:gd name="T65" fmla="*/ 84 h 87"/>
                <a:gd name="T66" fmla="*/ 55 w 110"/>
                <a:gd name="T67" fmla="*/ 78 h 87"/>
                <a:gd name="T68" fmla="*/ 33 w 110"/>
                <a:gd name="T69" fmla="*/ 71 h 87"/>
                <a:gd name="T70" fmla="*/ 17 w 110"/>
                <a:gd name="T71" fmla="*/ 66 h 87"/>
                <a:gd name="T72" fmla="*/ 5 w 110"/>
                <a:gd name="T73" fmla="*/ 63 h 87"/>
                <a:gd name="T74" fmla="*/ 1 w 110"/>
                <a:gd name="T75" fmla="*/ 61 h 87"/>
                <a:gd name="T76" fmla="*/ 0 w 110"/>
                <a:gd name="T77" fmla="*/ 59 h 87"/>
                <a:gd name="T78" fmla="*/ 3 w 110"/>
                <a:gd name="T79" fmla="*/ 0 h 87"/>
                <a:gd name="T80" fmla="*/ 7 w 110"/>
                <a:gd name="T8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0" h="87">
                  <a:moveTo>
                    <a:pt x="7" y="0"/>
                  </a:moveTo>
                  <a:lnTo>
                    <a:pt x="26" y="9"/>
                  </a:lnTo>
                  <a:lnTo>
                    <a:pt x="48" y="16"/>
                  </a:lnTo>
                  <a:lnTo>
                    <a:pt x="71" y="21"/>
                  </a:lnTo>
                  <a:lnTo>
                    <a:pt x="90" y="24"/>
                  </a:lnTo>
                  <a:lnTo>
                    <a:pt x="103" y="26"/>
                  </a:lnTo>
                  <a:lnTo>
                    <a:pt x="108" y="28"/>
                  </a:lnTo>
                  <a:lnTo>
                    <a:pt x="110" y="28"/>
                  </a:lnTo>
                  <a:lnTo>
                    <a:pt x="110" y="30"/>
                  </a:lnTo>
                  <a:lnTo>
                    <a:pt x="110" y="31"/>
                  </a:lnTo>
                  <a:lnTo>
                    <a:pt x="108" y="31"/>
                  </a:lnTo>
                  <a:lnTo>
                    <a:pt x="103" y="31"/>
                  </a:lnTo>
                  <a:lnTo>
                    <a:pt x="89" y="30"/>
                  </a:lnTo>
                  <a:lnTo>
                    <a:pt x="71" y="26"/>
                  </a:lnTo>
                  <a:lnTo>
                    <a:pt x="50" y="21"/>
                  </a:lnTo>
                  <a:lnTo>
                    <a:pt x="27" y="14"/>
                  </a:lnTo>
                  <a:lnTo>
                    <a:pt x="7" y="7"/>
                  </a:lnTo>
                  <a:lnTo>
                    <a:pt x="7" y="14"/>
                  </a:lnTo>
                  <a:lnTo>
                    <a:pt x="7" y="26"/>
                  </a:lnTo>
                  <a:lnTo>
                    <a:pt x="5" y="40"/>
                  </a:lnTo>
                  <a:lnTo>
                    <a:pt x="5" y="50"/>
                  </a:lnTo>
                  <a:lnTo>
                    <a:pt x="3" y="57"/>
                  </a:lnTo>
                  <a:lnTo>
                    <a:pt x="14" y="61"/>
                  </a:lnTo>
                  <a:lnTo>
                    <a:pt x="31" y="66"/>
                  </a:lnTo>
                  <a:lnTo>
                    <a:pt x="52" y="73"/>
                  </a:lnTo>
                  <a:lnTo>
                    <a:pt x="78" y="80"/>
                  </a:lnTo>
                  <a:lnTo>
                    <a:pt x="106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8" y="87"/>
                  </a:lnTo>
                  <a:lnTo>
                    <a:pt x="106" y="87"/>
                  </a:lnTo>
                  <a:lnTo>
                    <a:pt x="80" y="84"/>
                  </a:lnTo>
                  <a:lnTo>
                    <a:pt x="55" y="78"/>
                  </a:lnTo>
                  <a:lnTo>
                    <a:pt x="33" y="71"/>
                  </a:lnTo>
                  <a:lnTo>
                    <a:pt x="17" y="66"/>
                  </a:lnTo>
                  <a:lnTo>
                    <a:pt x="5" y="63"/>
                  </a:lnTo>
                  <a:lnTo>
                    <a:pt x="1" y="61"/>
                  </a:lnTo>
                  <a:lnTo>
                    <a:pt x="0" y="59"/>
                  </a:lnTo>
                  <a:lnTo>
                    <a:pt x="3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67">
              <a:extLst>
                <a:ext uri="{FF2B5EF4-FFF2-40B4-BE49-F238E27FC236}">
                  <a16:creationId xmlns:a16="http://schemas.microsoft.com/office/drawing/2014/main" xmlns="" id="{A9638A8B-6DF1-467D-894B-170CAAE8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026" y="1212850"/>
              <a:ext cx="185738" cy="141288"/>
            </a:xfrm>
            <a:custGeom>
              <a:avLst/>
              <a:gdLst>
                <a:gd name="T0" fmla="*/ 110 w 117"/>
                <a:gd name="T1" fmla="*/ 1 h 89"/>
                <a:gd name="T2" fmla="*/ 89 w 117"/>
                <a:gd name="T3" fmla="*/ 10 h 89"/>
                <a:gd name="T4" fmla="*/ 66 w 117"/>
                <a:gd name="T5" fmla="*/ 17 h 89"/>
                <a:gd name="T6" fmla="*/ 42 w 117"/>
                <a:gd name="T7" fmla="*/ 22 h 89"/>
                <a:gd name="T8" fmla="*/ 23 w 117"/>
                <a:gd name="T9" fmla="*/ 26 h 89"/>
                <a:gd name="T10" fmla="*/ 7 w 117"/>
                <a:gd name="T11" fmla="*/ 28 h 89"/>
                <a:gd name="T12" fmla="*/ 2 w 117"/>
                <a:gd name="T13" fmla="*/ 28 h 89"/>
                <a:gd name="T14" fmla="*/ 0 w 117"/>
                <a:gd name="T15" fmla="*/ 29 h 89"/>
                <a:gd name="T16" fmla="*/ 0 w 117"/>
                <a:gd name="T17" fmla="*/ 31 h 89"/>
                <a:gd name="T18" fmla="*/ 0 w 117"/>
                <a:gd name="T19" fmla="*/ 31 h 89"/>
                <a:gd name="T20" fmla="*/ 2 w 117"/>
                <a:gd name="T21" fmla="*/ 33 h 89"/>
                <a:gd name="T22" fmla="*/ 9 w 117"/>
                <a:gd name="T23" fmla="*/ 31 h 89"/>
                <a:gd name="T24" fmla="*/ 23 w 117"/>
                <a:gd name="T25" fmla="*/ 29 h 89"/>
                <a:gd name="T26" fmla="*/ 42 w 117"/>
                <a:gd name="T27" fmla="*/ 28 h 89"/>
                <a:gd name="T28" fmla="*/ 65 w 117"/>
                <a:gd name="T29" fmla="*/ 22 h 89"/>
                <a:gd name="T30" fmla="*/ 89 w 117"/>
                <a:gd name="T31" fmla="*/ 15 h 89"/>
                <a:gd name="T32" fmla="*/ 110 w 117"/>
                <a:gd name="T33" fmla="*/ 8 h 89"/>
                <a:gd name="T34" fmla="*/ 110 w 117"/>
                <a:gd name="T35" fmla="*/ 15 h 89"/>
                <a:gd name="T36" fmla="*/ 110 w 117"/>
                <a:gd name="T37" fmla="*/ 28 h 89"/>
                <a:gd name="T38" fmla="*/ 112 w 117"/>
                <a:gd name="T39" fmla="*/ 42 h 89"/>
                <a:gd name="T40" fmla="*/ 112 w 117"/>
                <a:gd name="T41" fmla="*/ 52 h 89"/>
                <a:gd name="T42" fmla="*/ 112 w 117"/>
                <a:gd name="T43" fmla="*/ 59 h 89"/>
                <a:gd name="T44" fmla="*/ 103 w 117"/>
                <a:gd name="T45" fmla="*/ 62 h 89"/>
                <a:gd name="T46" fmla="*/ 85 w 117"/>
                <a:gd name="T47" fmla="*/ 69 h 89"/>
                <a:gd name="T48" fmla="*/ 63 w 117"/>
                <a:gd name="T49" fmla="*/ 75 h 89"/>
                <a:gd name="T50" fmla="*/ 35 w 117"/>
                <a:gd name="T51" fmla="*/ 82 h 89"/>
                <a:gd name="T52" fmla="*/ 9 w 117"/>
                <a:gd name="T53" fmla="*/ 85 h 89"/>
                <a:gd name="T54" fmla="*/ 7 w 117"/>
                <a:gd name="T55" fmla="*/ 85 h 89"/>
                <a:gd name="T56" fmla="*/ 5 w 117"/>
                <a:gd name="T57" fmla="*/ 87 h 89"/>
                <a:gd name="T58" fmla="*/ 5 w 117"/>
                <a:gd name="T59" fmla="*/ 87 h 89"/>
                <a:gd name="T60" fmla="*/ 7 w 117"/>
                <a:gd name="T61" fmla="*/ 89 h 89"/>
                <a:gd name="T62" fmla="*/ 9 w 117"/>
                <a:gd name="T63" fmla="*/ 89 h 89"/>
                <a:gd name="T64" fmla="*/ 33 w 117"/>
                <a:gd name="T65" fmla="*/ 87 h 89"/>
                <a:gd name="T66" fmla="*/ 59 w 117"/>
                <a:gd name="T67" fmla="*/ 82 h 89"/>
                <a:gd name="T68" fmla="*/ 80 w 117"/>
                <a:gd name="T69" fmla="*/ 75 h 89"/>
                <a:gd name="T70" fmla="*/ 99 w 117"/>
                <a:gd name="T71" fmla="*/ 69 h 89"/>
                <a:gd name="T72" fmla="*/ 112 w 117"/>
                <a:gd name="T73" fmla="*/ 64 h 89"/>
                <a:gd name="T74" fmla="*/ 115 w 117"/>
                <a:gd name="T75" fmla="*/ 62 h 89"/>
                <a:gd name="T76" fmla="*/ 117 w 117"/>
                <a:gd name="T77" fmla="*/ 61 h 89"/>
                <a:gd name="T78" fmla="*/ 113 w 117"/>
                <a:gd name="T79" fmla="*/ 0 h 89"/>
                <a:gd name="T80" fmla="*/ 110 w 117"/>
                <a:gd name="T8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89">
                  <a:moveTo>
                    <a:pt x="110" y="1"/>
                  </a:moveTo>
                  <a:lnTo>
                    <a:pt x="89" y="10"/>
                  </a:lnTo>
                  <a:lnTo>
                    <a:pt x="66" y="17"/>
                  </a:lnTo>
                  <a:lnTo>
                    <a:pt x="42" y="22"/>
                  </a:lnTo>
                  <a:lnTo>
                    <a:pt x="23" y="26"/>
                  </a:lnTo>
                  <a:lnTo>
                    <a:pt x="7" y="28"/>
                  </a:lnTo>
                  <a:lnTo>
                    <a:pt x="2" y="28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3"/>
                  </a:lnTo>
                  <a:lnTo>
                    <a:pt x="9" y="31"/>
                  </a:lnTo>
                  <a:lnTo>
                    <a:pt x="23" y="29"/>
                  </a:lnTo>
                  <a:lnTo>
                    <a:pt x="42" y="28"/>
                  </a:lnTo>
                  <a:lnTo>
                    <a:pt x="65" y="22"/>
                  </a:lnTo>
                  <a:lnTo>
                    <a:pt x="89" y="15"/>
                  </a:lnTo>
                  <a:lnTo>
                    <a:pt x="110" y="8"/>
                  </a:lnTo>
                  <a:lnTo>
                    <a:pt x="110" y="15"/>
                  </a:lnTo>
                  <a:lnTo>
                    <a:pt x="110" y="28"/>
                  </a:lnTo>
                  <a:lnTo>
                    <a:pt x="112" y="42"/>
                  </a:lnTo>
                  <a:lnTo>
                    <a:pt x="112" y="52"/>
                  </a:lnTo>
                  <a:lnTo>
                    <a:pt x="112" y="59"/>
                  </a:lnTo>
                  <a:lnTo>
                    <a:pt x="103" y="62"/>
                  </a:lnTo>
                  <a:lnTo>
                    <a:pt x="85" y="69"/>
                  </a:lnTo>
                  <a:lnTo>
                    <a:pt x="63" y="75"/>
                  </a:lnTo>
                  <a:lnTo>
                    <a:pt x="35" y="82"/>
                  </a:lnTo>
                  <a:lnTo>
                    <a:pt x="9" y="85"/>
                  </a:lnTo>
                  <a:lnTo>
                    <a:pt x="7" y="85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7" y="89"/>
                  </a:lnTo>
                  <a:lnTo>
                    <a:pt x="9" y="89"/>
                  </a:lnTo>
                  <a:lnTo>
                    <a:pt x="33" y="87"/>
                  </a:lnTo>
                  <a:lnTo>
                    <a:pt x="59" y="82"/>
                  </a:lnTo>
                  <a:lnTo>
                    <a:pt x="80" y="75"/>
                  </a:lnTo>
                  <a:lnTo>
                    <a:pt x="99" y="69"/>
                  </a:lnTo>
                  <a:lnTo>
                    <a:pt x="112" y="64"/>
                  </a:lnTo>
                  <a:lnTo>
                    <a:pt x="115" y="62"/>
                  </a:lnTo>
                  <a:lnTo>
                    <a:pt x="117" y="61"/>
                  </a:lnTo>
                  <a:lnTo>
                    <a:pt x="113" y="0"/>
                  </a:lnTo>
                  <a:lnTo>
                    <a:pt x="11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68">
              <a:extLst>
                <a:ext uri="{FF2B5EF4-FFF2-40B4-BE49-F238E27FC236}">
                  <a16:creationId xmlns:a16="http://schemas.microsoft.com/office/drawing/2014/main" xmlns="" id="{D62088F5-F1FB-4AA7-AAB6-46048CFAF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1" y="1212850"/>
              <a:ext cx="185738" cy="141288"/>
            </a:xfrm>
            <a:custGeom>
              <a:avLst/>
              <a:gdLst>
                <a:gd name="T0" fmla="*/ 7 w 117"/>
                <a:gd name="T1" fmla="*/ 1 h 89"/>
                <a:gd name="T2" fmla="*/ 26 w 117"/>
                <a:gd name="T3" fmla="*/ 10 h 89"/>
                <a:gd name="T4" fmla="*/ 50 w 117"/>
                <a:gd name="T5" fmla="*/ 17 h 89"/>
                <a:gd name="T6" fmla="*/ 73 w 117"/>
                <a:gd name="T7" fmla="*/ 22 h 89"/>
                <a:gd name="T8" fmla="*/ 94 w 117"/>
                <a:gd name="T9" fmla="*/ 26 h 89"/>
                <a:gd name="T10" fmla="*/ 108 w 117"/>
                <a:gd name="T11" fmla="*/ 28 h 89"/>
                <a:gd name="T12" fmla="*/ 115 w 117"/>
                <a:gd name="T13" fmla="*/ 28 h 89"/>
                <a:gd name="T14" fmla="*/ 117 w 117"/>
                <a:gd name="T15" fmla="*/ 29 h 89"/>
                <a:gd name="T16" fmla="*/ 117 w 117"/>
                <a:gd name="T17" fmla="*/ 31 h 89"/>
                <a:gd name="T18" fmla="*/ 115 w 117"/>
                <a:gd name="T19" fmla="*/ 31 h 89"/>
                <a:gd name="T20" fmla="*/ 115 w 117"/>
                <a:gd name="T21" fmla="*/ 33 h 89"/>
                <a:gd name="T22" fmla="*/ 108 w 117"/>
                <a:gd name="T23" fmla="*/ 31 h 89"/>
                <a:gd name="T24" fmla="*/ 94 w 117"/>
                <a:gd name="T25" fmla="*/ 29 h 89"/>
                <a:gd name="T26" fmla="*/ 73 w 117"/>
                <a:gd name="T27" fmla="*/ 28 h 89"/>
                <a:gd name="T28" fmla="*/ 50 w 117"/>
                <a:gd name="T29" fmla="*/ 22 h 89"/>
                <a:gd name="T30" fmla="*/ 27 w 117"/>
                <a:gd name="T31" fmla="*/ 15 h 89"/>
                <a:gd name="T32" fmla="*/ 7 w 117"/>
                <a:gd name="T33" fmla="*/ 8 h 89"/>
                <a:gd name="T34" fmla="*/ 7 w 117"/>
                <a:gd name="T35" fmla="*/ 15 h 89"/>
                <a:gd name="T36" fmla="*/ 5 w 117"/>
                <a:gd name="T37" fmla="*/ 28 h 89"/>
                <a:gd name="T38" fmla="*/ 5 w 117"/>
                <a:gd name="T39" fmla="*/ 42 h 89"/>
                <a:gd name="T40" fmla="*/ 3 w 117"/>
                <a:gd name="T41" fmla="*/ 52 h 89"/>
                <a:gd name="T42" fmla="*/ 3 w 117"/>
                <a:gd name="T43" fmla="*/ 59 h 89"/>
                <a:gd name="T44" fmla="*/ 14 w 117"/>
                <a:gd name="T45" fmla="*/ 62 h 89"/>
                <a:gd name="T46" fmla="*/ 31 w 117"/>
                <a:gd name="T47" fmla="*/ 69 h 89"/>
                <a:gd name="T48" fmla="*/ 54 w 117"/>
                <a:gd name="T49" fmla="*/ 75 h 89"/>
                <a:gd name="T50" fmla="*/ 80 w 117"/>
                <a:gd name="T51" fmla="*/ 82 h 89"/>
                <a:gd name="T52" fmla="*/ 108 w 117"/>
                <a:gd name="T53" fmla="*/ 85 h 89"/>
                <a:gd name="T54" fmla="*/ 110 w 117"/>
                <a:gd name="T55" fmla="*/ 85 h 89"/>
                <a:gd name="T56" fmla="*/ 110 w 117"/>
                <a:gd name="T57" fmla="*/ 87 h 89"/>
                <a:gd name="T58" fmla="*/ 110 w 117"/>
                <a:gd name="T59" fmla="*/ 87 h 89"/>
                <a:gd name="T60" fmla="*/ 110 w 117"/>
                <a:gd name="T61" fmla="*/ 89 h 89"/>
                <a:gd name="T62" fmla="*/ 108 w 117"/>
                <a:gd name="T63" fmla="*/ 89 h 89"/>
                <a:gd name="T64" fmla="*/ 82 w 117"/>
                <a:gd name="T65" fmla="*/ 87 h 89"/>
                <a:gd name="T66" fmla="*/ 57 w 117"/>
                <a:gd name="T67" fmla="*/ 82 h 89"/>
                <a:gd name="T68" fmla="*/ 34 w 117"/>
                <a:gd name="T69" fmla="*/ 75 h 89"/>
                <a:gd name="T70" fmla="*/ 17 w 117"/>
                <a:gd name="T71" fmla="*/ 69 h 89"/>
                <a:gd name="T72" fmla="*/ 5 w 117"/>
                <a:gd name="T73" fmla="*/ 64 h 89"/>
                <a:gd name="T74" fmla="*/ 0 w 117"/>
                <a:gd name="T75" fmla="*/ 62 h 89"/>
                <a:gd name="T76" fmla="*/ 0 w 117"/>
                <a:gd name="T77" fmla="*/ 61 h 89"/>
                <a:gd name="T78" fmla="*/ 3 w 117"/>
                <a:gd name="T79" fmla="*/ 0 h 89"/>
                <a:gd name="T80" fmla="*/ 7 w 117"/>
                <a:gd name="T81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7" h="89">
                  <a:moveTo>
                    <a:pt x="7" y="1"/>
                  </a:moveTo>
                  <a:lnTo>
                    <a:pt x="26" y="10"/>
                  </a:lnTo>
                  <a:lnTo>
                    <a:pt x="50" y="17"/>
                  </a:lnTo>
                  <a:lnTo>
                    <a:pt x="73" y="22"/>
                  </a:lnTo>
                  <a:lnTo>
                    <a:pt x="94" y="26"/>
                  </a:lnTo>
                  <a:lnTo>
                    <a:pt x="108" y="28"/>
                  </a:lnTo>
                  <a:lnTo>
                    <a:pt x="115" y="28"/>
                  </a:lnTo>
                  <a:lnTo>
                    <a:pt x="117" y="29"/>
                  </a:lnTo>
                  <a:lnTo>
                    <a:pt x="117" y="31"/>
                  </a:lnTo>
                  <a:lnTo>
                    <a:pt x="115" y="31"/>
                  </a:lnTo>
                  <a:lnTo>
                    <a:pt x="115" y="33"/>
                  </a:lnTo>
                  <a:lnTo>
                    <a:pt x="108" y="31"/>
                  </a:lnTo>
                  <a:lnTo>
                    <a:pt x="94" y="29"/>
                  </a:lnTo>
                  <a:lnTo>
                    <a:pt x="73" y="28"/>
                  </a:lnTo>
                  <a:lnTo>
                    <a:pt x="50" y="22"/>
                  </a:lnTo>
                  <a:lnTo>
                    <a:pt x="27" y="15"/>
                  </a:lnTo>
                  <a:lnTo>
                    <a:pt x="7" y="8"/>
                  </a:lnTo>
                  <a:lnTo>
                    <a:pt x="7" y="15"/>
                  </a:lnTo>
                  <a:lnTo>
                    <a:pt x="5" y="28"/>
                  </a:lnTo>
                  <a:lnTo>
                    <a:pt x="5" y="42"/>
                  </a:lnTo>
                  <a:lnTo>
                    <a:pt x="3" y="52"/>
                  </a:lnTo>
                  <a:lnTo>
                    <a:pt x="3" y="59"/>
                  </a:lnTo>
                  <a:lnTo>
                    <a:pt x="14" y="62"/>
                  </a:lnTo>
                  <a:lnTo>
                    <a:pt x="31" y="69"/>
                  </a:lnTo>
                  <a:lnTo>
                    <a:pt x="54" y="75"/>
                  </a:lnTo>
                  <a:lnTo>
                    <a:pt x="80" y="82"/>
                  </a:lnTo>
                  <a:lnTo>
                    <a:pt x="108" y="85"/>
                  </a:lnTo>
                  <a:lnTo>
                    <a:pt x="110" y="85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9"/>
                  </a:lnTo>
                  <a:lnTo>
                    <a:pt x="108" y="89"/>
                  </a:lnTo>
                  <a:lnTo>
                    <a:pt x="82" y="87"/>
                  </a:lnTo>
                  <a:lnTo>
                    <a:pt x="57" y="82"/>
                  </a:lnTo>
                  <a:lnTo>
                    <a:pt x="34" y="75"/>
                  </a:lnTo>
                  <a:lnTo>
                    <a:pt x="17" y="69"/>
                  </a:lnTo>
                  <a:lnTo>
                    <a:pt x="5" y="64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3" y="0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69">
              <a:extLst>
                <a:ext uri="{FF2B5EF4-FFF2-40B4-BE49-F238E27FC236}">
                  <a16:creationId xmlns:a16="http://schemas.microsoft.com/office/drawing/2014/main" xmlns="" id="{4635C115-59DC-4390-8FC1-7469C1C673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9638" y="1071563"/>
              <a:ext cx="68263" cy="120650"/>
            </a:xfrm>
            <a:custGeom>
              <a:avLst/>
              <a:gdLst>
                <a:gd name="T0" fmla="*/ 17 w 43"/>
                <a:gd name="T1" fmla="*/ 66 h 76"/>
                <a:gd name="T2" fmla="*/ 12 w 43"/>
                <a:gd name="T3" fmla="*/ 62 h 76"/>
                <a:gd name="T4" fmla="*/ 12 w 43"/>
                <a:gd name="T5" fmla="*/ 57 h 76"/>
                <a:gd name="T6" fmla="*/ 17 w 43"/>
                <a:gd name="T7" fmla="*/ 55 h 76"/>
                <a:gd name="T8" fmla="*/ 27 w 43"/>
                <a:gd name="T9" fmla="*/ 55 h 76"/>
                <a:gd name="T10" fmla="*/ 29 w 43"/>
                <a:gd name="T11" fmla="*/ 61 h 76"/>
                <a:gd name="T12" fmla="*/ 27 w 43"/>
                <a:gd name="T13" fmla="*/ 64 h 76"/>
                <a:gd name="T14" fmla="*/ 17 w 43"/>
                <a:gd name="T15" fmla="*/ 22 h 76"/>
                <a:gd name="T16" fmla="*/ 29 w 43"/>
                <a:gd name="T17" fmla="*/ 22 h 76"/>
                <a:gd name="T18" fmla="*/ 33 w 43"/>
                <a:gd name="T19" fmla="*/ 28 h 76"/>
                <a:gd name="T20" fmla="*/ 29 w 43"/>
                <a:gd name="T21" fmla="*/ 31 h 76"/>
                <a:gd name="T22" fmla="*/ 17 w 43"/>
                <a:gd name="T23" fmla="*/ 31 h 76"/>
                <a:gd name="T24" fmla="*/ 13 w 43"/>
                <a:gd name="T25" fmla="*/ 29 h 76"/>
                <a:gd name="T26" fmla="*/ 13 w 43"/>
                <a:gd name="T27" fmla="*/ 24 h 76"/>
                <a:gd name="T28" fmla="*/ 17 w 43"/>
                <a:gd name="T29" fmla="*/ 22 h 76"/>
                <a:gd name="T30" fmla="*/ 13 w 43"/>
                <a:gd name="T31" fmla="*/ 47 h 76"/>
                <a:gd name="T32" fmla="*/ 12 w 43"/>
                <a:gd name="T33" fmla="*/ 43 h 76"/>
                <a:gd name="T34" fmla="*/ 12 w 43"/>
                <a:gd name="T35" fmla="*/ 41 h 76"/>
                <a:gd name="T36" fmla="*/ 13 w 43"/>
                <a:gd name="T37" fmla="*/ 38 h 76"/>
                <a:gd name="T38" fmla="*/ 17 w 43"/>
                <a:gd name="T39" fmla="*/ 38 h 76"/>
                <a:gd name="T40" fmla="*/ 36 w 43"/>
                <a:gd name="T41" fmla="*/ 36 h 76"/>
                <a:gd name="T42" fmla="*/ 41 w 43"/>
                <a:gd name="T43" fmla="*/ 33 h 76"/>
                <a:gd name="T44" fmla="*/ 43 w 43"/>
                <a:gd name="T45" fmla="*/ 26 h 76"/>
                <a:gd name="T46" fmla="*/ 43 w 43"/>
                <a:gd name="T47" fmla="*/ 24 h 76"/>
                <a:gd name="T48" fmla="*/ 41 w 43"/>
                <a:gd name="T49" fmla="*/ 17 h 76"/>
                <a:gd name="T50" fmla="*/ 38 w 43"/>
                <a:gd name="T51" fmla="*/ 15 h 76"/>
                <a:gd name="T52" fmla="*/ 31 w 43"/>
                <a:gd name="T53" fmla="*/ 14 h 76"/>
                <a:gd name="T54" fmla="*/ 24 w 43"/>
                <a:gd name="T55" fmla="*/ 14 h 76"/>
                <a:gd name="T56" fmla="*/ 19 w 43"/>
                <a:gd name="T57" fmla="*/ 15 h 76"/>
                <a:gd name="T58" fmla="*/ 13 w 43"/>
                <a:gd name="T59" fmla="*/ 14 h 76"/>
                <a:gd name="T60" fmla="*/ 13 w 43"/>
                <a:gd name="T61" fmla="*/ 10 h 76"/>
                <a:gd name="T62" fmla="*/ 13 w 43"/>
                <a:gd name="T63" fmla="*/ 5 h 76"/>
                <a:gd name="T64" fmla="*/ 10 w 43"/>
                <a:gd name="T65" fmla="*/ 1 h 76"/>
                <a:gd name="T66" fmla="*/ 6 w 43"/>
                <a:gd name="T67" fmla="*/ 0 h 76"/>
                <a:gd name="T68" fmla="*/ 5 w 43"/>
                <a:gd name="T69" fmla="*/ 1 h 76"/>
                <a:gd name="T70" fmla="*/ 1 w 43"/>
                <a:gd name="T71" fmla="*/ 5 h 76"/>
                <a:gd name="T72" fmla="*/ 0 w 43"/>
                <a:gd name="T73" fmla="*/ 10 h 76"/>
                <a:gd name="T74" fmla="*/ 0 w 43"/>
                <a:gd name="T75" fmla="*/ 14 h 76"/>
                <a:gd name="T76" fmla="*/ 0 w 43"/>
                <a:gd name="T77" fmla="*/ 62 h 76"/>
                <a:gd name="T78" fmla="*/ 0 w 43"/>
                <a:gd name="T79" fmla="*/ 68 h 76"/>
                <a:gd name="T80" fmla="*/ 1 w 43"/>
                <a:gd name="T81" fmla="*/ 75 h 76"/>
                <a:gd name="T82" fmla="*/ 6 w 43"/>
                <a:gd name="T83" fmla="*/ 76 h 76"/>
                <a:gd name="T84" fmla="*/ 12 w 43"/>
                <a:gd name="T85" fmla="*/ 76 h 76"/>
                <a:gd name="T86" fmla="*/ 13 w 43"/>
                <a:gd name="T87" fmla="*/ 75 h 76"/>
                <a:gd name="T88" fmla="*/ 31 w 43"/>
                <a:gd name="T89" fmla="*/ 75 h 76"/>
                <a:gd name="T90" fmla="*/ 38 w 43"/>
                <a:gd name="T91" fmla="*/ 71 h 76"/>
                <a:gd name="T92" fmla="*/ 40 w 43"/>
                <a:gd name="T93" fmla="*/ 66 h 76"/>
                <a:gd name="T94" fmla="*/ 41 w 43"/>
                <a:gd name="T95" fmla="*/ 62 h 76"/>
                <a:gd name="T96" fmla="*/ 41 w 43"/>
                <a:gd name="T97" fmla="*/ 55 h 76"/>
                <a:gd name="T98" fmla="*/ 40 w 43"/>
                <a:gd name="T99" fmla="*/ 54 h 76"/>
                <a:gd name="T100" fmla="*/ 36 w 43"/>
                <a:gd name="T101" fmla="*/ 47 h 76"/>
                <a:gd name="T102" fmla="*/ 27 w 43"/>
                <a:gd name="T103" fmla="*/ 45 h 76"/>
                <a:gd name="T104" fmla="*/ 20 w 43"/>
                <a:gd name="T105" fmla="*/ 45 h 76"/>
                <a:gd name="T106" fmla="*/ 17 w 43"/>
                <a:gd name="T107" fmla="*/ 4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3" h="76">
                  <a:moveTo>
                    <a:pt x="24" y="66"/>
                  </a:moveTo>
                  <a:lnTo>
                    <a:pt x="17" y="66"/>
                  </a:lnTo>
                  <a:lnTo>
                    <a:pt x="13" y="64"/>
                  </a:lnTo>
                  <a:lnTo>
                    <a:pt x="12" y="62"/>
                  </a:lnTo>
                  <a:lnTo>
                    <a:pt x="12" y="61"/>
                  </a:lnTo>
                  <a:lnTo>
                    <a:pt x="12" y="57"/>
                  </a:lnTo>
                  <a:lnTo>
                    <a:pt x="13" y="55"/>
                  </a:lnTo>
                  <a:lnTo>
                    <a:pt x="17" y="55"/>
                  </a:lnTo>
                  <a:lnTo>
                    <a:pt x="24" y="55"/>
                  </a:lnTo>
                  <a:lnTo>
                    <a:pt x="27" y="55"/>
                  </a:lnTo>
                  <a:lnTo>
                    <a:pt x="29" y="57"/>
                  </a:lnTo>
                  <a:lnTo>
                    <a:pt x="29" y="61"/>
                  </a:lnTo>
                  <a:lnTo>
                    <a:pt x="29" y="62"/>
                  </a:lnTo>
                  <a:lnTo>
                    <a:pt x="27" y="64"/>
                  </a:lnTo>
                  <a:lnTo>
                    <a:pt x="24" y="66"/>
                  </a:lnTo>
                  <a:close/>
                  <a:moveTo>
                    <a:pt x="17" y="22"/>
                  </a:moveTo>
                  <a:lnTo>
                    <a:pt x="26" y="22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3" y="28"/>
                  </a:lnTo>
                  <a:lnTo>
                    <a:pt x="31" y="29"/>
                  </a:lnTo>
                  <a:lnTo>
                    <a:pt x="29" y="31"/>
                  </a:lnTo>
                  <a:lnTo>
                    <a:pt x="26" y="31"/>
                  </a:lnTo>
                  <a:lnTo>
                    <a:pt x="17" y="31"/>
                  </a:lnTo>
                  <a:lnTo>
                    <a:pt x="15" y="31"/>
                  </a:lnTo>
                  <a:lnTo>
                    <a:pt x="13" y="29"/>
                  </a:lnTo>
                  <a:lnTo>
                    <a:pt x="12" y="28"/>
                  </a:lnTo>
                  <a:lnTo>
                    <a:pt x="13" y="24"/>
                  </a:lnTo>
                  <a:lnTo>
                    <a:pt x="15" y="22"/>
                  </a:lnTo>
                  <a:lnTo>
                    <a:pt x="17" y="22"/>
                  </a:lnTo>
                  <a:close/>
                  <a:moveTo>
                    <a:pt x="17" y="47"/>
                  </a:moveTo>
                  <a:lnTo>
                    <a:pt x="13" y="47"/>
                  </a:lnTo>
                  <a:lnTo>
                    <a:pt x="12" y="45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3" y="38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36" y="36"/>
                  </a:lnTo>
                  <a:lnTo>
                    <a:pt x="40" y="34"/>
                  </a:lnTo>
                  <a:lnTo>
                    <a:pt x="41" y="33"/>
                  </a:lnTo>
                  <a:lnTo>
                    <a:pt x="43" y="29"/>
                  </a:lnTo>
                  <a:lnTo>
                    <a:pt x="43" y="26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19"/>
                  </a:lnTo>
                  <a:lnTo>
                    <a:pt x="41" y="17"/>
                  </a:lnTo>
                  <a:lnTo>
                    <a:pt x="40" y="15"/>
                  </a:lnTo>
                  <a:lnTo>
                    <a:pt x="38" y="15"/>
                  </a:lnTo>
                  <a:lnTo>
                    <a:pt x="34" y="14"/>
                  </a:lnTo>
                  <a:lnTo>
                    <a:pt x="31" y="14"/>
                  </a:lnTo>
                  <a:lnTo>
                    <a:pt x="27" y="14"/>
                  </a:lnTo>
                  <a:lnTo>
                    <a:pt x="24" y="14"/>
                  </a:lnTo>
                  <a:lnTo>
                    <a:pt x="20" y="15"/>
                  </a:lnTo>
                  <a:lnTo>
                    <a:pt x="19" y="15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3" y="5"/>
                  </a:lnTo>
                  <a:lnTo>
                    <a:pt x="12" y="3"/>
                  </a:lnTo>
                  <a:lnTo>
                    <a:pt x="10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1" y="71"/>
                  </a:lnTo>
                  <a:lnTo>
                    <a:pt x="1" y="75"/>
                  </a:lnTo>
                  <a:lnTo>
                    <a:pt x="5" y="75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3" y="76"/>
                  </a:lnTo>
                  <a:lnTo>
                    <a:pt x="13" y="75"/>
                  </a:lnTo>
                  <a:lnTo>
                    <a:pt x="26" y="75"/>
                  </a:lnTo>
                  <a:lnTo>
                    <a:pt x="31" y="75"/>
                  </a:lnTo>
                  <a:lnTo>
                    <a:pt x="34" y="73"/>
                  </a:lnTo>
                  <a:lnTo>
                    <a:pt x="38" y="71"/>
                  </a:lnTo>
                  <a:lnTo>
                    <a:pt x="40" y="68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1" y="62"/>
                  </a:lnTo>
                  <a:lnTo>
                    <a:pt x="41" y="59"/>
                  </a:lnTo>
                  <a:lnTo>
                    <a:pt x="41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6" y="47"/>
                  </a:lnTo>
                  <a:lnTo>
                    <a:pt x="33" y="47"/>
                  </a:lnTo>
                  <a:lnTo>
                    <a:pt x="27" y="45"/>
                  </a:lnTo>
                  <a:lnTo>
                    <a:pt x="24" y="45"/>
                  </a:lnTo>
                  <a:lnTo>
                    <a:pt x="20" y="45"/>
                  </a:lnTo>
                  <a:lnTo>
                    <a:pt x="19" y="47"/>
                  </a:lnTo>
                  <a:lnTo>
                    <a:pt x="17" y="4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70">
              <a:extLst>
                <a:ext uri="{FF2B5EF4-FFF2-40B4-BE49-F238E27FC236}">
                  <a16:creationId xmlns:a16="http://schemas.microsoft.com/office/drawing/2014/main" xmlns="" id="{7967D3F6-06C0-468D-8028-6237A749F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076" y="1087438"/>
              <a:ext cx="115888" cy="111125"/>
            </a:xfrm>
            <a:custGeom>
              <a:avLst/>
              <a:gdLst>
                <a:gd name="T0" fmla="*/ 59 w 73"/>
                <a:gd name="T1" fmla="*/ 0 h 70"/>
                <a:gd name="T2" fmla="*/ 63 w 73"/>
                <a:gd name="T3" fmla="*/ 2 h 70"/>
                <a:gd name="T4" fmla="*/ 66 w 73"/>
                <a:gd name="T5" fmla="*/ 4 h 70"/>
                <a:gd name="T6" fmla="*/ 68 w 73"/>
                <a:gd name="T7" fmla="*/ 7 h 70"/>
                <a:gd name="T8" fmla="*/ 66 w 73"/>
                <a:gd name="T9" fmla="*/ 12 h 70"/>
                <a:gd name="T10" fmla="*/ 59 w 73"/>
                <a:gd name="T11" fmla="*/ 16 h 70"/>
                <a:gd name="T12" fmla="*/ 49 w 73"/>
                <a:gd name="T13" fmla="*/ 16 h 70"/>
                <a:gd name="T14" fmla="*/ 45 w 73"/>
                <a:gd name="T15" fmla="*/ 16 h 70"/>
                <a:gd name="T16" fmla="*/ 45 w 73"/>
                <a:gd name="T17" fmla="*/ 21 h 70"/>
                <a:gd name="T18" fmla="*/ 45 w 73"/>
                <a:gd name="T19" fmla="*/ 23 h 70"/>
                <a:gd name="T20" fmla="*/ 47 w 73"/>
                <a:gd name="T21" fmla="*/ 24 h 70"/>
                <a:gd name="T22" fmla="*/ 51 w 73"/>
                <a:gd name="T23" fmla="*/ 26 h 70"/>
                <a:gd name="T24" fmla="*/ 57 w 73"/>
                <a:gd name="T25" fmla="*/ 26 h 70"/>
                <a:gd name="T26" fmla="*/ 64 w 73"/>
                <a:gd name="T27" fmla="*/ 30 h 70"/>
                <a:gd name="T28" fmla="*/ 70 w 73"/>
                <a:gd name="T29" fmla="*/ 33 h 70"/>
                <a:gd name="T30" fmla="*/ 71 w 73"/>
                <a:gd name="T31" fmla="*/ 37 h 70"/>
                <a:gd name="T32" fmla="*/ 73 w 73"/>
                <a:gd name="T33" fmla="*/ 44 h 70"/>
                <a:gd name="T34" fmla="*/ 71 w 73"/>
                <a:gd name="T35" fmla="*/ 56 h 70"/>
                <a:gd name="T36" fmla="*/ 70 w 73"/>
                <a:gd name="T37" fmla="*/ 58 h 70"/>
                <a:gd name="T38" fmla="*/ 68 w 73"/>
                <a:gd name="T39" fmla="*/ 61 h 70"/>
                <a:gd name="T40" fmla="*/ 63 w 73"/>
                <a:gd name="T41" fmla="*/ 59 h 70"/>
                <a:gd name="T42" fmla="*/ 59 w 73"/>
                <a:gd name="T43" fmla="*/ 47 h 70"/>
                <a:gd name="T44" fmla="*/ 57 w 73"/>
                <a:gd name="T45" fmla="*/ 42 h 70"/>
                <a:gd name="T46" fmla="*/ 54 w 73"/>
                <a:gd name="T47" fmla="*/ 38 h 70"/>
                <a:gd name="T48" fmla="*/ 51 w 73"/>
                <a:gd name="T49" fmla="*/ 38 h 70"/>
                <a:gd name="T50" fmla="*/ 47 w 73"/>
                <a:gd name="T51" fmla="*/ 38 h 70"/>
                <a:gd name="T52" fmla="*/ 45 w 73"/>
                <a:gd name="T53" fmla="*/ 42 h 70"/>
                <a:gd name="T54" fmla="*/ 44 w 73"/>
                <a:gd name="T55" fmla="*/ 61 h 70"/>
                <a:gd name="T56" fmla="*/ 42 w 73"/>
                <a:gd name="T57" fmla="*/ 65 h 70"/>
                <a:gd name="T58" fmla="*/ 38 w 73"/>
                <a:gd name="T59" fmla="*/ 68 h 70"/>
                <a:gd name="T60" fmla="*/ 37 w 73"/>
                <a:gd name="T61" fmla="*/ 70 h 70"/>
                <a:gd name="T62" fmla="*/ 33 w 73"/>
                <a:gd name="T63" fmla="*/ 70 h 70"/>
                <a:gd name="T64" fmla="*/ 30 w 73"/>
                <a:gd name="T65" fmla="*/ 66 h 70"/>
                <a:gd name="T66" fmla="*/ 28 w 73"/>
                <a:gd name="T67" fmla="*/ 58 h 70"/>
                <a:gd name="T68" fmla="*/ 28 w 73"/>
                <a:gd name="T69" fmla="*/ 44 h 70"/>
                <a:gd name="T70" fmla="*/ 28 w 73"/>
                <a:gd name="T71" fmla="*/ 42 h 70"/>
                <a:gd name="T72" fmla="*/ 24 w 73"/>
                <a:gd name="T73" fmla="*/ 38 h 70"/>
                <a:gd name="T74" fmla="*/ 21 w 73"/>
                <a:gd name="T75" fmla="*/ 38 h 70"/>
                <a:gd name="T76" fmla="*/ 17 w 73"/>
                <a:gd name="T77" fmla="*/ 38 h 70"/>
                <a:gd name="T78" fmla="*/ 14 w 73"/>
                <a:gd name="T79" fmla="*/ 42 h 70"/>
                <a:gd name="T80" fmla="*/ 12 w 73"/>
                <a:gd name="T81" fmla="*/ 49 h 70"/>
                <a:gd name="T82" fmla="*/ 12 w 73"/>
                <a:gd name="T83" fmla="*/ 56 h 70"/>
                <a:gd name="T84" fmla="*/ 10 w 73"/>
                <a:gd name="T85" fmla="*/ 59 h 70"/>
                <a:gd name="T86" fmla="*/ 7 w 73"/>
                <a:gd name="T87" fmla="*/ 61 h 70"/>
                <a:gd name="T88" fmla="*/ 5 w 73"/>
                <a:gd name="T89" fmla="*/ 61 h 70"/>
                <a:gd name="T90" fmla="*/ 2 w 73"/>
                <a:gd name="T91" fmla="*/ 59 h 70"/>
                <a:gd name="T92" fmla="*/ 0 w 73"/>
                <a:gd name="T93" fmla="*/ 52 h 70"/>
                <a:gd name="T94" fmla="*/ 0 w 73"/>
                <a:gd name="T95" fmla="*/ 37 h 70"/>
                <a:gd name="T96" fmla="*/ 2 w 73"/>
                <a:gd name="T97" fmla="*/ 33 h 70"/>
                <a:gd name="T98" fmla="*/ 7 w 73"/>
                <a:gd name="T99" fmla="*/ 28 h 70"/>
                <a:gd name="T100" fmla="*/ 17 w 73"/>
                <a:gd name="T101" fmla="*/ 28 h 70"/>
                <a:gd name="T102" fmla="*/ 21 w 73"/>
                <a:gd name="T103" fmla="*/ 28 h 70"/>
                <a:gd name="T104" fmla="*/ 24 w 73"/>
                <a:gd name="T105" fmla="*/ 26 h 70"/>
                <a:gd name="T106" fmla="*/ 28 w 73"/>
                <a:gd name="T107" fmla="*/ 21 h 70"/>
                <a:gd name="T108" fmla="*/ 26 w 73"/>
                <a:gd name="T109" fmla="*/ 18 h 70"/>
                <a:gd name="T110" fmla="*/ 23 w 73"/>
                <a:gd name="T111" fmla="*/ 16 h 70"/>
                <a:gd name="T112" fmla="*/ 9 w 73"/>
                <a:gd name="T113" fmla="*/ 14 h 70"/>
                <a:gd name="T114" fmla="*/ 7 w 73"/>
                <a:gd name="T115" fmla="*/ 14 h 70"/>
                <a:gd name="T116" fmla="*/ 3 w 73"/>
                <a:gd name="T117" fmla="*/ 11 h 70"/>
                <a:gd name="T118" fmla="*/ 3 w 73"/>
                <a:gd name="T119" fmla="*/ 7 h 70"/>
                <a:gd name="T120" fmla="*/ 3 w 73"/>
                <a:gd name="T121" fmla="*/ 4 h 70"/>
                <a:gd name="T122" fmla="*/ 9 w 73"/>
                <a:gd name="T123" fmla="*/ 0 h 70"/>
                <a:gd name="T124" fmla="*/ 17 w 73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" h="70">
                  <a:moveTo>
                    <a:pt x="17" y="0"/>
                  </a:moveTo>
                  <a:lnTo>
                    <a:pt x="59" y="0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6" y="9"/>
                  </a:lnTo>
                  <a:lnTo>
                    <a:pt x="66" y="12"/>
                  </a:lnTo>
                  <a:lnTo>
                    <a:pt x="63" y="14"/>
                  </a:lnTo>
                  <a:lnTo>
                    <a:pt x="5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7" y="24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54" y="26"/>
                  </a:lnTo>
                  <a:lnTo>
                    <a:pt x="57" y="26"/>
                  </a:lnTo>
                  <a:lnTo>
                    <a:pt x="61" y="28"/>
                  </a:lnTo>
                  <a:lnTo>
                    <a:pt x="64" y="30"/>
                  </a:lnTo>
                  <a:lnTo>
                    <a:pt x="68" y="31"/>
                  </a:lnTo>
                  <a:lnTo>
                    <a:pt x="70" y="33"/>
                  </a:lnTo>
                  <a:lnTo>
                    <a:pt x="70" y="35"/>
                  </a:lnTo>
                  <a:lnTo>
                    <a:pt x="71" y="37"/>
                  </a:lnTo>
                  <a:lnTo>
                    <a:pt x="73" y="40"/>
                  </a:lnTo>
                  <a:lnTo>
                    <a:pt x="73" y="44"/>
                  </a:lnTo>
                  <a:lnTo>
                    <a:pt x="73" y="49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0" y="58"/>
                  </a:lnTo>
                  <a:lnTo>
                    <a:pt x="70" y="59"/>
                  </a:lnTo>
                  <a:lnTo>
                    <a:pt x="68" y="61"/>
                  </a:lnTo>
                  <a:lnTo>
                    <a:pt x="66" y="61"/>
                  </a:lnTo>
                  <a:lnTo>
                    <a:pt x="63" y="59"/>
                  </a:lnTo>
                  <a:lnTo>
                    <a:pt x="61" y="56"/>
                  </a:lnTo>
                  <a:lnTo>
                    <a:pt x="59" y="47"/>
                  </a:lnTo>
                  <a:lnTo>
                    <a:pt x="59" y="44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4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49" y="38"/>
                  </a:lnTo>
                  <a:lnTo>
                    <a:pt x="47" y="38"/>
                  </a:lnTo>
                  <a:lnTo>
                    <a:pt x="47" y="40"/>
                  </a:lnTo>
                  <a:lnTo>
                    <a:pt x="45" y="42"/>
                  </a:lnTo>
                  <a:lnTo>
                    <a:pt x="45" y="45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2" y="65"/>
                  </a:lnTo>
                  <a:lnTo>
                    <a:pt x="40" y="66"/>
                  </a:lnTo>
                  <a:lnTo>
                    <a:pt x="38" y="68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35" y="70"/>
                  </a:lnTo>
                  <a:lnTo>
                    <a:pt x="33" y="70"/>
                  </a:lnTo>
                  <a:lnTo>
                    <a:pt x="31" y="68"/>
                  </a:lnTo>
                  <a:lnTo>
                    <a:pt x="30" y="66"/>
                  </a:lnTo>
                  <a:lnTo>
                    <a:pt x="28" y="63"/>
                  </a:lnTo>
                  <a:lnTo>
                    <a:pt x="28" y="58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6" y="40"/>
                  </a:lnTo>
                  <a:lnTo>
                    <a:pt x="24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6" y="40"/>
                  </a:lnTo>
                  <a:lnTo>
                    <a:pt x="14" y="42"/>
                  </a:lnTo>
                  <a:lnTo>
                    <a:pt x="14" y="45"/>
                  </a:lnTo>
                  <a:lnTo>
                    <a:pt x="12" y="49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9" y="61"/>
                  </a:lnTo>
                  <a:lnTo>
                    <a:pt x="7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2" y="59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7" y="28"/>
                  </a:lnTo>
                  <a:lnTo>
                    <a:pt x="10" y="28"/>
                  </a:lnTo>
                  <a:lnTo>
                    <a:pt x="17" y="28"/>
                  </a:lnTo>
                  <a:lnTo>
                    <a:pt x="19" y="28"/>
                  </a:lnTo>
                  <a:lnTo>
                    <a:pt x="21" y="28"/>
                  </a:lnTo>
                  <a:lnTo>
                    <a:pt x="23" y="28"/>
                  </a:lnTo>
                  <a:lnTo>
                    <a:pt x="24" y="26"/>
                  </a:lnTo>
                  <a:lnTo>
                    <a:pt x="26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6" y="18"/>
                  </a:lnTo>
                  <a:lnTo>
                    <a:pt x="24" y="16"/>
                  </a:lnTo>
                  <a:lnTo>
                    <a:pt x="23" y="16"/>
                  </a:lnTo>
                  <a:lnTo>
                    <a:pt x="1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7" y="14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5"/>
                  </a:lnTo>
                  <a:lnTo>
                    <a:pt x="3" y="4"/>
                  </a:lnTo>
                  <a:lnTo>
                    <a:pt x="5" y="2"/>
                  </a:lnTo>
                  <a:lnTo>
                    <a:pt x="9" y="0"/>
                  </a:lnTo>
                  <a:lnTo>
                    <a:pt x="14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71">
              <a:extLst>
                <a:ext uri="{FF2B5EF4-FFF2-40B4-BE49-F238E27FC236}">
                  <a16:creationId xmlns:a16="http://schemas.microsoft.com/office/drawing/2014/main" xmlns="" id="{99E483F2-4132-4EE0-9FA6-A91F8FBF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217613"/>
              <a:ext cx="249238" cy="152400"/>
            </a:xfrm>
            <a:custGeom>
              <a:avLst/>
              <a:gdLst>
                <a:gd name="T0" fmla="*/ 63 w 157"/>
                <a:gd name="T1" fmla="*/ 12 h 96"/>
                <a:gd name="T2" fmla="*/ 68 w 157"/>
                <a:gd name="T3" fmla="*/ 5 h 96"/>
                <a:gd name="T4" fmla="*/ 77 w 157"/>
                <a:gd name="T5" fmla="*/ 0 h 96"/>
                <a:gd name="T6" fmla="*/ 82 w 157"/>
                <a:gd name="T7" fmla="*/ 2 h 96"/>
                <a:gd name="T8" fmla="*/ 92 w 157"/>
                <a:gd name="T9" fmla="*/ 14 h 96"/>
                <a:gd name="T10" fmla="*/ 125 w 157"/>
                <a:gd name="T11" fmla="*/ 14 h 96"/>
                <a:gd name="T12" fmla="*/ 134 w 157"/>
                <a:gd name="T13" fmla="*/ 16 h 96"/>
                <a:gd name="T14" fmla="*/ 141 w 157"/>
                <a:gd name="T15" fmla="*/ 40 h 96"/>
                <a:gd name="T16" fmla="*/ 148 w 157"/>
                <a:gd name="T17" fmla="*/ 70 h 96"/>
                <a:gd name="T18" fmla="*/ 157 w 157"/>
                <a:gd name="T19" fmla="*/ 86 h 96"/>
                <a:gd name="T20" fmla="*/ 155 w 157"/>
                <a:gd name="T21" fmla="*/ 94 h 96"/>
                <a:gd name="T22" fmla="*/ 152 w 157"/>
                <a:gd name="T23" fmla="*/ 96 h 96"/>
                <a:gd name="T24" fmla="*/ 143 w 157"/>
                <a:gd name="T25" fmla="*/ 93 h 96"/>
                <a:gd name="T26" fmla="*/ 134 w 157"/>
                <a:gd name="T27" fmla="*/ 77 h 96"/>
                <a:gd name="T28" fmla="*/ 122 w 157"/>
                <a:gd name="T29" fmla="*/ 33 h 96"/>
                <a:gd name="T30" fmla="*/ 120 w 157"/>
                <a:gd name="T31" fmla="*/ 26 h 96"/>
                <a:gd name="T32" fmla="*/ 96 w 157"/>
                <a:gd name="T33" fmla="*/ 26 h 96"/>
                <a:gd name="T34" fmla="*/ 106 w 157"/>
                <a:gd name="T35" fmla="*/ 61 h 96"/>
                <a:gd name="T36" fmla="*/ 108 w 157"/>
                <a:gd name="T37" fmla="*/ 68 h 96"/>
                <a:gd name="T38" fmla="*/ 113 w 157"/>
                <a:gd name="T39" fmla="*/ 80 h 96"/>
                <a:gd name="T40" fmla="*/ 113 w 157"/>
                <a:gd name="T41" fmla="*/ 86 h 96"/>
                <a:gd name="T42" fmla="*/ 110 w 157"/>
                <a:gd name="T43" fmla="*/ 93 h 96"/>
                <a:gd name="T44" fmla="*/ 105 w 157"/>
                <a:gd name="T45" fmla="*/ 93 h 96"/>
                <a:gd name="T46" fmla="*/ 96 w 157"/>
                <a:gd name="T47" fmla="*/ 82 h 96"/>
                <a:gd name="T48" fmla="*/ 82 w 157"/>
                <a:gd name="T49" fmla="*/ 30 h 96"/>
                <a:gd name="T50" fmla="*/ 78 w 157"/>
                <a:gd name="T51" fmla="*/ 26 h 96"/>
                <a:gd name="T52" fmla="*/ 71 w 157"/>
                <a:gd name="T53" fmla="*/ 44 h 96"/>
                <a:gd name="T54" fmla="*/ 64 w 157"/>
                <a:gd name="T55" fmla="*/ 68 h 96"/>
                <a:gd name="T56" fmla="*/ 57 w 157"/>
                <a:gd name="T57" fmla="*/ 87 h 96"/>
                <a:gd name="T58" fmla="*/ 50 w 157"/>
                <a:gd name="T59" fmla="*/ 93 h 96"/>
                <a:gd name="T60" fmla="*/ 43 w 157"/>
                <a:gd name="T61" fmla="*/ 93 h 96"/>
                <a:gd name="T62" fmla="*/ 42 w 157"/>
                <a:gd name="T63" fmla="*/ 89 h 96"/>
                <a:gd name="T64" fmla="*/ 43 w 157"/>
                <a:gd name="T65" fmla="*/ 77 h 96"/>
                <a:gd name="T66" fmla="*/ 47 w 157"/>
                <a:gd name="T67" fmla="*/ 70 h 96"/>
                <a:gd name="T68" fmla="*/ 50 w 157"/>
                <a:gd name="T69" fmla="*/ 54 h 96"/>
                <a:gd name="T70" fmla="*/ 42 w 157"/>
                <a:gd name="T71" fmla="*/ 25 h 96"/>
                <a:gd name="T72" fmla="*/ 38 w 157"/>
                <a:gd name="T73" fmla="*/ 25 h 96"/>
                <a:gd name="T74" fmla="*/ 35 w 157"/>
                <a:gd name="T75" fmla="*/ 33 h 96"/>
                <a:gd name="T76" fmla="*/ 17 w 157"/>
                <a:gd name="T77" fmla="*/ 91 h 96"/>
                <a:gd name="T78" fmla="*/ 14 w 157"/>
                <a:gd name="T79" fmla="*/ 94 h 96"/>
                <a:gd name="T80" fmla="*/ 5 w 157"/>
                <a:gd name="T81" fmla="*/ 96 h 96"/>
                <a:gd name="T82" fmla="*/ 0 w 157"/>
                <a:gd name="T83" fmla="*/ 93 h 96"/>
                <a:gd name="T84" fmla="*/ 2 w 157"/>
                <a:gd name="T85" fmla="*/ 84 h 96"/>
                <a:gd name="T86" fmla="*/ 3 w 157"/>
                <a:gd name="T87" fmla="*/ 79 h 96"/>
                <a:gd name="T88" fmla="*/ 5 w 157"/>
                <a:gd name="T89" fmla="*/ 73 h 96"/>
                <a:gd name="T90" fmla="*/ 23 w 157"/>
                <a:gd name="T91" fmla="*/ 19 h 96"/>
                <a:gd name="T92" fmla="*/ 28 w 157"/>
                <a:gd name="T93" fmla="*/ 14 h 96"/>
                <a:gd name="T94" fmla="*/ 40 w 157"/>
                <a:gd name="T95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96">
                  <a:moveTo>
                    <a:pt x="40" y="14"/>
                  </a:moveTo>
                  <a:lnTo>
                    <a:pt x="63" y="14"/>
                  </a:lnTo>
                  <a:lnTo>
                    <a:pt x="63" y="12"/>
                  </a:lnTo>
                  <a:lnTo>
                    <a:pt x="64" y="11"/>
                  </a:lnTo>
                  <a:lnTo>
                    <a:pt x="66" y="9"/>
                  </a:lnTo>
                  <a:lnTo>
                    <a:pt x="68" y="5"/>
                  </a:lnTo>
                  <a:lnTo>
                    <a:pt x="71" y="2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8" y="0"/>
                  </a:lnTo>
                  <a:lnTo>
                    <a:pt x="80" y="0"/>
                  </a:lnTo>
                  <a:lnTo>
                    <a:pt x="82" y="2"/>
                  </a:lnTo>
                  <a:lnTo>
                    <a:pt x="85" y="4"/>
                  </a:lnTo>
                  <a:lnTo>
                    <a:pt x="89" y="7"/>
                  </a:lnTo>
                  <a:lnTo>
                    <a:pt x="92" y="14"/>
                  </a:lnTo>
                  <a:lnTo>
                    <a:pt x="122" y="12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7" y="14"/>
                  </a:lnTo>
                  <a:lnTo>
                    <a:pt x="131" y="14"/>
                  </a:lnTo>
                  <a:lnTo>
                    <a:pt x="134" y="16"/>
                  </a:lnTo>
                  <a:lnTo>
                    <a:pt x="136" y="19"/>
                  </a:lnTo>
                  <a:lnTo>
                    <a:pt x="138" y="23"/>
                  </a:lnTo>
                  <a:lnTo>
                    <a:pt x="141" y="40"/>
                  </a:lnTo>
                  <a:lnTo>
                    <a:pt x="143" y="46"/>
                  </a:lnTo>
                  <a:lnTo>
                    <a:pt x="145" y="56"/>
                  </a:lnTo>
                  <a:lnTo>
                    <a:pt x="148" y="70"/>
                  </a:lnTo>
                  <a:lnTo>
                    <a:pt x="153" y="84"/>
                  </a:lnTo>
                  <a:lnTo>
                    <a:pt x="155" y="84"/>
                  </a:lnTo>
                  <a:lnTo>
                    <a:pt x="157" y="86"/>
                  </a:lnTo>
                  <a:lnTo>
                    <a:pt x="157" y="89"/>
                  </a:lnTo>
                  <a:lnTo>
                    <a:pt x="157" y="93"/>
                  </a:lnTo>
                  <a:lnTo>
                    <a:pt x="155" y="94"/>
                  </a:lnTo>
                  <a:lnTo>
                    <a:pt x="155" y="96"/>
                  </a:lnTo>
                  <a:lnTo>
                    <a:pt x="153" y="96"/>
                  </a:lnTo>
                  <a:lnTo>
                    <a:pt x="152" y="96"/>
                  </a:lnTo>
                  <a:lnTo>
                    <a:pt x="150" y="96"/>
                  </a:lnTo>
                  <a:lnTo>
                    <a:pt x="146" y="94"/>
                  </a:lnTo>
                  <a:lnTo>
                    <a:pt x="143" y="93"/>
                  </a:lnTo>
                  <a:lnTo>
                    <a:pt x="139" y="86"/>
                  </a:lnTo>
                  <a:lnTo>
                    <a:pt x="138" y="84"/>
                  </a:lnTo>
                  <a:lnTo>
                    <a:pt x="134" y="77"/>
                  </a:lnTo>
                  <a:lnTo>
                    <a:pt x="129" y="59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2"/>
                  </a:lnTo>
                  <a:lnTo>
                    <a:pt x="122" y="30"/>
                  </a:lnTo>
                  <a:lnTo>
                    <a:pt x="120" y="26"/>
                  </a:lnTo>
                  <a:lnTo>
                    <a:pt x="119" y="26"/>
                  </a:lnTo>
                  <a:lnTo>
                    <a:pt x="115" y="25"/>
                  </a:lnTo>
                  <a:lnTo>
                    <a:pt x="96" y="26"/>
                  </a:lnTo>
                  <a:lnTo>
                    <a:pt x="98" y="30"/>
                  </a:lnTo>
                  <a:lnTo>
                    <a:pt x="101" y="42"/>
                  </a:lnTo>
                  <a:lnTo>
                    <a:pt x="106" y="61"/>
                  </a:lnTo>
                  <a:lnTo>
                    <a:pt x="106" y="63"/>
                  </a:lnTo>
                  <a:lnTo>
                    <a:pt x="108" y="65"/>
                  </a:lnTo>
                  <a:lnTo>
                    <a:pt x="108" y="68"/>
                  </a:lnTo>
                  <a:lnTo>
                    <a:pt x="110" y="72"/>
                  </a:lnTo>
                  <a:lnTo>
                    <a:pt x="112" y="77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3" y="82"/>
                  </a:lnTo>
                  <a:lnTo>
                    <a:pt x="113" y="86"/>
                  </a:lnTo>
                  <a:lnTo>
                    <a:pt x="113" y="87"/>
                  </a:lnTo>
                  <a:lnTo>
                    <a:pt x="112" y="91"/>
                  </a:lnTo>
                  <a:lnTo>
                    <a:pt x="110" y="93"/>
                  </a:lnTo>
                  <a:lnTo>
                    <a:pt x="108" y="93"/>
                  </a:lnTo>
                  <a:lnTo>
                    <a:pt x="106" y="93"/>
                  </a:lnTo>
                  <a:lnTo>
                    <a:pt x="105" y="93"/>
                  </a:lnTo>
                  <a:lnTo>
                    <a:pt x="101" y="91"/>
                  </a:lnTo>
                  <a:lnTo>
                    <a:pt x="98" y="87"/>
                  </a:lnTo>
                  <a:lnTo>
                    <a:pt x="96" y="82"/>
                  </a:lnTo>
                  <a:lnTo>
                    <a:pt x="87" y="46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0" y="28"/>
                  </a:lnTo>
                  <a:lnTo>
                    <a:pt x="80" y="26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5" y="28"/>
                  </a:lnTo>
                  <a:lnTo>
                    <a:pt x="71" y="44"/>
                  </a:lnTo>
                  <a:lnTo>
                    <a:pt x="70" y="47"/>
                  </a:lnTo>
                  <a:lnTo>
                    <a:pt x="68" y="58"/>
                  </a:lnTo>
                  <a:lnTo>
                    <a:pt x="64" y="68"/>
                  </a:lnTo>
                  <a:lnTo>
                    <a:pt x="61" y="79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6" y="89"/>
                  </a:lnTo>
                  <a:lnTo>
                    <a:pt x="52" y="91"/>
                  </a:lnTo>
                  <a:lnTo>
                    <a:pt x="50" y="93"/>
                  </a:lnTo>
                  <a:lnTo>
                    <a:pt x="47" y="94"/>
                  </a:lnTo>
                  <a:lnTo>
                    <a:pt x="45" y="93"/>
                  </a:lnTo>
                  <a:lnTo>
                    <a:pt x="43" y="93"/>
                  </a:lnTo>
                  <a:lnTo>
                    <a:pt x="43" y="93"/>
                  </a:lnTo>
                  <a:lnTo>
                    <a:pt x="42" y="91"/>
                  </a:lnTo>
                  <a:lnTo>
                    <a:pt x="42" y="89"/>
                  </a:lnTo>
                  <a:lnTo>
                    <a:pt x="40" y="86"/>
                  </a:lnTo>
                  <a:lnTo>
                    <a:pt x="42" y="82"/>
                  </a:lnTo>
                  <a:lnTo>
                    <a:pt x="43" y="77"/>
                  </a:lnTo>
                  <a:lnTo>
                    <a:pt x="43" y="77"/>
                  </a:lnTo>
                  <a:lnTo>
                    <a:pt x="45" y="73"/>
                  </a:lnTo>
                  <a:lnTo>
                    <a:pt x="47" y="70"/>
                  </a:lnTo>
                  <a:lnTo>
                    <a:pt x="49" y="66"/>
                  </a:lnTo>
                  <a:lnTo>
                    <a:pt x="50" y="61"/>
                  </a:lnTo>
                  <a:lnTo>
                    <a:pt x="50" y="54"/>
                  </a:lnTo>
                  <a:lnTo>
                    <a:pt x="52" y="49"/>
                  </a:lnTo>
                  <a:lnTo>
                    <a:pt x="57" y="26"/>
                  </a:lnTo>
                  <a:lnTo>
                    <a:pt x="42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5" y="33"/>
                  </a:lnTo>
                  <a:lnTo>
                    <a:pt x="26" y="61"/>
                  </a:lnTo>
                  <a:lnTo>
                    <a:pt x="19" y="8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6" y="93"/>
                  </a:lnTo>
                  <a:lnTo>
                    <a:pt x="14" y="94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2" y="93"/>
                  </a:lnTo>
                  <a:lnTo>
                    <a:pt x="0" y="93"/>
                  </a:lnTo>
                  <a:lnTo>
                    <a:pt x="0" y="89"/>
                  </a:lnTo>
                  <a:lnTo>
                    <a:pt x="2" y="87"/>
                  </a:lnTo>
                  <a:lnTo>
                    <a:pt x="2" y="84"/>
                  </a:lnTo>
                  <a:lnTo>
                    <a:pt x="2" y="84"/>
                  </a:lnTo>
                  <a:lnTo>
                    <a:pt x="2" y="82"/>
                  </a:lnTo>
                  <a:lnTo>
                    <a:pt x="3" y="79"/>
                  </a:lnTo>
                  <a:lnTo>
                    <a:pt x="3" y="77"/>
                  </a:lnTo>
                  <a:lnTo>
                    <a:pt x="5" y="75"/>
                  </a:lnTo>
                  <a:lnTo>
                    <a:pt x="5" y="73"/>
                  </a:lnTo>
                  <a:lnTo>
                    <a:pt x="19" y="35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6" y="16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8" y="12"/>
                  </a:lnTo>
                  <a:lnTo>
                    <a:pt x="40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72">
              <a:extLst>
                <a:ext uri="{FF2B5EF4-FFF2-40B4-BE49-F238E27FC236}">
                  <a16:creationId xmlns:a16="http://schemas.microsoft.com/office/drawing/2014/main" xmlns="" id="{0DEBF3E8-3E46-4CD8-85DA-AE9D4BC4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6476" y="1474788"/>
              <a:ext cx="107950" cy="50800"/>
            </a:xfrm>
            <a:custGeom>
              <a:avLst/>
              <a:gdLst>
                <a:gd name="T0" fmla="*/ 0 w 68"/>
                <a:gd name="T1" fmla="*/ 0 h 32"/>
                <a:gd name="T2" fmla="*/ 0 w 68"/>
                <a:gd name="T3" fmla="*/ 2 h 32"/>
                <a:gd name="T4" fmla="*/ 0 w 68"/>
                <a:gd name="T5" fmla="*/ 2 h 32"/>
                <a:gd name="T6" fmla="*/ 19 w 68"/>
                <a:gd name="T7" fmla="*/ 16 h 32"/>
                <a:gd name="T8" fmla="*/ 41 w 68"/>
                <a:gd name="T9" fmla="*/ 27 h 32"/>
                <a:gd name="T10" fmla="*/ 66 w 68"/>
                <a:gd name="T11" fmla="*/ 32 h 32"/>
                <a:gd name="T12" fmla="*/ 66 w 68"/>
                <a:gd name="T13" fmla="*/ 32 h 32"/>
                <a:gd name="T14" fmla="*/ 68 w 68"/>
                <a:gd name="T15" fmla="*/ 30 h 32"/>
                <a:gd name="T16" fmla="*/ 68 w 68"/>
                <a:gd name="T17" fmla="*/ 30 h 32"/>
                <a:gd name="T18" fmla="*/ 66 w 68"/>
                <a:gd name="T19" fmla="*/ 28 h 32"/>
                <a:gd name="T20" fmla="*/ 41 w 68"/>
                <a:gd name="T21" fmla="*/ 23 h 32"/>
                <a:gd name="T22" fmla="*/ 21 w 68"/>
                <a:gd name="T23" fmla="*/ 14 h 32"/>
                <a:gd name="T24" fmla="*/ 1 w 68"/>
                <a:gd name="T25" fmla="*/ 0 h 32"/>
                <a:gd name="T26" fmla="*/ 1 w 68"/>
                <a:gd name="T27" fmla="*/ 0 h 32"/>
                <a:gd name="T28" fmla="*/ 0 w 68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2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9" y="16"/>
                  </a:lnTo>
                  <a:lnTo>
                    <a:pt x="41" y="27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6" y="28"/>
                  </a:lnTo>
                  <a:lnTo>
                    <a:pt x="41" y="23"/>
                  </a:lnTo>
                  <a:lnTo>
                    <a:pt x="21" y="14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73">
              <a:extLst>
                <a:ext uri="{FF2B5EF4-FFF2-40B4-BE49-F238E27FC236}">
                  <a16:creationId xmlns:a16="http://schemas.microsoft.com/office/drawing/2014/main" xmlns="" id="{C6293C86-0250-423A-A655-F30011BBF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6" y="1436688"/>
              <a:ext cx="20638" cy="25400"/>
            </a:xfrm>
            <a:custGeom>
              <a:avLst/>
              <a:gdLst>
                <a:gd name="T0" fmla="*/ 0 w 13"/>
                <a:gd name="T1" fmla="*/ 0 h 16"/>
                <a:gd name="T2" fmla="*/ 0 w 13"/>
                <a:gd name="T3" fmla="*/ 2 h 16"/>
                <a:gd name="T4" fmla="*/ 0 w 13"/>
                <a:gd name="T5" fmla="*/ 4 h 16"/>
                <a:gd name="T6" fmla="*/ 0 w 13"/>
                <a:gd name="T7" fmla="*/ 4 h 16"/>
                <a:gd name="T8" fmla="*/ 2 w 13"/>
                <a:gd name="T9" fmla="*/ 7 h 16"/>
                <a:gd name="T10" fmla="*/ 6 w 13"/>
                <a:gd name="T11" fmla="*/ 11 h 16"/>
                <a:gd name="T12" fmla="*/ 9 w 13"/>
                <a:gd name="T13" fmla="*/ 16 h 16"/>
                <a:gd name="T14" fmla="*/ 11 w 13"/>
                <a:gd name="T15" fmla="*/ 16 h 16"/>
                <a:gd name="T16" fmla="*/ 11 w 13"/>
                <a:gd name="T17" fmla="*/ 16 h 16"/>
                <a:gd name="T18" fmla="*/ 13 w 13"/>
                <a:gd name="T19" fmla="*/ 16 h 16"/>
                <a:gd name="T20" fmla="*/ 11 w 13"/>
                <a:gd name="T21" fmla="*/ 14 h 16"/>
                <a:gd name="T22" fmla="*/ 7 w 13"/>
                <a:gd name="T23" fmla="*/ 9 h 16"/>
                <a:gd name="T24" fmla="*/ 4 w 13"/>
                <a:gd name="T25" fmla="*/ 5 h 16"/>
                <a:gd name="T26" fmla="*/ 4 w 13"/>
                <a:gd name="T27" fmla="*/ 2 h 16"/>
                <a:gd name="T28" fmla="*/ 2 w 13"/>
                <a:gd name="T29" fmla="*/ 2 h 16"/>
                <a:gd name="T30" fmla="*/ 2 w 13"/>
                <a:gd name="T31" fmla="*/ 0 h 16"/>
                <a:gd name="T32" fmla="*/ 0 w 13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6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7"/>
                  </a:lnTo>
                  <a:lnTo>
                    <a:pt x="6" y="11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1" y="14"/>
                  </a:lnTo>
                  <a:lnTo>
                    <a:pt x="7" y="9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74">
              <a:extLst>
                <a:ext uri="{FF2B5EF4-FFF2-40B4-BE49-F238E27FC236}">
                  <a16:creationId xmlns:a16="http://schemas.microsoft.com/office/drawing/2014/main" xmlns="" id="{2FBCEDBC-3843-4357-831E-630B7B0EF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1" y="1484313"/>
              <a:ext cx="117475" cy="55563"/>
            </a:xfrm>
            <a:custGeom>
              <a:avLst/>
              <a:gdLst>
                <a:gd name="T0" fmla="*/ 0 w 74"/>
                <a:gd name="T1" fmla="*/ 0 h 35"/>
                <a:gd name="T2" fmla="*/ 0 w 74"/>
                <a:gd name="T3" fmla="*/ 0 h 35"/>
                <a:gd name="T4" fmla="*/ 0 w 74"/>
                <a:gd name="T5" fmla="*/ 1 h 35"/>
                <a:gd name="T6" fmla="*/ 20 w 74"/>
                <a:gd name="T7" fmla="*/ 15 h 35"/>
                <a:gd name="T8" fmla="*/ 44 w 74"/>
                <a:gd name="T9" fmla="*/ 28 h 35"/>
                <a:gd name="T10" fmla="*/ 74 w 74"/>
                <a:gd name="T11" fmla="*/ 35 h 35"/>
                <a:gd name="T12" fmla="*/ 74 w 74"/>
                <a:gd name="T13" fmla="*/ 35 h 35"/>
                <a:gd name="T14" fmla="*/ 74 w 74"/>
                <a:gd name="T15" fmla="*/ 33 h 35"/>
                <a:gd name="T16" fmla="*/ 74 w 74"/>
                <a:gd name="T17" fmla="*/ 31 h 35"/>
                <a:gd name="T18" fmla="*/ 74 w 74"/>
                <a:gd name="T19" fmla="*/ 31 h 35"/>
                <a:gd name="T20" fmla="*/ 44 w 74"/>
                <a:gd name="T21" fmla="*/ 24 h 35"/>
                <a:gd name="T22" fmla="*/ 21 w 74"/>
                <a:gd name="T23" fmla="*/ 12 h 35"/>
                <a:gd name="T24" fmla="*/ 4 w 74"/>
                <a:gd name="T25" fmla="*/ 0 h 35"/>
                <a:gd name="T26" fmla="*/ 2 w 74"/>
                <a:gd name="T27" fmla="*/ 0 h 35"/>
                <a:gd name="T28" fmla="*/ 0 w 74"/>
                <a:gd name="T2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" h="35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20" y="15"/>
                  </a:lnTo>
                  <a:lnTo>
                    <a:pt x="44" y="28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3"/>
                  </a:lnTo>
                  <a:lnTo>
                    <a:pt x="74" y="31"/>
                  </a:lnTo>
                  <a:lnTo>
                    <a:pt x="74" y="31"/>
                  </a:lnTo>
                  <a:lnTo>
                    <a:pt x="44" y="24"/>
                  </a:lnTo>
                  <a:lnTo>
                    <a:pt x="21" y="12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75">
              <a:extLst>
                <a:ext uri="{FF2B5EF4-FFF2-40B4-BE49-F238E27FC236}">
                  <a16:creationId xmlns:a16="http://schemas.microsoft.com/office/drawing/2014/main" xmlns="" id="{D01689FC-1D23-4B00-AD17-0FEAF0905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1439863"/>
              <a:ext cx="26988" cy="30163"/>
            </a:xfrm>
            <a:custGeom>
              <a:avLst/>
              <a:gdLst>
                <a:gd name="T0" fmla="*/ 0 w 17"/>
                <a:gd name="T1" fmla="*/ 0 h 19"/>
                <a:gd name="T2" fmla="*/ 0 w 17"/>
                <a:gd name="T3" fmla="*/ 0 h 19"/>
                <a:gd name="T4" fmla="*/ 0 w 17"/>
                <a:gd name="T5" fmla="*/ 2 h 19"/>
                <a:gd name="T6" fmla="*/ 0 w 17"/>
                <a:gd name="T7" fmla="*/ 2 h 19"/>
                <a:gd name="T8" fmla="*/ 2 w 17"/>
                <a:gd name="T9" fmla="*/ 5 h 19"/>
                <a:gd name="T10" fmla="*/ 5 w 17"/>
                <a:gd name="T11" fmla="*/ 9 h 19"/>
                <a:gd name="T12" fmla="*/ 9 w 17"/>
                <a:gd name="T13" fmla="*/ 14 h 19"/>
                <a:gd name="T14" fmla="*/ 14 w 17"/>
                <a:gd name="T15" fmla="*/ 19 h 19"/>
                <a:gd name="T16" fmla="*/ 16 w 17"/>
                <a:gd name="T17" fmla="*/ 19 h 19"/>
                <a:gd name="T18" fmla="*/ 16 w 17"/>
                <a:gd name="T19" fmla="*/ 19 h 19"/>
                <a:gd name="T20" fmla="*/ 17 w 17"/>
                <a:gd name="T21" fmla="*/ 17 h 19"/>
                <a:gd name="T22" fmla="*/ 16 w 17"/>
                <a:gd name="T23" fmla="*/ 17 h 19"/>
                <a:gd name="T24" fmla="*/ 12 w 17"/>
                <a:gd name="T25" fmla="*/ 12 h 19"/>
                <a:gd name="T26" fmla="*/ 7 w 17"/>
                <a:gd name="T27" fmla="*/ 7 h 19"/>
                <a:gd name="T28" fmla="*/ 5 w 17"/>
                <a:gd name="T29" fmla="*/ 3 h 19"/>
                <a:gd name="T30" fmla="*/ 3 w 17"/>
                <a:gd name="T31" fmla="*/ 0 h 19"/>
                <a:gd name="T32" fmla="*/ 2 w 17"/>
                <a:gd name="T33" fmla="*/ 0 h 19"/>
                <a:gd name="T34" fmla="*/ 2 w 17"/>
                <a:gd name="T35" fmla="*/ 0 h 19"/>
                <a:gd name="T36" fmla="*/ 0 w 17"/>
                <a:gd name="T3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9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5"/>
                  </a:lnTo>
                  <a:lnTo>
                    <a:pt x="5" y="9"/>
                  </a:lnTo>
                  <a:lnTo>
                    <a:pt x="9" y="14"/>
                  </a:lnTo>
                  <a:lnTo>
                    <a:pt x="14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2" y="12"/>
                  </a:lnTo>
                  <a:lnTo>
                    <a:pt x="7" y="7"/>
                  </a:lnTo>
                  <a:lnTo>
                    <a:pt x="5" y="3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76">
              <a:extLst>
                <a:ext uri="{FF2B5EF4-FFF2-40B4-BE49-F238E27FC236}">
                  <a16:creationId xmlns:a16="http://schemas.microsoft.com/office/drawing/2014/main" xmlns="" id="{F56BEC01-143E-4AE3-B2A2-391D8BF8A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3" y="1489075"/>
              <a:ext cx="127000" cy="61913"/>
            </a:xfrm>
            <a:custGeom>
              <a:avLst/>
              <a:gdLst>
                <a:gd name="T0" fmla="*/ 0 w 80"/>
                <a:gd name="T1" fmla="*/ 2 h 39"/>
                <a:gd name="T2" fmla="*/ 0 w 80"/>
                <a:gd name="T3" fmla="*/ 2 h 39"/>
                <a:gd name="T4" fmla="*/ 0 w 80"/>
                <a:gd name="T5" fmla="*/ 4 h 39"/>
                <a:gd name="T6" fmla="*/ 25 w 80"/>
                <a:gd name="T7" fmla="*/ 21 h 39"/>
                <a:gd name="T8" fmla="*/ 51 w 80"/>
                <a:gd name="T9" fmla="*/ 32 h 39"/>
                <a:gd name="T10" fmla="*/ 79 w 80"/>
                <a:gd name="T11" fmla="*/ 39 h 39"/>
                <a:gd name="T12" fmla="*/ 80 w 80"/>
                <a:gd name="T13" fmla="*/ 37 h 39"/>
                <a:gd name="T14" fmla="*/ 80 w 80"/>
                <a:gd name="T15" fmla="*/ 37 h 39"/>
                <a:gd name="T16" fmla="*/ 80 w 80"/>
                <a:gd name="T17" fmla="*/ 35 h 39"/>
                <a:gd name="T18" fmla="*/ 79 w 80"/>
                <a:gd name="T19" fmla="*/ 35 h 39"/>
                <a:gd name="T20" fmla="*/ 51 w 80"/>
                <a:gd name="T21" fmla="*/ 30 h 39"/>
                <a:gd name="T22" fmla="*/ 26 w 80"/>
                <a:gd name="T23" fmla="*/ 18 h 39"/>
                <a:gd name="T24" fmla="*/ 2 w 80"/>
                <a:gd name="T25" fmla="*/ 0 h 39"/>
                <a:gd name="T26" fmla="*/ 2 w 80"/>
                <a:gd name="T27" fmla="*/ 0 h 39"/>
                <a:gd name="T28" fmla="*/ 0 w 80"/>
                <a:gd name="T2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39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5" y="21"/>
                  </a:lnTo>
                  <a:lnTo>
                    <a:pt x="51" y="32"/>
                  </a:lnTo>
                  <a:lnTo>
                    <a:pt x="79" y="39"/>
                  </a:lnTo>
                  <a:lnTo>
                    <a:pt x="80" y="37"/>
                  </a:lnTo>
                  <a:lnTo>
                    <a:pt x="80" y="37"/>
                  </a:lnTo>
                  <a:lnTo>
                    <a:pt x="80" y="35"/>
                  </a:lnTo>
                  <a:lnTo>
                    <a:pt x="79" y="35"/>
                  </a:lnTo>
                  <a:lnTo>
                    <a:pt x="51" y="30"/>
                  </a:lnTo>
                  <a:lnTo>
                    <a:pt x="26" y="18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77">
              <a:extLst>
                <a:ext uri="{FF2B5EF4-FFF2-40B4-BE49-F238E27FC236}">
                  <a16:creationId xmlns:a16="http://schemas.microsoft.com/office/drawing/2014/main" xmlns="" id="{5A449B6C-A15B-4C6F-B758-02D7EBE855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431925"/>
              <a:ext cx="34925" cy="46038"/>
            </a:xfrm>
            <a:custGeom>
              <a:avLst/>
              <a:gdLst>
                <a:gd name="T0" fmla="*/ 0 w 22"/>
                <a:gd name="T1" fmla="*/ 0 h 29"/>
                <a:gd name="T2" fmla="*/ 0 w 22"/>
                <a:gd name="T3" fmla="*/ 1 h 29"/>
                <a:gd name="T4" fmla="*/ 0 w 22"/>
                <a:gd name="T5" fmla="*/ 1 h 29"/>
                <a:gd name="T6" fmla="*/ 0 w 22"/>
                <a:gd name="T7" fmla="*/ 3 h 29"/>
                <a:gd name="T8" fmla="*/ 1 w 22"/>
                <a:gd name="T9" fmla="*/ 5 h 29"/>
                <a:gd name="T10" fmla="*/ 3 w 22"/>
                <a:gd name="T11" fmla="*/ 8 h 29"/>
                <a:gd name="T12" fmla="*/ 7 w 22"/>
                <a:gd name="T13" fmla="*/ 14 h 29"/>
                <a:gd name="T14" fmla="*/ 10 w 22"/>
                <a:gd name="T15" fmla="*/ 19 h 29"/>
                <a:gd name="T16" fmla="*/ 15 w 22"/>
                <a:gd name="T17" fmla="*/ 24 h 29"/>
                <a:gd name="T18" fmla="*/ 21 w 22"/>
                <a:gd name="T19" fmla="*/ 29 h 29"/>
                <a:gd name="T20" fmla="*/ 22 w 22"/>
                <a:gd name="T21" fmla="*/ 29 h 29"/>
                <a:gd name="T22" fmla="*/ 22 w 22"/>
                <a:gd name="T23" fmla="*/ 29 h 29"/>
                <a:gd name="T24" fmla="*/ 22 w 22"/>
                <a:gd name="T25" fmla="*/ 27 h 29"/>
                <a:gd name="T26" fmla="*/ 22 w 22"/>
                <a:gd name="T27" fmla="*/ 27 h 29"/>
                <a:gd name="T28" fmla="*/ 17 w 22"/>
                <a:gd name="T29" fmla="*/ 22 h 29"/>
                <a:gd name="T30" fmla="*/ 14 w 22"/>
                <a:gd name="T31" fmla="*/ 17 h 29"/>
                <a:gd name="T32" fmla="*/ 8 w 22"/>
                <a:gd name="T33" fmla="*/ 12 h 29"/>
                <a:gd name="T34" fmla="*/ 7 w 22"/>
                <a:gd name="T35" fmla="*/ 7 h 29"/>
                <a:gd name="T36" fmla="*/ 3 w 22"/>
                <a:gd name="T37" fmla="*/ 3 h 29"/>
                <a:gd name="T38" fmla="*/ 1 w 22"/>
                <a:gd name="T39" fmla="*/ 1 h 29"/>
                <a:gd name="T40" fmla="*/ 1 w 22"/>
                <a:gd name="T41" fmla="*/ 0 h 29"/>
                <a:gd name="T42" fmla="*/ 1 w 22"/>
                <a:gd name="T43" fmla="*/ 0 h 29"/>
                <a:gd name="T44" fmla="*/ 0 w 22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29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5"/>
                  </a:lnTo>
                  <a:lnTo>
                    <a:pt x="3" y="8"/>
                  </a:lnTo>
                  <a:lnTo>
                    <a:pt x="7" y="14"/>
                  </a:lnTo>
                  <a:lnTo>
                    <a:pt x="10" y="19"/>
                  </a:lnTo>
                  <a:lnTo>
                    <a:pt x="15" y="24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2" y="29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17" y="22"/>
                  </a:lnTo>
                  <a:lnTo>
                    <a:pt x="14" y="17"/>
                  </a:lnTo>
                  <a:lnTo>
                    <a:pt x="8" y="12"/>
                  </a:lnTo>
                  <a:lnTo>
                    <a:pt x="7" y="7"/>
                  </a:lnTo>
                  <a:lnTo>
                    <a:pt x="3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78">
              <a:extLst>
                <a:ext uri="{FF2B5EF4-FFF2-40B4-BE49-F238E27FC236}">
                  <a16:creationId xmlns:a16="http://schemas.microsoft.com/office/drawing/2014/main" xmlns="" id="{A04E1E22-609A-4FC4-A7A6-C5CE627B03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1519238"/>
              <a:ext cx="66675" cy="58738"/>
            </a:xfrm>
            <a:custGeom>
              <a:avLst/>
              <a:gdLst>
                <a:gd name="T0" fmla="*/ 0 w 42"/>
                <a:gd name="T1" fmla="*/ 2 h 37"/>
                <a:gd name="T2" fmla="*/ 0 w 42"/>
                <a:gd name="T3" fmla="*/ 7 h 37"/>
                <a:gd name="T4" fmla="*/ 0 w 42"/>
                <a:gd name="T5" fmla="*/ 13 h 37"/>
                <a:gd name="T6" fmla="*/ 0 w 42"/>
                <a:gd name="T7" fmla="*/ 14 h 37"/>
                <a:gd name="T8" fmla="*/ 0 w 42"/>
                <a:gd name="T9" fmla="*/ 16 h 37"/>
                <a:gd name="T10" fmla="*/ 9 w 42"/>
                <a:gd name="T11" fmla="*/ 27 h 37"/>
                <a:gd name="T12" fmla="*/ 19 w 42"/>
                <a:gd name="T13" fmla="*/ 34 h 37"/>
                <a:gd name="T14" fmla="*/ 28 w 42"/>
                <a:gd name="T15" fmla="*/ 35 h 37"/>
                <a:gd name="T16" fmla="*/ 31 w 42"/>
                <a:gd name="T17" fmla="*/ 37 h 37"/>
                <a:gd name="T18" fmla="*/ 35 w 42"/>
                <a:gd name="T19" fmla="*/ 37 h 37"/>
                <a:gd name="T20" fmla="*/ 38 w 42"/>
                <a:gd name="T21" fmla="*/ 35 h 37"/>
                <a:gd name="T22" fmla="*/ 40 w 42"/>
                <a:gd name="T23" fmla="*/ 34 h 37"/>
                <a:gd name="T24" fmla="*/ 42 w 42"/>
                <a:gd name="T25" fmla="*/ 32 h 37"/>
                <a:gd name="T26" fmla="*/ 42 w 42"/>
                <a:gd name="T27" fmla="*/ 30 h 37"/>
                <a:gd name="T28" fmla="*/ 42 w 42"/>
                <a:gd name="T29" fmla="*/ 27 h 37"/>
                <a:gd name="T30" fmla="*/ 40 w 42"/>
                <a:gd name="T31" fmla="*/ 23 h 37"/>
                <a:gd name="T32" fmla="*/ 37 w 42"/>
                <a:gd name="T33" fmla="*/ 21 h 37"/>
                <a:gd name="T34" fmla="*/ 33 w 42"/>
                <a:gd name="T35" fmla="*/ 21 h 37"/>
                <a:gd name="T36" fmla="*/ 31 w 42"/>
                <a:gd name="T37" fmla="*/ 21 h 37"/>
                <a:gd name="T38" fmla="*/ 31 w 42"/>
                <a:gd name="T39" fmla="*/ 20 h 37"/>
                <a:gd name="T40" fmla="*/ 30 w 42"/>
                <a:gd name="T41" fmla="*/ 20 h 37"/>
                <a:gd name="T42" fmla="*/ 26 w 42"/>
                <a:gd name="T43" fmla="*/ 20 h 37"/>
                <a:gd name="T44" fmla="*/ 23 w 42"/>
                <a:gd name="T45" fmla="*/ 18 h 37"/>
                <a:gd name="T46" fmla="*/ 19 w 42"/>
                <a:gd name="T47" fmla="*/ 16 h 37"/>
                <a:gd name="T48" fmla="*/ 16 w 42"/>
                <a:gd name="T49" fmla="*/ 13 h 37"/>
                <a:gd name="T50" fmla="*/ 16 w 42"/>
                <a:gd name="T51" fmla="*/ 9 h 37"/>
                <a:gd name="T52" fmla="*/ 14 w 42"/>
                <a:gd name="T53" fmla="*/ 7 h 37"/>
                <a:gd name="T54" fmla="*/ 14 w 42"/>
                <a:gd name="T55" fmla="*/ 7 h 37"/>
                <a:gd name="T56" fmla="*/ 12 w 42"/>
                <a:gd name="T57" fmla="*/ 7 h 37"/>
                <a:gd name="T58" fmla="*/ 12 w 42"/>
                <a:gd name="T59" fmla="*/ 9 h 37"/>
                <a:gd name="T60" fmla="*/ 12 w 42"/>
                <a:gd name="T61" fmla="*/ 13 h 37"/>
                <a:gd name="T62" fmla="*/ 16 w 42"/>
                <a:gd name="T63" fmla="*/ 16 h 37"/>
                <a:gd name="T64" fmla="*/ 18 w 42"/>
                <a:gd name="T65" fmla="*/ 20 h 37"/>
                <a:gd name="T66" fmla="*/ 23 w 42"/>
                <a:gd name="T67" fmla="*/ 21 h 37"/>
                <a:gd name="T68" fmla="*/ 26 w 42"/>
                <a:gd name="T69" fmla="*/ 23 h 37"/>
                <a:gd name="T70" fmla="*/ 28 w 42"/>
                <a:gd name="T71" fmla="*/ 23 h 37"/>
                <a:gd name="T72" fmla="*/ 31 w 42"/>
                <a:gd name="T73" fmla="*/ 23 h 37"/>
                <a:gd name="T74" fmla="*/ 31 w 42"/>
                <a:gd name="T75" fmla="*/ 23 h 37"/>
                <a:gd name="T76" fmla="*/ 33 w 42"/>
                <a:gd name="T77" fmla="*/ 23 h 37"/>
                <a:gd name="T78" fmla="*/ 35 w 42"/>
                <a:gd name="T79" fmla="*/ 25 h 37"/>
                <a:gd name="T80" fmla="*/ 37 w 42"/>
                <a:gd name="T81" fmla="*/ 25 h 37"/>
                <a:gd name="T82" fmla="*/ 38 w 42"/>
                <a:gd name="T83" fmla="*/ 27 h 37"/>
                <a:gd name="T84" fmla="*/ 38 w 42"/>
                <a:gd name="T85" fmla="*/ 30 h 37"/>
                <a:gd name="T86" fmla="*/ 38 w 42"/>
                <a:gd name="T87" fmla="*/ 30 h 37"/>
                <a:gd name="T88" fmla="*/ 38 w 42"/>
                <a:gd name="T89" fmla="*/ 32 h 37"/>
                <a:gd name="T90" fmla="*/ 37 w 42"/>
                <a:gd name="T91" fmla="*/ 34 h 37"/>
                <a:gd name="T92" fmla="*/ 35 w 42"/>
                <a:gd name="T93" fmla="*/ 34 h 37"/>
                <a:gd name="T94" fmla="*/ 31 w 42"/>
                <a:gd name="T95" fmla="*/ 34 h 37"/>
                <a:gd name="T96" fmla="*/ 28 w 42"/>
                <a:gd name="T97" fmla="*/ 34 h 37"/>
                <a:gd name="T98" fmla="*/ 21 w 42"/>
                <a:gd name="T99" fmla="*/ 30 h 37"/>
                <a:gd name="T100" fmla="*/ 11 w 42"/>
                <a:gd name="T101" fmla="*/ 25 h 37"/>
                <a:gd name="T102" fmla="*/ 4 w 42"/>
                <a:gd name="T103" fmla="*/ 14 h 37"/>
                <a:gd name="T104" fmla="*/ 4 w 42"/>
                <a:gd name="T105" fmla="*/ 13 h 37"/>
                <a:gd name="T106" fmla="*/ 2 w 42"/>
                <a:gd name="T107" fmla="*/ 11 h 37"/>
                <a:gd name="T108" fmla="*/ 2 w 42"/>
                <a:gd name="T109" fmla="*/ 7 h 37"/>
                <a:gd name="T110" fmla="*/ 4 w 42"/>
                <a:gd name="T111" fmla="*/ 2 h 37"/>
                <a:gd name="T112" fmla="*/ 2 w 42"/>
                <a:gd name="T113" fmla="*/ 2 h 37"/>
                <a:gd name="T114" fmla="*/ 2 w 42"/>
                <a:gd name="T115" fmla="*/ 0 h 37"/>
                <a:gd name="T116" fmla="*/ 0 w 42"/>
                <a:gd name="T117" fmla="*/ 2 h 37"/>
                <a:gd name="T118" fmla="*/ 0 w 42"/>
                <a:gd name="T119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37">
                  <a:moveTo>
                    <a:pt x="0" y="2"/>
                  </a:moveTo>
                  <a:lnTo>
                    <a:pt x="0" y="7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9" y="27"/>
                  </a:lnTo>
                  <a:lnTo>
                    <a:pt x="19" y="34"/>
                  </a:lnTo>
                  <a:lnTo>
                    <a:pt x="28" y="35"/>
                  </a:lnTo>
                  <a:lnTo>
                    <a:pt x="31" y="37"/>
                  </a:lnTo>
                  <a:lnTo>
                    <a:pt x="35" y="37"/>
                  </a:lnTo>
                  <a:lnTo>
                    <a:pt x="38" y="35"/>
                  </a:lnTo>
                  <a:lnTo>
                    <a:pt x="40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2" y="27"/>
                  </a:lnTo>
                  <a:lnTo>
                    <a:pt x="40" y="23"/>
                  </a:lnTo>
                  <a:lnTo>
                    <a:pt x="37" y="21"/>
                  </a:lnTo>
                  <a:lnTo>
                    <a:pt x="33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26" y="20"/>
                  </a:lnTo>
                  <a:lnTo>
                    <a:pt x="23" y="18"/>
                  </a:lnTo>
                  <a:lnTo>
                    <a:pt x="19" y="16"/>
                  </a:lnTo>
                  <a:lnTo>
                    <a:pt x="16" y="13"/>
                  </a:lnTo>
                  <a:lnTo>
                    <a:pt x="16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6" y="16"/>
                  </a:lnTo>
                  <a:lnTo>
                    <a:pt x="18" y="20"/>
                  </a:lnTo>
                  <a:lnTo>
                    <a:pt x="23" y="21"/>
                  </a:lnTo>
                  <a:lnTo>
                    <a:pt x="26" y="23"/>
                  </a:lnTo>
                  <a:lnTo>
                    <a:pt x="28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5" y="25"/>
                  </a:lnTo>
                  <a:lnTo>
                    <a:pt x="37" y="25"/>
                  </a:lnTo>
                  <a:lnTo>
                    <a:pt x="38" y="27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2"/>
                  </a:lnTo>
                  <a:lnTo>
                    <a:pt x="37" y="34"/>
                  </a:lnTo>
                  <a:lnTo>
                    <a:pt x="35" y="34"/>
                  </a:lnTo>
                  <a:lnTo>
                    <a:pt x="31" y="34"/>
                  </a:lnTo>
                  <a:lnTo>
                    <a:pt x="28" y="34"/>
                  </a:lnTo>
                  <a:lnTo>
                    <a:pt x="21" y="30"/>
                  </a:lnTo>
                  <a:lnTo>
                    <a:pt x="11" y="25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2" y="7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79">
              <a:extLst>
                <a:ext uri="{FF2B5EF4-FFF2-40B4-BE49-F238E27FC236}">
                  <a16:creationId xmlns:a16="http://schemas.microsoft.com/office/drawing/2014/main" xmlns="" id="{FB64023E-0010-42F4-BB56-284F6BBA1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1525588"/>
              <a:ext cx="52388" cy="41275"/>
            </a:xfrm>
            <a:custGeom>
              <a:avLst/>
              <a:gdLst>
                <a:gd name="T0" fmla="*/ 0 w 33"/>
                <a:gd name="T1" fmla="*/ 2 h 26"/>
                <a:gd name="T2" fmla="*/ 0 w 33"/>
                <a:gd name="T3" fmla="*/ 3 h 26"/>
                <a:gd name="T4" fmla="*/ 1 w 33"/>
                <a:gd name="T5" fmla="*/ 10 h 26"/>
                <a:gd name="T6" fmla="*/ 7 w 33"/>
                <a:gd name="T7" fmla="*/ 17 h 26"/>
                <a:gd name="T8" fmla="*/ 15 w 33"/>
                <a:gd name="T9" fmla="*/ 23 h 26"/>
                <a:gd name="T10" fmla="*/ 31 w 33"/>
                <a:gd name="T11" fmla="*/ 26 h 26"/>
                <a:gd name="T12" fmla="*/ 33 w 33"/>
                <a:gd name="T13" fmla="*/ 26 h 26"/>
                <a:gd name="T14" fmla="*/ 33 w 33"/>
                <a:gd name="T15" fmla="*/ 24 h 26"/>
                <a:gd name="T16" fmla="*/ 33 w 33"/>
                <a:gd name="T17" fmla="*/ 24 h 26"/>
                <a:gd name="T18" fmla="*/ 31 w 33"/>
                <a:gd name="T19" fmla="*/ 23 h 26"/>
                <a:gd name="T20" fmla="*/ 17 w 33"/>
                <a:gd name="T21" fmla="*/ 21 h 26"/>
                <a:gd name="T22" fmla="*/ 10 w 33"/>
                <a:gd name="T23" fmla="*/ 16 h 26"/>
                <a:gd name="T24" fmla="*/ 5 w 33"/>
                <a:gd name="T25" fmla="*/ 9 h 26"/>
                <a:gd name="T26" fmla="*/ 3 w 33"/>
                <a:gd name="T27" fmla="*/ 3 h 26"/>
                <a:gd name="T28" fmla="*/ 3 w 33"/>
                <a:gd name="T29" fmla="*/ 2 h 26"/>
                <a:gd name="T30" fmla="*/ 3 w 33"/>
                <a:gd name="T31" fmla="*/ 0 h 26"/>
                <a:gd name="T32" fmla="*/ 1 w 33"/>
                <a:gd name="T33" fmla="*/ 0 h 26"/>
                <a:gd name="T34" fmla="*/ 1 w 33"/>
                <a:gd name="T35" fmla="*/ 0 h 26"/>
                <a:gd name="T36" fmla="*/ 0 w 33"/>
                <a:gd name="T3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6">
                  <a:moveTo>
                    <a:pt x="0" y="2"/>
                  </a:moveTo>
                  <a:lnTo>
                    <a:pt x="0" y="3"/>
                  </a:lnTo>
                  <a:lnTo>
                    <a:pt x="1" y="10"/>
                  </a:lnTo>
                  <a:lnTo>
                    <a:pt x="7" y="17"/>
                  </a:lnTo>
                  <a:lnTo>
                    <a:pt x="15" y="23"/>
                  </a:lnTo>
                  <a:lnTo>
                    <a:pt x="31" y="26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1" y="23"/>
                  </a:lnTo>
                  <a:lnTo>
                    <a:pt x="17" y="21"/>
                  </a:lnTo>
                  <a:lnTo>
                    <a:pt x="10" y="16"/>
                  </a:lnTo>
                  <a:lnTo>
                    <a:pt x="5" y="9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80">
              <a:extLst>
                <a:ext uri="{FF2B5EF4-FFF2-40B4-BE49-F238E27FC236}">
                  <a16:creationId xmlns:a16="http://schemas.microsoft.com/office/drawing/2014/main" xmlns="" id="{249119F5-2335-49CD-8E98-6090CF4012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1401" y="1477963"/>
              <a:ext cx="136525" cy="33338"/>
            </a:xfrm>
            <a:custGeom>
              <a:avLst/>
              <a:gdLst>
                <a:gd name="T0" fmla="*/ 75 w 86"/>
                <a:gd name="T1" fmla="*/ 7 h 21"/>
                <a:gd name="T2" fmla="*/ 81 w 86"/>
                <a:gd name="T3" fmla="*/ 9 h 21"/>
                <a:gd name="T4" fmla="*/ 82 w 86"/>
                <a:gd name="T5" fmla="*/ 11 h 21"/>
                <a:gd name="T6" fmla="*/ 82 w 86"/>
                <a:gd name="T7" fmla="*/ 12 h 21"/>
                <a:gd name="T8" fmla="*/ 82 w 86"/>
                <a:gd name="T9" fmla="*/ 14 h 21"/>
                <a:gd name="T10" fmla="*/ 82 w 86"/>
                <a:gd name="T11" fmla="*/ 16 h 21"/>
                <a:gd name="T12" fmla="*/ 81 w 86"/>
                <a:gd name="T13" fmla="*/ 18 h 21"/>
                <a:gd name="T14" fmla="*/ 77 w 86"/>
                <a:gd name="T15" fmla="*/ 18 h 21"/>
                <a:gd name="T16" fmla="*/ 75 w 86"/>
                <a:gd name="T17" fmla="*/ 18 h 21"/>
                <a:gd name="T18" fmla="*/ 72 w 86"/>
                <a:gd name="T19" fmla="*/ 16 h 21"/>
                <a:gd name="T20" fmla="*/ 68 w 86"/>
                <a:gd name="T21" fmla="*/ 14 h 21"/>
                <a:gd name="T22" fmla="*/ 65 w 86"/>
                <a:gd name="T23" fmla="*/ 12 h 21"/>
                <a:gd name="T24" fmla="*/ 63 w 86"/>
                <a:gd name="T25" fmla="*/ 11 h 21"/>
                <a:gd name="T26" fmla="*/ 61 w 86"/>
                <a:gd name="T27" fmla="*/ 11 h 21"/>
                <a:gd name="T28" fmla="*/ 60 w 86"/>
                <a:gd name="T29" fmla="*/ 9 h 21"/>
                <a:gd name="T30" fmla="*/ 65 w 86"/>
                <a:gd name="T31" fmla="*/ 7 h 21"/>
                <a:gd name="T32" fmla="*/ 68 w 86"/>
                <a:gd name="T33" fmla="*/ 5 h 21"/>
                <a:gd name="T34" fmla="*/ 72 w 86"/>
                <a:gd name="T35" fmla="*/ 5 h 21"/>
                <a:gd name="T36" fmla="*/ 74 w 86"/>
                <a:gd name="T37" fmla="*/ 5 h 21"/>
                <a:gd name="T38" fmla="*/ 75 w 86"/>
                <a:gd name="T39" fmla="*/ 5 h 21"/>
                <a:gd name="T40" fmla="*/ 75 w 86"/>
                <a:gd name="T41" fmla="*/ 7 h 21"/>
                <a:gd name="T42" fmla="*/ 23 w 86"/>
                <a:gd name="T43" fmla="*/ 0 h 21"/>
                <a:gd name="T44" fmla="*/ 16 w 86"/>
                <a:gd name="T45" fmla="*/ 2 h 21"/>
                <a:gd name="T46" fmla="*/ 11 w 86"/>
                <a:gd name="T47" fmla="*/ 5 h 21"/>
                <a:gd name="T48" fmla="*/ 7 w 86"/>
                <a:gd name="T49" fmla="*/ 9 h 21"/>
                <a:gd name="T50" fmla="*/ 4 w 86"/>
                <a:gd name="T51" fmla="*/ 11 h 21"/>
                <a:gd name="T52" fmla="*/ 2 w 86"/>
                <a:gd name="T53" fmla="*/ 14 h 21"/>
                <a:gd name="T54" fmla="*/ 0 w 86"/>
                <a:gd name="T55" fmla="*/ 14 h 21"/>
                <a:gd name="T56" fmla="*/ 0 w 86"/>
                <a:gd name="T57" fmla="*/ 16 h 21"/>
                <a:gd name="T58" fmla="*/ 0 w 86"/>
                <a:gd name="T59" fmla="*/ 16 h 21"/>
                <a:gd name="T60" fmla="*/ 2 w 86"/>
                <a:gd name="T61" fmla="*/ 16 h 21"/>
                <a:gd name="T62" fmla="*/ 4 w 86"/>
                <a:gd name="T63" fmla="*/ 16 h 21"/>
                <a:gd name="T64" fmla="*/ 4 w 86"/>
                <a:gd name="T65" fmla="*/ 16 h 21"/>
                <a:gd name="T66" fmla="*/ 6 w 86"/>
                <a:gd name="T67" fmla="*/ 12 h 21"/>
                <a:gd name="T68" fmla="*/ 9 w 86"/>
                <a:gd name="T69" fmla="*/ 11 h 21"/>
                <a:gd name="T70" fmla="*/ 13 w 86"/>
                <a:gd name="T71" fmla="*/ 7 h 21"/>
                <a:gd name="T72" fmla="*/ 18 w 86"/>
                <a:gd name="T73" fmla="*/ 5 h 21"/>
                <a:gd name="T74" fmla="*/ 25 w 86"/>
                <a:gd name="T75" fmla="*/ 4 h 21"/>
                <a:gd name="T76" fmla="*/ 42 w 86"/>
                <a:gd name="T77" fmla="*/ 4 h 21"/>
                <a:gd name="T78" fmla="*/ 60 w 86"/>
                <a:gd name="T79" fmla="*/ 12 h 21"/>
                <a:gd name="T80" fmla="*/ 61 w 86"/>
                <a:gd name="T81" fmla="*/ 14 h 21"/>
                <a:gd name="T82" fmla="*/ 63 w 86"/>
                <a:gd name="T83" fmla="*/ 16 h 21"/>
                <a:gd name="T84" fmla="*/ 67 w 86"/>
                <a:gd name="T85" fmla="*/ 18 h 21"/>
                <a:gd name="T86" fmla="*/ 70 w 86"/>
                <a:gd name="T87" fmla="*/ 19 h 21"/>
                <a:gd name="T88" fmla="*/ 74 w 86"/>
                <a:gd name="T89" fmla="*/ 21 h 21"/>
                <a:gd name="T90" fmla="*/ 79 w 86"/>
                <a:gd name="T91" fmla="*/ 21 h 21"/>
                <a:gd name="T92" fmla="*/ 82 w 86"/>
                <a:gd name="T93" fmla="*/ 19 h 21"/>
                <a:gd name="T94" fmla="*/ 84 w 86"/>
                <a:gd name="T95" fmla="*/ 18 h 21"/>
                <a:gd name="T96" fmla="*/ 86 w 86"/>
                <a:gd name="T97" fmla="*/ 16 h 21"/>
                <a:gd name="T98" fmla="*/ 86 w 86"/>
                <a:gd name="T99" fmla="*/ 12 h 21"/>
                <a:gd name="T100" fmla="*/ 84 w 86"/>
                <a:gd name="T101" fmla="*/ 9 h 21"/>
                <a:gd name="T102" fmla="*/ 82 w 86"/>
                <a:gd name="T103" fmla="*/ 7 h 21"/>
                <a:gd name="T104" fmla="*/ 77 w 86"/>
                <a:gd name="T105" fmla="*/ 4 h 21"/>
                <a:gd name="T106" fmla="*/ 77 w 86"/>
                <a:gd name="T107" fmla="*/ 4 h 21"/>
                <a:gd name="T108" fmla="*/ 75 w 86"/>
                <a:gd name="T109" fmla="*/ 2 h 21"/>
                <a:gd name="T110" fmla="*/ 72 w 86"/>
                <a:gd name="T111" fmla="*/ 2 h 21"/>
                <a:gd name="T112" fmla="*/ 68 w 86"/>
                <a:gd name="T113" fmla="*/ 2 h 21"/>
                <a:gd name="T114" fmla="*/ 63 w 86"/>
                <a:gd name="T115" fmla="*/ 4 h 21"/>
                <a:gd name="T116" fmla="*/ 58 w 86"/>
                <a:gd name="T117" fmla="*/ 7 h 21"/>
                <a:gd name="T118" fmla="*/ 58 w 86"/>
                <a:gd name="T119" fmla="*/ 7 h 21"/>
                <a:gd name="T120" fmla="*/ 40 w 86"/>
                <a:gd name="T121" fmla="*/ 0 h 21"/>
                <a:gd name="T122" fmla="*/ 23 w 86"/>
                <a:gd name="T1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21">
                  <a:moveTo>
                    <a:pt x="75" y="7"/>
                  </a:moveTo>
                  <a:lnTo>
                    <a:pt x="81" y="9"/>
                  </a:lnTo>
                  <a:lnTo>
                    <a:pt x="82" y="11"/>
                  </a:lnTo>
                  <a:lnTo>
                    <a:pt x="82" y="12"/>
                  </a:lnTo>
                  <a:lnTo>
                    <a:pt x="82" y="14"/>
                  </a:lnTo>
                  <a:lnTo>
                    <a:pt x="82" y="16"/>
                  </a:lnTo>
                  <a:lnTo>
                    <a:pt x="81" y="18"/>
                  </a:lnTo>
                  <a:lnTo>
                    <a:pt x="77" y="18"/>
                  </a:lnTo>
                  <a:lnTo>
                    <a:pt x="75" y="18"/>
                  </a:lnTo>
                  <a:lnTo>
                    <a:pt x="72" y="16"/>
                  </a:lnTo>
                  <a:lnTo>
                    <a:pt x="68" y="14"/>
                  </a:lnTo>
                  <a:lnTo>
                    <a:pt x="65" y="12"/>
                  </a:lnTo>
                  <a:lnTo>
                    <a:pt x="63" y="11"/>
                  </a:lnTo>
                  <a:lnTo>
                    <a:pt x="61" y="11"/>
                  </a:lnTo>
                  <a:lnTo>
                    <a:pt x="60" y="9"/>
                  </a:lnTo>
                  <a:lnTo>
                    <a:pt x="65" y="7"/>
                  </a:lnTo>
                  <a:lnTo>
                    <a:pt x="68" y="5"/>
                  </a:lnTo>
                  <a:lnTo>
                    <a:pt x="72" y="5"/>
                  </a:lnTo>
                  <a:lnTo>
                    <a:pt x="74" y="5"/>
                  </a:lnTo>
                  <a:lnTo>
                    <a:pt x="75" y="5"/>
                  </a:lnTo>
                  <a:lnTo>
                    <a:pt x="75" y="7"/>
                  </a:lnTo>
                  <a:close/>
                  <a:moveTo>
                    <a:pt x="23" y="0"/>
                  </a:moveTo>
                  <a:lnTo>
                    <a:pt x="16" y="2"/>
                  </a:lnTo>
                  <a:lnTo>
                    <a:pt x="11" y="5"/>
                  </a:lnTo>
                  <a:lnTo>
                    <a:pt x="7" y="9"/>
                  </a:lnTo>
                  <a:lnTo>
                    <a:pt x="4" y="11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3" y="7"/>
                  </a:lnTo>
                  <a:lnTo>
                    <a:pt x="18" y="5"/>
                  </a:lnTo>
                  <a:lnTo>
                    <a:pt x="25" y="4"/>
                  </a:lnTo>
                  <a:lnTo>
                    <a:pt x="42" y="4"/>
                  </a:lnTo>
                  <a:lnTo>
                    <a:pt x="60" y="12"/>
                  </a:lnTo>
                  <a:lnTo>
                    <a:pt x="61" y="14"/>
                  </a:lnTo>
                  <a:lnTo>
                    <a:pt x="63" y="16"/>
                  </a:lnTo>
                  <a:lnTo>
                    <a:pt x="67" y="18"/>
                  </a:lnTo>
                  <a:lnTo>
                    <a:pt x="70" y="19"/>
                  </a:lnTo>
                  <a:lnTo>
                    <a:pt x="74" y="21"/>
                  </a:lnTo>
                  <a:lnTo>
                    <a:pt x="79" y="21"/>
                  </a:lnTo>
                  <a:lnTo>
                    <a:pt x="82" y="19"/>
                  </a:lnTo>
                  <a:lnTo>
                    <a:pt x="84" y="18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4" y="9"/>
                  </a:lnTo>
                  <a:lnTo>
                    <a:pt x="82" y="7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5" y="2"/>
                  </a:lnTo>
                  <a:lnTo>
                    <a:pt x="72" y="2"/>
                  </a:lnTo>
                  <a:lnTo>
                    <a:pt x="68" y="2"/>
                  </a:lnTo>
                  <a:lnTo>
                    <a:pt x="63" y="4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4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81">
              <a:extLst>
                <a:ext uri="{FF2B5EF4-FFF2-40B4-BE49-F238E27FC236}">
                  <a16:creationId xmlns:a16="http://schemas.microsoft.com/office/drawing/2014/main" xmlns="" id="{9CF37958-DE7D-48FA-9144-C8DB84ADF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473200"/>
              <a:ext cx="133350" cy="49213"/>
            </a:xfrm>
            <a:custGeom>
              <a:avLst/>
              <a:gdLst>
                <a:gd name="T0" fmla="*/ 44 w 84"/>
                <a:gd name="T1" fmla="*/ 7 h 31"/>
                <a:gd name="T2" fmla="*/ 44 w 84"/>
                <a:gd name="T3" fmla="*/ 8 h 31"/>
                <a:gd name="T4" fmla="*/ 44 w 84"/>
                <a:gd name="T5" fmla="*/ 8 h 31"/>
                <a:gd name="T6" fmla="*/ 46 w 84"/>
                <a:gd name="T7" fmla="*/ 10 h 31"/>
                <a:gd name="T8" fmla="*/ 47 w 84"/>
                <a:gd name="T9" fmla="*/ 10 h 31"/>
                <a:gd name="T10" fmla="*/ 51 w 84"/>
                <a:gd name="T11" fmla="*/ 5 h 31"/>
                <a:gd name="T12" fmla="*/ 60 w 84"/>
                <a:gd name="T13" fmla="*/ 3 h 31"/>
                <a:gd name="T14" fmla="*/ 68 w 84"/>
                <a:gd name="T15" fmla="*/ 3 h 31"/>
                <a:gd name="T16" fmla="*/ 77 w 84"/>
                <a:gd name="T17" fmla="*/ 8 h 31"/>
                <a:gd name="T18" fmla="*/ 79 w 84"/>
                <a:gd name="T19" fmla="*/ 8 h 31"/>
                <a:gd name="T20" fmla="*/ 79 w 84"/>
                <a:gd name="T21" fmla="*/ 10 h 31"/>
                <a:gd name="T22" fmla="*/ 81 w 84"/>
                <a:gd name="T23" fmla="*/ 14 h 31"/>
                <a:gd name="T24" fmla="*/ 82 w 84"/>
                <a:gd name="T25" fmla="*/ 17 h 31"/>
                <a:gd name="T26" fmla="*/ 81 w 84"/>
                <a:gd name="T27" fmla="*/ 21 h 31"/>
                <a:gd name="T28" fmla="*/ 79 w 84"/>
                <a:gd name="T29" fmla="*/ 26 h 31"/>
                <a:gd name="T30" fmla="*/ 79 w 84"/>
                <a:gd name="T31" fmla="*/ 26 h 31"/>
                <a:gd name="T32" fmla="*/ 77 w 84"/>
                <a:gd name="T33" fmla="*/ 26 h 31"/>
                <a:gd name="T34" fmla="*/ 75 w 84"/>
                <a:gd name="T35" fmla="*/ 28 h 31"/>
                <a:gd name="T36" fmla="*/ 74 w 84"/>
                <a:gd name="T37" fmla="*/ 28 h 31"/>
                <a:gd name="T38" fmla="*/ 70 w 84"/>
                <a:gd name="T39" fmla="*/ 28 h 31"/>
                <a:gd name="T40" fmla="*/ 67 w 84"/>
                <a:gd name="T41" fmla="*/ 26 h 31"/>
                <a:gd name="T42" fmla="*/ 61 w 84"/>
                <a:gd name="T43" fmla="*/ 24 h 31"/>
                <a:gd name="T44" fmla="*/ 58 w 84"/>
                <a:gd name="T45" fmla="*/ 21 h 31"/>
                <a:gd name="T46" fmla="*/ 49 w 84"/>
                <a:gd name="T47" fmla="*/ 17 h 31"/>
                <a:gd name="T48" fmla="*/ 37 w 84"/>
                <a:gd name="T49" fmla="*/ 12 h 31"/>
                <a:gd name="T50" fmla="*/ 25 w 84"/>
                <a:gd name="T51" fmla="*/ 10 h 31"/>
                <a:gd name="T52" fmla="*/ 11 w 84"/>
                <a:gd name="T53" fmla="*/ 12 h 31"/>
                <a:gd name="T54" fmla="*/ 0 w 84"/>
                <a:gd name="T55" fmla="*/ 21 h 31"/>
                <a:gd name="T56" fmla="*/ 0 w 84"/>
                <a:gd name="T57" fmla="*/ 21 h 31"/>
                <a:gd name="T58" fmla="*/ 0 w 84"/>
                <a:gd name="T59" fmla="*/ 22 h 31"/>
                <a:gd name="T60" fmla="*/ 2 w 84"/>
                <a:gd name="T61" fmla="*/ 22 h 31"/>
                <a:gd name="T62" fmla="*/ 2 w 84"/>
                <a:gd name="T63" fmla="*/ 22 h 31"/>
                <a:gd name="T64" fmla="*/ 12 w 84"/>
                <a:gd name="T65" fmla="*/ 14 h 31"/>
                <a:gd name="T66" fmla="*/ 25 w 84"/>
                <a:gd name="T67" fmla="*/ 14 h 31"/>
                <a:gd name="T68" fmla="*/ 37 w 84"/>
                <a:gd name="T69" fmla="*/ 15 h 31"/>
                <a:gd name="T70" fmla="*/ 49 w 84"/>
                <a:gd name="T71" fmla="*/ 21 h 31"/>
                <a:gd name="T72" fmla="*/ 56 w 84"/>
                <a:gd name="T73" fmla="*/ 24 h 31"/>
                <a:gd name="T74" fmla="*/ 60 w 84"/>
                <a:gd name="T75" fmla="*/ 26 h 31"/>
                <a:gd name="T76" fmla="*/ 65 w 84"/>
                <a:gd name="T77" fmla="*/ 29 h 31"/>
                <a:gd name="T78" fmla="*/ 70 w 84"/>
                <a:gd name="T79" fmla="*/ 31 h 31"/>
                <a:gd name="T80" fmla="*/ 75 w 84"/>
                <a:gd name="T81" fmla="*/ 31 h 31"/>
                <a:gd name="T82" fmla="*/ 77 w 84"/>
                <a:gd name="T83" fmla="*/ 29 h 31"/>
                <a:gd name="T84" fmla="*/ 79 w 84"/>
                <a:gd name="T85" fmla="*/ 29 h 31"/>
                <a:gd name="T86" fmla="*/ 81 w 84"/>
                <a:gd name="T87" fmla="*/ 28 h 31"/>
                <a:gd name="T88" fmla="*/ 81 w 84"/>
                <a:gd name="T89" fmla="*/ 28 h 31"/>
                <a:gd name="T90" fmla="*/ 84 w 84"/>
                <a:gd name="T91" fmla="*/ 22 h 31"/>
                <a:gd name="T92" fmla="*/ 84 w 84"/>
                <a:gd name="T93" fmla="*/ 17 h 31"/>
                <a:gd name="T94" fmla="*/ 84 w 84"/>
                <a:gd name="T95" fmla="*/ 12 h 31"/>
                <a:gd name="T96" fmla="*/ 82 w 84"/>
                <a:gd name="T97" fmla="*/ 8 h 31"/>
                <a:gd name="T98" fmla="*/ 81 w 84"/>
                <a:gd name="T99" fmla="*/ 7 h 31"/>
                <a:gd name="T100" fmla="*/ 81 w 84"/>
                <a:gd name="T101" fmla="*/ 7 h 31"/>
                <a:gd name="T102" fmla="*/ 68 w 84"/>
                <a:gd name="T103" fmla="*/ 0 h 31"/>
                <a:gd name="T104" fmla="*/ 58 w 84"/>
                <a:gd name="T105" fmla="*/ 0 h 31"/>
                <a:gd name="T106" fmla="*/ 49 w 84"/>
                <a:gd name="T107" fmla="*/ 3 h 31"/>
                <a:gd name="T108" fmla="*/ 44 w 84"/>
                <a:gd name="T109" fmla="*/ 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31">
                  <a:moveTo>
                    <a:pt x="44" y="7"/>
                  </a:moveTo>
                  <a:lnTo>
                    <a:pt x="44" y="8"/>
                  </a:lnTo>
                  <a:lnTo>
                    <a:pt x="44" y="8"/>
                  </a:lnTo>
                  <a:lnTo>
                    <a:pt x="46" y="10"/>
                  </a:lnTo>
                  <a:lnTo>
                    <a:pt x="47" y="10"/>
                  </a:lnTo>
                  <a:lnTo>
                    <a:pt x="51" y="5"/>
                  </a:lnTo>
                  <a:lnTo>
                    <a:pt x="60" y="3"/>
                  </a:lnTo>
                  <a:lnTo>
                    <a:pt x="68" y="3"/>
                  </a:lnTo>
                  <a:lnTo>
                    <a:pt x="77" y="8"/>
                  </a:lnTo>
                  <a:lnTo>
                    <a:pt x="79" y="8"/>
                  </a:lnTo>
                  <a:lnTo>
                    <a:pt x="79" y="10"/>
                  </a:lnTo>
                  <a:lnTo>
                    <a:pt x="81" y="14"/>
                  </a:lnTo>
                  <a:lnTo>
                    <a:pt x="82" y="17"/>
                  </a:lnTo>
                  <a:lnTo>
                    <a:pt x="81" y="21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7" y="26"/>
                  </a:lnTo>
                  <a:lnTo>
                    <a:pt x="75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7" y="26"/>
                  </a:lnTo>
                  <a:lnTo>
                    <a:pt x="61" y="24"/>
                  </a:lnTo>
                  <a:lnTo>
                    <a:pt x="58" y="21"/>
                  </a:lnTo>
                  <a:lnTo>
                    <a:pt x="49" y="17"/>
                  </a:lnTo>
                  <a:lnTo>
                    <a:pt x="37" y="12"/>
                  </a:lnTo>
                  <a:lnTo>
                    <a:pt x="25" y="10"/>
                  </a:lnTo>
                  <a:lnTo>
                    <a:pt x="11" y="1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2" y="14"/>
                  </a:lnTo>
                  <a:lnTo>
                    <a:pt x="25" y="14"/>
                  </a:lnTo>
                  <a:lnTo>
                    <a:pt x="37" y="15"/>
                  </a:lnTo>
                  <a:lnTo>
                    <a:pt x="49" y="21"/>
                  </a:lnTo>
                  <a:lnTo>
                    <a:pt x="56" y="24"/>
                  </a:lnTo>
                  <a:lnTo>
                    <a:pt x="60" y="26"/>
                  </a:lnTo>
                  <a:lnTo>
                    <a:pt x="65" y="29"/>
                  </a:lnTo>
                  <a:lnTo>
                    <a:pt x="70" y="31"/>
                  </a:lnTo>
                  <a:lnTo>
                    <a:pt x="75" y="31"/>
                  </a:lnTo>
                  <a:lnTo>
                    <a:pt x="77" y="29"/>
                  </a:lnTo>
                  <a:lnTo>
                    <a:pt x="79" y="29"/>
                  </a:lnTo>
                  <a:lnTo>
                    <a:pt x="81" y="28"/>
                  </a:lnTo>
                  <a:lnTo>
                    <a:pt x="81" y="28"/>
                  </a:lnTo>
                  <a:lnTo>
                    <a:pt x="84" y="22"/>
                  </a:lnTo>
                  <a:lnTo>
                    <a:pt x="84" y="17"/>
                  </a:lnTo>
                  <a:lnTo>
                    <a:pt x="84" y="12"/>
                  </a:lnTo>
                  <a:lnTo>
                    <a:pt x="82" y="8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68" y="0"/>
                  </a:lnTo>
                  <a:lnTo>
                    <a:pt x="58" y="0"/>
                  </a:lnTo>
                  <a:lnTo>
                    <a:pt x="49" y="3"/>
                  </a:lnTo>
                  <a:lnTo>
                    <a:pt x="44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82">
              <a:extLst>
                <a:ext uri="{FF2B5EF4-FFF2-40B4-BE49-F238E27FC236}">
                  <a16:creationId xmlns:a16="http://schemas.microsoft.com/office/drawing/2014/main" xmlns="" id="{98EEC47F-5E88-4A8A-8113-EA462FB4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038" y="1463675"/>
              <a:ext cx="134938" cy="69850"/>
            </a:xfrm>
            <a:custGeom>
              <a:avLst/>
              <a:gdLst>
                <a:gd name="T0" fmla="*/ 31 w 85"/>
                <a:gd name="T1" fmla="*/ 11 h 44"/>
                <a:gd name="T2" fmla="*/ 31 w 85"/>
                <a:gd name="T3" fmla="*/ 11 h 44"/>
                <a:gd name="T4" fmla="*/ 31 w 85"/>
                <a:gd name="T5" fmla="*/ 13 h 44"/>
                <a:gd name="T6" fmla="*/ 33 w 85"/>
                <a:gd name="T7" fmla="*/ 13 h 44"/>
                <a:gd name="T8" fmla="*/ 33 w 85"/>
                <a:gd name="T9" fmla="*/ 13 h 44"/>
                <a:gd name="T10" fmla="*/ 48 w 85"/>
                <a:gd name="T11" fmla="*/ 4 h 44"/>
                <a:gd name="T12" fmla="*/ 61 w 85"/>
                <a:gd name="T13" fmla="*/ 2 h 44"/>
                <a:gd name="T14" fmla="*/ 69 w 85"/>
                <a:gd name="T15" fmla="*/ 6 h 44"/>
                <a:gd name="T16" fmla="*/ 76 w 85"/>
                <a:gd name="T17" fmla="*/ 9 h 44"/>
                <a:gd name="T18" fmla="*/ 78 w 85"/>
                <a:gd name="T19" fmla="*/ 11 h 44"/>
                <a:gd name="T20" fmla="*/ 82 w 85"/>
                <a:gd name="T21" fmla="*/ 18 h 44"/>
                <a:gd name="T22" fmla="*/ 83 w 85"/>
                <a:gd name="T23" fmla="*/ 23 h 44"/>
                <a:gd name="T24" fmla="*/ 82 w 85"/>
                <a:gd name="T25" fmla="*/ 27 h 44"/>
                <a:gd name="T26" fmla="*/ 80 w 85"/>
                <a:gd name="T27" fmla="*/ 32 h 44"/>
                <a:gd name="T28" fmla="*/ 78 w 85"/>
                <a:gd name="T29" fmla="*/ 34 h 44"/>
                <a:gd name="T30" fmla="*/ 76 w 85"/>
                <a:gd name="T31" fmla="*/ 37 h 44"/>
                <a:gd name="T32" fmla="*/ 76 w 85"/>
                <a:gd name="T33" fmla="*/ 37 h 44"/>
                <a:gd name="T34" fmla="*/ 71 w 85"/>
                <a:gd name="T35" fmla="*/ 41 h 44"/>
                <a:gd name="T36" fmla="*/ 66 w 85"/>
                <a:gd name="T37" fmla="*/ 41 h 44"/>
                <a:gd name="T38" fmla="*/ 61 w 85"/>
                <a:gd name="T39" fmla="*/ 41 h 44"/>
                <a:gd name="T40" fmla="*/ 55 w 85"/>
                <a:gd name="T41" fmla="*/ 39 h 44"/>
                <a:gd name="T42" fmla="*/ 52 w 85"/>
                <a:gd name="T43" fmla="*/ 37 h 44"/>
                <a:gd name="T44" fmla="*/ 50 w 85"/>
                <a:gd name="T45" fmla="*/ 35 h 44"/>
                <a:gd name="T46" fmla="*/ 48 w 85"/>
                <a:gd name="T47" fmla="*/ 34 h 44"/>
                <a:gd name="T48" fmla="*/ 33 w 85"/>
                <a:gd name="T49" fmla="*/ 25 h 44"/>
                <a:gd name="T50" fmla="*/ 19 w 85"/>
                <a:gd name="T51" fmla="*/ 23 h 44"/>
                <a:gd name="T52" fmla="*/ 10 w 85"/>
                <a:gd name="T53" fmla="*/ 25 h 44"/>
                <a:gd name="T54" fmla="*/ 3 w 85"/>
                <a:gd name="T55" fmla="*/ 27 h 44"/>
                <a:gd name="T56" fmla="*/ 1 w 85"/>
                <a:gd name="T57" fmla="*/ 28 h 44"/>
                <a:gd name="T58" fmla="*/ 0 w 85"/>
                <a:gd name="T59" fmla="*/ 30 h 44"/>
                <a:gd name="T60" fmla="*/ 1 w 85"/>
                <a:gd name="T61" fmla="*/ 30 h 44"/>
                <a:gd name="T62" fmla="*/ 1 w 85"/>
                <a:gd name="T63" fmla="*/ 32 h 44"/>
                <a:gd name="T64" fmla="*/ 3 w 85"/>
                <a:gd name="T65" fmla="*/ 30 h 44"/>
                <a:gd name="T66" fmla="*/ 5 w 85"/>
                <a:gd name="T67" fmla="*/ 28 h 44"/>
                <a:gd name="T68" fmla="*/ 10 w 85"/>
                <a:gd name="T69" fmla="*/ 27 h 44"/>
                <a:gd name="T70" fmla="*/ 20 w 85"/>
                <a:gd name="T71" fmla="*/ 25 h 44"/>
                <a:gd name="T72" fmla="*/ 33 w 85"/>
                <a:gd name="T73" fmla="*/ 28 h 44"/>
                <a:gd name="T74" fmla="*/ 47 w 85"/>
                <a:gd name="T75" fmla="*/ 37 h 44"/>
                <a:gd name="T76" fmla="*/ 50 w 85"/>
                <a:gd name="T77" fmla="*/ 39 h 44"/>
                <a:gd name="T78" fmla="*/ 57 w 85"/>
                <a:gd name="T79" fmla="*/ 42 h 44"/>
                <a:gd name="T80" fmla="*/ 68 w 85"/>
                <a:gd name="T81" fmla="*/ 44 h 44"/>
                <a:gd name="T82" fmla="*/ 78 w 85"/>
                <a:gd name="T83" fmla="*/ 39 h 44"/>
                <a:gd name="T84" fmla="*/ 80 w 85"/>
                <a:gd name="T85" fmla="*/ 37 h 44"/>
                <a:gd name="T86" fmla="*/ 83 w 85"/>
                <a:gd name="T87" fmla="*/ 30 h 44"/>
                <a:gd name="T88" fmla="*/ 85 w 85"/>
                <a:gd name="T89" fmla="*/ 21 h 44"/>
                <a:gd name="T90" fmla="*/ 80 w 85"/>
                <a:gd name="T91" fmla="*/ 9 h 44"/>
                <a:gd name="T92" fmla="*/ 78 w 85"/>
                <a:gd name="T93" fmla="*/ 7 h 44"/>
                <a:gd name="T94" fmla="*/ 71 w 85"/>
                <a:gd name="T95" fmla="*/ 2 h 44"/>
                <a:gd name="T96" fmla="*/ 61 w 85"/>
                <a:gd name="T97" fmla="*/ 0 h 44"/>
                <a:gd name="T98" fmla="*/ 47 w 85"/>
                <a:gd name="T99" fmla="*/ 0 h 44"/>
                <a:gd name="T100" fmla="*/ 31 w 85"/>
                <a:gd name="T101" fmla="*/ 1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5" h="44">
                  <a:moveTo>
                    <a:pt x="31" y="11"/>
                  </a:moveTo>
                  <a:lnTo>
                    <a:pt x="31" y="11"/>
                  </a:lnTo>
                  <a:lnTo>
                    <a:pt x="31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48" y="4"/>
                  </a:lnTo>
                  <a:lnTo>
                    <a:pt x="61" y="2"/>
                  </a:lnTo>
                  <a:lnTo>
                    <a:pt x="69" y="6"/>
                  </a:lnTo>
                  <a:lnTo>
                    <a:pt x="76" y="9"/>
                  </a:lnTo>
                  <a:lnTo>
                    <a:pt x="78" y="11"/>
                  </a:lnTo>
                  <a:lnTo>
                    <a:pt x="82" y="18"/>
                  </a:lnTo>
                  <a:lnTo>
                    <a:pt x="83" y="23"/>
                  </a:lnTo>
                  <a:lnTo>
                    <a:pt x="82" y="27"/>
                  </a:lnTo>
                  <a:lnTo>
                    <a:pt x="80" y="32"/>
                  </a:lnTo>
                  <a:lnTo>
                    <a:pt x="78" y="34"/>
                  </a:lnTo>
                  <a:lnTo>
                    <a:pt x="76" y="37"/>
                  </a:lnTo>
                  <a:lnTo>
                    <a:pt x="76" y="37"/>
                  </a:lnTo>
                  <a:lnTo>
                    <a:pt x="71" y="41"/>
                  </a:lnTo>
                  <a:lnTo>
                    <a:pt x="66" y="41"/>
                  </a:lnTo>
                  <a:lnTo>
                    <a:pt x="61" y="41"/>
                  </a:lnTo>
                  <a:lnTo>
                    <a:pt x="55" y="39"/>
                  </a:lnTo>
                  <a:lnTo>
                    <a:pt x="52" y="37"/>
                  </a:lnTo>
                  <a:lnTo>
                    <a:pt x="50" y="35"/>
                  </a:lnTo>
                  <a:lnTo>
                    <a:pt x="48" y="34"/>
                  </a:lnTo>
                  <a:lnTo>
                    <a:pt x="33" y="25"/>
                  </a:lnTo>
                  <a:lnTo>
                    <a:pt x="19" y="23"/>
                  </a:lnTo>
                  <a:lnTo>
                    <a:pt x="10" y="25"/>
                  </a:lnTo>
                  <a:lnTo>
                    <a:pt x="3" y="27"/>
                  </a:lnTo>
                  <a:lnTo>
                    <a:pt x="1" y="28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2"/>
                  </a:lnTo>
                  <a:lnTo>
                    <a:pt x="3" y="30"/>
                  </a:lnTo>
                  <a:lnTo>
                    <a:pt x="5" y="28"/>
                  </a:lnTo>
                  <a:lnTo>
                    <a:pt x="10" y="27"/>
                  </a:lnTo>
                  <a:lnTo>
                    <a:pt x="20" y="25"/>
                  </a:lnTo>
                  <a:lnTo>
                    <a:pt x="33" y="28"/>
                  </a:lnTo>
                  <a:lnTo>
                    <a:pt x="47" y="37"/>
                  </a:lnTo>
                  <a:lnTo>
                    <a:pt x="50" y="39"/>
                  </a:lnTo>
                  <a:lnTo>
                    <a:pt x="57" y="42"/>
                  </a:lnTo>
                  <a:lnTo>
                    <a:pt x="68" y="44"/>
                  </a:lnTo>
                  <a:lnTo>
                    <a:pt x="78" y="39"/>
                  </a:lnTo>
                  <a:lnTo>
                    <a:pt x="80" y="37"/>
                  </a:lnTo>
                  <a:lnTo>
                    <a:pt x="83" y="30"/>
                  </a:lnTo>
                  <a:lnTo>
                    <a:pt x="85" y="21"/>
                  </a:lnTo>
                  <a:lnTo>
                    <a:pt x="80" y="9"/>
                  </a:lnTo>
                  <a:lnTo>
                    <a:pt x="78" y="7"/>
                  </a:lnTo>
                  <a:lnTo>
                    <a:pt x="71" y="2"/>
                  </a:lnTo>
                  <a:lnTo>
                    <a:pt x="61" y="0"/>
                  </a:lnTo>
                  <a:lnTo>
                    <a:pt x="47" y="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83">
              <a:extLst>
                <a:ext uri="{FF2B5EF4-FFF2-40B4-BE49-F238E27FC236}">
                  <a16:creationId xmlns:a16="http://schemas.microsoft.com/office/drawing/2014/main" xmlns="" id="{BFF1EB29-B97A-4E1C-A1DA-3CACB2EC7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363" y="1433513"/>
              <a:ext cx="30163" cy="41275"/>
            </a:xfrm>
            <a:custGeom>
              <a:avLst/>
              <a:gdLst>
                <a:gd name="T0" fmla="*/ 5 w 19"/>
                <a:gd name="T1" fmla="*/ 0 h 26"/>
                <a:gd name="T2" fmla="*/ 3 w 19"/>
                <a:gd name="T3" fmla="*/ 2 h 26"/>
                <a:gd name="T4" fmla="*/ 2 w 19"/>
                <a:gd name="T5" fmla="*/ 4 h 26"/>
                <a:gd name="T6" fmla="*/ 0 w 19"/>
                <a:gd name="T7" fmla="*/ 7 h 26"/>
                <a:gd name="T8" fmla="*/ 0 w 19"/>
                <a:gd name="T9" fmla="*/ 9 h 26"/>
                <a:gd name="T10" fmla="*/ 0 w 19"/>
                <a:gd name="T11" fmla="*/ 11 h 26"/>
                <a:gd name="T12" fmla="*/ 0 w 19"/>
                <a:gd name="T13" fmla="*/ 11 h 26"/>
                <a:gd name="T14" fmla="*/ 2 w 19"/>
                <a:gd name="T15" fmla="*/ 18 h 26"/>
                <a:gd name="T16" fmla="*/ 2 w 19"/>
                <a:gd name="T17" fmla="*/ 21 h 26"/>
                <a:gd name="T18" fmla="*/ 0 w 19"/>
                <a:gd name="T19" fmla="*/ 23 h 26"/>
                <a:gd name="T20" fmla="*/ 0 w 19"/>
                <a:gd name="T21" fmla="*/ 25 h 26"/>
                <a:gd name="T22" fmla="*/ 0 w 19"/>
                <a:gd name="T23" fmla="*/ 25 h 26"/>
                <a:gd name="T24" fmla="*/ 0 w 19"/>
                <a:gd name="T25" fmla="*/ 26 h 26"/>
                <a:gd name="T26" fmla="*/ 2 w 19"/>
                <a:gd name="T27" fmla="*/ 26 h 26"/>
                <a:gd name="T28" fmla="*/ 3 w 19"/>
                <a:gd name="T29" fmla="*/ 26 h 26"/>
                <a:gd name="T30" fmla="*/ 3 w 19"/>
                <a:gd name="T31" fmla="*/ 25 h 26"/>
                <a:gd name="T32" fmla="*/ 3 w 19"/>
                <a:gd name="T33" fmla="*/ 23 h 26"/>
                <a:gd name="T34" fmla="*/ 5 w 19"/>
                <a:gd name="T35" fmla="*/ 19 h 26"/>
                <a:gd name="T36" fmla="*/ 5 w 19"/>
                <a:gd name="T37" fmla="*/ 16 h 26"/>
                <a:gd name="T38" fmla="*/ 3 w 19"/>
                <a:gd name="T39" fmla="*/ 11 h 26"/>
                <a:gd name="T40" fmla="*/ 3 w 19"/>
                <a:gd name="T41" fmla="*/ 9 h 26"/>
                <a:gd name="T42" fmla="*/ 3 w 19"/>
                <a:gd name="T43" fmla="*/ 7 h 26"/>
                <a:gd name="T44" fmla="*/ 3 w 19"/>
                <a:gd name="T45" fmla="*/ 6 h 26"/>
                <a:gd name="T46" fmla="*/ 5 w 19"/>
                <a:gd name="T47" fmla="*/ 4 h 26"/>
                <a:gd name="T48" fmla="*/ 5 w 19"/>
                <a:gd name="T49" fmla="*/ 4 h 26"/>
                <a:gd name="T50" fmla="*/ 7 w 19"/>
                <a:gd name="T51" fmla="*/ 4 h 26"/>
                <a:gd name="T52" fmla="*/ 9 w 19"/>
                <a:gd name="T53" fmla="*/ 4 h 26"/>
                <a:gd name="T54" fmla="*/ 10 w 19"/>
                <a:gd name="T55" fmla="*/ 6 h 26"/>
                <a:gd name="T56" fmla="*/ 14 w 19"/>
                <a:gd name="T57" fmla="*/ 9 h 26"/>
                <a:gd name="T58" fmla="*/ 16 w 19"/>
                <a:gd name="T59" fmla="*/ 13 h 26"/>
                <a:gd name="T60" fmla="*/ 16 w 19"/>
                <a:gd name="T61" fmla="*/ 19 h 26"/>
                <a:gd name="T62" fmla="*/ 17 w 19"/>
                <a:gd name="T63" fmla="*/ 19 h 26"/>
                <a:gd name="T64" fmla="*/ 17 w 19"/>
                <a:gd name="T65" fmla="*/ 19 h 26"/>
                <a:gd name="T66" fmla="*/ 19 w 19"/>
                <a:gd name="T67" fmla="*/ 19 h 26"/>
                <a:gd name="T68" fmla="*/ 19 w 19"/>
                <a:gd name="T69" fmla="*/ 19 h 26"/>
                <a:gd name="T70" fmla="*/ 17 w 19"/>
                <a:gd name="T71" fmla="*/ 13 h 26"/>
                <a:gd name="T72" fmla="*/ 16 w 19"/>
                <a:gd name="T73" fmla="*/ 6 h 26"/>
                <a:gd name="T74" fmla="*/ 12 w 19"/>
                <a:gd name="T75" fmla="*/ 2 h 26"/>
                <a:gd name="T76" fmla="*/ 9 w 19"/>
                <a:gd name="T77" fmla="*/ 0 h 26"/>
                <a:gd name="T78" fmla="*/ 7 w 19"/>
                <a:gd name="T79" fmla="*/ 0 h 26"/>
                <a:gd name="T80" fmla="*/ 5 w 19"/>
                <a:gd name="T8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6">
                  <a:moveTo>
                    <a:pt x="5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" y="18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2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3"/>
                  </a:lnTo>
                  <a:lnTo>
                    <a:pt x="5" y="19"/>
                  </a:lnTo>
                  <a:lnTo>
                    <a:pt x="5" y="16"/>
                  </a:lnTo>
                  <a:lnTo>
                    <a:pt x="3" y="11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5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6"/>
                  </a:lnTo>
                  <a:lnTo>
                    <a:pt x="14" y="9"/>
                  </a:lnTo>
                  <a:lnTo>
                    <a:pt x="16" y="13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7" y="13"/>
                  </a:lnTo>
                  <a:lnTo>
                    <a:pt x="16" y="6"/>
                  </a:lnTo>
                  <a:lnTo>
                    <a:pt x="12" y="2"/>
                  </a:lnTo>
                  <a:lnTo>
                    <a:pt x="9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84">
              <a:extLst>
                <a:ext uri="{FF2B5EF4-FFF2-40B4-BE49-F238E27FC236}">
                  <a16:creationId xmlns:a16="http://schemas.microsoft.com/office/drawing/2014/main" xmlns="" id="{CE79E17A-33DE-4B63-82D1-2DFDDAC966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1436688"/>
              <a:ext cx="14288" cy="33338"/>
            </a:xfrm>
            <a:custGeom>
              <a:avLst/>
              <a:gdLst>
                <a:gd name="T0" fmla="*/ 0 w 9"/>
                <a:gd name="T1" fmla="*/ 0 h 21"/>
                <a:gd name="T2" fmla="*/ 0 w 9"/>
                <a:gd name="T3" fmla="*/ 2 h 21"/>
                <a:gd name="T4" fmla="*/ 0 w 9"/>
                <a:gd name="T5" fmla="*/ 4 h 21"/>
                <a:gd name="T6" fmla="*/ 2 w 9"/>
                <a:gd name="T7" fmla="*/ 5 h 21"/>
                <a:gd name="T8" fmla="*/ 4 w 9"/>
                <a:gd name="T9" fmla="*/ 11 h 21"/>
                <a:gd name="T10" fmla="*/ 6 w 9"/>
                <a:gd name="T11" fmla="*/ 16 h 21"/>
                <a:gd name="T12" fmla="*/ 6 w 9"/>
                <a:gd name="T13" fmla="*/ 19 h 21"/>
                <a:gd name="T14" fmla="*/ 7 w 9"/>
                <a:gd name="T15" fmla="*/ 21 h 21"/>
                <a:gd name="T16" fmla="*/ 7 w 9"/>
                <a:gd name="T17" fmla="*/ 21 h 21"/>
                <a:gd name="T18" fmla="*/ 9 w 9"/>
                <a:gd name="T19" fmla="*/ 21 h 21"/>
                <a:gd name="T20" fmla="*/ 9 w 9"/>
                <a:gd name="T21" fmla="*/ 19 h 21"/>
                <a:gd name="T22" fmla="*/ 9 w 9"/>
                <a:gd name="T23" fmla="*/ 17 h 21"/>
                <a:gd name="T24" fmla="*/ 7 w 9"/>
                <a:gd name="T25" fmla="*/ 14 h 21"/>
                <a:gd name="T26" fmla="*/ 7 w 9"/>
                <a:gd name="T27" fmla="*/ 9 h 21"/>
                <a:gd name="T28" fmla="*/ 6 w 9"/>
                <a:gd name="T29" fmla="*/ 4 h 21"/>
                <a:gd name="T30" fmla="*/ 4 w 9"/>
                <a:gd name="T31" fmla="*/ 0 h 21"/>
                <a:gd name="T32" fmla="*/ 2 w 9"/>
                <a:gd name="T33" fmla="*/ 0 h 21"/>
                <a:gd name="T34" fmla="*/ 0 w 9"/>
                <a:gd name="T3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21">
                  <a:moveTo>
                    <a:pt x="0" y="0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5"/>
                  </a:lnTo>
                  <a:lnTo>
                    <a:pt x="4" y="11"/>
                  </a:lnTo>
                  <a:lnTo>
                    <a:pt x="6" y="16"/>
                  </a:lnTo>
                  <a:lnTo>
                    <a:pt x="6" y="19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7" y="14"/>
                  </a:lnTo>
                  <a:lnTo>
                    <a:pt x="7" y="9"/>
                  </a:lnTo>
                  <a:lnTo>
                    <a:pt x="6" y="4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85">
              <a:extLst>
                <a:ext uri="{FF2B5EF4-FFF2-40B4-BE49-F238E27FC236}">
                  <a16:creationId xmlns:a16="http://schemas.microsoft.com/office/drawing/2014/main" xmlns="" id="{80A4BC2A-4C0A-47B0-876D-D64D68538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1" y="1439863"/>
              <a:ext cx="60325" cy="93663"/>
            </a:xfrm>
            <a:custGeom>
              <a:avLst/>
              <a:gdLst>
                <a:gd name="T0" fmla="*/ 18 w 38"/>
                <a:gd name="T1" fmla="*/ 7 h 59"/>
                <a:gd name="T2" fmla="*/ 11 w 38"/>
                <a:gd name="T3" fmla="*/ 24 h 59"/>
                <a:gd name="T4" fmla="*/ 12 w 38"/>
                <a:gd name="T5" fmla="*/ 35 h 59"/>
                <a:gd name="T6" fmla="*/ 14 w 38"/>
                <a:gd name="T7" fmla="*/ 36 h 59"/>
                <a:gd name="T8" fmla="*/ 14 w 38"/>
                <a:gd name="T9" fmla="*/ 35 h 59"/>
                <a:gd name="T10" fmla="*/ 14 w 38"/>
                <a:gd name="T11" fmla="*/ 21 h 59"/>
                <a:gd name="T12" fmla="*/ 25 w 38"/>
                <a:gd name="T13" fmla="*/ 3 h 59"/>
                <a:gd name="T14" fmla="*/ 30 w 38"/>
                <a:gd name="T15" fmla="*/ 2 h 59"/>
                <a:gd name="T16" fmla="*/ 35 w 38"/>
                <a:gd name="T17" fmla="*/ 3 h 59"/>
                <a:gd name="T18" fmla="*/ 35 w 38"/>
                <a:gd name="T19" fmla="*/ 5 h 59"/>
                <a:gd name="T20" fmla="*/ 35 w 38"/>
                <a:gd name="T21" fmla="*/ 10 h 59"/>
                <a:gd name="T22" fmla="*/ 31 w 38"/>
                <a:gd name="T23" fmla="*/ 14 h 59"/>
                <a:gd name="T24" fmla="*/ 28 w 38"/>
                <a:gd name="T25" fmla="*/ 22 h 59"/>
                <a:gd name="T26" fmla="*/ 26 w 38"/>
                <a:gd name="T27" fmla="*/ 36 h 59"/>
                <a:gd name="T28" fmla="*/ 26 w 38"/>
                <a:gd name="T29" fmla="*/ 40 h 59"/>
                <a:gd name="T30" fmla="*/ 23 w 38"/>
                <a:gd name="T31" fmla="*/ 49 h 59"/>
                <a:gd name="T32" fmla="*/ 18 w 38"/>
                <a:gd name="T33" fmla="*/ 56 h 59"/>
                <a:gd name="T34" fmla="*/ 9 w 38"/>
                <a:gd name="T35" fmla="*/ 57 h 59"/>
                <a:gd name="T36" fmla="*/ 0 w 38"/>
                <a:gd name="T37" fmla="*/ 56 h 59"/>
                <a:gd name="T38" fmla="*/ 0 w 38"/>
                <a:gd name="T39" fmla="*/ 57 h 59"/>
                <a:gd name="T40" fmla="*/ 9 w 38"/>
                <a:gd name="T41" fmla="*/ 59 h 59"/>
                <a:gd name="T42" fmla="*/ 19 w 38"/>
                <a:gd name="T43" fmla="*/ 57 h 59"/>
                <a:gd name="T44" fmla="*/ 26 w 38"/>
                <a:gd name="T45" fmla="*/ 50 h 59"/>
                <a:gd name="T46" fmla="*/ 28 w 38"/>
                <a:gd name="T47" fmla="*/ 42 h 59"/>
                <a:gd name="T48" fmla="*/ 30 w 38"/>
                <a:gd name="T49" fmla="*/ 36 h 59"/>
                <a:gd name="T50" fmla="*/ 31 w 38"/>
                <a:gd name="T51" fmla="*/ 22 h 59"/>
                <a:gd name="T52" fmla="*/ 35 w 38"/>
                <a:gd name="T53" fmla="*/ 15 h 59"/>
                <a:gd name="T54" fmla="*/ 37 w 38"/>
                <a:gd name="T55" fmla="*/ 12 h 59"/>
                <a:gd name="T56" fmla="*/ 37 w 38"/>
                <a:gd name="T57" fmla="*/ 12 h 59"/>
                <a:gd name="T58" fmla="*/ 38 w 38"/>
                <a:gd name="T59" fmla="*/ 3 h 59"/>
                <a:gd name="T60" fmla="*/ 35 w 38"/>
                <a:gd name="T61" fmla="*/ 0 h 59"/>
                <a:gd name="T62" fmla="*/ 28 w 38"/>
                <a:gd name="T63" fmla="*/ 0 h 59"/>
                <a:gd name="T64" fmla="*/ 25 w 38"/>
                <a:gd name="T6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8" h="59">
                  <a:moveTo>
                    <a:pt x="25" y="0"/>
                  </a:moveTo>
                  <a:lnTo>
                    <a:pt x="18" y="7"/>
                  </a:lnTo>
                  <a:lnTo>
                    <a:pt x="12" y="15"/>
                  </a:lnTo>
                  <a:lnTo>
                    <a:pt x="11" y="24"/>
                  </a:lnTo>
                  <a:lnTo>
                    <a:pt x="11" y="31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29"/>
                  </a:lnTo>
                  <a:lnTo>
                    <a:pt x="14" y="21"/>
                  </a:lnTo>
                  <a:lnTo>
                    <a:pt x="18" y="10"/>
                  </a:lnTo>
                  <a:lnTo>
                    <a:pt x="25" y="3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3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31" y="14"/>
                  </a:lnTo>
                  <a:lnTo>
                    <a:pt x="30" y="17"/>
                  </a:lnTo>
                  <a:lnTo>
                    <a:pt x="28" y="22"/>
                  </a:lnTo>
                  <a:lnTo>
                    <a:pt x="26" y="29"/>
                  </a:lnTo>
                  <a:lnTo>
                    <a:pt x="26" y="36"/>
                  </a:lnTo>
                  <a:lnTo>
                    <a:pt x="26" y="38"/>
                  </a:lnTo>
                  <a:lnTo>
                    <a:pt x="26" y="40"/>
                  </a:lnTo>
                  <a:lnTo>
                    <a:pt x="25" y="43"/>
                  </a:lnTo>
                  <a:lnTo>
                    <a:pt x="23" y="49"/>
                  </a:lnTo>
                  <a:lnTo>
                    <a:pt x="21" y="52"/>
                  </a:lnTo>
                  <a:lnTo>
                    <a:pt x="18" y="56"/>
                  </a:lnTo>
                  <a:lnTo>
                    <a:pt x="14" y="57"/>
                  </a:lnTo>
                  <a:lnTo>
                    <a:pt x="9" y="57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9" y="59"/>
                  </a:lnTo>
                  <a:lnTo>
                    <a:pt x="14" y="59"/>
                  </a:lnTo>
                  <a:lnTo>
                    <a:pt x="19" y="57"/>
                  </a:lnTo>
                  <a:lnTo>
                    <a:pt x="25" y="54"/>
                  </a:lnTo>
                  <a:lnTo>
                    <a:pt x="26" y="50"/>
                  </a:lnTo>
                  <a:lnTo>
                    <a:pt x="28" y="45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29"/>
                  </a:lnTo>
                  <a:lnTo>
                    <a:pt x="31" y="22"/>
                  </a:lnTo>
                  <a:lnTo>
                    <a:pt x="33" y="19"/>
                  </a:lnTo>
                  <a:lnTo>
                    <a:pt x="35" y="15"/>
                  </a:lnTo>
                  <a:lnTo>
                    <a:pt x="37" y="14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7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86">
              <a:extLst>
                <a:ext uri="{FF2B5EF4-FFF2-40B4-BE49-F238E27FC236}">
                  <a16:creationId xmlns:a16="http://schemas.microsoft.com/office/drawing/2014/main" xmlns="" id="{F7198ECD-CA4D-4B07-807D-B76FA90EC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9038" y="1443038"/>
              <a:ext cx="44450" cy="76200"/>
            </a:xfrm>
            <a:custGeom>
              <a:avLst/>
              <a:gdLst>
                <a:gd name="T0" fmla="*/ 26 w 28"/>
                <a:gd name="T1" fmla="*/ 0 h 48"/>
                <a:gd name="T2" fmla="*/ 21 w 28"/>
                <a:gd name="T3" fmla="*/ 1 h 48"/>
                <a:gd name="T4" fmla="*/ 17 w 28"/>
                <a:gd name="T5" fmla="*/ 3 h 48"/>
                <a:gd name="T6" fmla="*/ 14 w 28"/>
                <a:gd name="T7" fmla="*/ 7 h 48"/>
                <a:gd name="T8" fmla="*/ 12 w 28"/>
                <a:gd name="T9" fmla="*/ 12 h 48"/>
                <a:gd name="T10" fmla="*/ 10 w 28"/>
                <a:gd name="T11" fmla="*/ 19 h 48"/>
                <a:gd name="T12" fmla="*/ 10 w 28"/>
                <a:gd name="T13" fmla="*/ 24 h 48"/>
                <a:gd name="T14" fmla="*/ 10 w 28"/>
                <a:gd name="T15" fmla="*/ 27 h 48"/>
                <a:gd name="T16" fmla="*/ 10 w 28"/>
                <a:gd name="T17" fmla="*/ 29 h 48"/>
                <a:gd name="T18" fmla="*/ 10 w 28"/>
                <a:gd name="T19" fmla="*/ 31 h 48"/>
                <a:gd name="T20" fmla="*/ 10 w 28"/>
                <a:gd name="T21" fmla="*/ 36 h 48"/>
                <a:gd name="T22" fmla="*/ 9 w 28"/>
                <a:gd name="T23" fmla="*/ 40 h 48"/>
                <a:gd name="T24" fmla="*/ 7 w 28"/>
                <a:gd name="T25" fmla="*/ 43 h 48"/>
                <a:gd name="T26" fmla="*/ 3 w 28"/>
                <a:gd name="T27" fmla="*/ 45 h 48"/>
                <a:gd name="T28" fmla="*/ 2 w 28"/>
                <a:gd name="T29" fmla="*/ 45 h 48"/>
                <a:gd name="T30" fmla="*/ 0 w 28"/>
                <a:gd name="T31" fmla="*/ 45 h 48"/>
                <a:gd name="T32" fmla="*/ 0 w 28"/>
                <a:gd name="T33" fmla="*/ 45 h 48"/>
                <a:gd name="T34" fmla="*/ 0 w 28"/>
                <a:gd name="T35" fmla="*/ 47 h 48"/>
                <a:gd name="T36" fmla="*/ 0 w 28"/>
                <a:gd name="T37" fmla="*/ 48 h 48"/>
                <a:gd name="T38" fmla="*/ 0 w 28"/>
                <a:gd name="T39" fmla="*/ 48 h 48"/>
                <a:gd name="T40" fmla="*/ 2 w 28"/>
                <a:gd name="T41" fmla="*/ 48 h 48"/>
                <a:gd name="T42" fmla="*/ 5 w 28"/>
                <a:gd name="T43" fmla="*/ 48 h 48"/>
                <a:gd name="T44" fmla="*/ 9 w 28"/>
                <a:gd name="T45" fmla="*/ 45 h 48"/>
                <a:gd name="T46" fmla="*/ 10 w 28"/>
                <a:gd name="T47" fmla="*/ 41 h 48"/>
                <a:gd name="T48" fmla="*/ 12 w 28"/>
                <a:gd name="T49" fmla="*/ 38 h 48"/>
                <a:gd name="T50" fmla="*/ 14 w 28"/>
                <a:gd name="T51" fmla="*/ 31 h 48"/>
                <a:gd name="T52" fmla="*/ 14 w 28"/>
                <a:gd name="T53" fmla="*/ 31 h 48"/>
                <a:gd name="T54" fmla="*/ 14 w 28"/>
                <a:gd name="T55" fmla="*/ 31 h 48"/>
                <a:gd name="T56" fmla="*/ 14 w 28"/>
                <a:gd name="T57" fmla="*/ 29 h 48"/>
                <a:gd name="T58" fmla="*/ 14 w 28"/>
                <a:gd name="T59" fmla="*/ 27 h 48"/>
                <a:gd name="T60" fmla="*/ 14 w 28"/>
                <a:gd name="T61" fmla="*/ 22 h 48"/>
                <a:gd name="T62" fmla="*/ 14 w 28"/>
                <a:gd name="T63" fmla="*/ 17 h 48"/>
                <a:gd name="T64" fmla="*/ 14 w 28"/>
                <a:gd name="T65" fmla="*/ 13 h 48"/>
                <a:gd name="T66" fmla="*/ 17 w 28"/>
                <a:gd name="T67" fmla="*/ 8 h 48"/>
                <a:gd name="T68" fmla="*/ 21 w 28"/>
                <a:gd name="T69" fmla="*/ 5 h 48"/>
                <a:gd name="T70" fmla="*/ 26 w 28"/>
                <a:gd name="T71" fmla="*/ 3 h 48"/>
                <a:gd name="T72" fmla="*/ 28 w 28"/>
                <a:gd name="T73" fmla="*/ 1 h 48"/>
                <a:gd name="T74" fmla="*/ 28 w 28"/>
                <a:gd name="T75" fmla="*/ 1 h 48"/>
                <a:gd name="T76" fmla="*/ 28 w 28"/>
                <a:gd name="T77" fmla="*/ 0 h 48"/>
                <a:gd name="T78" fmla="*/ 26 w 28"/>
                <a:gd name="T7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48">
                  <a:moveTo>
                    <a:pt x="26" y="0"/>
                  </a:moveTo>
                  <a:lnTo>
                    <a:pt x="21" y="1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12" y="12"/>
                  </a:lnTo>
                  <a:lnTo>
                    <a:pt x="10" y="19"/>
                  </a:lnTo>
                  <a:lnTo>
                    <a:pt x="10" y="24"/>
                  </a:lnTo>
                  <a:lnTo>
                    <a:pt x="10" y="27"/>
                  </a:lnTo>
                  <a:lnTo>
                    <a:pt x="10" y="29"/>
                  </a:lnTo>
                  <a:lnTo>
                    <a:pt x="10" y="31"/>
                  </a:lnTo>
                  <a:lnTo>
                    <a:pt x="10" y="36"/>
                  </a:lnTo>
                  <a:lnTo>
                    <a:pt x="9" y="40"/>
                  </a:lnTo>
                  <a:lnTo>
                    <a:pt x="7" y="43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7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5" y="48"/>
                  </a:lnTo>
                  <a:lnTo>
                    <a:pt x="9" y="45"/>
                  </a:lnTo>
                  <a:lnTo>
                    <a:pt x="10" y="41"/>
                  </a:lnTo>
                  <a:lnTo>
                    <a:pt x="12" y="38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4" y="29"/>
                  </a:lnTo>
                  <a:lnTo>
                    <a:pt x="14" y="27"/>
                  </a:lnTo>
                  <a:lnTo>
                    <a:pt x="14" y="22"/>
                  </a:lnTo>
                  <a:lnTo>
                    <a:pt x="14" y="17"/>
                  </a:lnTo>
                  <a:lnTo>
                    <a:pt x="14" y="13"/>
                  </a:lnTo>
                  <a:lnTo>
                    <a:pt x="17" y="8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87">
              <a:extLst>
                <a:ext uri="{FF2B5EF4-FFF2-40B4-BE49-F238E27FC236}">
                  <a16:creationId xmlns:a16="http://schemas.microsoft.com/office/drawing/2014/main" xmlns="" id="{CC587A6E-5DDA-45A8-9AAC-8A7FC1CC3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6" y="1503363"/>
              <a:ext cx="19050" cy="103188"/>
            </a:xfrm>
            <a:custGeom>
              <a:avLst/>
              <a:gdLst>
                <a:gd name="T0" fmla="*/ 2 w 12"/>
                <a:gd name="T1" fmla="*/ 0 h 65"/>
                <a:gd name="T2" fmla="*/ 0 w 12"/>
                <a:gd name="T3" fmla="*/ 0 h 65"/>
                <a:gd name="T4" fmla="*/ 0 w 12"/>
                <a:gd name="T5" fmla="*/ 2 h 65"/>
                <a:gd name="T6" fmla="*/ 0 w 12"/>
                <a:gd name="T7" fmla="*/ 5 h 65"/>
                <a:gd name="T8" fmla="*/ 2 w 12"/>
                <a:gd name="T9" fmla="*/ 17 h 65"/>
                <a:gd name="T10" fmla="*/ 5 w 12"/>
                <a:gd name="T11" fmla="*/ 31 h 65"/>
                <a:gd name="T12" fmla="*/ 7 w 12"/>
                <a:gd name="T13" fmla="*/ 35 h 65"/>
                <a:gd name="T14" fmla="*/ 9 w 12"/>
                <a:gd name="T15" fmla="*/ 44 h 65"/>
                <a:gd name="T16" fmla="*/ 11 w 12"/>
                <a:gd name="T17" fmla="*/ 54 h 65"/>
                <a:gd name="T18" fmla="*/ 7 w 12"/>
                <a:gd name="T19" fmla="*/ 61 h 65"/>
                <a:gd name="T20" fmla="*/ 5 w 12"/>
                <a:gd name="T21" fmla="*/ 63 h 65"/>
                <a:gd name="T22" fmla="*/ 7 w 12"/>
                <a:gd name="T23" fmla="*/ 65 h 65"/>
                <a:gd name="T24" fmla="*/ 7 w 12"/>
                <a:gd name="T25" fmla="*/ 65 h 65"/>
                <a:gd name="T26" fmla="*/ 9 w 12"/>
                <a:gd name="T27" fmla="*/ 65 h 65"/>
                <a:gd name="T28" fmla="*/ 12 w 12"/>
                <a:gd name="T29" fmla="*/ 54 h 65"/>
                <a:gd name="T30" fmla="*/ 12 w 12"/>
                <a:gd name="T31" fmla="*/ 44 h 65"/>
                <a:gd name="T32" fmla="*/ 9 w 12"/>
                <a:gd name="T33" fmla="*/ 35 h 65"/>
                <a:gd name="T34" fmla="*/ 7 w 12"/>
                <a:gd name="T35" fmla="*/ 30 h 65"/>
                <a:gd name="T36" fmla="*/ 4 w 12"/>
                <a:gd name="T37" fmla="*/ 16 h 65"/>
                <a:gd name="T38" fmla="*/ 4 w 12"/>
                <a:gd name="T39" fmla="*/ 5 h 65"/>
                <a:gd name="T40" fmla="*/ 4 w 12"/>
                <a:gd name="T41" fmla="*/ 2 h 65"/>
                <a:gd name="T42" fmla="*/ 2 w 12"/>
                <a:gd name="T43" fmla="*/ 0 h 65"/>
                <a:gd name="T44" fmla="*/ 2 w 12"/>
                <a:gd name="T4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17"/>
                  </a:lnTo>
                  <a:lnTo>
                    <a:pt x="5" y="31"/>
                  </a:lnTo>
                  <a:lnTo>
                    <a:pt x="7" y="35"/>
                  </a:lnTo>
                  <a:lnTo>
                    <a:pt x="9" y="44"/>
                  </a:lnTo>
                  <a:lnTo>
                    <a:pt x="11" y="54"/>
                  </a:lnTo>
                  <a:lnTo>
                    <a:pt x="7" y="61"/>
                  </a:lnTo>
                  <a:lnTo>
                    <a:pt x="5" y="63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9" y="65"/>
                  </a:lnTo>
                  <a:lnTo>
                    <a:pt x="12" y="54"/>
                  </a:lnTo>
                  <a:lnTo>
                    <a:pt x="12" y="44"/>
                  </a:lnTo>
                  <a:lnTo>
                    <a:pt x="9" y="35"/>
                  </a:lnTo>
                  <a:lnTo>
                    <a:pt x="7" y="30"/>
                  </a:lnTo>
                  <a:lnTo>
                    <a:pt x="4" y="16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88">
              <a:extLst>
                <a:ext uri="{FF2B5EF4-FFF2-40B4-BE49-F238E27FC236}">
                  <a16:creationId xmlns:a16="http://schemas.microsoft.com/office/drawing/2014/main" xmlns="" id="{F2FC6539-5628-488D-9358-26B665A98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88" y="1508125"/>
              <a:ext cx="19050" cy="109538"/>
            </a:xfrm>
            <a:custGeom>
              <a:avLst/>
              <a:gdLst>
                <a:gd name="T0" fmla="*/ 2 w 12"/>
                <a:gd name="T1" fmla="*/ 0 h 69"/>
                <a:gd name="T2" fmla="*/ 0 w 12"/>
                <a:gd name="T3" fmla="*/ 7 h 69"/>
                <a:gd name="T4" fmla="*/ 2 w 12"/>
                <a:gd name="T5" fmla="*/ 20 h 69"/>
                <a:gd name="T6" fmla="*/ 5 w 12"/>
                <a:gd name="T7" fmla="*/ 30 h 69"/>
                <a:gd name="T8" fmla="*/ 9 w 12"/>
                <a:gd name="T9" fmla="*/ 35 h 69"/>
                <a:gd name="T10" fmla="*/ 9 w 12"/>
                <a:gd name="T11" fmla="*/ 42 h 69"/>
                <a:gd name="T12" fmla="*/ 11 w 12"/>
                <a:gd name="T13" fmla="*/ 48 h 69"/>
                <a:gd name="T14" fmla="*/ 9 w 12"/>
                <a:gd name="T15" fmla="*/ 53 h 69"/>
                <a:gd name="T16" fmla="*/ 9 w 12"/>
                <a:gd name="T17" fmla="*/ 58 h 69"/>
                <a:gd name="T18" fmla="*/ 7 w 12"/>
                <a:gd name="T19" fmla="*/ 62 h 69"/>
                <a:gd name="T20" fmla="*/ 5 w 12"/>
                <a:gd name="T21" fmla="*/ 63 h 69"/>
                <a:gd name="T22" fmla="*/ 4 w 12"/>
                <a:gd name="T23" fmla="*/ 65 h 69"/>
                <a:gd name="T24" fmla="*/ 4 w 12"/>
                <a:gd name="T25" fmla="*/ 65 h 69"/>
                <a:gd name="T26" fmla="*/ 2 w 12"/>
                <a:gd name="T27" fmla="*/ 67 h 69"/>
                <a:gd name="T28" fmla="*/ 2 w 12"/>
                <a:gd name="T29" fmla="*/ 67 h 69"/>
                <a:gd name="T30" fmla="*/ 4 w 12"/>
                <a:gd name="T31" fmla="*/ 69 h 69"/>
                <a:gd name="T32" fmla="*/ 4 w 12"/>
                <a:gd name="T33" fmla="*/ 69 h 69"/>
                <a:gd name="T34" fmla="*/ 7 w 12"/>
                <a:gd name="T35" fmla="*/ 67 h 69"/>
                <a:gd name="T36" fmla="*/ 11 w 12"/>
                <a:gd name="T37" fmla="*/ 60 h 69"/>
                <a:gd name="T38" fmla="*/ 12 w 12"/>
                <a:gd name="T39" fmla="*/ 51 h 69"/>
                <a:gd name="T40" fmla="*/ 11 w 12"/>
                <a:gd name="T41" fmla="*/ 35 h 69"/>
                <a:gd name="T42" fmla="*/ 11 w 12"/>
                <a:gd name="T43" fmla="*/ 34 h 69"/>
                <a:gd name="T44" fmla="*/ 11 w 12"/>
                <a:gd name="T45" fmla="*/ 34 h 69"/>
                <a:gd name="T46" fmla="*/ 9 w 12"/>
                <a:gd name="T47" fmla="*/ 30 h 69"/>
                <a:gd name="T48" fmla="*/ 7 w 12"/>
                <a:gd name="T49" fmla="*/ 23 h 69"/>
                <a:gd name="T50" fmla="*/ 4 w 12"/>
                <a:gd name="T51" fmla="*/ 13 h 69"/>
                <a:gd name="T52" fmla="*/ 4 w 12"/>
                <a:gd name="T53" fmla="*/ 2 h 69"/>
                <a:gd name="T54" fmla="*/ 4 w 12"/>
                <a:gd name="T55" fmla="*/ 0 h 69"/>
                <a:gd name="T56" fmla="*/ 4 w 12"/>
                <a:gd name="T57" fmla="*/ 0 h 69"/>
                <a:gd name="T58" fmla="*/ 2 w 12"/>
                <a:gd name="T59" fmla="*/ 0 h 69"/>
                <a:gd name="T60" fmla="*/ 2 w 12"/>
                <a:gd name="T6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" h="69">
                  <a:moveTo>
                    <a:pt x="2" y="0"/>
                  </a:moveTo>
                  <a:lnTo>
                    <a:pt x="0" y="7"/>
                  </a:lnTo>
                  <a:lnTo>
                    <a:pt x="2" y="20"/>
                  </a:lnTo>
                  <a:lnTo>
                    <a:pt x="5" y="30"/>
                  </a:lnTo>
                  <a:lnTo>
                    <a:pt x="9" y="35"/>
                  </a:lnTo>
                  <a:lnTo>
                    <a:pt x="9" y="42"/>
                  </a:lnTo>
                  <a:lnTo>
                    <a:pt x="11" y="48"/>
                  </a:lnTo>
                  <a:lnTo>
                    <a:pt x="9" y="53"/>
                  </a:lnTo>
                  <a:lnTo>
                    <a:pt x="9" y="58"/>
                  </a:lnTo>
                  <a:lnTo>
                    <a:pt x="7" y="62"/>
                  </a:lnTo>
                  <a:lnTo>
                    <a:pt x="5" y="63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2" y="67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7" y="67"/>
                  </a:lnTo>
                  <a:lnTo>
                    <a:pt x="11" y="60"/>
                  </a:lnTo>
                  <a:lnTo>
                    <a:pt x="12" y="51"/>
                  </a:lnTo>
                  <a:lnTo>
                    <a:pt x="11" y="35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9" y="30"/>
                  </a:lnTo>
                  <a:lnTo>
                    <a:pt x="7" y="23"/>
                  </a:lnTo>
                  <a:lnTo>
                    <a:pt x="4" y="13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89">
              <a:extLst>
                <a:ext uri="{FF2B5EF4-FFF2-40B4-BE49-F238E27FC236}">
                  <a16:creationId xmlns:a16="http://schemas.microsoft.com/office/drawing/2014/main" xmlns="" id="{A049BC1C-9F4E-4CDA-A93F-05D9340EC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0301" y="1514475"/>
              <a:ext cx="19050" cy="107950"/>
            </a:xfrm>
            <a:custGeom>
              <a:avLst/>
              <a:gdLst>
                <a:gd name="T0" fmla="*/ 0 w 12"/>
                <a:gd name="T1" fmla="*/ 2 h 68"/>
                <a:gd name="T2" fmla="*/ 0 w 12"/>
                <a:gd name="T3" fmla="*/ 3 h 68"/>
                <a:gd name="T4" fmla="*/ 0 w 12"/>
                <a:gd name="T5" fmla="*/ 7 h 68"/>
                <a:gd name="T6" fmla="*/ 2 w 12"/>
                <a:gd name="T7" fmla="*/ 12 h 68"/>
                <a:gd name="T8" fmla="*/ 2 w 12"/>
                <a:gd name="T9" fmla="*/ 19 h 68"/>
                <a:gd name="T10" fmla="*/ 5 w 12"/>
                <a:gd name="T11" fmla="*/ 28 h 68"/>
                <a:gd name="T12" fmla="*/ 7 w 12"/>
                <a:gd name="T13" fmla="*/ 31 h 68"/>
                <a:gd name="T14" fmla="*/ 9 w 12"/>
                <a:gd name="T15" fmla="*/ 38 h 68"/>
                <a:gd name="T16" fmla="*/ 9 w 12"/>
                <a:gd name="T17" fmla="*/ 47 h 68"/>
                <a:gd name="T18" fmla="*/ 7 w 12"/>
                <a:gd name="T19" fmla="*/ 58 h 68"/>
                <a:gd name="T20" fmla="*/ 0 w 12"/>
                <a:gd name="T21" fmla="*/ 66 h 68"/>
                <a:gd name="T22" fmla="*/ 0 w 12"/>
                <a:gd name="T23" fmla="*/ 66 h 68"/>
                <a:gd name="T24" fmla="*/ 0 w 12"/>
                <a:gd name="T25" fmla="*/ 68 h 68"/>
                <a:gd name="T26" fmla="*/ 0 w 12"/>
                <a:gd name="T27" fmla="*/ 68 h 68"/>
                <a:gd name="T28" fmla="*/ 2 w 12"/>
                <a:gd name="T29" fmla="*/ 68 h 68"/>
                <a:gd name="T30" fmla="*/ 9 w 12"/>
                <a:gd name="T31" fmla="*/ 59 h 68"/>
                <a:gd name="T32" fmla="*/ 12 w 12"/>
                <a:gd name="T33" fmla="*/ 47 h 68"/>
                <a:gd name="T34" fmla="*/ 11 w 12"/>
                <a:gd name="T35" fmla="*/ 38 h 68"/>
                <a:gd name="T36" fmla="*/ 9 w 12"/>
                <a:gd name="T37" fmla="*/ 30 h 68"/>
                <a:gd name="T38" fmla="*/ 9 w 12"/>
                <a:gd name="T39" fmla="*/ 26 h 68"/>
                <a:gd name="T40" fmla="*/ 5 w 12"/>
                <a:gd name="T41" fmla="*/ 19 h 68"/>
                <a:gd name="T42" fmla="*/ 4 w 12"/>
                <a:gd name="T43" fmla="*/ 12 h 68"/>
                <a:gd name="T44" fmla="*/ 4 w 12"/>
                <a:gd name="T45" fmla="*/ 7 h 68"/>
                <a:gd name="T46" fmla="*/ 4 w 12"/>
                <a:gd name="T47" fmla="*/ 3 h 68"/>
                <a:gd name="T48" fmla="*/ 4 w 12"/>
                <a:gd name="T49" fmla="*/ 2 h 68"/>
                <a:gd name="T50" fmla="*/ 4 w 12"/>
                <a:gd name="T51" fmla="*/ 2 h 68"/>
                <a:gd name="T52" fmla="*/ 2 w 12"/>
                <a:gd name="T53" fmla="*/ 0 h 68"/>
                <a:gd name="T54" fmla="*/ 2 w 12"/>
                <a:gd name="T55" fmla="*/ 0 h 68"/>
                <a:gd name="T56" fmla="*/ 0 w 12"/>
                <a:gd name="T57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68">
                  <a:moveTo>
                    <a:pt x="0" y="2"/>
                  </a:moveTo>
                  <a:lnTo>
                    <a:pt x="0" y="3"/>
                  </a:lnTo>
                  <a:lnTo>
                    <a:pt x="0" y="7"/>
                  </a:lnTo>
                  <a:lnTo>
                    <a:pt x="2" y="12"/>
                  </a:lnTo>
                  <a:lnTo>
                    <a:pt x="2" y="19"/>
                  </a:lnTo>
                  <a:lnTo>
                    <a:pt x="5" y="28"/>
                  </a:lnTo>
                  <a:lnTo>
                    <a:pt x="7" y="31"/>
                  </a:lnTo>
                  <a:lnTo>
                    <a:pt x="9" y="38"/>
                  </a:lnTo>
                  <a:lnTo>
                    <a:pt x="9" y="47"/>
                  </a:lnTo>
                  <a:lnTo>
                    <a:pt x="7" y="58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8"/>
                  </a:lnTo>
                  <a:lnTo>
                    <a:pt x="9" y="59"/>
                  </a:lnTo>
                  <a:lnTo>
                    <a:pt x="12" y="47"/>
                  </a:lnTo>
                  <a:lnTo>
                    <a:pt x="11" y="38"/>
                  </a:lnTo>
                  <a:lnTo>
                    <a:pt x="9" y="30"/>
                  </a:lnTo>
                  <a:lnTo>
                    <a:pt x="9" y="26"/>
                  </a:lnTo>
                  <a:lnTo>
                    <a:pt x="5" y="19"/>
                  </a:lnTo>
                  <a:lnTo>
                    <a:pt x="4" y="12"/>
                  </a:lnTo>
                  <a:lnTo>
                    <a:pt x="4" y="7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90">
              <a:extLst>
                <a:ext uri="{FF2B5EF4-FFF2-40B4-BE49-F238E27FC236}">
                  <a16:creationId xmlns:a16="http://schemas.microsoft.com/office/drawing/2014/main" xmlns="" id="{5DE9619F-C77F-46A4-AB4C-D327D8EF4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413" y="1558925"/>
              <a:ext cx="17463" cy="4763"/>
            </a:xfrm>
            <a:custGeom>
              <a:avLst/>
              <a:gdLst>
                <a:gd name="T0" fmla="*/ 0 w 11"/>
                <a:gd name="T1" fmla="*/ 0 h 3"/>
                <a:gd name="T2" fmla="*/ 0 w 11"/>
                <a:gd name="T3" fmla="*/ 0 h 3"/>
                <a:gd name="T4" fmla="*/ 0 w 11"/>
                <a:gd name="T5" fmla="*/ 2 h 3"/>
                <a:gd name="T6" fmla="*/ 0 w 11"/>
                <a:gd name="T7" fmla="*/ 3 h 3"/>
                <a:gd name="T8" fmla="*/ 2 w 11"/>
                <a:gd name="T9" fmla="*/ 3 h 3"/>
                <a:gd name="T10" fmla="*/ 4 w 11"/>
                <a:gd name="T11" fmla="*/ 2 h 3"/>
                <a:gd name="T12" fmla="*/ 5 w 11"/>
                <a:gd name="T13" fmla="*/ 3 h 3"/>
                <a:gd name="T14" fmla="*/ 9 w 11"/>
                <a:gd name="T15" fmla="*/ 3 h 3"/>
                <a:gd name="T16" fmla="*/ 9 w 11"/>
                <a:gd name="T17" fmla="*/ 3 h 3"/>
                <a:gd name="T18" fmla="*/ 11 w 11"/>
                <a:gd name="T19" fmla="*/ 3 h 3"/>
                <a:gd name="T20" fmla="*/ 11 w 11"/>
                <a:gd name="T21" fmla="*/ 2 h 3"/>
                <a:gd name="T22" fmla="*/ 11 w 11"/>
                <a:gd name="T23" fmla="*/ 2 h 3"/>
                <a:gd name="T24" fmla="*/ 7 w 11"/>
                <a:gd name="T25" fmla="*/ 0 h 3"/>
                <a:gd name="T26" fmla="*/ 4 w 11"/>
                <a:gd name="T27" fmla="*/ 0 h 3"/>
                <a:gd name="T28" fmla="*/ 2 w 11"/>
                <a:gd name="T29" fmla="*/ 0 h 3"/>
                <a:gd name="T30" fmla="*/ 0 w 11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3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5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91">
              <a:extLst>
                <a:ext uri="{FF2B5EF4-FFF2-40B4-BE49-F238E27FC236}">
                  <a16:creationId xmlns:a16="http://schemas.microsoft.com/office/drawing/2014/main" xmlns="" id="{4B207329-57F4-4D46-8984-F866FCF95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1570038"/>
              <a:ext cx="11113" cy="4763"/>
            </a:xfrm>
            <a:custGeom>
              <a:avLst/>
              <a:gdLst>
                <a:gd name="T0" fmla="*/ 0 w 7"/>
                <a:gd name="T1" fmla="*/ 2 h 3"/>
                <a:gd name="T2" fmla="*/ 0 w 7"/>
                <a:gd name="T3" fmla="*/ 2 h 3"/>
                <a:gd name="T4" fmla="*/ 2 w 7"/>
                <a:gd name="T5" fmla="*/ 3 h 3"/>
                <a:gd name="T6" fmla="*/ 5 w 7"/>
                <a:gd name="T7" fmla="*/ 3 h 3"/>
                <a:gd name="T8" fmla="*/ 7 w 7"/>
                <a:gd name="T9" fmla="*/ 3 h 3"/>
                <a:gd name="T10" fmla="*/ 7 w 7"/>
                <a:gd name="T11" fmla="*/ 2 h 3"/>
                <a:gd name="T12" fmla="*/ 7 w 7"/>
                <a:gd name="T13" fmla="*/ 2 h 3"/>
                <a:gd name="T14" fmla="*/ 5 w 7"/>
                <a:gd name="T15" fmla="*/ 0 h 3"/>
                <a:gd name="T16" fmla="*/ 2 w 7"/>
                <a:gd name="T17" fmla="*/ 0 h 3"/>
                <a:gd name="T18" fmla="*/ 0 w 7"/>
                <a:gd name="T19" fmla="*/ 0 h 3"/>
                <a:gd name="T20" fmla="*/ 0 w 7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2"/>
                  </a:moveTo>
                  <a:lnTo>
                    <a:pt x="0" y="2"/>
                  </a:lnTo>
                  <a:lnTo>
                    <a:pt x="2" y="3"/>
                  </a:lnTo>
                  <a:lnTo>
                    <a:pt x="5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92">
              <a:extLst>
                <a:ext uri="{FF2B5EF4-FFF2-40B4-BE49-F238E27FC236}">
                  <a16:creationId xmlns:a16="http://schemas.microsoft.com/office/drawing/2014/main" xmlns="" id="{9532DE59-2989-4A86-A843-183D8B860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1584325"/>
              <a:ext cx="11113" cy="1588"/>
            </a:xfrm>
            <a:custGeom>
              <a:avLst/>
              <a:gdLst>
                <a:gd name="T0" fmla="*/ 0 w 7"/>
                <a:gd name="T1" fmla="*/ 0 h 1"/>
                <a:gd name="T2" fmla="*/ 0 w 7"/>
                <a:gd name="T3" fmla="*/ 1 h 1"/>
                <a:gd name="T4" fmla="*/ 2 w 7"/>
                <a:gd name="T5" fmla="*/ 1 h 1"/>
                <a:gd name="T6" fmla="*/ 5 w 7"/>
                <a:gd name="T7" fmla="*/ 1 h 1"/>
                <a:gd name="T8" fmla="*/ 7 w 7"/>
                <a:gd name="T9" fmla="*/ 1 h 1"/>
                <a:gd name="T10" fmla="*/ 7 w 7"/>
                <a:gd name="T11" fmla="*/ 1 h 1"/>
                <a:gd name="T12" fmla="*/ 7 w 7"/>
                <a:gd name="T13" fmla="*/ 0 h 1"/>
                <a:gd name="T14" fmla="*/ 7 w 7"/>
                <a:gd name="T15" fmla="*/ 0 h 1"/>
                <a:gd name="T16" fmla="*/ 2 w 7"/>
                <a:gd name="T17" fmla="*/ 0 h 1"/>
                <a:gd name="T18" fmla="*/ 2 w 7"/>
                <a:gd name="T19" fmla="*/ 0 h 1"/>
                <a:gd name="T20" fmla="*/ 0 w 7"/>
                <a:gd name="T2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">
                  <a:moveTo>
                    <a:pt x="0" y="0"/>
                  </a:moveTo>
                  <a:lnTo>
                    <a:pt x="0" y="1"/>
                  </a:lnTo>
                  <a:lnTo>
                    <a:pt x="2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93">
              <a:extLst>
                <a:ext uri="{FF2B5EF4-FFF2-40B4-BE49-F238E27FC236}">
                  <a16:creationId xmlns:a16="http://schemas.microsoft.com/office/drawing/2014/main" xmlns="" id="{5465267F-B4B9-499A-A5A7-AE19EC145B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2526" y="1484313"/>
              <a:ext cx="152400" cy="231775"/>
            </a:xfrm>
            <a:custGeom>
              <a:avLst/>
              <a:gdLst>
                <a:gd name="T0" fmla="*/ 80 w 96"/>
                <a:gd name="T1" fmla="*/ 7 h 146"/>
                <a:gd name="T2" fmla="*/ 73 w 96"/>
                <a:gd name="T3" fmla="*/ 17 h 146"/>
                <a:gd name="T4" fmla="*/ 63 w 96"/>
                <a:gd name="T5" fmla="*/ 29 h 146"/>
                <a:gd name="T6" fmla="*/ 32 w 96"/>
                <a:gd name="T7" fmla="*/ 45 h 146"/>
                <a:gd name="T8" fmla="*/ 21 w 96"/>
                <a:gd name="T9" fmla="*/ 49 h 146"/>
                <a:gd name="T10" fmla="*/ 18 w 96"/>
                <a:gd name="T11" fmla="*/ 61 h 146"/>
                <a:gd name="T12" fmla="*/ 23 w 96"/>
                <a:gd name="T13" fmla="*/ 71 h 146"/>
                <a:gd name="T14" fmla="*/ 33 w 96"/>
                <a:gd name="T15" fmla="*/ 75 h 146"/>
                <a:gd name="T16" fmla="*/ 47 w 96"/>
                <a:gd name="T17" fmla="*/ 85 h 146"/>
                <a:gd name="T18" fmla="*/ 61 w 96"/>
                <a:gd name="T19" fmla="*/ 106 h 146"/>
                <a:gd name="T20" fmla="*/ 87 w 96"/>
                <a:gd name="T21" fmla="*/ 131 h 146"/>
                <a:gd name="T22" fmla="*/ 93 w 96"/>
                <a:gd name="T23" fmla="*/ 138 h 146"/>
                <a:gd name="T24" fmla="*/ 87 w 96"/>
                <a:gd name="T25" fmla="*/ 143 h 146"/>
                <a:gd name="T26" fmla="*/ 73 w 96"/>
                <a:gd name="T27" fmla="*/ 138 h 146"/>
                <a:gd name="T28" fmla="*/ 47 w 96"/>
                <a:gd name="T29" fmla="*/ 106 h 146"/>
                <a:gd name="T30" fmla="*/ 37 w 96"/>
                <a:gd name="T31" fmla="*/ 94 h 146"/>
                <a:gd name="T32" fmla="*/ 12 w 96"/>
                <a:gd name="T33" fmla="*/ 78 h 146"/>
                <a:gd name="T34" fmla="*/ 4 w 96"/>
                <a:gd name="T35" fmla="*/ 52 h 146"/>
                <a:gd name="T36" fmla="*/ 14 w 96"/>
                <a:gd name="T37" fmla="*/ 40 h 146"/>
                <a:gd name="T38" fmla="*/ 32 w 96"/>
                <a:gd name="T39" fmla="*/ 36 h 146"/>
                <a:gd name="T40" fmla="*/ 49 w 96"/>
                <a:gd name="T41" fmla="*/ 28 h 146"/>
                <a:gd name="T42" fmla="*/ 54 w 96"/>
                <a:gd name="T43" fmla="*/ 17 h 146"/>
                <a:gd name="T44" fmla="*/ 66 w 96"/>
                <a:gd name="T45" fmla="*/ 5 h 146"/>
                <a:gd name="T46" fmla="*/ 61 w 96"/>
                <a:gd name="T47" fmla="*/ 5 h 146"/>
                <a:gd name="T48" fmla="*/ 52 w 96"/>
                <a:gd name="T49" fmla="*/ 17 h 146"/>
                <a:gd name="T50" fmla="*/ 45 w 96"/>
                <a:gd name="T51" fmla="*/ 26 h 146"/>
                <a:gd name="T52" fmla="*/ 28 w 96"/>
                <a:gd name="T53" fmla="*/ 33 h 146"/>
                <a:gd name="T54" fmla="*/ 9 w 96"/>
                <a:gd name="T55" fmla="*/ 40 h 146"/>
                <a:gd name="T56" fmla="*/ 0 w 96"/>
                <a:gd name="T57" fmla="*/ 50 h 146"/>
                <a:gd name="T58" fmla="*/ 12 w 96"/>
                <a:gd name="T59" fmla="*/ 82 h 146"/>
                <a:gd name="T60" fmla="*/ 35 w 96"/>
                <a:gd name="T61" fmla="*/ 96 h 146"/>
                <a:gd name="T62" fmla="*/ 44 w 96"/>
                <a:gd name="T63" fmla="*/ 108 h 146"/>
                <a:gd name="T64" fmla="*/ 72 w 96"/>
                <a:gd name="T65" fmla="*/ 141 h 146"/>
                <a:gd name="T66" fmla="*/ 87 w 96"/>
                <a:gd name="T67" fmla="*/ 146 h 146"/>
                <a:gd name="T68" fmla="*/ 94 w 96"/>
                <a:gd name="T69" fmla="*/ 141 h 146"/>
                <a:gd name="T70" fmla="*/ 91 w 96"/>
                <a:gd name="T71" fmla="*/ 129 h 146"/>
                <a:gd name="T72" fmla="*/ 70 w 96"/>
                <a:gd name="T73" fmla="*/ 113 h 146"/>
                <a:gd name="T74" fmla="*/ 54 w 96"/>
                <a:gd name="T75" fmla="*/ 89 h 146"/>
                <a:gd name="T76" fmla="*/ 37 w 96"/>
                <a:gd name="T77" fmla="*/ 73 h 146"/>
                <a:gd name="T78" fmla="*/ 33 w 96"/>
                <a:gd name="T79" fmla="*/ 71 h 146"/>
                <a:gd name="T80" fmla="*/ 21 w 96"/>
                <a:gd name="T81" fmla="*/ 63 h 146"/>
                <a:gd name="T82" fmla="*/ 21 w 96"/>
                <a:gd name="T83" fmla="*/ 52 h 146"/>
                <a:gd name="T84" fmla="*/ 32 w 96"/>
                <a:gd name="T85" fmla="*/ 47 h 146"/>
                <a:gd name="T86" fmla="*/ 65 w 96"/>
                <a:gd name="T87" fmla="*/ 33 h 146"/>
                <a:gd name="T88" fmla="*/ 73 w 96"/>
                <a:gd name="T89" fmla="*/ 21 h 146"/>
                <a:gd name="T90" fmla="*/ 84 w 96"/>
                <a:gd name="T91" fmla="*/ 12 h 146"/>
                <a:gd name="T92" fmla="*/ 82 w 96"/>
                <a:gd name="T93" fmla="*/ 3 h 146"/>
                <a:gd name="T94" fmla="*/ 70 w 96"/>
                <a:gd name="T9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146">
                  <a:moveTo>
                    <a:pt x="72" y="3"/>
                  </a:moveTo>
                  <a:lnTo>
                    <a:pt x="75" y="3"/>
                  </a:lnTo>
                  <a:lnTo>
                    <a:pt x="80" y="5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0" y="12"/>
                  </a:lnTo>
                  <a:lnTo>
                    <a:pt x="79" y="14"/>
                  </a:lnTo>
                  <a:lnTo>
                    <a:pt x="73" y="17"/>
                  </a:lnTo>
                  <a:lnTo>
                    <a:pt x="72" y="17"/>
                  </a:lnTo>
                  <a:lnTo>
                    <a:pt x="70" y="19"/>
                  </a:lnTo>
                  <a:lnTo>
                    <a:pt x="66" y="22"/>
                  </a:lnTo>
                  <a:lnTo>
                    <a:pt x="63" y="29"/>
                  </a:lnTo>
                  <a:lnTo>
                    <a:pt x="61" y="31"/>
                  </a:lnTo>
                  <a:lnTo>
                    <a:pt x="56" y="36"/>
                  </a:lnTo>
                  <a:lnTo>
                    <a:pt x="45" y="42"/>
                  </a:lnTo>
                  <a:lnTo>
                    <a:pt x="32" y="45"/>
                  </a:lnTo>
                  <a:lnTo>
                    <a:pt x="30" y="45"/>
                  </a:lnTo>
                  <a:lnTo>
                    <a:pt x="28" y="45"/>
                  </a:lnTo>
                  <a:lnTo>
                    <a:pt x="25" y="47"/>
                  </a:lnTo>
                  <a:lnTo>
                    <a:pt x="21" y="49"/>
                  </a:lnTo>
                  <a:lnTo>
                    <a:pt x="18" y="52"/>
                  </a:lnTo>
                  <a:lnTo>
                    <a:pt x="16" y="56"/>
                  </a:lnTo>
                  <a:lnTo>
                    <a:pt x="18" y="59"/>
                  </a:lnTo>
                  <a:lnTo>
                    <a:pt x="18" y="61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21" y="68"/>
                  </a:lnTo>
                  <a:lnTo>
                    <a:pt x="23" y="71"/>
                  </a:lnTo>
                  <a:lnTo>
                    <a:pt x="28" y="73"/>
                  </a:lnTo>
                  <a:lnTo>
                    <a:pt x="32" y="75"/>
                  </a:lnTo>
                  <a:lnTo>
                    <a:pt x="32" y="75"/>
                  </a:lnTo>
                  <a:lnTo>
                    <a:pt x="33" y="75"/>
                  </a:lnTo>
                  <a:lnTo>
                    <a:pt x="35" y="77"/>
                  </a:lnTo>
                  <a:lnTo>
                    <a:pt x="39" y="78"/>
                  </a:lnTo>
                  <a:lnTo>
                    <a:pt x="42" y="82"/>
                  </a:lnTo>
                  <a:lnTo>
                    <a:pt x="47" y="85"/>
                  </a:lnTo>
                  <a:lnTo>
                    <a:pt x="51" y="91"/>
                  </a:lnTo>
                  <a:lnTo>
                    <a:pt x="54" y="96"/>
                  </a:lnTo>
                  <a:lnTo>
                    <a:pt x="56" y="99"/>
                  </a:lnTo>
                  <a:lnTo>
                    <a:pt x="61" y="106"/>
                  </a:lnTo>
                  <a:lnTo>
                    <a:pt x="68" y="115"/>
                  </a:lnTo>
                  <a:lnTo>
                    <a:pt x="77" y="124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9" y="131"/>
                  </a:lnTo>
                  <a:lnTo>
                    <a:pt x="91" y="132"/>
                  </a:lnTo>
                  <a:lnTo>
                    <a:pt x="93" y="134"/>
                  </a:lnTo>
                  <a:lnTo>
                    <a:pt x="93" y="138"/>
                  </a:lnTo>
                  <a:lnTo>
                    <a:pt x="91" y="139"/>
                  </a:lnTo>
                  <a:lnTo>
                    <a:pt x="91" y="141"/>
                  </a:lnTo>
                  <a:lnTo>
                    <a:pt x="89" y="141"/>
                  </a:lnTo>
                  <a:lnTo>
                    <a:pt x="87" y="143"/>
                  </a:lnTo>
                  <a:lnTo>
                    <a:pt x="86" y="143"/>
                  </a:lnTo>
                  <a:lnTo>
                    <a:pt x="80" y="143"/>
                  </a:lnTo>
                  <a:lnTo>
                    <a:pt x="77" y="139"/>
                  </a:lnTo>
                  <a:lnTo>
                    <a:pt x="73" y="138"/>
                  </a:lnTo>
                  <a:lnTo>
                    <a:pt x="70" y="136"/>
                  </a:lnTo>
                  <a:lnTo>
                    <a:pt x="65" y="131"/>
                  </a:lnTo>
                  <a:lnTo>
                    <a:pt x="56" y="122"/>
                  </a:lnTo>
                  <a:lnTo>
                    <a:pt x="47" y="106"/>
                  </a:lnTo>
                  <a:lnTo>
                    <a:pt x="47" y="104"/>
                  </a:lnTo>
                  <a:lnTo>
                    <a:pt x="45" y="103"/>
                  </a:lnTo>
                  <a:lnTo>
                    <a:pt x="42" y="97"/>
                  </a:lnTo>
                  <a:lnTo>
                    <a:pt x="37" y="94"/>
                  </a:lnTo>
                  <a:lnTo>
                    <a:pt x="30" y="89"/>
                  </a:lnTo>
                  <a:lnTo>
                    <a:pt x="21" y="84"/>
                  </a:lnTo>
                  <a:lnTo>
                    <a:pt x="18" y="82"/>
                  </a:lnTo>
                  <a:lnTo>
                    <a:pt x="12" y="78"/>
                  </a:lnTo>
                  <a:lnTo>
                    <a:pt x="7" y="73"/>
                  </a:lnTo>
                  <a:lnTo>
                    <a:pt x="4" y="64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49"/>
                  </a:lnTo>
                  <a:lnTo>
                    <a:pt x="5" y="47"/>
                  </a:lnTo>
                  <a:lnTo>
                    <a:pt x="9" y="43"/>
                  </a:lnTo>
                  <a:lnTo>
                    <a:pt x="14" y="40"/>
                  </a:lnTo>
                  <a:lnTo>
                    <a:pt x="19" y="38"/>
                  </a:lnTo>
                  <a:lnTo>
                    <a:pt x="26" y="36"/>
                  </a:lnTo>
                  <a:lnTo>
                    <a:pt x="28" y="36"/>
                  </a:lnTo>
                  <a:lnTo>
                    <a:pt x="32" y="36"/>
                  </a:lnTo>
                  <a:lnTo>
                    <a:pt x="35" y="35"/>
                  </a:lnTo>
                  <a:lnTo>
                    <a:pt x="40" y="33"/>
                  </a:lnTo>
                  <a:lnTo>
                    <a:pt x="44" y="31"/>
                  </a:lnTo>
                  <a:lnTo>
                    <a:pt x="49" y="28"/>
                  </a:lnTo>
                  <a:lnTo>
                    <a:pt x="52" y="22"/>
                  </a:lnTo>
                  <a:lnTo>
                    <a:pt x="54" y="17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6" y="15"/>
                  </a:lnTo>
                  <a:lnTo>
                    <a:pt x="59" y="12"/>
                  </a:lnTo>
                  <a:lnTo>
                    <a:pt x="63" y="8"/>
                  </a:lnTo>
                  <a:lnTo>
                    <a:pt x="66" y="5"/>
                  </a:lnTo>
                  <a:lnTo>
                    <a:pt x="72" y="3"/>
                  </a:lnTo>
                  <a:close/>
                  <a:moveTo>
                    <a:pt x="70" y="0"/>
                  </a:moveTo>
                  <a:lnTo>
                    <a:pt x="65" y="1"/>
                  </a:lnTo>
                  <a:lnTo>
                    <a:pt x="61" y="5"/>
                  </a:lnTo>
                  <a:lnTo>
                    <a:pt x="58" y="8"/>
                  </a:lnTo>
                  <a:lnTo>
                    <a:pt x="54" y="12"/>
                  </a:lnTo>
                  <a:lnTo>
                    <a:pt x="52" y="15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49" y="22"/>
                  </a:lnTo>
                  <a:lnTo>
                    <a:pt x="45" y="26"/>
                  </a:lnTo>
                  <a:lnTo>
                    <a:pt x="40" y="29"/>
                  </a:lnTo>
                  <a:lnTo>
                    <a:pt x="35" y="31"/>
                  </a:lnTo>
                  <a:lnTo>
                    <a:pt x="32" y="33"/>
                  </a:lnTo>
                  <a:lnTo>
                    <a:pt x="28" y="33"/>
                  </a:lnTo>
                  <a:lnTo>
                    <a:pt x="26" y="33"/>
                  </a:lnTo>
                  <a:lnTo>
                    <a:pt x="19" y="35"/>
                  </a:lnTo>
                  <a:lnTo>
                    <a:pt x="14" y="36"/>
                  </a:lnTo>
                  <a:lnTo>
                    <a:pt x="9" y="40"/>
                  </a:lnTo>
                  <a:lnTo>
                    <a:pt x="5" y="43"/>
                  </a:lnTo>
                  <a:lnTo>
                    <a:pt x="2" y="47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0" y="64"/>
                  </a:lnTo>
                  <a:lnTo>
                    <a:pt x="5" y="75"/>
                  </a:lnTo>
                  <a:lnTo>
                    <a:pt x="12" y="82"/>
                  </a:lnTo>
                  <a:lnTo>
                    <a:pt x="18" y="85"/>
                  </a:lnTo>
                  <a:lnTo>
                    <a:pt x="19" y="85"/>
                  </a:lnTo>
                  <a:lnTo>
                    <a:pt x="28" y="91"/>
                  </a:lnTo>
                  <a:lnTo>
                    <a:pt x="35" y="96"/>
                  </a:lnTo>
                  <a:lnTo>
                    <a:pt x="40" y="99"/>
                  </a:lnTo>
                  <a:lnTo>
                    <a:pt x="42" y="104"/>
                  </a:lnTo>
                  <a:lnTo>
                    <a:pt x="44" y="106"/>
                  </a:lnTo>
                  <a:lnTo>
                    <a:pt x="44" y="108"/>
                  </a:lnTo>
                  <a:lnTo>
                    <a:pt x="52" y="124"/>
                  </a:lnTo>
                  <a:lnTo>
                    <a:pt x="61" y="132"/>
                  </a:lnTo>
                  <a:lnTo>
                    <a:pt x="68" y="139"/>
                  </a:lnTo>
                  <a:lnTo>
                    <a:pt x="72" y="141"/>
                  </a:lnTo>
                  <a:lnTo>
                    <a:pt x="72" y="141"/>
                  </a:lnTo>
                  <a:lnTo>
                    <a:pt x="75" y="143"/>
                  </a:lnTo>
                  <a:lnTo>
                    <a:pt x="80" y="145"/>
                  </a:lnTo>
                  <a:lnTo>
                    <a:pt x="87" y="146"/>
                  </a:lnTo>
                  <a:lnTo>
                    <a:pt x="91" y="145"/>
                  </a:lnTo>
                  <a:lnTo>
                    <a:pt x="93" y="143"/>
                  </a:lnTo>
                  <a:lnTo>
                    <a:pt x="94" y="141"/>
                  </a:lnTo>
                  <a:lnTo>
                    <a:pt x="94" y="141"/>
                  </a:lnTo>
                  <a:lnTo>
                    <a:pt x="96" y="138"/>
                  </a:lnTo>
                  <a:lnTo>
                    <a:pt x="94" y="132"/>
                  </a:lnTo>
                  <a:lnTo>
                    <a:pt x="93" y="131"/>
                  </a:lnTo>
                  <a:lnTo>
                    <a:pt x="91" y="129"/>
                  </a:lnTo>
                  <a:lnTo>
                    <a:pt x="89" y="127"/>
                  </a:lnTo>
                  <a:lnTo>
                    <a:pt x="87" y="127"/>
                  </a:lnTo>
                  <a:lnTo>
                    <a:pt x="79" y="122"/>
                  </a:lnTo>
                  <a:lnTo>
                    <a:pt x="70" y="113"/>
                  </a:lnTo>
                  <a:lnTo>
                    <a:pt x="63" y="104"/>
                  </a:lnTo>
                  <a:lnTo>
                    <a:pt x="59" y="97"/>
                  </a:lnTo>
                  <a:lnTo>
                    <a:pt x="58" y="94"/>
                  </a:lnTo>
                  <a:lnTo>
                    <a:pt x="54" y="89"/>
                  </a:lnTo>
                  <a:lnTo>
                    <a:pt x="49" y="84"/>
                  </a:lnTo>
                  <a:lnTo>
                    <a:pt x="45" y="80"/>
                  </a:lnTo>
                  <a:lnTo>
                    <a:pt x="40" y="77"/>
                  </a:lnTo>
                  <a:lnTo>
                    <a:pt x="37" y="73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33" y="71"/>
                  </a:lnTo>
                  <a:lnTo>
                    <a:pt x="28" y="70"/>
                  </a:lnTo>
                  <a:lnTo>
                    <a:pt x="25" y="68"/>
                  </a:lnTo>
                  <a:lnTo>
                    <a:pt x="23" y="64"/>
                  </a:lnTo>
                  <a:lnTo>
                    <a:pt x="21" y="63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19" y="56"/>
                  </a:lnTo>
                  <a:lnTo>
                    <a:pt x="21" y="52"/>
                  </a:lnTo>
                  <a:lnTo>
                    <a:pt x="23" y="50"/>
                  </a:lnTo>
                  <a:lnTo>
                    <a:pt x="26" y="49"/>
                  </a:lnTo>
                  <a:lnTo>
                    <a:pt x="28" y="49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47" y="45"/>
                  </a:lnTo>
                  <a:lnTo>
                    <a:pt x="58" y="38"/>
                  </a:lnTo>
                  <a:lnTo>
                    <a:pt x="65" y="33"/>
                  </a:lnTo>
                  <a:lnTo>
                    <a:pt x="66" y="31"/>
                  </a:lnTo>
                  <a:lnTo>
                    <a:pt x="70" y="26"/>
                  </a:lnTo>
                  <a:lnTo>
                    <a:pt x="72" y="22"/>
                  </a:lnTo>
                  <a:lnTo>
                    <a:pt x="73" y="21"/>
                  </a:lnTo>
                  <a:lnTo>
                    <a:pt x="75" y="19"/>
                  </a:lnTo>
                  <a:lnTo>
                    <a:pt x="79" y="17"/>
                  </a:lnTo>
                  <a:lnTo>
                    <a:pt x="82" y="15"/>
                  </a:lnTo>
                  <a:lnTo>
                    <a:pt x="84" y="12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77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94">
              <a:extLst>
                <a:ext uri="{FF2B5EF4-FFF2-40B4-BE49-F238E27FC236}">
                  <a16:creationId xmlns:a16="http://schemas.microsoft.com/office/drawing/2014/main" xmlns="" id="{6448CB53-283B-4E52-940A-EB6B446E7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38" y="1485900"/>
              <a:ext cx="136525" cy="228600"/>
            </a:xfrm>
            <a:custGeom>
              <a:avLst/>
              <a:gdLst>
                <a:gd name="T0" fmla="*/ 72 w 86"/>
                <a:gd name="T1" fmla="*/ 2 h 144"/>
                <a:gd name="T2" fmla="*/ 65 w 86"/>
                <a:gd name="T3" fmla="*/ 6 h 144"/>
                <a:gd name="T4" fmla="*/ 58 w 86"/>
                <a:gd name="T5" fmla="*/ 13 h 144"/>
                <a:gd name="T6" fmla="*/ 51 w 86"/>
                <a:gd name="T7" fmla="*/ 23 h 144"/>
                <a:gd name="T8" fmla="*/ 44 w 86"/>
                <a:gd name="T9" fmla="*/ 30 h 144"/>
                <a:gd name="T10" fmla="*/ 21 w 86"/>
                <a:gd name="T11" fmla="*/ 37 h 144"/>
                <a:gd name="T12" fmla="*/ 19 w 86"/>
                <a:gd name="T13" fmla="*/ 37 h 144"/>
                <a:gd name="T14" fmla="*/ 12 w 86"/>
                <a:gd name="T15" fmla="*/ 39 h 144"/>
                <a:gd name="T16" fmla="*/ 5 w 86"/>
                <a:gd name="T17" fmla="*/ 44 h 144"/>
                <a:gd name="T18" fmla="*/ 0 w 86"/>
                <a:gd name="T19" fmla="*/ 53 h 144"/>
                <a:gd name="T20" fmla="*/ 0 w 86"/>
                <a:gd name="T21" fmla="*/ 58 h 144"/>
                <a:gd name="T22" fmla="*/ 2 w 86"/>
                <a:gd name="T23" fmla="*/ 65 h 144"/>
                <a:gd name="T24" fmla="*/ 7 w 86"/>
                <a:gd name="T25" fmla="*/ 74 h 144"/>
                <a:gd name="T26" fmla="*/ 19 w 86"/>
                <a:gd name="T27" fmla="*/ 79 h 144"/>
                <a:gd name="T28" fmla="*/ 23 w 86"/>
                <a:gd name="T29" fmla="*/ 81 h 144"/>
                <a:gd name="T30" fmla="*/ 30 w 86"/>
                <a:gd name="T31" fmla="*/ 86 h 144"/>
                <a:gd name="T32" fmla="*/ 38 w 86"/>
                <a:gd name="T33" fmla="*/ 95 h 144"/>
                <a:gd name="T34" fmla="*/ 45 w 86"/>
                <a:gd name="T35" fmla="*/ 105 h 144"/>
                <a:gd name="T36" fmla="*/ 45 w 86"/>
                <a:gd name="T37" fmla="*/ 105 h 144"/>
                <a:gd name="T38" fmla="*/ 54 w 86"/>
                <a:gd name="T39" fmla="*/ 117 h 144"/>
                <a:gd name="T40" fmla="*/ 73 w 86"/>
                <a:gd name="T41" fmla="*/ 138 h 144"/>
                <a:gd name="T42" fmla="*/ 84 w 86"/>
                <a:gd name="T43" fmla="*/ 144 h 144"/>
                <a:gd name="T44" fmla="*/ 86 w 86"/>
                <a:gd name="T45" fmla="*/ 142 h 144"/>
                <a:gd name="T46" fmla="*/ 84 w 86"/>
                <a:gd name="T47" fmla="*/ 140 h 144"/>
                <a:gd name="T48" fmla="*/ 65 w 86"/>
                <a:gd name="T49" fmla="*/ 126 h 144"/>
                <a:gd name="T50" fmla="*/ 51 w 86"/>
                <a:gd name="T51" fmla="*/ 107 h 144"/>
                <a:gd name="T52" fmla="*/ 42 w 86"/>
                <a:gd name="T53" fmla="*/ 93 h 144"/>
                <a:gd name="T54" fmla="*/ 25 w 86"/>
                <a:gd name="T55" fmla="*/ 79 h 144"/>
                <a:gd name="T56" fmla="*/ 14 w 86"/>
                <a:gd name="T57" fmla="*/ 74 h 144"/>
                <a:gd name="T58" fmla="*/ 7 w 86"/>
                <a:gd name="T59" fmla="*/ 67 h 144"/>
                <a:gd name="T60" fmla="*/ 4 w 86"/>
                <a:gd name="T61" fmla="*/ 62 h 144"/>
                <a:gd name="T62" fmla="*/ 4 w 86"/>
                <a:gd name="T63" fmla="*/ 58 h 144"/>
                <a:gd name="T64" fmla="*/ 4 w 86"/>
                <a:gd name="T65" fmla="*/ 53 h 144"/>
                <a:gd name="T66" fmla="*/ 9 w 86"/>
                <a:gd name="T67" fmla="*/ 46 h 144"/>
                <a:gd name="T68" fmla="*/ 16 w 86"/>
                <a:gd name="T69" fmla="*/ 42 h 144"/>
                <a:gd name="T70" fmla="*/ 21 w 86"/>
                <a:gd name="T71" fmla="*/ 41 h 144"/>
                <a:gd name="T72" fmla="*/ 35 w 86"/>
                <a:gd name="T73" fmla="*/ 37 h 144"/>
                <a:gd name="T74" fmla="*/ 51 w 86"/>
                <a:gd name="T75" fmla="*/ 28 h 144"/>
                <a:gd name="T76" fmla="*/ 56 w 86"/>
                <a:gd name="T77" fmla="*/ 20 h 144"/>
                <a:gd name="T78" fmla="*/ 63 w 86"/>
                <a:gd name="T79" fmla="*/ 11 h 144"/>
                <a:gd name="T80" fmla="*/ 70 w 86"/>
                <a:gd name="T81" fmla="*/ 6 h 144"/>
                <a:gd name="T82" fmla="*/ 73 w 86"/>
                <a:gd name="T83" fmla="*/ 4 h 144"/>
                <a:gd name="T84" fmla="*/ 75 w 86"/>
                <a:gd name="T85" fmla="*/ 2 h 144"/>
                <a:gd name="T86" fmla="*/ 72 w 86"/>
                <a:gd name="T8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6" h="144">
                  <a:moveTo>
                    <a:pt x="72" y="0"/>
                  </a:moveTo>
                  <a:lnTo>
                    <a:pt x="72" y="2"/>
                  </a:lnTo>
                  <a:lnTo>
                    <a:pt x="68" y="4"/>
                  </a:lnTo>
                  <a:lnTo>
                    <a:pt x="65" y="6"/>
                  </a:lnTo>
                  <a:lnTo>
                    <a:pt x="61" y="9"/>
                  </a:lnTo>
                  <a:lnTo>
                    <a:pt x="58" y="13"/>
                  </a:lnTo>
                  <a:lnTo>
                    <a:pt x="52" y="18"/>
                  </a:lnTo>
                  <a:lnTo>
                    <a:pt x="51" y="23"/>
                  </a:lnTo>
                  <a:lnTo>
                    <a:pt x="49" y="25"/>
                  </a:lnTo>
                  <a:lnTo>
                    <a:pt x="44" y="30"/>
                  </a:lnTo>
                  <a:lnTo>
                    <a:pt x="35" y="35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6" y="39"/>
                  </a:lnTo>
                  <a:lnTo>
                    <a:pt x="12" y="39"/>
                  </a:lnTo>
                  <a:lnTo>
                    <a:pt x="9" y="41"/>
                  </a:lnTo>
                  <a:lnTo>
                    <a:pt x="5" y="44"/>
                  </a:lnTo>
                  <a:lnTo>
                    <a:pt x="2" y="48"/>
                  </a:lnTo>
                  <a:lnTo>
                    <a:pt x="0" y="53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4" y="69"/>
                  </a:lnTo>
                  <a:lnTo>
                    <a:pt x="7" y="74"/>
                  </a:lnTo>
                  <a:lnTo>
                    <a:pt x="12" y="77"/>
                  </a:lnTo>
                  <a:lnTo>
                    <a:pt x="19" y="79"/>
                  </a:lnTo>
                  <a:lnTo>
                    <a:pt x="19" y="81"/>
                  </a:lnTo>
                  <a:lnTo>
                    <a:pt x="23" y="81"/>
                  </a:lnTo>
                  <a:lnTo>
                    <a:pt x="26" y="84"/>
                  </a:lnTo>
                  <a:lnTo>
                    <a:pt x="30" y="86"/>
                  </a:lnTo>
                  <a:lnTo>
                    <a:pt x="35" y="90"/>
                  </a:lnTo>
                  <a:lnTo>
                    <a:pt x="38" y="95"/>
                  </a:lnTo>
                  <a:lnTo>
                    <a:pt x="42" y="100"/>
                  </a:lnTo>
                  <a:lnTo>
                    <a:pt x="45" y="105"/>
                  </a:lnTo>
                  <a:lnTo>
                    <a:pt x="45" y="105"/>
                  </a:lnTo>
                  <a:lnTo>
                    <a:pt x="45" y="105"/>
                  </a:lnTo>
                  <a:lnTo>
                    <a:pt x="47" y="110"/>
                  </a:lnTo>
                  <a:lnTo>
                    <a:pt x="54" y="117"/>
                  </a:lnTo>
                  <a:lnTo>
                    <a:pt x="63" y="128"/>
                  </a:lnTo>
                  <a:lnTo>
                    <a:pt x="73" y="138"/>
                  </a:lnTo>
                  <a:lnTo>
                    <a:pt x="82" y="144"/>
                  </a:lnTo>
                  <a:lnTo>
                    <a:pt x="84" y="144"/>
                  </a:lnTo>
                  <a:lnTo>
                    <a:pt x="84" y="142"/>
                  </a:lnTo>
                  <a:lnTo>
                    <a:pt x="86" y="142"/>
                  </a:lnTo>
                  <a:lnTo>
                    <a:pt x="84" y="140"/>
                  </a:lnTo>
                  <a:lnTo>
                    <a:pt x="84" y="140"/>
                  </a:lnTo>
                  <a:lnTo>
                    <a:pt x="73" y="135"/>
                  </a:lnTo>
                  <a:lnTo>
                    <a:pt x="65" y="126"/>
                  </a:lnTo>
                  <a:lnTo>
                    <a:pt x="56" y="116"/>
                  </a:lnTo>
                  <a:lnTo>
                    <a:pt x="51" y="107"/>
                  </a:lnTo>
                  <a:lnTo>
                    <a:pt x="47" y="103"/>
                  </a:lnTo>
                  <a:lnTo>
                    <a:pt x="42" y="93"/>
                  </a:lnTo>
                  <a:lnTo>
                    <a:pt x="32" y="84"/>
                  </a:lnTo>
                  <a:lnTo>
                    <a:pt x="25" y="79"/>
                  </a:lnTo>
                  <a:lnTo>
                    <a:pt x="19" y="77"/>
                  </a:lnTo>
                  <a:lnTo>
                    <a:pt x="14" y="74"/>
                  </a:lnTo>
                  <a:lnTo>
                    <a:pt x="11" y="70"/>
                  </a:lnTo>
                  <a:lnTo>
                    <a:pt x="7" y="67"/>
                  </a:lnTo>
                  <a:lnTo>
                    <a:pt x="5" y="63"/>
                  </a:lnTo>
                  <a:lnTo>
                    <a:pt x="4" y="62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3"/>
                  </a:lnTo>
                  <a:lnTo>
                    <a:pt x="5" y="48"/>
                  </a:lnTo>
                  <a:lnTo>
                    <a:pt x="9" y="46"/>
                  </a:lnTo>
                  <a:lnTo>
                    <a:pt x="12" y="42"/>
                  </a:lnTo>
                  <a:lnTo>
                    <a:pt x="16" y="42"/>
                  </a:lnTo>
                  <a:lnTo>
                    <a:pt x="18" y="41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35" y="37"/>
                  </a:lnTo>
                  <a:lnTo>
                    <a:pt x="45" y="32"/>
                  </a:lnTo>
                  <a:lnTo>
                    <a:pt x="51" y="28"/>
                  </a:lnTo>
                  <a:lnTo>
                    <a:pt x="52" y="25"/>
                  </a:lnTo>
                  <a:lnTo>
                    <a:pt x="56" y="20"/>
                  </a:lnTo>
                  <a:lnTo>
                    <a:pt x="59" y="14"/>
                  </a:lnTo>
                  <a:lnTo>
                    <a:pt x="63" y="11"/>
                  </a:lnTo>
                  <a:lnTo>
                    <a:pt x="68" y="7"/>
                  </a:lnTo>
                  <a:lnTo>
                    <a:pt x="70" y="6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73" y="0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95">
              <a:extLst>
                <a:ext uri="{FF2B5EF4-FFF2-40B4-BE49-F238E27FC236}">
                  <a16:creationId xmlns:a16="http://schemas.microsoft.com/office/drawing/2014/main" xmlns="" id="{2ED25C7C-8F66-4292-9DC8-6D36F2B85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1263" y="1544638"/>
              <a:ext cx="77788" cy="73025"/>
            </a:xfrm>
            <a:custGeom>
              <a:avLst/>
              <a:gdLst>
                <a:gd name="T0" fmla="*/ 14 w 49"/>
                <a:gd name="T1" fmla="*/ 9 h 46"/>
                <a:gd name="T2" fmla="*/ 14 w 49"/>
                <a:gd name="T3" fmla="*/ 23 h 46"/>
                <a:gd name="T4" fmla="*/ 19 w 49"/>
                <a:gd name="T5" fmla="*/ 32 h 46"/>
                <a:gd name="T6" fmla="*/ 24 w 49"/>
                <a:gd name="T7" fmla="*/ 33 h 46"/>
                <a:gd name="T8" fmla="*/ 29 w 49"/>
                <a:gd name="T9" fmla="*/ 33 h 46"/>
                <a:gd name="T10" fmla="*/ 33 w 49"/>
                <a:gd name="T11" fmla="*/ 28 h 46"/>
                <a:gd name="T12" fmla="*/ 36 w 49"/>
                <a:gd name="T13" fmla="*/ 23 h 46"/>
                <a:gd name="T14" fmla="*/ 35 w 49"/>
                <a:gd name="T15" fmla="*/ 18 h 46"/>
                <a:gd name="T16" fmla="*/ 31 w 49"/>
                <a:gd name="T17" fmla="*/ 18 h 46"/>
                <a:gd name="T18" fmla="*/ 28 w 49"/>
                <a:gd name="T19" fmla="*/ 19 h 46"/>
                <a:gd name="T20" fmla="*/ 26 w 49"/>
                <a:gd name="T21" fmla="*/ 21 h 46"/>
                <a:gd name="T22" fmla="*/ 22 w 49"/>
                <a:gd name="T23" fmla="*/ 21 h 46"/>
                <a:gd name="T24" fmla="*/ 21 w 49"/>
                <a:gd name="T25" fmla="*/ 16 h 46"/>
                <a:gd name="T26" fmla="*/ 24 w 49"/>
                <a:gd name="T27" fmla="*/ 9 h 46"/>
                <a:gd name="T28" fmla="*/ 29 w 49"/>
                <a:gd name="T29" fmla="*/ 7 h 46"/>
                <a:gd name="T30" fmla="*/ 36 w 49"/>
                <a:gd name="T31" fmla="*/ 7 h 46"/>
                <a:gd name="T32" fmla="*/ 42 w 49"/>
                <a:gd name="T33" fmla="*/ 12 h 46"/>
                <a:gd name="T34" fmla="*/ 45 w 49"/>
                <a:gd name="T35" fmla="*/ 21 h 46"/>
                <a:gd name="T36" fmla="*/ 43 w 49"/>
                <a:gd name="T37" fmla="*/ 30 h 46"/>
                <a:gd name="T38" fmla="*/ 42 w 49"/>
                <a:gd name="T39" fmla="*/ 33 h 46"/>
                <a:gd name="T40" fmla="*/ 24 w 49"/>
                <a:gd name="T41" fmla="*/ 42 h 46"/>
                <a:gd name="T42" fmla="*/ 14 w 49"/>
                <a:gd name="T43" fmla="*/ 40 h 46"/>
                <a:gd name="T44" fmla="*/ 3 w 49"/>
                <a:gd name="T45" fmla="*/ 21 h 46"/>
                <a:gd name="T46" fmla="*/ 3 w 49"/>
                <a:gd name="T47" fmla="*/ 7 h 46"/>
                <a:gd name="T48" fmla="*/ 2 w 49"/>
                <a:gd name="T49" fmla="*/ 5 h 46"/>
                <a:gd name="T50" fmla="*/ 0 w 49"/>
                <a:gd name="T51" fmla="*/ 7 h 46"/>
                <a:gd name="T52" fmla="*/ 0 w 49"/>
                <a:gd name="T53" fmla="*/ 18 h 46"/>
                <a:gd name="T54" fmla="*/ 5 w 49"/>
                <a:gd name="T55" fmla="*/ 35 h 46"/>
                <a:gd name="T56" fmla="*/ 15 w 49"/>
                <a:gd name="T57" fmla="*/ 44 h 46"/>
                <a:gd name="T58" fmla="*/ 29 w 49"/>
                <a:gd name="T59" fmla="*/ 46 h 46"/>
                <a:gd name="T60" fmla="*/ 45 w 49"/>
                <a:gd name="T61" fmla="*/ 35 h 46"/>
                <a:gd name="T62" fmla="*/ 49 w 49"/>
                <a:gd name="T63" fmla="*/ 25 h 46"/>
                <a:gd name="T64" fmla="*/ 38 w 49"/>
                <a:gd name="T65" fmla="*/ 5 h 46"/>
                <a:gd name="T66" fmla="*/ 36 w 49"/>
                <a:gd name="T67" fmla="*/ 4 h 46"/>
                <a:gd name="T68" fmla="*/ 29 w 49"/>
                <a:gd name="T69" fmla="*/ 4 h 46"/>
                <a:gd name="T70" fmla="*/ 21 w 49"/>
                <a:gd name="T71" fmla="*/ 7 h 46"/>
                <a:gd name="T72" fmla="*/ 19 w 49"/>
                <a:gd name="T73" fmla="*/ 14 h 46"/>
                <a:gd name="T74" fmla="*/ 19 w 49"/>
                <a:gd name="T75" fmla="*/ 19 h 46"/>
                <a:gd name="T76" fmla="*/ 22 w 49"/>
                <a:gd name="T77" fmla="*/ 25 h 46"/>
                <a:gd name="T78" fmla="*/ 28 w 49"/>
                <a:gd name="T79" fmla="*/ 23 h 46"/>
                <a:gd name="T80" fmla="*/ 31 w 49"/>
                <a:gd name="T81" fmla="*/ 21 h 46"/>
                <a:gd name="T82" fmla="*/ 33 w 49"/>
                <a:gd name="T83" fmla="*/ 21 h 46"/>
                <a:gd name="T84" fmla="*/ 33 w 49"/>
                <a:gd name="T85" fmla="*/ 23 h 46"/>
                <a:gd name="T86" fmla="*/ 31 w 49"/>
                <a:gd name="T87" fmla="*/ 28 h 46"/>
                <a:gd name="T88" fmla="*/ 24 w 49"/>
                <a:gd name="T89" fmla="*/ 30 h 46"/>
                <a:gd name="T90" fmla="*/ 21 w 49"/>
                <a:gd name="T91" fmla="*/ 30 h 46"/>
                <a:gd name="T92" fmla="*/ 15 w 49"/>
                <a:gd name="T93" fmla="*/ 23 h 46"/>
                <a:gd name="T94" fmla="*/ 15 w 49"/>
                <a:gd name="T95" fmla="*/ 9 h 46"/>
                <a:gd name="T96" fmla="*/ 19 w 49"/>
                <a:gd name="T97" fmla="*/ 0 h 46"/>
                <a:gd name="T98" fmla="*/ 17 w 49"/>
                <a:gd name="T9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46">
                  <a:moveTo>
                    <a:pt x="15" y="0"/>
                  </a:moveTo>
                  <a:lnTo>
                    <a:pt x="14" y="9"/>
                  </a:lnTo>
                  <a:lnTo>
                    <a:pt x="12" y="18"/>
                  </a:lnTo>
                  <a:lnTo>
                    <a:pt x="14" y="23"/>
                  </a:lnTo>
                  <a:lnTo>
                    <a:pt x="15" y="28"/>
                  </a:lnTo>
                  <a:lnTo>
                    <a:pt x="19" y="32"/>
                  </a:lnTo>
                  <a:lnTo>
                    <a:pt x="21" y="33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9" y="33"/>
                  </a:lnTo>
                  <a:lnTo>
                    <a:pt x="31" y="32"/>
                  </a:lnTo>
                  <a:lnTo>
                    <a:pt x="33" y="28"/>
                  </a:lnTo>
                  <a:lnTo>
                    <a:pt x="35" y="25"/>
                  </a:lnTo>
                  <a:lnTo>
                    <a:pt x="36" y="23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3" y="18"/>
                  </a:lnTo>
                  <a:lnTo>
                    <a:pt x="31" y="18"/>
                  </a:lnTo>
                  <a:lnTo>
                    <a:pt x="29" y="18"/>
                  </a:lnTo>
                  <a:lnTo>
                    <a:pt x="28" y="19"/>
                  </a:lnTo>
                  <a:lnTo>
                    <a:pt x="28" y="21"/>
                  </a:lnTo>
                  <a:lnTo>
                    <a:pt x="26" y="21"/>
                  </a:lnTo>
                  <a:lnTo>
                    <a:pt x="24" y="21"/>
                  </a:lnTo>
                  <a:lnTo>
                    <a:pt x="22" y="21"/>
                  </a:lnTo>
                  <a:lnTo>
                    <a:pt x="21" y="18"/>
                  </a:lnTo>
                  <a:lnTo>
                    <a:pt x="21" y="16"/>
                  </a:lnTo>
                  <a:lnTo>
                    <a:pt x="22" y="12"/>
                  </a:lnTo>
                  <a:lnTo>
                    <a:pt x="24" y="9"/>
                  </a:lnTo>
                  <a:lnTo>
                    <a:pt x="26" y="7"/>
                  </a:lnTo>
                  <a:lnTo>
                    <a:pt x="29" y="7"/>
                  </a:lnTo>
                  <a:lnTo>
                    <a:pt x="33" y="7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2" y="12"/>
                  </a:lnTo>
                  <a:lnTo>
                    <a:pt x="45" y="18"/>
                  </a:lnTo>
                  <a:lnTo>
                    <a:pt x="45" y="21"/>
                  </a:lnTo>
                  <a:lnTo>
                    <a:pt x="45" y="26"/>
                  </a:lnTo>
                  <a:lnTo>
                    <a:pt x="43" y="30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35" y="40"/>
                  </a:lnTo>
                  <a:lnTo>
                    <a:pt x="24" y="42"/>
                  </a:lnTo>
                  <a:lnTo>
                    <a:pt x="17" y="40"/>
                  </a:lnTo>
                  <a:lnTo>
                    <a:pt x="14" y="40"/>
                  </a:lnTo>
                  <a:lnTo>
                    <a:pt x="5" y="32"/>
                  </a:lnTo>
                  <a:lnTo>
                    <a:pt x="3" y="21"/>
                  </a:lnTo>
                  <a:lnTo>
                    <a:pt x="2" y="12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18"/>
                  </a:lnTo>
                  <a:lnTo>
                    <a:pt x="0" y="26"/>
                  </a:lnTo>
                  <a:lnTo>
                    <a:pt x="5" y="35"/>
                  </a:lnTo>
                  <a:lnTo>
                    <a:pt x="12" y="42"/>
                  </a:lnTo>
                  <a:lnTo>
                    <a:pt x="15" y="44"/>
                  </a:lnTo>
                  <a:lnTo>
                    <a:pt x="21" y="44"/>
                  </a:lnTo>
                  <a:lnTo>
                    <a:pt x="29" y="46"/>
                  </a:lnTo>
                  <a:lnTo>
                    <a:pt x="36" y="42"/>
                  </a:lnTo>
                  <a:lnTo>
                    <a:pt x="45" y="35"/>
                  </a:lnTo>
                  <a:lnTo>
                    <a:pt x="45" y="32"/>
                  </a:lnTo>
                  <a:lnTo>
                    <a:pt x="49" y="25"/>
                  </a:lnTo>
                  <a:lnTo>
                    <a:pt x="47" y="1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9" y="4"/>
                  </a:lnTo>
                  <a:lnTo>
                    <a:pt x="26" y="5"/>
                  </a:lnTo>
                  <a:lnTo>
                    <a:pt x="21" y="7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9" y="19"/>
                  </a:lnTo>
                  <a:lnTo>
                    <a:pt x="21" y="23"/>
                  </a:lnTo>
                  <a:lnTo>
                    <a:pt x="22" y="25"/>
                  </a:lnTo>
                  <a:lnTo>
                    <a:pt x="26" y="25"/>
                  </a:lnTo>
                  <a:lnTo>
                    <a:pt x="28" y="23"/>
                  </a:lnTo>
                  <a:lnTo>
                    <a:pt x="29" y="23"/>
                  </a:lnTo>
                  <a:lnTo>
                    <a:pt x="31" y="21"/>
                  </a:lnTo>
                  <a:lnTo>
                    <a:pt x="33" y="19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1" y="25"/>
                  </a:lnTo>
                  <a:lnTo>
                    <a:pt x="31" y="28"/>
                  </a:lnTo>
                  <a:lnTo>
                    <a:pt x="28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1" y="30"/>
                  </a:lnTo>
                  <a:lnTo>
                    <a:pt x="17" y="26"/>
                  </a:lnTo>
                  <a:lnTo>
                    <a:pt x="15" y="23"/>
                  </a:lnTo>
                  <a:lnTo>
                    <a:pt x="15" y="16"/>
                  </a:lnTo>
                  <a:lnTo>
                    <a:pt x="15" y="9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96">
              <a:extLst>
                <a:ext uri="{FF2B5EF4-FFF2-40B4-BE49-F238E27FC236}">
                  <a16:creationId xmlns:a16="http://schemas.microsoft.com/office/drawing/2014/main" xmlns="" id="{D06818FB-E267-472B-9DDE-100B80123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1550988"/>
              <a:ext cx="55563" cy="55563"/>
            </a:xfrm>
            <a:custGeom>
              <a:avLst/>
              <a:gdLst>
                <a:gd name="T0" fmla="*/ 0 w 35"/>
                <a:gd name="T1" fmla="*/ 1 h 35"/>
                <a:gd name="T2" fmla="*/ 0 w 35"/>
                <a:gd name="T3" fmla="*/ 3 h 35"/>
                <a:gd name="T4" fmla="*/ 0 w 35"/>
                <a:gd name="T5" fmla="*/ 10 h 35"/>
                <a:gd name="T6" fmla="*/ 0 w 35"/>
                <a:gd name="T7" fmla="*/ 19 h 35"/>
                <a:gd name="T8" fmla="*/ 3 w 35"/>
                <a:gd name="T9" fmla="*/ 28 h 35"/>
                <a:gd name="T10" fmla="*/ 10 w 35"/>
                <a:gd name="T11" fmla="*/ 35 h 35"/>
                <a:gd name="T12" fmla="*/ 12 w 35"/>
                <a:gd name="T13" fmla="*/ 35 h 35"/>
                <a:gd name="T14" fmla="*/ 14 w 35"/>
                <a:gd name="T15" fmla="*/ 35 h 35"/>
                <a:gd name="T16" fmla="*/ 17 w 35"/>
                <a:gd name="T17" fmla="*/ 35 h 35"/>
                <a:gd name="T18" fmla="*/ 21 w 35"/>
                <a:gd name="T19" fmla="*/ 35 h 35"/>
                <a:gd name="T20" fmla="*/ 26 w 35"/>
                <a:gd name="T21" fmla="*/ 33 h 35"/>
                <a:gd name="T22" fmla="*/ 29 w 35"/>
                <a:gd name="T23" fmla="*/ 29 h 35"/>
                <a:gd name="T24" fmla="*/ 33 w 35"/>
                <a:gd name="T25" fmla="*/ 26 h 35"/>
                <a:gd name="T26" fmla="*/ 33 w 35"/>
                <a:gd name="T27" fmla="*/ 24 h 35"/>
                <a:gd name="T28" fmla="*/ 35 w 35"/>
                <a:gd name="T29" fmla="*/ 22 h 35"/>
                <a:gd name="T30" fmla="*/ 35 w 35"/>
                <a:gd name="T31" fmla="*/ 19 h 35"/>
                <a:gd name="T32" fmla="*/ 33 w 35"/>
                <a:gd name="T33" fmla="*/ 15 h 35"/>
                <a:gd name="T34" fmla="*/ 31 w 35"/>
                <a:gd name="T35" fmla="*/ 12 h 35"/>
                <a:gd name="T36" fmla="*/ 29 w 35"/>
                <a:gd name="T37" fmla="*/ 8 h 35"/>
                <a:gd name="T38" fmla="*/ 26 w 35"/>
                <a:gd name="T39" fmla="*/ 8 h 35"/>
                <a:gd name="T40" fmla="*/ 22 w 35"/>
                <a:gd name="T41" fmla="*/ 8 h 35"/>
                <a:gd name="T42" fmla="*/ 21 w 35"/>
                <a:gd name="T43" fmla="*/ 8 h 35"/>
                <a:gd name="T44" fmla="*/ 17 w 35"/>
                <a:gd name="T45" fmla="*/ 8 h 35"/>
                <a:gd name="T46" fmla="*/ 15 w 35"/>
                <a:gd name="T47" fmla="*/ 10 h 35"/>
                <a:gd name="T48" fmla="*/ 14 w 35"/>
                <a:gd name="T49" fmla="*/ 14 h 35"/>
                <a:gd name="T50" fmla="*/ 12 w 35"/>
                <a:gd name="T51" fmla="*/ 17 h 35"/>
                <a:gd name="T52" fmla="*/ 12 w 35"/>
                <a:gd name="T53" fmla="*/ 17 h 35"/>
                <a:gd name="T54" fmla="*/ 14 w 35"/>
                <a:gd name="T55" fmla="*/ 17 h 35"/>
                <a:gd name="T56" fmla="*/ 15 w 35"/>
                <a:gd name="T57" fmla="*/ 17 h 35"/>
                <a:gd name="T58" fmla="*/ 15 w 35"/>
                <a:gd name="T59" fmla="*/ 17 h 35"/>
                <a:gd name="T60" fmla="*/ 15 w 35"/>
                <a:gd name="T61" fmla="*/ 14 h 35"/>
                <a:gd name="T62" fmla="*/ 17 w 35"/>
                <a:gd name="T63" fmla="*/ 12 h 35"/>
                <a:gd name="T64" fmla="*/ 21 w 35"/>
                <a:gd name="T65" fmla="*/ 12 h 35"/>
                <a:gd name="T66" fmla="*/ 22 w 35"/>
                <a:gd name="T67" fmla="*/ 10 h 35"/>
                <a:gd name="T68" fmla="*/ 22 w 35"/>
                <a:gd name="T69" fmla="*/ 10 h 35"/>
                <a:gd name="T70" fmla="*/ 28 w 35"/>
                <a:gd name="T71" fmla="*/ 12 h 35"/>
                <a:gd name="T72" fmla="*/ 29 w 35"/>
                <a:gd name="T73" fmla="*/ 14 h 35"/>
                <a:gd name="T74" fmla="*/ 31 w 35"/>
                <a:gd name="T75" fmla="*/ 15 h 35"/>
                <a:gd name="T76" fmla="*/ 31 w 35"/>
                <a:gd name="T77" fmla="*/ 19 h 35"/>
                <a:gd name="T78" fmla="*/ 31 w 35"/>
                <a:gd name="T79" fmla="*/ 22 h 35"/>
                <a:gd name="T80" fmla="*/ 31 w 35"/>
                <a:gd name="T81" fmla="*/ 24 h 35"/>
                <a:gd name="T82" fmla="*/ 29 w 35"/>
                <a:gd name="T83" fmla="*/ 24 h 35"/>
                <a:gd name="T84" fmla="*/ 28 w 35"/>
                <a:gd name="T85" fmla="*/ 29 h 35"/>
                <a:gd name="T86" fmla="*/ 22 w 35"/>
                <a:gd name="T87" fmla="*/ 31 h 35"/>
                <a:gd name="T88" fmla="*/ 19 w 35"/>
                <a:gd name="T89" fmla="*/ 31 h 35"/>
                <a:gd name="T90" fmla="*/ 15 w 35"/>
                <a:gd name="T91" fmla="*/ 31 h 35"/>
                <a:gd name="T92" fmla="*/ 14 w 35"/>
                <a:gd name="T93" fmla="*/ 31 h 35"/>
                <a:gd name="T94" fmla="*/ 12 w 35"/>
                <a:gd name="T95" fmla="*/ 31 h 35"/>
                <a:gd name="T96" fmla="*/ 5 w 35"/>
                <a:gd name="T97" fmla="*/ 26 h 35"/>
                <a:gd name="T98" fmla="*/ 1 w 35"/>
                <a:gd name="T99" fmla="*/ 19 h 35"/>
                <a:gd name="T100" fmla="*/ 1 w 35"/>
                <a:gd name="T101" fmla="*/ 10 h 35"/>
                <a:gd name="T102" fmla="*/ 3 w 35"/>
                <a:gd name="T103" fmla="*/ 5 h 35"/>
                <a:gd name="T104" fmla="*/ 3 w 35"/>
                <a:gd name="T105" fmla="*/ 1 h 35"/>
                <a:gd name="T106" fmla="*/ 3 w 35"/>
                <a:gd name="T107" fmla="*/ 0 h 35"/>
                <a:gd name="T108" fmla="*/ 1 w 35"/>
                <a:gd name="T109" fmla="*/ 0 h 35"/>
                <a:gd name="T110" fmla="*/ 1 w 35"/>
                <a:gd name="T111" fmla="*/ 0 h 35"/>
                <a:gd name="T112" fmla="*/ 0 w 35"/>
                <a:gd name="T11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" h="35">
                  <a:moveTo>
                    <a:pt x="0" y="1"/>
                  </a:moveTo>
                  <a:lnTo>
                    <a:pt x="0" y="3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" y="28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7" y="35"/>
                  </a:lnTo>
                  <a:lnTo>
                    <a:pt x="21" y="35"/>
                  </a:lnTo>
                  <a:lnTo>
                    <a:pt x="26" y="33"/>
                  </a:lnTo>
                  <a:lnTo>
                    <a:pt x="29" y="29"/>
                  </a:lnTo>
                  <a:lnTo>
                    <a:pt x="33" y="26"/>
                  </a:lnTo>
                  <a:lnTo>
                    <a:pt x="33" y="24"/>
                  </a:lnTo>
                  <a:lnTo>
                    <a:pt x="35" y="22"/>
                  </a:lnTo>
                  <a:lnTo>
                    <a:pt x="35" y="19"/>
                  </a:lnTo>
                  <a:lnTo>
                    <a:pt x="33" y="15"/>
                  </a:lnTo>
                  <a:lnTo>
                    <a:pt x="31" y="12"/>
                  </a:lnTo>
                  <a:lnTo>
                    <a:pt x="29" y="8"/>
                  </a:lnTo>
                  <a:lnTo>
                    <a:pt x="26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4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4" y="17"/>
                  </a:lnTo>
                  <a:lnTo>
                    <a:pt x="15" y="17"/>
                  </a:lnTo>
                  <a:lnTo>
                    <a:pt x="15" y="17"/>
                  </a:lnTo>
                  <a:lnTo>
                    <a:pt x="15" y="14"/>
                  </a:lnTo>
                  <a:lnTo>
                    <a:pt x="17" y="12"/>
                  </a:lnTo>
                  <a:lnTo>
                    <a:pt x="21" y="12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8" y="12"/>
                  </a:lnTo>
                  <a:lnTo>
                    <a:pt x="29" y="14"/>
                  </a:lnTo>
                  <a:lnTo>
                    <a:pt x="31" y="15"/>
                  </a:lnTo>
                  <a:lnTo>
                    <a:pt x="31" y="19"/>
                  </a:lnTo>
                  <a:lnTo>
                    <a:pt x="31" y="22"/>
                  </a:lnTo>
                  <a:lnTo>
                    <a:pt x="31" y="24"/>
                  </a:lnTo>
                  <a:lnTo>
                    <a:pt x="29" y="24"/>
                  </a:lnTo>
                  <a:lnTo>
                    <a:pt x="28" y="29"/>
                  </a:lnTo>
                  <a:lnTo>
                    <a:pt x="22" y="31"/>
                  </a:lnTo>
                  <a:lnTo>
                    <a:pt x="19" y="31"/>
                  </a:lnTo>
                  <a:lnTo>
                    <a:pt x="15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5" y="26"/>
                  </a:lnTo>
                  <a:lnTo>
                    <a:pt x="1" y="19"/>
                  </a:lnTo>
                  <a:lnTo>
                    <a:pt x="1" y="10"/>
                  </a:lnTo>
                  <a:lnTo>
                    <a:pt x="3" y="5"/>
                  </a:lnTo>
                  <a:lnTo>
                    <a:pt x="3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97">
              <a:extLst>
                <a:ext uri="{FF2B5EF4-FFF2-40B4-BE49-F238E27FC236}">
                  <a16:creationId xmlns:a16="http://schemas.microsoft.com/office/drawing/2014/main" xmlns="" id="{31A6A377-750F-4807-B835-F57032D92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1630363"/>
              <a:ext cx="57150" cy="61913"/>
            </a:xfrm>
            <a:custGeom>
              <a:avLst/>
              <a:gdLst>
                <a:gd name="T0" fmla="*/ 1 w 36"/>
                <a:gd name="T1" fmla="*/ 16 h 39"/>
                <a:gd name="T2" fmla="*/ 0 w 36"/>
                <a:gd name="T3" fmla="*/ 23 h 39"/>
                <a:gd name="T4" fmla="*/ 1 w 36"/>
                <a:gd name="T5" fmla="*/ 32 h 39"/>
                <a:gd name="T6" fmla="*/ 7 w 36"/>
                <a:gd name="T7" fmla="*/ 39 h 39"/>
                <a:gd name="T8" fmla="*/ 12 w 36"/>
                <a:gd name="T9" fmla="*/ 39 h 39"/>
                <a:gd name="T10" fmla="*/ 15 w 36"/>
                <a:gd name="T11" fmla="*/ 39 h 39"/>
                <a:gd name="T12" fmla="*/ 19 w 36"/>
                <a:gd name="T13" fmla="*/ 33 h 39"/>
                <a:gd name="T14" fmla="*/ 19 w 36"/>
                <a:gd name="T15" fmla="*/ 26 h 39"/>
                <a:gd name="T16" fmla="*/ 19 w 36"/>
                <a:gd name="T17" fmla="*/ 23 h 39"/>
                <a:gd name="T18" fmla="*/ 19 w 36"/>
                <a:gd name="T19" fmla="*/ 18 h 39"/>
                <a:gd name="T20" fmla="*/ 22 w 36"/>
                <a:gd name="T21" fmla="*/ 16 h 39"/>
                <a:gd name="T22" fmla="*/ 26 w 36"/>
                <a:gd name="T23" fmla="*/ 16 h 39"/>
                <a:gd name="T24" fmla="*/ 34 w 36"/>
                <a:gd name="T25" fmla="*/ 19 h 39"/>
                <a:gd name="T26" fmla="*/ 36 w 36"/>
                <a:gd name="T27" fmla="*/ 19 h 39"/>
                <a:gd name="T28" fmla="*/ 36 w 36"/>
                <a:gd name="T29" fmla="*/ 18 h 39"/>
                <a:gd name="T30" fmla="*/ 28 w 36"/>
                <a:gd name="T31" fmla="*/ 12 h 39"/>
                <a:gd name="T32" fmla="*/ 22 w 36"/>
                <a:gd name="T33" fmla="*/ 12 h 39"/>
                <a:gd name="T34" fmla="*/ 21 w 36"/>
                <a:gd name="T35" fmla="*/ 14 h 39"/>
                <a:gd name="T36" fmla="*/ 15 w 36"/>
                <a:gd name="T37" fmla="*/ 19 h 39"/>
                <a:gd name="T38" fmla="*/ 15 w 36"/>
                <a:gd name="T39" fmla="*/ 25 h 39"/>
                <a:gd name="T40" fmla="*/ 17 w 36"/>
                <a:gd name="T41" fmla="*/ 30 h 39"/>
                <a:gd name="T42" fmla="*/ 15 w 36"/>
                <a:gd name="T43" fmla="*/ 35 h 39"/>
                <a:gd name="T44" fmla="*/ 12 w 36"/>
                <a:gd name="T45" fmla="*/ 35 h 39"/>
                <a:gd name="T46" fmla="*/ 8 w 36"/>
                <a:gd name="T47" fmla="*/ 35 h 39"/>
                <a:gd name="T48" fmla="*/ 5 w 36"/>
                <a:gd name="T49" fmla="*/ 30 h 39"/>
                <a:gd name="T50" fmla="*/ 3 w 36"/>
                <a:gd name="T51" fmla="*/ 23 h 39"/>
                <a:gd name="T52" fmla="*/ 3 w 36"/>
                <a:gd name="T53" fmla="*/ 16 h 39"/>
                <a:gd name="T54" fmla="*/ 5 w 36"/>
                <a:gd name="T55" fmla="*/ 11 h 39"/>
                <a:gd name="T56" fmla="*/ 12 w 36"/>
                <a:gd name="T57" fmla="*/ 4 h 39"/>
                <a:gd name="T58" fmla="*/ 17 w 36"/>
                <a:gd name="T59" fmla="*/ 2 h 39"/>
                <a:gd name="T60" fmla="*/ 22 w 36"/>
                <a:gd name="T61" fmla="*/ 4 h 39"/>
                <a:gd name="T62" fmla="*/ 24 w 36"/>
                <a:gd name="T63" fmla="*/ 4 h 39"/>
                <a:gd name="T64" fmla="*/ 24 w 36"/>
                <a:gd name="T65" fmla="*/ 0 h 39"/>
                <a:gd name="T66" fmla="*/ 22 w 36"/>
                <a:gd name="T67" fmla="*/ 0 h 39"/>
                <a:gd name="T68" fmla="*/ 17 w 36"/>
                <a:gd name="T69" fmla="*/ 0 h 39"/>
                <a:gd name="T70" fmla="*/ 10 w 36"/>
                <a:gd name="T71" fmla="*/ 2 h 39"/>
                <a:gd name="T72" fmla="*/ 3 w 36"/>
                <a:gd name="T73" fmla="*/ 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9">
                  <a:moveTo>
                    <a:pt x="1" y="14"/>
                  </a:moveTo>
                  <a:lnTo>
                    <a:pt x="1" y="16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7" y="39"/>
                  </a:lnTo>
                  <a:lnTo>
                    <a:pt x="10" y="39"/>
                  </a:lnTo>
                  <a:lnTo>
                    <a:pt x="12" y="39"/>
                  </a:lnTo>
                  <a:lnTo>
                    <a:pt x="14" y="39"/>
                  </a:lnTo>
                  <a:lnTo>
                    <a:pt x="15" y="39"/>
                  </a:lnTo>
                  <a:lnTo>
                    <a:pt x="19" y="37"/>
                  </a:lnTo>
                  <a:lnTo>
                    <a:pt x="19" y="33"/>
                  </a:lnTo>
                  <a:lnTo>
                    <a:pt x="21" y="30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3"/>
                  </a:lnTo>
                  <a:lnTo>
                    <a:pt x="19" y="21"/>
                  </a:lnTo>
                  <a:lnTo>
                    <a:pt x="19" y="18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6" y="16"/>
                  </a:lnTo>
                  <a:lnTo>
                    <a:pt x="29" y="16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4" y="12"/>
                  </a:lnTo>
                  <a:lnTo>
                    <a:pt x="22" y="12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17" y="16"/>
                  </a:lnTo>
                  <a:lnTo>
                    <a:pt x="15" y="19"/>
                  </a:lnTo>
                  <a:lnTo>
                    <a:pt x="15" y="23"/>
                  </a:lnTo>
                  <a:lnTo>
                    <a:pt x="15" y="25"/>
                  </a:lnTo>
                  <a:lnTo>
                    <a:pt x="17" y="26"/>
                  </a:lnTo>
                  <a:lnTo>
                    <a:pt x="17" y="30"/>
                  </a:lnTo>
                  <a:lnTo>
                    <a:pt x="17" y="33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2" y="35"/>
                  </a:lnTo>
                  <a:lnTo>
                    <a:pt x="8" y="35"/>
                  </a:lnTo>
                  <a:lnTo>
                    <a:pt x="7" y="33"/>
                  </a:lnTo>
                  <a:lnTo>
                    <a:pt x="5" y="30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5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5" y="4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4" y="4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7" y="4"/>
                  </a:lnTo>
                  <a:lnTo>
                    <a:pt x="3" y="9"/>
                  </a:lnTo>
                  <a:lnTo>
                    <a:pt x="1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98">
              <a:extLst>
                <a:ext uri="{FF2B5EF4-FFF2-40B4-BE49-F238E27FC236}">
                  <a16:creationId xmlns:a16="http://schemas.microsoft.com/office/drawing/2014/main" xmlns="" id="{5915B3F6-5026-406F-939B-48BD2308F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2688" y="1638300"/>
              <a:ext cx="36513" cy="50800"/>
            </a:xfrm>
            <a:custGeom>
              <a:avLst/>
              <a:gdLst>
                <a:gd name="T0" fmla="*/ 2 w 23"/>
                <a:gd name="T1" fmla="*/ 7 h 32"/>
                <a:gd name="T2" fmla="*/ 2 w 23"/>
                <a:gd name="T3" fmla="*/ 7 h 32"/>
                <a:gd name="T4" fmla="*/ 2 w 23"/>
                <a:gd name="T5" fmla="*/ 9 h 32"/>
                <a:gd name="T6" fmla="*/ 0 w 23"/>
                <a:gd name="T7" fmla="*/ 13 h 32"/>
                <a:gd name="T8" fmla="*/ 0 w 23"/>
                <a:gd name="T9" fmla="*/ 18 h 32"/>
                <a:gd name="T10" fmla="*/ 0 w 23"/>
                <a:gd name="T11" fmla="*/ 21 h 32"/>
                <a:gd name="T12" fmla="*/ 2 w 23"/>
                <a:gd name="T13" fmla="*/ 27 h 32"/>
                <a:gd name="T14" fmla="*/ 7 w 23"/>
                <a:gd name="T15" fmla="*/ 32 h 32"/>
                <a:gd name="T16" fmla="*/ 7 w 23"/>
                <a:gd name="T17" fmla="*/ 32 h 32"/>
                <a:gd name="T18" fmla="*/ 9 w 23"/>
                <a:gd name="T19" fmla="*/ 32 h 32"/>
                <a:gd name="T20" fmla="*/ 9 w 23"/>
                <a:gd name="T21" fmla="*/ 30 h 32"/>
                <a:gd name="T22" fmla="*/ 9 w 23"/>
                <a:gd name="T23" fmla="*/ 28 h 32"/>
                <a:gd name="T24" fmla="*/ 6 w 23"/>
                <a:gd name="T25" fmla="*/ 25 h 32"/>
                <a:gd name="T26" fmla="*/ 4 w 23"/>
                <a:gd name="T27" fmla="*/ 20 h 32"/>
                <a:gd name="T28" fmla="*/ 2 w 23"/>
                <a:gd name="T29" fmla="*/ 16 h 32"/>
                <a:gd name="T30" fmla="*/ 4 w 23"/>
                <a:gd name="T31" fmla="*/ 13 h 32"/>
                <a:gd name="T32" fmla="*/ 4 w 23"/>
                <a:gd name="T33" fmla="*/ 9 h 32"/>
                <a:gd name="T34" fmla="*/ 6 w 23"/>
                <a:gd name="T35" fmla="*/ 9 h 32"/>
                <a:gd name="T36" fmla="*/ 7 w 23"/>
                <a:gd name="T37" fmla="*/ 6 h 32"/>
                <a:gd name="T38" fmla="*/ 11 w 23"/>
                <a:gd name="T39" fmla="*/ 4 h 32"/>
                <a:gd name="T40" fmla="*/ 14 w 23"/>
                <a:gd name="T41" fmla="*/ 4 h 32"/>
                <a:gd name="T42" fmla="*/ 18 w 23"/>
                <a:gd name="T43" fmla="*/ 4 h 32"/>
                <a:gd name="T44" fmla="*/ 21 w 23"/>
                <a:gd name="T45" fmla="*/ 4 h 32"/>
                <a:gd name="T46" fmla="*/ 21 w 23"/>
                <a:gd name="T47" fmla="*/ 4 h 32"/>
                <a:gd name="T48" fmla="*/ 23 w 23"/>
                <a:gd name="T49" fmla="*/ 4 h 32"/>
                <a:gd name="T50" fmla="*/ 23 w 23"/>
                <a:gd name="T51" fmla="*/ 2 h 32"/>
                <a:gd name="T52" fmla="*/ 23 w 23"/>
                <a:gd name="T53" fmla="*/ 2 h 32"/>
                <a:gd name="T54" fmla="*/ 23 w 23"/>
                <a:gd name="T55" fmla="*/ 0 h 32"/>
                <a:gd name="T56" fmla="*/ 21 w 23"/>
                <a:gd name="T57" fmla="*/ 0 h 32"/>
                <a:gd name="T58" fmla="*/ 18 w 23"/>
                <a:gd name="T59" fmla="*/ 0 h 32"/>
                <a:gd name="T60" fmla="*/ 14 w 23"/>
                <a:gd name="T61" fmla="*/ 0 h 32"/>
                <a:gd name="T62" fmla="*/ 9 w 23"/>
                <a:gd name="T63" fmla="*/ 2 h 32"/>
                <a:gd name="T64" fmla="*/ 6 w 23"/>
                <a:gd name="T65" fmla="*/ 4 h 32"/>
                <a:gd name="T66" fmla="*/ 2 w 23"/>
                <a:gd name="T6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2">
                  <a:moveTo>
                    <a:pt x="2" y="7"/>
                  </a:moveTo>
                  <a:lnTo>
                    <a:pt x="2" y="7"/>
                  </a:lnTo>
                  <a:lnTo>
                    <a:pt x="2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6" y="25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4" y="13"/>
                  </a:lnTo>
                  <a:lnTo>
                    <a:pt x="4" y="9"/>
                  </a:lnTo>
                  <a:lnTo>
                    <a:pt x="6" y="9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9" y="2"/>
                  </a:lnTo>
                  <a:lnTo>
                    <a:pt x="6" y="4"/>
                  </a:lnTo>
                  <a:lnTo>
                    <a:pt x="2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99">
              <a:extLst>
                <a:ext uri="{FF2B5EF4-FFF2-40B4-BE49-F238E27FC236}">
                  <a16:creationId xmlns:a16="http://schemas.microsoft.com/office/drawing/2014/main" xmlns="" id="{FF95E0DC-4C65-4F01-A920-8CB427246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1" y="1562100"/>
              <a:ext cx="63500" cy="127000"/>
            </a:xfrm>
            <a:custGeom>
              <a:avLst/>
              <a:gdLst>
                <a:gd name="T0" fmla="*/ 17 w 40"/>
                <a:gd name="T1" fmla="*/ 0 h 80"/>
                <a:gd name="T2" fmla="*/ 12 w 40"/>
                <a:gd name="T3" fmla="*/ 3 h 80"/>
                <a:gd name="T4" fmla="*/ 3 w 40"/>
                <a:gd name="T5" fmla="*/ 10 h 80"/>
                <a:gd name="T6" fmla="*/ 0 w 40"/>
                <a:gd name="T7" fmla="*/ 21 h 80"/>
                <a:gd name="T8" fmla="*/ 5 w 40"/>
                <a:gd name="T9" fmla="*/ 35 h 80"/>
                <a:gd name="T10" fmla="*/ 8 w 40"/>
                <a:gd name="T11" fmla="*/ 42 h 80"/>
                <a:gd name="T12" fmla="*/ 12 w 40"/>
                <a:gd name="T13" fmla="*/ 45 h 80"/>
                <a:gd name="T14" fmla="*/ 19 w 40"/>
                <a:gd name="T15" fmla="*/ 52 h 80"/>
                <a:gd name="T16" fmla="*/ 21 w 40"/>
                <a:gd name="T17" fmla="*/ 59 h 80"/>
                <a:gd name="T18" fmla="*/ 17 w 40"/>
                <a:gd name="T19" fmla="*/ 62 h 80"/>
                <a:gd name="T20" fmla="*/ 12 w 40"/>
                <a:gd name="T21" fmla="*/ 66 h 80"/>
                <a:gd name="T22" fmla="*/ 8 w 40"/>
                <a:gd name="T23" fmla="*/ 69 h 80"/>
                <a:gd name="T24" fmla="*/ 7 w 40"/>
                <a:gd name="T25" fmla="*/ 75 h 80"/>
                <a:gd name="T26" fmla="*/ 12 w 40"/>
                <a:gd name="T27" fmla="*/ 78 h 80"/>
                <a:gd name="T28" fmla="*/ 19 w 40"/>
                <a:gd name="T29" fmla="*/ 80 h 80"/>
                <a:gd name="T30" fmla="*/ 29 w 40"/>
                <a:gd name="T31" fmla="*/ 78 h 80"/>
                <a:gd name="T32" fmla="*/ 35 w 40"/>
                <a:gd name="T33" fmla="*/ 75 h 80"/>
                <a:gd name="T34" fmla="*/ 38 w 40"/>
                <a:gd name="T35" fmla="*/ 68 h 80"/>
                <a:gd name="T36" fmla="*/ 40 w 40"/>
                <a:gd name="T37" fmla="*/ 57 h 80"/>
                <a:gd name="T38" fmla="*/ 35 w 40"/>
                <a:gd name="T39" fmla="*/ 43 h 80"/>
                <a:gd name="T40" fmla="*/ 28 w 40"/>
                <a:gd name="T41" fmla="*/ 36 h 80"/>
                <a:gd name="T42" fmla="*/ 22 w 40"/>
                <a:gd name="T43" fmla="*/ 33 h 80"/>
                <a:gd name="T44" fmla="*/ 19 w 40"/>
                <a:gd name="T45" fmla="*/ 24 h 80"/>
                <a:gd name="T46" fmla="*/ 22 w 40"/>
                <a:gd name="T47" fmla="*/ 15 h 80"/>
                <a:gd name="T48" fmla="*/ 22 w 40"/>
                <a:gd name="T49" fmla="*/ 14 h 80"/>
                <a:gd name="T50" fmla="*/ 21 w 40"/>
                <a:gd name="T51" fmla="*/ 14 h 80"/>
                <a:gd name="T52" fmla="*/ 15 w 40"/>
                <a:gd name="T53" fmla="*/ 26 h 80"/>
                <a:gd name="T54" fmla="*/ 21 w 40"/>
                <a:gd name="T55" fmla="*/ 33 h 80"/>
                <a:gd name="T56" fmla="*/ 24 w 40"/>
                <a:gd name="T57" fmla="*/ 38 h 80"/>
                <a:gd name="T58" fmla="*/ 31 w 40"/>
                <a:gd name="T59" fmla="*/ 45 h 80"/>
                <a:gd name="T60" fmla="*/ 36 w 40"/>
                <a:gd name="T61" fmla="*/ 57 h 80"/>
                <a:gd name="T62" fmla="*/ 35 w 40"/>
                <a:gd name="T63" fmla="*/ 68 h 80"/>
                <a:gd name="T64" fmla="*/ 33 w 40"/>
                <a:gd name="T65" fmla="*/ 73 h 80"/>
                <a:gd name="T66" fmla="*/ 28 w 40"/>
                <a:gd name="T67" fmla="*/ 76 h 80"/>
                <a:gd name="T68" fmla="*/ 19 w 40"/>
                <a:gd name="T69" fmla="*/ 76 h 80"/>
                <a:gd name="T70" fmla="*/ 12 w 40"/>
                <a:gd name="T71" fmla="*/ 75 h 80"/>
                <a:gd name="T72" fmla="*/ 10 w 40"/>
                <a:gd name="T73" fmla="*/ 73 h 80"/>
                <a:gd name="T74" fmla="*/ 10 w 40"/>
                <a:gd name="T75" fmla="*/ 71 h 80"/>
                <a:gd name="T76" fmla="*/ 12 w 40"/>
                <a:gd name="T77" fmla="*/ 68 h 80"/>
                <a:gd name="T78" fmla="*/ 19 w 40"/>
                <a:gd name="T79" fmla="*/ 66 h 80"/>
                <a:gd name="T80" fmla="*/ 24 w 40"/>
                <a:gd name="T81" fmla="*/ 59 h 80"/>
                <a:gd name="T82" fmla="*/ 22 w 40"/>
                <a:gd name="T83" fmla="*/ 54 h 80"/>
                <a:gd name="T84" fmla="*/ 19 w 40"/>
                <a:gd name="T85" fmla="*/ 47 h 80"/>
                <a:gd name="T86" fmla="*/ 14 w 40"/>
                <a:gd name="T87" fmla="*/ 42 h 80"/>
                <a:gd name="T88" fmla="*/ 7 w 40"/>
                <a:gd name="T89" fmla="*/ 33 h 80"/>
                <a:gd name="T90" fmla="*/ 3 w 40"/>
                <a:gd name="T91" fmla="*/ 21 h 80"/>
                <a:gd name="T92" fmla="*/ 7 w 40"/>
                <a:gd name="T93" fmla="*/ 12 h 80"/>
                <a:gd name="T94" fmla="*/ 14 w 40"/>
                <a:gd name="T95" fmla="*/ 5 h 80"/>
                <a:gd name="T96" fmla="*/ 19 w 40"/>
                <a:gd name="T97" fmla="*/ 3 h 80"/>
                <a:gd name="T98" fmla="*/ 21 w 40"/>
                <a:gd name="T99" fmla="*/ 1 h 80"/>
                <a:gd name="T100" fmla="*/ 21 w 40"/>
                <a:gd name="T101" fmla="*/ 1 h 80"/>
                <a:gd name="T102" fmla="*/ 19 w 40"/>
                <a:gd name="T10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80">
                  <a:moveTo>
                    <a:pt x="19" y="0"/>
                  </a:moveTo>
                  <a:lnTo>
                    <a:pt x="17" y="0"/>
                  </a:lnTo>
                  <a:lnTo>
                    <a:pt x="15" y="1"/>
                  </a:lnTo>
                  <a:lnTo>
                    <a:pt x="12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1" y="28"/>
                  </a:lnTo>
                  <a:lnTo>
                    <a:pt x="5" y="35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2" y="45"/>
                  </a:lnTo>
                  <a:lnTo>
                    <a:pt x="15" y="48"/>
                  </a:lnTo>
                  <a:lnTo>
                    <a:pt x="19" y="52"/>
                  </a:lnTo>
                  <a:lnTo>
                    <a:pt x="21" y="55"/>
                  </a:lnTo>
                  <a:lnTo>
                    <a:pt x="21" y="59"/>
                  </a:lnTo>
                  <a:lnTo>
                    <a:pt x="19" y="61"/>
                  </a:lnTo>
                  <a:lnTo>
                    <a:pt x="17" y="62"/>
                  </a:lnTo>
                  <a:lnTo>
                    <a:pt x="14" y="64"/>
                  </a:lnTo>
                  <a:lnTo>
                    <a:pt x="12" y="66"/>
                  </a:lnTo>
                  <a:lnTo>
                    <a:pt x="10" y="66"/>
                  </a:lnTo>
                  <a:lnTo>
                    <a:pt x="8" y="69"/>
                  </a:lnTo>
                  <a:lnTo>
                    <a:pt x="7" y="71"/>
                  </a:lnTo>
                  <a:lnTo>
                    <a:pt x="7" y="75"/>
                  </a:lnTo>
                  <a:lnTo>
                    <a:pt x="10" y="76"/>
                  </a:lnTo>
                  <a:lnTo>
                    <a:pt x="12" y="78"/>
                  </a:lnTo>
                  <a:lnTo>
                    <a:pt x="14" y="78"/>
                  </a:lnTo>
                  <a:lnTo>
                    <a:pt x="19" y="80"/>
                  </a:lnTo>
                  <a:lnTo>
                    <a:pt x="24" y="80"/>
                  </a:lnTo>
                  <a:lnTo>
                    <a:pt x="29" y="78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6" y="71"/>
                  </a:lnTo>
                  <a:lnTo>
                    <a:pt x="38" y="68"/>
                  </a:lnTo>
                  <a:lnTo>
                    <a:pt x="40" y="64"/>
                  </a:lnTo>
                  <a:lnTo>
                    <a:pt x="40" y="57"/>
                  </a:lnTo>
                  <a:lnTo>
                    <a:pt x="38" y="50"/>
                  </a:lnTo>
                  <a:lnTo>
                    <a:pt x="35" y="43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4" y="35"/>
                  </a:lnTo>
                  <a:lnTo>
                    <a:pt x="22" y="33"/>
                  </a:lnTo>
                  <a:lnTo>
                    <a:pt x="21" y="29"/>
                  </a:lnTo>
                  <a:lnTo>
                    <a:pt x="19" y="24"/>
                  </a:lnTo>
                  <a:lnTo>
                    <a:pt x="19" y="21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17" y="19"/>
                  </a:lnTo>
                  <a:lnTo>
                    <a:pt x="15" y="26"/>
                  </a:lnTo>
                  <a:lnTo>
                    <a:pt x="17" y="29"/>
                  </a:lnTo>
                  <a:lnTo>
                    <a:pt x="21" y="33"/>
                  </a:lnTo>
                  <a:lnTo>
                    <a:pt x="22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31" y="45"/>
                  </a:lnTo>
                  <a:lnTo>
                    <a:pt x="35" y="52"/>
                  </a:lnTo>
                  <a:lnTo>
                    <a:pt x="36" y="57"/>
                  </a:lnTo>
                  <a:lnTo>
                    <a:pt x="36" y="62"/>
                  </a:lnTo>
                  <a:lnTo>
                    <a:pt x="35" y="68"/>
                  </a:lnTo>
                  <a:lnTo>
                    <a:pt x="35" y="71"/>
                  </a:lnTo>
                  <a:lnTo>
                    <a:pt x="33" y="73"/>
                  </a:lnTo>
                  <a:lnTo>
                    <a:pt x="31" y="73"/>
                  </a:lnTo>
                  <a:lnTo>
                    <a:pt x="28" y="76"/>
                  </a:lnTo>
                  <a:lnTo>
                    <a:pt x="22" y="76"/>
                  </a:lnTo>
                  <a:lnTo>
                    <a:pt x="19" y="76"/>
                  </a:lnTo>
                  <a:lnTo>
                    <a:pt x="15" y="76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9" y="66"/>
                  </a:lnTo>
                  <a:lnTo>
                    <a:pt x="22" y="62"/>
                  </a:lnTo>
                  <a:lnTo>
                    <a:pt x="24" y="59"/>
                  </a:lnTo>
                  <a:lnTo>
                    <a:pt x="24" y="57"/>
                  </a:lnTo>
                  <a:lnTo>
                    <a:pt x="22" y="54"/>
                  </a:lnTo>
                  <a:lnTo>
                    <a:pt x="21" y="50"/>
                  </a:lnTo>
                  <a:lnTo>
                    <a:pt x="19" y="47"/>
                  </a:lnTo>
                  <a:lnTo>
                    <a:pt x="15" y="43"/>
                  </a:lnTo>
                  <a:lnTo>
                    <a:pt x="14" y="42"/>
                  </a:lnTo>
                  <a:lnTo>
                    <a:pt x="12" y="40"/>
                  </a:lnTo>
                  <a:lnTo>
                    <a:pt x="7" y="33"/>
                  </a:lnTo>
                  <a:lnTo>
                    <a:pt x="5" y="28"/>
                  </a:lnTo>
                  <a:lnTo>
                    <a:pt x="3" y="21"/>
                  </a:lnTo>
                  <a:lnTo>
                    <a:pt x="5" y="15"/>
                  </a:lnTo>
                  <a:lnTo>
                    <a:pt x="7" y="12"/>
                  </a:lnTo>
                  <a:lnTo>
                    <a:pt x="10" y="8"/>
                  </a:lnTo>
                  <a:lnTo>
                    <a:pt x="14" y="5"/>
                  </a:lnTo>
                  <a:lnTo>
                    <a:pt x="15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00">
              <a:extLst>
                <a:ext uri="{FF2B5EF4-FFF2-40B4-BE49-F238E27FC236}">
                  <a16:creationId xmlns:a16="http://schemas.microsoft.com/office/drawing/2014/main" xmlns="" id="{66D256DF-5C47-4C15-9D28-E14825AB6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573213"/>
              <a:ext cx="41275" cy="112713"/>
            </a:xfrm>
            <a:custGeom>
              <a:avLst/>
              <a:gdLst>
                <a:gd name="T0" fmla="*/ 14 w 26"/>
                <a:gd name="T1" fmla="*/ 0 h 71"/>
                <a:gd name="T2" fmla="*/ 12 w 26"/>
                <a:gd name="T3" fmla="*/ 0 h 71"/>
                <a:gd name="T4" fmla="*/ 10 w 26"/>
                <a:gd name="T5" fmla="*/ 1 h 71"/>
                <a:gd name="T6" fmla="*/ 7 w 26"/>
                <a:gd name="T7" fmla="*/ 3 h 71"/>
                <a:gd name="T8" fmla="*/ 3 w 26"/>
                <a:gd name="T9" fmla="*/ 7 h 71"/>
                <a:gd name="T10" fmla="*/ 1 w 26"/>
                <a:gd name="T11" fmla="*/ 10 h 71"/>
                <a:gd name="T12" fmla="*/ 0 w 26"/>
                <a:gd name="T13" fmla="*/ 15 h 71"/>
                <a:gd name="T14" fmla="*/ 1 w 26"/>
                <a:gd name="T15" fmla="*/ 21 h 71"/>
                <a:gd name="T16" fmla="*/ 3 w 26"/>
                <a:gd name="T17" fmla="*/ 26 h 71"/>
                <a:gd name="T18" fmla="*/ 5 w 26"/>
                <a:gd name="T19" fmla="*/ 26 h 71"/>
                <a:gd name="T20" fmla="*/ 7 w 26"/>
                <a:gd name="T21" fmla="*/ 28 h 71"/>
                <a:gd name="T22" fmla="*/ 8 w 26"/>
                <a:gd name="T23" fmla="*/ 31 h 71"/>
                <a:gd name="T24" fmla="*/ 14 w 26"/>
                <a:gd name="T25" fmla="*/ 36 h 71"/>
                <a:gd name="T26" fmla="*/ 14 w 26"/>
                <a:gd name="T27" fmla="*/ 36 h 71"/>
                <a:gd name="T28" fmla="*/ 15 w 26"/>
                <a:gd name="T29" fmla="*/ 40 h 71"/>
                <a:gd name="T30" fmla="*/ 19 w 26"/>
                <a:gd name="T31" fmla="*/ 43 h 71"/>
                <a:gd name="T32" fmla="*/ 21 w 26"/>
                <a:gd name="T33" fmla="*/ 47 h 71"/>
                <a:gd name="T34" fmla="*/ 22 w 26"/>
                <a:gd name="T35" fmla="*/ 52 h 71"/>
                <a:gd name="T36" fmla="*/ 22 w 26"/>
                <a:gd name="T37" fmla="*/ 55 h 71"/>
                <a:gd name="T38" fmla="*/ 19 w 26"/>
                <a:gd name="T39" fmla="*/ 61 h 71"/>
                <a:gd name="T40" fmla="*/ 15 w 26"/>
                <a:gd name="T41" fmla="*/ 66 h 71"/>
                <a:gd name="T42" fmla="*/ 8 w 26"/>
                <a:gd name="T43" fmla="*/ 68 h 71"/>
                <a:gd name="T44" fmla="*/ 7 w 26"/>
                <a:gd name="T45" fmla="*/ 69 h 71"/>
                <a:gd name="T46" fmla="*/ 7 w 26"/>
                <a:gd name="T47" fmla="*/ 71 h 71"/>
                <a:gd name="T48" fmla="*/ 8 w 26"/>
                <a:gd name="T49" fmla="*/ 71 h 71"/>
                <a:gd name="T50" fmla="*/ 8 w 26"/>
                <a:gd name="T51" fmla="*/ 71 h 71"/>
                <a:gd name="T52" fmla="*/ 15 w 26"/>
                <a:gd name="T53" fmla="*/ 68 h 71"/>
                <a:gd name="T54" fmla="*/ 21 w 26"/>
                <a:gd name="T55" fmla="*/ 66 h 71"/>
                <a:gd name="T56" fmla="*/ 22 w 26"/>
                <a:gd name="T57" fmla="*/ 61 h 71"/>
                <a:gd name="T58" fmla="*/ 24 w 26"/>
                <a:gd name="T59" fmla="*/ 57 h 71"/>
                <a:gd name="T60" fmla="*/ 26 w 26"/>
                <a:gd name="T61" fmla="*/ 52 h 71"/>
                <a:gd name="T62" fmla="*/ 24 w 26"/>
                <a:gd name="T63" fmla="*/ 47 h 71"/>
                <a:gd name="T64" fmla="*/ 22 w 26"/>
                <a:gd name="T65" fmla="*/ 43 h 71"/>
                <a:gd name="T66" fmla="*/ 21 w 26"/>
                <a:gd name="T67" fmla="*/ 40 h 71"/>
                <a:gd name="T68" fmla="*/ 17 w 26"/>
                <a:gd name="T69" fmla="*/ 36 h 71"/>
                <a:gd name="T70" fmla="*/ 15 w 26"/>
                <a:gd name="T71" fmla="*/ 35 h 71"/>
                <a:gd name="T72" fmla="*/ 15 w 26"/>
                <a:gd name="T73" fmla="*/ 35 h 71"/>
                <a:gd name="T74" fmla="*/ 12 w 26"/>
                <a:gd name="T75" fmla="*/ 29 h 71"/>
                <a:gd name="T76" fmla="*/ 8 w 26"/>
                <a:gd name="T77" fmla="*/ 26 h 71"/>
                <a:gd name="T78" fmla="*/ 7 w 26"/>
                <a:gd name="T79" fmla="*/ 24 h 71"/>
                <a:gd name="T80" fmla="*/ 7 w 26"/>
                <a:gd name="T81" fmla="*/ 24 h 71"/>
                <a:gd name="T82" fmla="*/ 3 w 26"/>
                <a:gd name="T83" fmla="*/ 19 h 71"/>
                <a:gd name="T84" fmla="*/ 3 w 26"/>
                <a:gd name="T85" fmla="*/ 15 h 71"/>
                <a:gd name="T86" fmla="*/ 3 w 26"/>
                <a:gd name="T87" fmla="*/ 12 h 71"/>
                <a:gd name="T88" fmla="*/ 5 w 26"/>
                <a:gd name="T89" fmla="*/ 8 h 71"/>
                <a:gd name="T90" fmla="*/ 8 w 26"/>
                <a:gd name="T91" fmla="*/ 5 h 71"/>
                <a:gd name="T92" fmla="*/ 12 w 26"/>
                <a:gd name="T93" fmla="*/ 3 h 71"/>
                <a:gd name="T94" fmla="*/ 14 w 26"/>
                <a:gd name="T95" fmla="*/ 3 h 71"/>
                <a:gd name="T96" fmla="*/ 14 w 26"/>
                <a:gd name="T97" fmla="*/ 1 h 71"/>
                <a:gd name="T98" fmla="*/ 15 w 26"/>
                <a:gd name="T99" fmla="*/ 1 h 71"/>
                <a:gd name="T100" fmla="*/ 15 w 26"/>
                <a:gd name="T101" fmla="*/ 0 h 71"/>
                <a:gd name="T102" fmla="*/ 14 w 26"/>
                <a:gd name="T103" fmla="*/ 0 h 71"/>
                <a:gd name="T104" fmla="*/ 14 w 26"/>
                <a:gd name="T10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71">
                  <a:moveTo>
                    <a:pt x="14" y="0"/>
                  </a:moveTo>
                  <a:lnTo>
                    <a:pt x="12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6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8" y="31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5" y="40"/>
                  </a:lnTo>
                  <a:lnTo>
                    <a:pt x="19" y="43"/>
                  </a:lnTo>
                  <a:lnTo>
                    <a:pt x="21" y="47"/>
                  </a:lnTo>
                  <a:lnTo>
                    <a:pt x="22" y="52"/>
                  </a:lnTo>
                  <a:lnTo>
                    <a:pt x="22" y="55"/>
                  </a:lnTo>
                  <a:lnTo>
                    <a:pt x="19" y="61"/>
                  </a:lnTo>
                  <a:lnTo>
                    <a:pt x="15" y="66"/>
                  </a:lnTo>
                  <a:lnTo>
                    <a:pt x="8" y="68"/>
                  </a:lnTo>
                  <a:lnTo>
                    <a:pt x="7" y="69"/>
                  </a:lnTo>
                  <a:lnTo>
                    <a:pt x="7" y="7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15" y="68"/>
                  </a:lnTo>
                  <a:lnTo>
                    <a:pt x="21" y="66"/>
                  </a:lnTo>
                  <a:lnTo>
                    <a:pt x="22" y="61"/>
                  </a:lnTo>
                  <a:lnTo>
                    <a:pt x="24" y="57"/>
                  </a:lnTo>
                  <a:lnTo>
                    <a:pt x="26" y="52"/>
                  </a:lnTo>
                  <a:lnTo>
                    <a:pt x="24" y="47"/>
                  </a:lnTo>
                  <a:lnTo>
                    <a:pt x="22" y="43"/>
                  </a:lnTo>
                  <a:lnTo>
                    <a:pt x="21" y="40"/>
                  </a:lnTo>
                  <a:lnTo>
                    <a:pt x="17" y="36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2" y="29"/>
                  </a:lnTo>
                  <a:lnTo>
                    <a:pt x="8" y="26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3" y="19"/>
                  </a:lnTo>
                  <a:lnTo>
                    <a:pt x="3" y="15"/>
                  </a:lnTo>
                  <a:lnTo>
                    <a:pt x="3" y="12"/>
                  </a:lnTo>
                  <a:lnTo>
                    <a:pt x="5" y="8"/>
                  </a:lnTo>
                  <a:lnTo>
                    <a:pt x="8" y="5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101">
              <a:extLst>
                <a:ext uri="{FF2B5EF4-FFF2-40B4-BE49-F238E27FC236}">
                  <a16:creationId xmlns:a16="http://schemas.microsoft.com/office/drawing/2014/main" xmlns="" id="{BA56AB5B-7EA4-49D9-8454-4D42F9310D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1581150"/>
              <a:ext cx="41275" cy="19050"/>
            </a:xfrm>
            <a:custGeom>
              <a:avLst/>
              <a:gdLst>
                <a:gd name="T0" fmla="*/ 0 w 26"/>
                <a:gd name="T1" fmla="*/ 2 h 12"/>
                <a:gd name="T2" fmla="*/ 0 w 26"/>
                <a:gd name="T3" fmla="*/ 2 h 12"/>
                <a:gd name="T4" fmla="*/ 0 w 26"/>
                <a:gd name="T5" fmla="*/ 3 h 12"/>
                <a:gd name="T6" fmla="*/ 7 w 26"/>
                <a:gd name="T7" fmla="*/ 7 h 12"/>
                <a:gd name="T8" fmla="*/ 14 w 26"/>
                <a:gd name="T9" fmla="*/ 10 h 12"/>
                <a:gd name="T10" fmla="*/ 19 w 26"/>
                <a:gd name="T11" fmla="*/ 10 h 12"/>
                <a:gd name="T12" fmla="*/ 23 w 26"/>
                <a:gd name="T13" fmla="*/ 12 h 12"/>
                <a:gd name="T14" fmla="*/ 24 w 26"/>
                <a:gd name="T15" fmla="*/ 12 h 12"/>
                <a:gd name="T16" fmla="*/ 26 w 26"/>
                <a:gd name="T17" fmla="*/ 12 h 12"/>
                <a:gd name="T18" fmla="*/ 26 w 26"/>
                <a:gd name="T19" fmla="*/ 12 h 12"/>
                <a:gd name="T20" fmla="*/ 26 w 26"/>
                <a:gd name="T21" fmla="*/ 10 h 12"/>
                <a:gd name="T22" fmla="*/ 26 w 26"/>
                <a:gd name="T23" fmla="*/ 9 h 12"/>
                <a:gd name="T24" fmla="*/ 24 w 26"/>
                <a:gd name="T25" fmla="*/ 9 h 12"/>
                <a:gd name="T26" fmla="*/ 24 w 26"/>
                <a:gd name="T27" fmla="*/ 9 h 12"/>
                <a:gd name="T28" fmla="*/ 21 w 26"/>
                <a:gd name="T29" fmla="*/ 9 h 12"/>
                <a:gd name="T30" fmla="*/ 16 w 26"/>
                <a:gd name="T31" fmla="*/ 7 h 12"/>
                <a:gd name="T32" fmla="*/ 10 w 26"/>
                <a:gd name="T33" fmla="*/ 5 h 12"/>
                <a:gd name="T34" fmla="*/ 2 w 26"/>
                <a:gd name="T35" fmla="*/ 0 h 12"/>
                <a:gd name="T36" fmla="*/ 2 w 26"/>
                <a:gd name="T37" fmla="*/ 0 h 12"/>
                <a:gd name="T38" fmla="*/ 0 w 26"/>
                <a:gd name="T3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12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7" y="7"/>
                  </a:lnTo>
                  <a:lnTo>
                    <a:pt x="14" y="10"/>
                  </a:lnTo>
                  <a:lnTo>
                    <a:pt x="19" y="10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1" y="9"/>
                  </a:lnTo>
                  <a:lnTo>
                    <a:pt x="16" y="7"/>
                  </a:lnTo>
                  <a:lnTo>
                    <a:pt x="1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102">
              <a:extLst>
                <a:ext uri="{FF2B5EF4-FFF2-40B4-BE49-F238E27FC236}">
                  <a16:creationId xmlns:a16="http://schemas.microsoft.com/office/drawing/2014/main" xmlns="" id="{E0D9809E-9EFA-4B03-BC42-50E9D7D2A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589088"/>
              <a:ext cx="47625" cy="22225"/>
            </a:xfrm>
            <a:custGeom>
              <a:avLst/>
              <a:gdLst>
                <a:gd name="T0" fmla="*/ 0 w 30"/>
                <a:gd name="T1" fmla="*/ 2 h 14"/>
                <a:gd name="T2" fmla="*/ 0 w 30"/>
                <a:gd name="T3" fmla="*/ 2 h 14"/>
                <a:gd name="T4" fmla="*/ 0 w 30"/>
                <a:gd name="T5" fmla="*/ 4 h 14"/>
                <a:gd name="T6" fmla="*/ 2 w 30"/>
                <a:gd name="T7" fmla="*/ 4 h 14"/>
                <a:gd name="T8" fmla="*/ 4 w 30"/>
                <a:gd name="T9" fmla="*/ 5 h 14"/>
                <a:gd name="T10" fmla="*/ 9 w 30"/>
                <a:gd name="T11" fmla="*/ 7 h 14"/>
                <a:gd name="T12" fmla="*/ 12 w 30"/>
                <a:gd name="T13" fmla="*/ 9 h 14"/>
                <a:gd name="T14" fmla="*/ 18 w 30"/>
                <a:gd name="T15" fmla="*/ 11 h 14"/>
                <a:gd name="T16" fmla="*/ 23 w 30"/>
                <a:gd name="T17" fmla="*/ 12 h 14"/>
                <a:gd name="T18" fmla="*/ 28 w 30"/>
                <a:gd name="T19" fmla="*/ 14 h 14"/>
                <a:gd name="T20" fmla="*/ 30 w 30"/>
                <a:gd name="T21" fmla="*/ 14 h 14"/>
                <a:gd name="T22" fmla="*/ 30 w 30"/>
                <a:gd name="T23" fmla="*/ 12 h 14"/>
                <a:gd name="T24" fmla="*/ 30 w 30"/>
                <a:gd name="T25" fmla="*/ 12 h 14"/>
                <a:gd name="T26" fmla="*/ 28 w 30"/>
                <a:gd name="T27" fmla="*/ 11 h 14"/>
                <a:gd name="T28" fmla="*/ 25 w 30"/>
                <a:gd name="T29" fmla="*/ 11 h 14"/>
                <a:gd name="T30" fmla="*/ 19 w 30"/>
                <a:gd name="T31" fmla="*/ 9 h 14"/>
                <a:gd name="T32" fmla="*/ 14 w 30"/>
                <a:gd name="T33" fmla="*/ 7 h 14"/>
                <a:gd name="T34" fmla="*/ 9 w 30"/>
                <a:gd name="T35" fmla="*/ 4 h 14"/>
                <a:gd name="T36" fmla="*/ 6 w 30"/>
                <a:gd name="T37" fmla="*/ 2 h 14"/>
                <a:gd name="T38" fmla="*/ 4 w 30"/>
                <a:gd name="T39" fmla="*/ 2 h 14"/>
                <a:gd name="T40" fmla="*/ 2 w 30"/>
                <a:gd name="T41" fmla="*/ 0 h 14"/>
                <a:gd name="T42" fmla="*/ 0 w 30"/>
                <a:gd name="T43" fmla="*/ 0 h 14"/>
                <a:gd name="T44" fmla="*/ 0 w 30"/>
                <a:gd name="T4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" h="14">
                  <a:moveTo>
                    <a:pt x="0" y="2"/>
                  </a:moveTo>
                  <a:lnTo>
                    <a:pt x="0" y="2"/>
                  </a:lnTo>
                  <a:lnTo>
                    <a:pt x="0" y="4"/>
                  </a:lnTo>
                  <a:lnTo>
                    <a:pt x="2" y="4"/>
                  </a:lnTo>
                  <a:lnTo>
                    <a:pt x="4" y="5"/>
                  </a:lnTo>
                  <a:lnTo>
                    <a:pt x="9" y="7"/>
                  </a:lnTo>
                  <a:lnTo>
                    <a:pt x="12" y="9"/>
                  </a:lnTo>
                  <a:lnTo>
                    <a:pt x="18" y="11"/>
                  </a:lnTo>
                  <a:lnTo>
                    <a:pt x="23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8" y="11"/>
                  </a:lnTo>
                  <a:lnTo>
                    <a:pt x="25" y="11"/>
                  </a:lnTo>
                  <a:lnTo>
                    <a:pt x="19" y="9"/>
                  </a:lnTo>
                  <a:lnTo>
                    <a:pt x="14" y="7"/>
                  </a:lnTo>
                  <a:lnTo>
                    <a:pt x="9" y="4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103">
              <a:extLst>
                <a:ext uri="{FF2B5EF4-FFF2-40B4-BE49-F238E27FC236}">
                  <a16:creationId xmlns:a16="http://schemas.microsoft.com/office/drawing/2014/main" xmlns="" id="{4C2C9E28-3990-42B1-AEAF-EDCC22A956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751" y="1600200"/>
              <a:ext cx="57150" cy="25400"/>
            </a:xfrm>
            <a:custGeom>
              <a:avLst/>
              <a:gdLst>
                <a:gd name="T0" fmla="*/ 0 w 36"/>
                <a:gd name="T1" fmla="*/ 0 h 16"/>
                <a:gd name="T2" fmla="*/ 0 w 36"/>
                <a:gd name="T3" fmla="*/ 2 h 16"/>
                <a:gd name="T4" fmla="*/ 0 w 36"/>
                <a:gd name="T5" fmla="*/ 2 h 16"/>
                <a:gd name="T6" fmla="*/ 3 w 36"/>
                <a:gd name="T7" fmla="*/ 4 h 16"/>
                <a:gd name="T8" fmla="*/ 12 w 36"/>
                <a:gd name="T9" fmla="*/ 9 h 16"/>
                <a:gd name="T10" fmla="*/ 22 w 36"/>
                <a:gd name="T11" fmla="*/ 12 h 16"/>
                <a:gd name="T12" fmla="*/ 35 w 36"/>
                <a:gd name="T13" fmla="*/ 16 h 16"/>
                <a:gd name="T14" fmla="*/ 36 w 36"/>
                <a:gd name="T15" fmla="*/ 14 h 16"/>
                <a:gd name="T16" fmla="*/ 36 w 36"/>
                <a:gd name="T17" fmla="*/ 14 h 16"/>
                <a:gd name="T18" fmla="*/ 36 w 36"/>
                <a:gd name="T19" fmla="*/ 12 h 16"/>
                <a:gd name="T20" fmla="*/ 36 w 36"/>
                <a:gd name="T21" fmla="*/ 12 h 16"/>
                <a:gd name="T22" fmla="*/ 24 w 36"/>
                <a:gd name="T23" fmla="*/ 9 h 16"/>
                <a:gd name="T24" fmla="*/ 14 w 36"/>
                <a:gd name="T25" fmla="*/ 5 h 16"/>
                <a:gd name="T26" fmla="*/ 5 w 36"/>
                <a:gd name="T27" fmla="*/ 2 h 16"/>
                <a:gd name="T28" fmla="*/ 2 w 36"/>
                <a:gd name="T29" fmla="*/ 0 h 16"/>
                <a:gd name="T30" fmla="*/ 2 w 36"/>
                <a:gd name="T31" fmla="*/ 0 h 16"/>
                <a:gd name="T32" fmla="*/ 0 w 3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3" y="4"/>
                  </a:lnTo>
                  <a:lnTo>
                    <a:pt x="12" y="9"/>
                  </a:lnTo>
                  <a:lnTo>
                    <a:pt x="22" y="12"/>
                  </a:lnTo>
                  <a:lnTo>
                    <a:pt x="35" y="16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24" y="9"/>
                  </a:lnTo>
                  <a:lnTo>
                    <a:pt x="14" y="5"/>
                  </a:lnTo>
                  <a:lnTo>
                    <a:pt x="5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104">
              <a:extLst>
                <a:ext uri="{FF2B5EF4-FFF2-40B4-BE49-F238E27FC236}">
                  <a16:creationId xmlns:a16="http://schemas.microsoft.com/office/drawing/2014/main" xmlns="" id="{0224E40B-8E6C-48CE-9BBB-85E2DE3AB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439863"/>
              <a:ext cx="134938" cy="82550"/>
            </a:xfrm>
            <a:custGeom>
              <a:avLst/>
              <a:gdLst>
                <a:gd name="T0" fmla="*/ 82 w 85"/>
                <a:gd name="T1" fmla="*/ 0 h 52"/>
                <a:gd name="T2" fmla="*/ 80 w 85"/>
                <a:gd name="T3" fmla="*/ 3 h 52"/>
                <a:gd name="T4" fmla="*/ 75 w 85"/>
                <a:gd name="T5" fmla="*/ 10 h 52"/>
                <a:gd name="T6" fmla="*/ 64 w 85"/>
                <a:gd name="T7" fmla="*/ 21 h 52"/>
                <a:gd name="T8" fmla="*/ 49 w 85"/>
                <a:gd name="T9" fmla="*/ 33 h 52"/>
                <a:gd name="T10" fmla="*/ 28 w 85"/>
                <a:gd name="T11" fmla="*/ 42 h 52"/>
                <a:gd name="T12" fmla="*/ 2 w 85"/>
                <a:gd name="T13" fmla="*/ 49 h 52"/>
                <a:gd name="T14" fmla="*/ 0 w 85"/>
                <a:gd name="T15" fmla="*/ 49 h 52"/>
                <a:gd name="T16" fmla="*/ 0 w 85"/>
                <a:gd name="T17" fmla="*/ 50 h 52"/>
                <a:gd name="T18" fmla="*/ 2 w 85"/>
                <a:gd name="T19" fmla="*/ 52 h 52"/>
                <a:gd name="T20" fmla="*/ 2 w 85"/>
                <a:gd name="T21" fmla="*/ 52 h 52"/>
                <a:gd name="T22" fmla="*/ 29 w 85"/>
                <a:gd name="T23" fmla="*/ 45 h 52"/>
                <a:gd name="T24" fmla="*/ 50 w 85"/>
                <a:gd name="T25" fmla="*/ 35 h 52"/>
                <a:gd name="T26" fmla="*/ 66 w 85"/>
                <a:gd name="T27" fmla="*/ 24 h 52"/>
                <a:gd name="T28" fmla="*/ 77 w 85"/>
                <a:gd name="T29" fmla="*/ 12 h 52"/>
                <a:gd name="T30" fmla="*/ 84 w 85"/>
                <a:gd name="T31" fmla="*/ 5 h 52"/>
                <a:gd name="T32" fmla="*/ 85 w 85"/>
                <a:gd name="T33" fmla="*/ 2 h 52"/>
                <a:gd name="T34" fmla="*/ 85 w 85"/>
                <a:gd name="T35" fmla="*/ 0 h 52"/>
                <a:gd name="T36" fmla="*/ 85 w 85"/>
                <a:gd name="T37" fmla="*/ 0 h 52"/>
                <a:gd name="T38" fmla="*/ 84 w 85"/>
                <a:gd name="T39" fmla="*/ 0 h 52"/>
                <a:gd name="T40" fmla="*/ 82 w 85"/>
                <a:gd name="T4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" h="52">
                  <a:moveTo>
                    <a:pt x="82" y="0"/>
                  </a:moveTo>
                  <a:lnTo>
                    <a:pt x="80" y="3"/>
                  </a:lnTo>
                  <a:lnTo>
                    <a:pt x="75" y="10"/>
                  </a:lnTo>
                  <a:lnTo>
                    <a:pt x="64" y="21"/>
                  </a:lnTo>
                  <a:lnTo>
                    <a:pt x="49" y="33"/>
                  </a:lnTo>
                  <a:lnTo>
                    <a:pt x="28" y="42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9" y="45"/>
                  </a:lnTo>
                  <a:lnTo>
                    <a:pt x="50" y="35"/>
                  </a:lnTo>
                  <a:lnTo>
                    <a:pt x="66" y="24"/>
                  </a:lnTo>
                  <a:lnTo>
                    <a:pt x="77" y="12"/>
                  </a:lnTo>
                  <a:lnTo>
                    <a:pt x="84" y="5"/>
                  </a:lnTo>
                  <a:lnTo>
                    <a:pt x="85" y="2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4" y="0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105">
              <a:extLst>
                <a:ext uri="{FF2B5EF4-FFF2-40B4-BE49-F238E27FC236}">
                  <a16:creationId xmlns:a16="http://schemas.microsoft.com/office/drawing/2014/main" xmlns="" id="{8141ED80-CBF0-49DB-BA88-56F185B8A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1439863"/>
              <a:ext cx="152400" cy="93663"/>
            </a:xfrm>
            <a:custGeom>
              <a:avLst/>
              <a:gdLst>
                <a:gd name="T0" fmla="*/ 92 w 96"/>
                <a:gd name="T1" fmla="*/ 0 h 59"/>
                <a:gd name="T2" fmla="*/ 89 w 96"/>
                <a:gd name="T3" fmla="*/ 5 h 59"/>
                <a:gd name="T4" fmla="*/ 82 w 96"/>
                <a:gd name="T5" fmla="*/ 14 h 59"/>
                <a:gd name="T6" fmla="*/ 68 w 96"/>
                <a:gd name="T7" fmla="*/ 26 h 59"/>
                <a:gd name="T8" fmla="*/ 50 w 96"/>
                <a:gd name="T9" fmla="*/ 40 h 59"/>
                <a:gd name="T10" fmla="*/ 28 w 96"/>
                <a:gd name="T11" fmla="*/ 50 h 59"/>
                <a:gd name="T12" fmla="*/ 0 w 96"/>
                <a:gd name="T13" fmla="*/ 57 h 59"/>
                <a:gd name="T14" fmla="*/ 0 w 96"/>
                <a:gd name="T15" fmla="*/ 57 h 59"/>
                <a:gd name="T16" fmla="*/ 0 w 96"/>
                <a:gd name="T17" fmla="*/ 59 h 59"/>
                <a:gd name="T18" fmla="*/ 0 w 96"/>
                <a:gd name="T19" fmla="*/ 59 h 59"/>
                <a:gd name="T20" fmla="*/ 0 w 96"/>
                <a:gd name="T21" fmla="*/ 59 h 59"/>
                <a:gd name="T22" fmla="*/ 24 w 96"/>
                <a:gd name="T23" fmla="*/ 56 h 59"/>
                <a:gd name="T24" fmla="*/ 45 w 96"/>
                <a:gd name="T25" fmla="*/ 45 h 59"/>
                <a:gd name="T26" fmla="*/ 63 w 96"/>
                <a:gd name="T27" fmla="*/ 35 h 59"/>
                <a:gd name="T28" fmla="*/ 77 w 96"/>
                <a:gd name="T29" fmla="*/ 22 h 59"/>
                <a:gd name="T30" fmla="*/ 87 w 96"/>
                <a:gd name="T31" fmla="*/ 12 h 59"/>
                <a:gd name="T32" fmla="*/ 92 w 96"/>
                <a:gd name="T33" fmla="*/ 5 h 59"/>
                <a:gd name="T34" fmla="*/ 96 w 96"/>
                <a:gd name="T35" fmla="*/ 2 h 59"/>
                <a:gd name="T36" fmla="*/ 96 w 96"/>
                <a:gd name="T37" fmla="*/ 2 h 59"/>
                <a:gd name="T38" fmla="*/ 94 w 96"/>
                <a:gd name="T39" fmla="*/ 0 h 59"/>
                <a:gd name="T40" fmla="*/ 94 w 96"/>
                <a:gd name="T41" fmla="*/ 0 h 59"/>
                <a:gd name="T42" fmla="*/ 92 w 96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59">
                  <a:moveTo>
                    <a:pt x="92" y="0"/>
                  </a:moveTo>
                  <a:lnTo>
                    <a:pt x="89" y="5"/>
                  </a:lnTo>
                  <a:lnTo>
                    <a:pt x="82" y="14"/>
                  </a:lnTo>
                  <a:lnTo>
                    <a:pt x="68" y="26"/>
                  </a:lnTo>
                  <a:lnTo>
                    <a:pt x="50" y="40"/>
                  </a:lnTo>
                  <a:lnTo>
                    <a:pt x="28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24" y="56"/>
                  </a:lnTo>
                  <a:lnTo>
                    <a:pt x="45" y="45"/>
                  </a:lnTo>
                  <a:lnTo>
                    <a:pt x="63" y="35"/>
                  </a:lnTo>
                  <a:lnTo>
                    <a:pt x="77" y="22"/>
                  </a:lnTo>
                  <a:lnTo>
                    <a:pt x="87" y="12"/>
                  </a:lnTo>
                  <a:lnTo>
                    <a:pt x="92" y="5"/>
                  </a:lnTo>
                  <a:lnTo>
                    <a:pt x="96" y="2"/>
                  </a:lnTo>
                  <a:lnTo>
                    <a:pt x="96" y="2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106">
              <a:extLst>
                <a:ext uri="{FF2B5EF4-FFF2-40B4-BE49-F238E27FC236}">
                  <a16:creationId xmlns:a16="http://schemas.microsoft.com/office/drawing/2014/main" xmlns="" id="{036AEC63-D17B-46AB-A645-08BEC67CB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1" y="1433513"/>
              <a:ext cx="174625" cy="111125"/>
            </a:xfrm>
            <a:custGeom>
              <a:avLst/>
              <a:gdLst>
                <a:gd name="T0" fmla="*/ 107 w 110"/>
                <a:gd name="T1" fmla="*/ 0 h 70"/>
                <a:gd name="T2" fmla="*/ 105 w 110"/>
                <a:gd name="T3" fmla="*/ 4 h 70"/>
                <a:gd name="T4" fmla="*/ 98 w 110"/>
                <a:gd name="T5" fmla="*/ 13 h 70"/>
                <a:gd name="T6" fmla="*/ 87 w 110"/>
                <a:gd name="T7" fmla="*/ 25 h 70"/>
                <a:gd name="T8" fmla="*/ 73 w 110"/>
                <a:gd name="T9" fmla="*/ 39 h 70"/>
                <a:gd name="T10" fmla="*/ 54 w 110"/>
                <a:gd name="T11" fmla="*/ 51 h 70"/>
                <a:gd name="T12" fmla="*/ 30 w 110"/>
                <a:gd name="T13" fmla="*/ 61 h 70"/>
                <a:gd name="T14" fmla="*/ 2 w 110"/>
                <a:gd name="T15" fmla="*/ 67 h 70"/>
                <a:gd name="T16" fmla="*/ 0 w 110"/>
                <a:gd name="T17" fmla="*/ 68 h 70"/>
                <a:gd name="T18" fmla="*/ 0 w 110"/>
                <a:gd name="T19" fmla="*/ 68 h 70"/>
                <a:gd name="T20" fmla="*/ 0 w 110"/>
                <a:gd name="T21" fmla="*/ 70 h 70"/>
                <a:gd name="T22" fmla="*/ 2 w 110"/>
                <a:gd name="T23" fmla="*/ 70 h 70"/>
                <a:gd name="T24" fmla="*/ 30 w 110"/>
                <a:gd name="T25" fmla="*/ 65 h 70"/>
                <a:gd name="T26" fmla="*/ 54 w 110"/>
                <a:gd name="T27" fmla="*/ 53 h 70"/>
                <a:gd name="T28" fmla="*/ 75 w 110"/>
                <a:gd name="T29" fmla="*/ 40 h 70"/>
                <a:gd name="T30" fmla="*/ 91 w 110"/>
                <a:gd name="T31" fmla="*/ 26 h 70"/>
                <a:gd name="T32" fmla="*/ 101 w 110"/>
                <a:gd name="T33" fmla="*/ 14 h 70"/>
                <a:gd name="T34" fmla="*/ 108 w 110"/>
                <a:gd name="T35" fmla="*/ 6 h 70"/>
                <a:gd name="T36" fmla="*/ 110 w 110"/>
                <a:gd name="T37" fmla="*/ 2 h 70"/>
                <a:gd name="T38" fmla="*/ 110 w 110"/>
                <a:gd name="T39" fmla="*/ 0 h 70"/>
                <a:gd name="T40" fmla="*/ 110 w 110"/>
                <a:gd name="T41" fmla="*/ 0 h 70"/>
                <a:gd name="T42" fmla="*/ 108 w 110"/>
                <a:gd name="T43" fmla="*/ 0 h 70"/>
                <a:gd name="T44" fmla="*/ 107 w 110"/>
                <a:gd name="T4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70">
                  <a:moveTo>
                    <a:pt x="107" y="0"/>
                  </a:moveTo>
                  <a:lnTo>
                    <a:pt x="105" y="4"/>
                  </a:lnTo>
                  <a:lnTo>
                    <a:pt x="98" y="13"/>
                  </a:lnTo>
                  <a:lnTo>
                    <a:pt x="87" y="25"/>
                  </a:lnTo>
                  <a:lnTo>
                    <a:pt x="73" y="39"/>
                  </a:lnTo>
                  <a:lnTo>
                    <a:pt x="54" y="51"/>
                  </a:lnTo>
                  <a:lnTo>
                    <a:pt x="30" y="61"/>
                  </a:lnTo>
                  <a:lnTo>
                    <a:pt x="2" y="67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30" y="65"/>
                  </a:lnTo>
                  <a:lnTo>
                    <a:pt x="54" y="53"/>
                  </a:lnTo>
                  <a:lnTo>
                    <a:pt x="75" y="40"/>
                  </a:lnTo>
                  <a:lnTo>
                    <a:pt x="91" y="26"/>
                  </a:lnTo>
                  <a:lnTo>
                    <a:pt x="101" y="14"/>
                  </a:lnTo>
                  <a:lnTo>
                    <a:pt x="108" y="6"/>
                  </a:lnTo>
                  <a:lnTo>
                    <a:pt x="110" y="2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08" y="0"/>
                  </a:lnTo>
                  <a:lnTo>
                    <a:pt x="1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107">
              <a:extLst>
                <a:ext uri="{FF2B5EF4-FFF2-40B4-BE49-F238E27FC236}">
                  <a16:creationId xmlns:a16="http://schemas.microsoft.com/office/drawing/2014/main" xmlns="" id="{B5FFBB5F-52ED-4B63-9EBB-A59D459D0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413" y="1517650"/>
              <a:ext cx="65088" cy="55563"/>
            </a:xfrm>
            <a:custGeom>
              <a:avLst/>
              <a:gdLst>
                <a:gd name="T0" fmla="*/ 40 w 41"/>
                <a:gd name="T1" fmla="*/ 0 h 35"/>
                <a:gd name="T2" fmla="*/ 40 w 41"/>
                <a:gd name="T3" fmla="*/ 0 h 35"/>
                <a:gd name="T4" fmla="*/ 38 w 41"/>
                <a:gd name="T5" fmla="*/ 1 h 35"/>
                <a:gd name="T6" fmla="*/ 40 w 41"/>
                <a:gd name="T7" fmla="*/ 7 h 35"/>
                <a:gd name="T8" fmla="*/ 40 w 41"/>
                <a:gd name="T9" fmla="*/ 10 h 35"/>
                <a:gd name="T10" fmla="*/ 38 w 41"/>
                <a:gd name="T11" fmla="*/ 12 h 35"/>
                <a:gd name="T12" fmla="*/ 38 w 41"/>
                <a:gd name="T13" fmla="*/ 12 h 35"/>
                <a:gd name="T14" fmla="*/ 31 w 41"/>
                <a:gd name="T15" fmla="*/ 22 h 35"/>
                <a:gd name="T16" fmla="*/ 20 w 41"/>
                <a:gd name="T17" fmla="*/ 29 h 35"/>
                <a:gd name="T18" fmla="*/ 14 w 41"/>
                <a:gd name="T19" fmla="*/ 31 h 35"/>
                <a:gd name="T20" fmla="*/ 10 w 41"/>
                <a:gd name="T21" fmla="*/ 31 h 35"/>
                <a:gd name="T22" fmla="*/ 7 w 41"/>
                <a:gd name="T23" fmla="*/ 33 h 35"/>
                <a:gd name="T24" fmla="*/ 5 w 41"/>
                <a:gd name="T25" fmla="*/ 31 h 35"/>
                <a:gd name="T26" fmla="*/ 3 w 41"/>
                <a:gd name="T27" fmla="*/ 29 h 35"/>
                <a:gd name="T28" fmla="*/ 3 w 41"/>
                <a:gd name="T29" fmla="*/ 29 h 35"/>
                <a:gd name="T30" fmla="*/ 3 w 41"/>
                <a:gd name="T31" fmla="*/ 28 h 35"/>
                <a:gd name="T32" fmla="*/ 3 w 41"/>
                <a:gd name="T33" fmla="*/ 26 h 35"/>
                <a:gd name="T34" fmla="*/ 5 w 41"/>
                <a:gd name="T35" fmla="*/ 24 h 35"/>
                <a:gd name="T36" fmla="*/ 7 w 41"/>
                <a:gd name="T37" fmla="*/ 22 h 35"/>
                <a:gd name="T38" fmla="*/ 8 w 41"/>
                <a:gd name="T39" fmla="*/ 22 h 35"/>
                <a:gd name="T40" fmla="*/ 8 w 41"/>
                <a:gd name="T41" fmla="*/ 22 h 35"/>
                <a:gd name="T42" fmla="*/ 10 w 41"/>
                <a:gd name="T43" fmla="*/ 22 h 35"/>
                <a:gd name="T44" fmla="*/ 14 w 41"/>
                <a:gd name="T45" fmla="*/ 22 h 35"/>
                <a:gd name="T46" fmla="*/ 15 w 41"/>
                <a:gd name="T47" fmla="*/ 21 h 35"/>
                <a:gd name="T48" fmla="*/ 19 w 41"/>
                <a:gd name="T49" fmla="*/ 19 h 35"/>
                <a:gd name="T50" fmla="*/ 24 w 41"/>
                <a:gd name="T51" fmla="*/ 17 h 35"/>
                <a:gd name="T52" fmla="*/ 26 w 41"/>
                <a:gd name="T53" fmla="*/ 15 h 35"/>
                <a:gd name="T54" fmla="*/ 29 w 41"/>
                <a:gd name="T55" fmla="*/ 12 h 35"/>
                <a:gd name="T56" fmla="*/ 29 w 41"/>
                <a:gd name="T57" fmla="*/ 7 h 35"/>
                <a:gd name="T58" fmla="*/ 29 w 41"/>
                <a:gd name="T59" fmla="*/ 7 h 35"/>
                <a:gd name="T60" fmla="*/ 27 w 41"/>
                <a:gd name="T61" fmla="*/ 7 h 35"/>
                <a:gd name="T62" fmla="*/ 27 w 41"/>
                <a:gd name="T63" fmla="*/ 7 h 35"/>
                <a:gd name="T64" fmla="*/ 26 w 41"/>
                <a:gd name="T65" fmla="*/ 7 h 35"/>
                <a:gd name="T66" fmla="*/ 26 w 41"/>
                <a:gd name="T67" fmla="*/ 12 h 35"/>
                <a:gd name="T68" fmla="*/ 22 w 41"/>
                <a:gd name="T69" fmla="*/ 14 h 35"/>
                <a:gd name="T70" fmla="*/ 19 w 41"/>
                <a:gd name="T71" fmla="*/ 17 h 35"/>
                <a:gd name="T72" fmla="*/ 15 w 41"/>
                <a:gd name="T73" fmla="*/ 17 h 35"/>
                <a:gd name="T74" fmla="*/ 12 w 41"/>
                <a:gd name="T75" fmla="*/ 19 h 35"/>
                <a:gd name="T76" fmla="*/ 10 w 41"/>
                <a:gd name="T77" fmla="*/ 19 h 35"/>
                <a:gd name="T78" fmla="*/ 8 w 41"/>
                <a:gd name="T79" fmla="*/ 19 h 35"/>
                <a:gd name="T80" fmla="*/ 8 w 41"/>
                <a:gd name="T81" fmla="*/ 19 h 35"/>
                <a:gd name="T82" fmla="*/ 5 w 41"/>
                <a:gd name="T83" fmla="*/ 19 h 35"/>
                <a:gd name="T84" fmla="*/ 1 w 41"/>
                <a:gd name="T85" fmla="*/ 22 h 35"/>
                <a:gd name="T86" fmla="*/ 0 w 41"/>
                <a:gd name="T87" fmla="*/ 24 h 35"/>
                <a:gd name="T88" fmla="*/ 0 w 41"/>
                <a:gd name="T89" fmla="*/ 29 h 35"/>
                <a:gd name="T90" fmla="*/ 0 w 41"/>
                <a:gd name="T91" fmla="*/ 31 h 35"/>
                <a:gd name="T92" fmla="*/ 1 w 41"/>
                <a:gd name="T93" fmla="*/ 33 h 35"/>
                <a:gd name="T94" fmla="*/ 3 w 41"/>
                <a:gd name="T95" fmla="*/ 35 h 35"/>
                <a:gd name="T96" fmla="*/ 7 w 41"/>
                <a:gd name="T97" fmla="*/ 35 h 35"/>
                <a:gd name="T98" fmla="*/ 10 w 41"/>
                <a:gd name="T99" fmla="*/ 35 h 35"/>
                <a:gd name="T100" fmla="*/ 14 w 41"/>
                <a:gd name="T101" fmla="*/ 35 h 35"/>
                <a:gd name="T102" fmla="*/ 22 w 41"/>
                <a:gd name="T103" fmla="*/ 31 h 35"/>
                <a:gd name="T104" fmla="*/ 33 w 41"/>
                <a:gd name="T105" fmla="*/ 26 h 35"/>
                <a:gd name="T106" fmla="*/ 41 w 41"/>
                <a:gd name="T107" fmla="*/ 14 h 35"/>
                <a:gd name="T108" fmla="*/ 41 w 41"/>
                <a:gd name="T109" fmla="*/ 14 h 35"/>
                <a:gd name="T110" fmla="*/ 41 w 41"/>
                <a:gd name="T111" fmla="*/ 10 h 35"/>
                <a:gd name="T112" fmla="*/ 41 w 41"/>
                <a:gd name="T113" fmla="*/ 7 h 35"/>
                <a:gd name="T114" fmla="*/ 41 w 41"/>
                <a:gd name="T115" fmla="*/ 1 h 35"/>
                <a:gd name="T116" fmla="*/ 41 w 41"/>
                <a:gd name="T117" fmla="*/ 0 h 35"/>
                <a:gd name="T118" fmla="*/ 40 w 41"/>
                <a:gd name="T1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" h="35">
                  <a:moveTo>
                    <a:pt x="40" y="0"/>
                  </a:moveTo>
                  <a:lnTo>
                    <a:pt x="40" y="0"/>
                  </a:lnTo>
                  <a:lnTo>
                    <a:pt x="38" y="1"/>
                  </a:lnTo>
                  <a:lnTo>
                    <a:pt x="40" y="7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1" y="22"/>
                  </a:lnTo>
                  <a:lnTo>
                    <a:pt x="20" y="29"/>
                  </a:lnTo>
                  <a:lnTo>
                    <a:pt x="14" y="31"/>
                  </a:lnTo>
                  <a:lnTo>
                    <a:pt x="10" y="31"/>
                  </a:lnTo>
                  <a:lnTo>
                    <a:pt x="7" y="33"/>
                  </a:lnTo>
                  <a:lnTo>
                    <a:pt x="5" y="31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5" y="24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4" y="17"/>
                  </a:lnTo>
                  <a:lnTo>
                    <a:pt x="26" y="15"/>
                  </a:lnTo>
                  <a:lnTo>
                    <a:pt x="29" y="12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6" y="7"/>
                  </a:lnTo>
                  <a:lnTo>
                    <a:pt x="26" y="12"/>
                  </a:lnTo>
                  <a:lnTo>
                    <a:pt x="22" y="14"/>
                  </a:lnTo>
                  <a:lnTo>
                    <a:pt x="19" y="17"/>
                  </a:lnTo>
                  <a:lnTo>
                    <a:pt x="15" y="17"/>
                  </a:lnTo>
                  <a:lnTo>
                    <a:pt x="12" y="19"/>
                  </a:lnTo>
                  <a:lnTo>
                    <a:pt x="10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5" y="19"/>
                  </a:lnTo>
                  <a:lnTo>
                    <a:pt x="1" y="22"/>
                  </a:lnTo>
                  <a:lnTo>
                    <a:pt x="0" y="24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3" y="35"/>
                  </a:lnTo>
                  <a:lnTo>
                    <a:pt x="7" y="35"/>
                  </a:lnTo>
                  <a:lnTo>
                    <a:pt x="10" y="35"/>
                  </a:lnTo>
                  <a:lnTo>
                    <a:pt x="14" y="35"/>
                  </a:lnTo>
                  <a:lnTo>
                    <a:pt x="22" y="31"/>
                  </a:lnTo>
                  <a:lnTo>
                    <a:pt x="33" y="26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0"/>
                  </a:lnTo>
                  <a:lnTo>
                    <a:pt x="41" y="7"/>
                  </a:lnTo>
                  <a:lnTo>
                    <a:pt x="41" y="1"/>
                  </a:lnTo>
                  <a:lnTo>
                    <a:pt x="41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108">
              <a:extLst>
                <a:ext uri="{FF2B5EF4-FFF2-40B4-BE49-F238E27FC236}">
                  <a16:creationId xmlns:a16="http://schemas.microsoft.com/office/drawing/2014/main" xmlns="" id="{22673B5E-21C1-41F3-9D14-23B7F5E30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351" y="1519238"/>
              <a:ext cx="52388" cy="44450"/>
            </a:xfrm>
            <a:custGeom>
              <a:avLst/>
              <a:gdLst>
                <a:gd name="T0" fmla="*/ 31 w 33"/>
                <a:gd name="T1" fmla="*/ 0 h 28"/>
                <a:gd name="T2" fmla="*/ 29 w 33"/>
                <a:gd name="T3" fmla="*/ 2 h 28"/>
                <a:gd name="T4" fmla="*/ 29 w 33"/>
                <a:gd name="T5" fmla="*/ 2 h 28"/>
                <a:gd name="T6" fmla="*/ 29 w 33"/>
                <a:gd name="T7" fmla="*/ 6 h 28"/>
                <a:gd name="T8" fmla="*/ 28 w 33"/>
                <a:gd name="T9" fmla="*/ 11 h 28"/>
                <a:gd name="T10" fmla="*/ 22 w 33"/>
                <a:gd name="T11" fmla="*/ 16 h 28"/>
                <a:gd name="T12" fmla="*/ 14 w 33"/>
                <a:gd name="T13" fmla="*/ 23 h 28"/>
                <a:gd name="T14" fmla="*/ 2 w 33"/>
                <a:gd name="T15" fmla="*/ 25 h 28"/>
                <a:gd name="T16" fmla="*/ 0 w 33"/>
                <a:gd name="T17" fmla="*/ 27 h 28"/>
                <a:gd name="T18" fmla="*/ 0 w 33"/>
                <a:gd name="T19" fmla="*/ 27 h 28"/>
                <a:gd name="T20" fmla="*/ 0 w 33"/>
                <a:gd name="T21" fmla="*/ 28 h 28"/>
                <a:gd name="T22" fmla="*/ 2 w 33"/>
                <a:gd name="T23" fmla="*/ 28 h 28"/>
                <a:gd name="T24" fmla="*/ 15 w 33"/>
                <a:gd name="T25" fmla="*/ 25 h 28"/>
                <a:gd name="T26" fmla="*/ 26 w 33"/>
                <a:gd name="T27" fmla="*/ 18 h 28"/>
                <a:gd name="T28" fmla="*/ 29 w 33"/>
                <a:gd name="T29" fmla="*/ 11 h 28"/>
                <a:gd name="T30" fmla="*/ 31 w 33"/>
                <a:gd name="T31" fmla="*/ 6 h 28"/>
                <a:gd name="T32" fmla="*/ 33 w 33"/>
                <a:gd name="T33" fmla="*/ 2 h 28"/>
                <a:gd name="T34" fmla="*/ 31 w 33"/>
                <a:gd name="T35" fmla="*/ 2 h 28"/>
                <a:gd name="T36" fmla="*/ 31 w 33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28">
                  <a:moveTo>
                    <a:pt x="31" y="0"/>
                  </a:moveTo>
                  <a:lnTo>
                    <a:pt x="29" y="2"/>
                  </a:lnTo>
                  <a:lnTo>
                    <a:pt x="29" y="2"/>
                  </a:lnTo>
                  <a:lnTo>
                    <a:pt x="29" y="6"/>
                  </a:lnTo>
                  <a:lnTo>
                    <a:pt x="28" y="11"/>
                  </a:lnTo>
                  <a:lnTo>
                    <a:pt x="22" y="16"/>
                  </a:lnTo>
                  <a:lnTo>
                    <a:pt x="14" y="23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15" y="25"/>
                  </a:lnTo>
                  <a:lnTo>
                    <a:pt x="26" y="18"/>
                  </a:lnTo>
                  <a:lnTo>
                    <a:pt x="29" y="11"/>
                  </a:lnTo>
                  <a:lnTo>
                    <a:pt x="31" y="6"/>
                  </a:lnTo>
                  <a:lnTo>
                    <a:pt x="33" y="2"/>
                  </a:lnTo>
                  <a:lnTo>
                    <a:pt x="3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109">
              <a:extLst>
                <a:ext uri="{FF2B5EF4-FFF2-40B4-BE49-F238E27FC236}">
                  <a16:creationId xmlns:a16="http://schemas.microsoft.com/office/drawing/2014/main" xmlns="" id="{9F20F21A-7BD7-422E-B863-7BFFA6ACA7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626" y="1473200"/>
              <a:ext cx="134938" cy="33338"/>
            </a:xfrm>
            <a:custGeom>
              <a:avLst/>
              <a:gdLst>
                <a:gd name="T0" fmla="*/ 8 w 85"/>
                <a:gd name="T1" fmla="*/ 19 h 21"/>
                <a:gd name="T2" fmla="*/ 5 w 85"/>
                <a:gd name="T3" fmla="*/ 17 h 21"/>
                <a:gd name="T4" fmla="*/ 3 w 85"/>
                <a:gd name="T5" fmla="*/ 15 h 21"/>
                <a:gd name="T6" fmla="*/ 3 w 85"/>
                <a:gd name="T7" fmla="*/ 15 h 21"/>
                <a:gd name="T8" fmla="*/ 3 w 85"/>
                <a:gd name="T9" fmla="*/ 14 h 21"/>
                <a:gd name="T10" fmla="*/ 3 w 85"/>
                <a:gd name="T11" fmla="*/ 12 h 21"/>
                <a:gd name="T12" fmla="*/ 5 w 85"/>
                <a:gd name="T13" fmla="*/ 10 h 21"/>
                <a:gd name="T14" fmla="*/ 10 w 85"/>
                <a:gd name="T15" fmla="*/ 7 h 21"/>
                <a:gd name="T16" fmla="*/ 10 w 85"/>
                <a:gd name="T17" fmla="*/ 7 h 21"/>
                <a:gd name="T18" fmla="*/ 12 w 85"/>
                <a:gd name="T19" fmla="*/ 7 h 21"/>
                <a:gd name="T20" fmla="*/ 14 w 85"/>
                <a:gd name="T21" fmla="*/ 5 h 21"/>
                <a:gd name="T22" fmla="*/ 17 w 85"/>
                <a:gd name="T23" fmla="*/ 5 h 21"/>
                <a:gd name="T24" fmla="*/ 21 w 85"/>
                <a:gd name="T25" fmla="*/ 7 h 21"/>
                <a:gd name="T26" fmla="*/ 26 w 85"/>
                <a:gd name="T27" fmla="*/ 10 h 21"/>
                <a:gd name="T28" fmla="*/ 24 w 85"/>
                <a:gd name="T29" fmla="*/ 10 h 21"/>
                <a:gd name="T30" fmla="*/ 22 w 85"/>
                <a:gd name="T31" fmla="*/ 12 h 21"/>
                <a:gd name="T32" fmla="*/ 21 w 85"/>
                <a:gd name="T33" fmla="*/ 14 h 21"/>
                <a:gd name="T34" fmla="*/ 17 w 85"/>
                <a:gd name="T35" fmla="*/ 15 h 21"/>
                <a:gd name="T36" fmla="*/ 14 w 85"/>
                <a:gd name="T37" fmla="*/ 17 h 21"/>
                <a:gd name="T38" fmla="*/ 10 w 85"/>
                <a:gd name="T39" fmla="*/ 17 h 21"/>
                <a:gd name="T40" fmla="*/ 8 w 85"/>
                <a:gd name="T41" fmla="*/ 19 h 21"/>
                <a:gd name="T42" fmla="*/ 29 w 85"/>
                <a:gd name="T43" fmla="*/ 8 h 21"/>
                <a:gd name="T44" fmla="*/ 28 w 85"/>
                <a:gd name="T45" fmla="*/ 7 h 21"/>
                <a:gd name="T46" fmla="*/ 22 w 85"/>
                <a:gd name="T47" fmla="*/ 3 h 21"/>
                <a:gd name="T48" fmla="*/ 17 w 85"/>
                <a:gd name="T49" fmla="*/ 3 h 21"/>
                <a:gd name="T50" fmla="*/ 14 w 85"/>
                <a:gd name="T51" fmla="*/ 3 h 21"/>
                <a:gd name="T52" fmla="*/ 10 w 85"/>
                <a:gd name="T53" fmla="*/ 3 h 21"/>
                <a:gd name="T54" fmla="*/ 8 w 85"/>
                <a:gd name="T55" fmla="*/ 3 h 21"/>
                <a:gd name="T56" fmla="*/ 8 w 85"/>
                <a:gd name="T57" fmla="*/ 5 h 21"/>
                <a:gd name="T58" fmla="*/ 3 w 85"/>
                <a:gd name="T59" fmla="*/ 7 h 21"/>
                <a:gd name="T60" fmla="*/ 1 w 85"/>
                <a:gd name="T61" fmla="*/ 10 h 21"/>
                <a:gd name="T62" fmla="*/ 0 w 85"/>
                <a:gd name="T63" fmla="*/ 14 h 21"/>
                <a:gd name="T64" fmla="*/ 0 w 85"/>
                <a:gd name="T65" fmla="*/ 15 h 21"/>
                <a:gd name="T66" fmla="*/ 1 w 85"/>
                <a:gd name="T67" fmla="*/ 19 h 21"/>
                <a:gd name="T68" fmla="*/ 3 w 85"/>
                <a:gd name="T69" fmla="*/ 21 h 21"/>
                <a:gd name="T70" fmla="*/ 7 w 85"/>
                <a:gd name="T71" fmla="*/ 21 h 21"/>
                <a:gd name="T72" fmla="*/ 12 w 85"/>
                <a:gd name="T73" fmla="*/ 21 h 21"/>
                <a:gd name="T74" fmla="*/ 15 w 85"/>
                <a:gd name="T75" fmla="*/ 19 h 21"/>
                <a:gd name="T76" fmla="*/ 19 w 85"/>
                <a:gd name="T77" fmla="*/ 17 h 21"/>
                <a:gd name="T78" fmla="*/ 22 w 85"/>
                <a:gd name="T79" fmla="*/ 15 h 21"/>
                <a:gd name="T80" fmla="*/ 24 w 85"/>
                <a:gd name="T81" fmla="*/ 14 h 21"/>
                <a:gd name="T82" fmla="*/ 26 w 85"/>
                <a:gd name="T83" fmla="*/ 14 h 21"/>
                <a:gd name="T84" fmla="*/ 43 w 85"/>
                <a:gd name="T85" fmla="*/ 5 h 21"/>
                <a:gd name="T86" fmla="*/ 61 w 85"/>
                <a:gd name="T87" fmla="*/ 3 h 21"/>
                <a:gd name="T88" fmla="*/ 68 w 85"/>
                <a:gd name="T89" fmla="*/ 5 h 21"/>
                <a:gd name="T90" fmla="*/ 73 w 85"/>
                <a:gd name="T91" fmla="*/ 8 h 21"/>
                <a:gd name="T92" fmla="*/ 76 w 85"/>
                <a:gd name="T93" fmla="*/ 10 h 21"/>
                <a:gd name="T94" fmla="*/ 80 w 85"/>
                <a:gd name="T95" fmla="*/ 14 h 21"/>
                <a:gd name="T96" fmla="*/ 82 w 85"/>
                <a:gd name="T97" fmla="*/ 15 h 21"/>
                <a:gd name="T98" fmla="*/ 82 w 85"/>
                <a:gd name="T99" fmla="*/ 17 h 21"/>
                <a:gd name="T100" fmla="*/ 83 w 85"/>
                <a:gd name="T101" fmla="*/ 17 h 21"/>
                <a:gd name="T102" fmla="*/ 85 w 85"/>
                <a:gd name="T103" fmla="*/ 17 h 21"/>
                <a:gd name="T104" fmla="*/ 85 w 85"/>
                <a:gd name="T105" fmla="*/ 15 h 21"/>
                <a:gd name="T106" fmla="*/ 85 w 85"/>
                <a:gd name="T107" fmla="*/ 15 h 21"/>
                <a:gd name="T108" fmla="*/ 83 w 85"/>
                <a:gd name="T109" fmla="*/ 14 h 21"/>
                <a:gd name="T110" fmla="*/ 82 w 85"/>
                <a:gd name="T111" fmla="*/ 12 h 21"/>
                <a:gd name="T112" fmla="*/ 78 w 85"/>
                <a:gd name="T113" fmla="*/ 8 h 21"/>
                <a:gd name="T114" fmla="*/ 75 w 85"/>
                <a:gd name="T115" fmla="*/ 5 h 21"/>
                <a:gd name="T116" fmla="*/ 69 w 85"/>
                <a:gd name="T117" fmla="*/ 3 h 21"/>
                <a:gd name="T118" fmla="*/ 63 w 85"/>
                <a:gd name="T119" fmla="*/ 0 h 21"/>
                <a:gd name="T120" fmla="*/ 45 w 85"/>
                <a:gd name="T121" fmla="*/ 1 h 21"/>
                <a:gd name="T122" fmla="*/ 29 w 85"/>
                <a:gd name="T123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" h="21">
                  <a:moveTo>
                    <a:pt x="8" y="19"/>
                  </a:moveTo>
                  <a:lnTo>
                    <a:pt x="5" y="17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2"/>
                  </a:lnTo>
                  <a:lnTo>
                    <a:pt x="5" y="10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2" y="7"/>
                  </a:lnTo>
                  <a:lnTo>
                    <a:pt x="14" y="5"/>
                  </a:lnTo>
                  <a:lnTo>
                    <a:pt x="17" y="5"/>
                  </a:lnTo>
                  <a:lnTo>
                    <a:pt x="21" y="7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1" y="14"/>
                  </a:lnTo>
                  <a:lnTo>
                    <a:pt x="17" y="15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8" y="19"/>
                  </a:lnTo>
                  <a:close/>
                  <a:moveTo>
                    <a:pt x="29" y="8"/>
                  </a:moveTo>
                  <a:lnTo>
                    <a:pt x="28" y="7"/>
                  </a:lnTo>
                  <a:lnTo>
                    <a:pt x="22" y="3"/>
                  </a:lnTo>
                  <a:lnTo>
                    <a:pt x="17" y="3"/>
                  </a:lnTo>
                  <a:lnTo>
                    <a:pt x="14" y="3"/>
                  </a:lnTo>
                  <a:lnTo>
                    <a:pt x="10" y="3"/>
                  </a:lnTo>
                  <a:lnTo>
                    <a:pt x="8" y="3"/>
                  </a:lnTo>
                  <a:lnTo>
                    <a:pt x="8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3" y="21"/>
                  </a:lnTo>
                  <a:lnTo>
                    <a:pt x="7" y="21"/>
                  </a:lnTo>
                  <a:lnTo>
                    <a:pt x="12" y="21"/>
                  </a:lnTo>
                  <a:lnTo>
                    <a:pt x="15" y="19"/>
                  </a:lnTo>
                  <a:lnTo>
                    <a:pt x="19" y="17"/>
                  </a:lnTo>
                  <a:lnTo>
                    <a:pt x="22" y="15"/>
                  </a:lnTo>
                  <a:lnTo>
                    <a:pt x="24" y="14"/>
                  </a:lnTo>
                  <a:lnTo>
                    <a:pt x="26" y="14"/>
                  </a:lnTo>
                  <a:lnTo>
                    <a:pt x="43" y="5"/>
                  </a:lnTo>
                  <a:lnTo>
                    <a:pt x="61" y="3"/>
                  </a:lnTo>
                  <a:lnTo>
                    <a:pt x="68" y="5"/>
                  </a:lnTo>
                  <a:lnTo>
                    <a:pt x="73" y="8"/>
                  </a:lnTo>
                  <a:lnTo>
                    <a:pt x="76" y="10"/>
                  </a:lnTo>
                  <a:lnTo>
                    <a:pt x="80" y="14"/>
                  </a:lnTo>
                  <a:lnTo>
                    <a:pt x="82" y="15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5" y="17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3" y="14"/>
                  </a:lnTo>
                  <a:lnTo>
                    <a:pt x="82" y="12"/>
                  </a:lnTo>
                  <a:lnTo>
                    <a:pt x="78" y="8"/>
                  </a:lnTo>
                  <a:lnTo>
                    <a:pt x="75" y="5"/>
                  </a:lnTo>
                  <a:lnTo>
                    <a:pt x="69" y="3"/>
                  </a:lnTo>
                  <a:lnTo>
                    <a:pt x="63" y="0"/>
                  </a:lnTo>
                  <a:lnTo>
                    <a:pt x="45" y="1"/>
                  </a:lnTo>
                  <a:lnTo>
                    <a:pt x="29" y="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110">
              <a:extLst>
                <a:ext uri="{FF2B5EF4-FFF2-40B4-BE49-F238E27FC236}">
                  <a16:creationId xmlns:a16="http://schemas.microsoft.com/office/drawing/2014/main" xmlns="" id="{CB12E458-DD03-4B5F-BD8A-6D5A79EAA4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101" y="1470025"/>
              <a:ext cx="133350" cy="47625"/>
            </a:xfrm>
            <a:custGeom>
              <a:avLst/>
              <a:gdLst>
                <a:gd name="T0" fmla="*/ 6 w 84"/>
                <a:gd name="T1" fmla="*/ 5 h 30"/>
                <a:gd name="T2" fmla="*/ 4 w 84"/>
                <a:gd name="T3" fmla="*/ 7 h 30"/>
                <a:gd name="T4" fmla="*/ 2 w 84"/>
                <a:gd name="T5" fmla="*/ 9 h 30"/>
                <a:gd name="T6" fmla="*/ 0 w 84"/>
                <a:gd name="T7" fmla="*/ 12 h 30"/>
                <a:gd name="T8" fmla="*/ 0 w 84"/>
                <a:gd name="T9" fmla="*/ 16 h 30"/>
                <a:gd name="T10" fmla="*/ 0 w 84"/>
                <a:gd name="T11" fmla="*/ 21 h 30"/>
                <a:gd name="T12" fmla="*/ 4 w 84"/>
                <a:gd name="T13" fmla="*/ 26 h 30"/>
                <a:gd name="T14" fmla="*/ 4 w 84"/>
                <a:gd name="T15" fmla="*/ 28 h 30"/>
                <a:gd name="T16" fmla="*/ 6 w 84"/>
                <a:gd name="T17" fmla="*/ 28 h 30"/>
                <a:gd name="T18" fmla="*/ 7 w 84"/>
                <a:gd name="T19" fmla="*/ 30 h 30"/>
                <a:gd name="T20" fmla="*/ 9 w 84"/>
                <a:gd name="T21" fmla="*/ 30 h 30"/>
                <a:gd name="T22" fmla="*/ 14 w 84"/>
                <a:gd name="T23" fmla="*/ 30 h 30"/>
                <a:gd name="T24" fmla="*/ 20 w 84"/>
                <a:gd name="T25" fmla="*/ 30 h 30"/>
                <a:gd name="T26" fmla="*/ 25 w 84"/>
                <a:gd name="T27" fmla="*/ 26 h 30"/>
                <a:gd name="T28" fmla="*/ 28 w 84"/>
                <a:gd name="T29" fmla="*/ 24 h 30"/>
                <a:gd name="T30" fmla="*/ 35 w 84"/>
                <a:gd name="T31" fmla="*/ 19 h 30"/>
                <a:gd name="T32" fmla="*/ 48 w 84"/>
                <a:gd name="T33" fmla="*/ 16 h 30"/>
                <a:gd name="T34" fmla="*/ 60 w 84"/>
                <a:gd name="T35" fmla="*/ 12 h 30"/>
                <a:gd name="T36" fmla="*/ 72 w 84"/>
                <a:gd name="T37" fmla="*/ 14 h 30"/>
                <a:gd name="T38" fmla="*/ 82 w 84"/>
                <a:gd name="T39" fmla="*/ 21 h 30"/>
                <a:gd name="T40" fmla="*/ 82 w 84"/>
                <a:gd name="T41" fmla="*/ 23 h 30"/>
                <a:gd name="T42" fmla="*/ 84 w 84"/>
                <a:gd name="T43" fmla="*/ 21 h 30"/>
                <a:gd name="T44" fmla="*/ 84 w 84"/>
                <a:gd name="T45" fmla="*/ 21 h 30"/>
                <a:gd name="T46" fmla="*/ 84 w 84"/>
                <a:gd name="T47" fmla="*/ 19 h 30"/>
                <a:gd name="T48" fmla="*/ 74 w 84"/>
                <a:gd name="T49" fmla="*/ 10 h 30"/>
                <a:gd name="T50" fmla="*/ 60 w 84"/>
                <a:gd name="T51" fmla="*/ 9 h 30"/>
                <a:gd name="T52" fmla="*/ 48 w 84"/>
                <a:gd name="T53" fmla="*/ 12 h 30"/>
                <a:gd name="T54" fmla="*/ 35 w 84"/>
                <a:gd name="T55" fmla="*/ 16 h 30"/>
                <a:gd name="T56" fmla="*/ 27 w 84"/>
                <a:gd name="T57" fmla="*/ 21 h 30"/>
                <a:gd name="T58" fmla="*/ 23 w 84"/>
                <a:gd name="T59" fmla="*/ 23 h 30"/>
                <a:gd name="T60" fmla="*/ 18 w 84"/>
                <a:gd name="T61" fmla="*/ 26 h 30"/>
                <a:gd name="T62" fmla="*/ 14 w 84"/>
                <a:gd name="T63" fmla="*/ 28 h 30"/>
                <a:gd name="T64" fmla="*/ 11 w 84"/>
                <a:gd name="T65" fmla="*/ 28 h 30"/>
                <a:gd name="T66" fmla="*/ 9 w 84"/>
                <a:gd name="T67" fmla="*/ 28 h 30"/>
                <a:gd name="T68" fmla="*/ 7 w 84"/>
                <a:gd name="T69" fmla="*/ 26 h 30"/>
                <a:gd name="T70" fmla="*/ 6 w 84"/>
                <a:gd name="T71" fmla="*/ 26 h 30"/>
                <a:gd name="T72" fmla="*/ 6 w 84"/>
                <a:gd name="T73" fmla="*/ 24 h 30"/>
                <a:gd name="T74" fmla="*/ 4 w 84"/>
                <a:gd name="T75" fmla="*/ 21 h 30"/>
                <a:gd name="T76" fmla="*/ 2 w 84"/>
                <a:gd name="T77" fmla="*/ 16 h 30"/>
                <a:gd name="T78" fmla="*/ 4 w 84"/>
                <a:gd name="T79" fmla="*/ 12 h 30"/>
                <a:gd name="T80" fmla="*/ 6 w 84"/>
                <a:gd name="T81" fmla="*/ 10 h 30"/>
                <a:gd name="T82" fmla="*/ 6 w 84"/>
                <a:gd name="T83" fmla="*/ 9 h 30"/>
                <a:gd name="T84" fmla="*/ 7 w 84"/>
                <a:gd name="T85" fmla="*/ 7 h 30"/>
                <a:gd name="T86" fmla="*/ 16 w 84"/>
                <a:gd name="T87" fmla="*/ 2 h 30"/>
                <a:gd name="T88" fmla="*/ 25 w 84"/>
                <a:gd name="T89" fmla="*/ 2 h 30"/>
                <a:gd name="T90" fmla="*/ 34 w 84"/>
                <a:gd name="T91" fmla="*/ 5 h 30"/>
                <a:gd name="T92" fmla="*/ 37 w 84"/>
                <a:gd name="T93" fmla="*/ 9 h 30"/>
                <a:gd name="T94" fmla="*/ 39 w 84"/>
                <a:gd name="T95" fmla="*/ 9 h 30"/>
                <a:gd name="T96" fmla="*/ 41 w 84"/>
                <a:gd name="T97" fmla="*/ 9 h 30"/>
                <a:gd name="T98" fmla="*/ 41 w 84"/>
                <a:gd name="T99" fmla="*/ 7 h 30"/>
                <a:gd name="T100" fmla="*/ 41 w 84"/>
                <a:gd name="T101" fmla="*/ 7 h 30"/>
                <a:gd name="T102" fmla="*/ 35 w 84"/>
                <a:gd name="T103" fmla="*/ 3 h 30"/>
                <a:gd name="T104" fmla="*/ 27 w 84"/>
                <a:gd name="T105" fmla="*/ 0 h 30"/>
                <a:gd name="T106" fmla="*/ 16 w 84"/>
                <a:gd name="T107" fmla="*/ 0 h 30"/>
                <a:gd name="T108" fmla="*/ 6 w 84"/>
                <a:gd name="T10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4" h="30">
                  <a:moveTo>
                    <a:pt x="6" y="5"/>
                  </a:moveTo>
                  <a:lnTo>
                    <a:pt x="4" y="7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7" y="30"/>
                  </a:lnTo>
                  <a:lnTo>
                    <a:pt x="9" y="30"/>
                  </a:lnTo>
                  <a:lnTo>
                    <a:pt x="14" y="30"/>
                  </a:lnTo>
                  <a:lnTo>
                    <a:pt x="20" y="30"/>
                  </a:lnTo>
                  <a:lnTo>
                    <a:pt x="25" y="26"/>
                  </a:lnTo>
                  <a:lnTo>
                    <a:pt x="28" y="24"/>
                  </a:lnTo>
                  <a:lnTo>
                    <a:pt x="35" y="19"/>
                  </a:lnTo>
                  <a:lnTo>
                    <a:pt x="48" y="16"/>
                  </a:lnTo>
                  <a:lnTo>
                    <a:pt x="60" y="12"/>
                  </a:lnTo>
                  <a:lnTo>
                    <a:pt x="72" y="14"/>
                  </a:lnTo>
                  <a:lnTo>
                    <a:pt x="82" y="21"/>
                  </a:lnTo>
                  <a:lnTo>
                    <a:pt x="82" y="23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19"/>
                  </a:lnTo>
                  <a:lnTo>
                    <a:pt x="74" y="10"/>
                  </a:lnTo>
                  <a:lnTo>
                    <a:pt x="60" y="9"/>
                  </a:lnTo>
                  <a:lnTo>
                    <a:pt x="48" y="12"/>
                  </a:lnTo>
                  <a:lnTo>
                    <a:pt x="35" y="16"/>
                  </a:lnTo>
                  <a:lnTo>
                    <a:pt x="27" y="21"/>
                  </a:lnTo>
                  <a:lnTo>
                    <a:pt x="23" y="23"/>
                  </a:lnTo>
                  <a:lnTo>
                    <a:pt x="18" y="26"/>
                  </a:lnTo>
                  <a:lnTo>
                    <a:pt x="14" y="28"/>
                  </a:lnTo>
                  <a:lnTo>
                    <a:pt x="11" y="28"/>
                  </a:lnTo>
                  <a:lnTo>
                    <a:pt x="9" y="28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4" y="21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6" y="10"/>
                  </a:lnTo>
                  <a:lnTo>
                    <a:pt x="6" y="9"/>
                  </a:lnTo>
                  <a:lnTo>
                    <a:pt x="7" y="7"/>
                  </a:lnTo>
                  <a:lnTo>
                    <a:pt x="16" y="2"/>
                  </a:lnTo>
                  <a:lnTo>
                    <a:pt x="25" y="2"/>
                  </a:lnTo>
                  <a:lnTo>
                    <a:pt x="34" y="5"/>
                  </a:lnTo>
                  <a:lnTo>
                    <a:pt x="37" y="9"/>
                  </a:lnTo>
                  <a:lnTo>
                    <a:pt x="39" y="9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35" y="3"/>
                  </a:lnTo>
                  <a:lnTo>
                    <a:pt x="27" y="0"/>
                  </a:lnTo>
                  <a:lnTo>
                    <a:pt x="16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111">
              <a:extLst>
                <a:ext uri="{FF2B5EF4-FFF2-40B4-BE49-F238E27FC236}">
                  <a16:creationId xmlns:a16="http://schemas.microsoft.com/office/drawing/2014/main" xmlns="" id="{C95F985F-3F1B-40B4-81AE-42CC7E9AE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8988" y="1458913"/>
              <a:ext cx="136525" cy="69850"/>
            </a:xfrm>
            <a:custGeom>
              <a:avLst/>
              <a:gdLst>
                <a:gd name="T0" fmla="*/ 6 w 86"/>
                <a:gd name="T1" fmla="*/ 10 h 44"/>
                <a:gd name="T2" fmla="*/ 0 w 86"/>
                <a:gd name="T3" fmla="*/ 21 h 44"/>
                <a:gd name="T4" fmla="*/ 2 w 86"/>
                <a:gd name="T5" fmla="*/ 31 h 44"/>
                <a:gd name="T6" fmla="*/ 6 w 86"/>
                <a:gd name="T7" fmla="*/ 38 h 44"/>
                <a:gd name="T8" fmla="*/ 7 w 86"/>
                <a:gd name="T9" fmla="*/ 40 h 44"/>
                <a:gd name="T10" fmla="*/ 18 w 86"/>
                <a:gd name="T11" fmla="*/ 44 h 44"/>
                <a:gd name="T12" fmla="*/ 28 w 86"/>
                <a:gd name="T13" fmla="*/ 42 h 44"/>
                <a:gd name="T14" fmla="*/ 35 w 86"/>
                <a:gd name="T15" fmla="*/ 38 h 44"/>
                <a:gd name="T16" fmla="*/ 39 w 86"/>
                <a:gd name="T17" fmla="*/ 37 h 44"/>
                <a:gd name="T18" fmla="*/ 53 w 86"/>
                <a:gd name="T19" fmla="*/ 28 h 44"/>
                <a:gd name="T20" fmla="*/ 65 w 86"/>
                <a:gd name="T21" fmla="*/ 26 h 44"/>
                <a:gd name="T22" fmla="*/ 76 w 86"/>
                <a:gd name="T23" fmla="*/ 26 h 44"/>
                <a:gd name="T24" fmla="*/ 81 w 86"/>
                <a:gd name="T25" fmla="*/ 30 h 44"/>
                <a:gd name="T26" fmla="*/ 82 w 86"/>
                <a:gd name="T27" fmla="*/ 31 h 44"/>
                <a:gd name="T28" fmla="*/ 84 w 86"/>
                <a:gd name="T29" fmla="*/ 31 h 44"/>
                <a:gd name="T30" fmla="*/ 84 w 86"/>
                <a:gd name="T31" fmla="*/ 31 h 44"/>
                <a:gd name="T32" fmla="*/ 86 w 86"/>
                <a:gd name="T33" fmla="*/ 30 h 44"/>
                <a:gd name="T34" fmla="*/ 84 w 86"/>
                <a:gd name="T35" fmla="*/ 30 h 44"/>
                <a:gd name="T36" fmla="*/ 82 w 86"/>
                <a:gd name="T37" fmla="*/ 28 h 44"/>
                <a:gd name="T38" fmla="*/ 76 w 86"/>
                <a:gd name="T39" fmla="*/ 24 h 44"/>
                <a:gd name="T40" fmla="*/ 67 w 86"/>
                <a:gd name="T41" fmla="*/ 23 h 44"/>
                <a:gd name="T42" fmla="*/ 53 w 86"/>
                <a:gd name="T43" fmla="*/ 24 h 44"/>
                <a:gd name="T44" fmla="*/ 37 w 86"/>
                <a:gd name="T45" fmla="*/ 35 h 44"/>
                <a:gd name="T46" fmla="*/ 35 w 86"/>
                <a:gd name="T47" fmla="*/ 35 h 44"/>
                <a:gd name="T48" fmla="*/ 34 w 86"/>
                <a:gd name="T49" fmla="*/ 37 h 44"/>
                <a:gd name="T50" fmla="*/ 30 w 86"/>
                <a:gd name="T51" fmla="*/ 38 h 44"/>
                <a:gd name="T52" fmla="*/ 25 w 86"/>
                <a:gd name="T53" fmla="*/ 40 h 44"/>
                <a:gd name="T54" fmla="*/ 20 w 86"/>
                <a:gd name="T55" fmla="*/ 42 h 44"/>
                <a:gd name="T56" fmla="*/ 14 w 86"/>
                <a:gd name="T57" fmla="*/ 40 h 44"/>
                <a:gd name="T58" fmla="*/ 9 w 86"/>
                <a:gd name="T59" fmla="*/ 38 h 44"/>
                <a:gd name="T60" fmla="*/ 9 w 86"/>
                <a:gd name="T61" fmla="*/ 37 h 44"/>
                <a:gd name="T62" fmla="*/ 7 w 86"/>
                <a:gd name="T63" fmla="*/ 35 h 44"/>
                <a:gd name="T64" fmla="*/ 6 w 86"/>
                <a:gd name="T65" fmla="*/ 31 h 44"/>
                <a:gd name="T66" fmla="*/ 4 w 86"/>
                <a:gd name="T67" fmla="*/ 28 h 44"/>
                <a:gd name="T68" fmla="*/ 2 w 86"/>
                <a:gd name="T69" fmla="*/ 23 h 44"/>
                <a:gd name="T70" fmla="*/ 4 w 86"/>
                <a:gd name="T71" fmla="*/ 17 h 44"/>
                <a:gd name="T72" fmla="*/ 7 w 86"/>
                <a:gd name="T73" fmla="*/ 12 h 44"/>
                <a:gd name="T74" fmla="*/ 9 w 86"/>
                <a:gd name="T75" fmla="*/ 9 h 44"/>
                <a:gd name="T76" fmla="*/ 16 w 86"/>
                <a:gd name="T77" fmla="*/ 5 h 44"/>
                <a:gd name="T78" fmla="*/ 25 w 86"/>
                <a:gd name="T79" fmla="*/ 3 h 44"/>
                <a:gd name="T80" fmla="*/ 37 w 86"/>
                <a:gd name="T81" fmla="*/ 5 h 44"/>
                <a:gd name="T82" fmla="*/ 53 w 86"/>
                <a:gd name="T83" fmla="*/ 14 h 44"/>
                <a:gd name="T84" fmla="*/ 53 w 86"/>
                <a:gd name="T85" fmla="*/ 14 h 44"/>
                <a:gd name="T86" fmla="*/ 55 w 86"/>
                <a:gd name="T87" fmla="*/ 14 h 44"/>
                <a:gd name="T88" fmla="*/ 55 w 86"/>
                <a:gd name="T89" fmla="*/ 12 h 44"/>
                <a:gd name="T90" fmla="*/ 55 w 86"/>
                <a:gd name="T91" fmla="*/ 10 h 44"/>
                <a:gd name="T92" fmla="*/ 39 w 86"/>
                <a:gd name="T93" fmla="*/ 2 h 44"/>
                <a:gd name="T94" fmla="*/ 25 w 86"/>
                <a:gd name="T95" fmla="*/ 0 h 44"/>
                <a:gd name="T96" fmla="*/ 14 w 86"/>
                <a:gd name="T97" fmla="*/ 3 h 44"/>
                <a:gd name="T98" fmla="*/ 7 w 86"/>
                <a:gd name="T99" fmla="*/ 7 h 44"/>
                <a:gd name="T100" fmla="*/ 6 w 86"/>
                <a:gd name="T101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6" h="44">
                  <a:moveTo>
                    <a:pt x="6" y="10"/>
                  </a:moveTo>
                  <a:lnTo>
                    <a:pt x="0" y="21"/>
                  </a:lnTo>
                  <a:lnTo>
                    <a:pt x="2" y="31"/>
                  </a:lnTo>
                  <a:lnTo>
                    <a:pt x="6" y="38"/>
                  </a:lnTo>
                  <a:lnTo>
                    <a:pt x="7" y="40"/>
                  </a:lnTo>
                  <a:lnTo>
                    <a:pt x="18" y="44"/>
                  </a:lnTo>
                  <a:lnTo>
                    <a:pt x="28" y="42"/>
                  </a:lnTo>
                  <a:lnTo>
                    <a:pt x="35" y="38"/>
                  </a:lnTo>
                  <a:lnTo>
                    <a:pt x="39" y="37"/>
                  </a:lnTo>
                  <a:lnTo>
                    <a:pt x="53" y="28"/>
                  </a:lnTo>
                  <a:lnTo>
                    <a:pt x="65" y="26"/>
                  </a:lnTo>
                  <a:lnTo>
                    <a:pt x="76" y="26"/>
                  </a:lnTo>
                  <a:lnTo>
                    <a:pt x="81" y="30"/>
                  </a:lnTo>
                  <a:lnTo>
                    <a:pt x="82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6" y="30"/>
                  </a:lnTo>
                  <a:lnTo>
                    <a:pt x="84" y="30"/>
                  </a:lnTo>
                  <a:lnTo>
                    <a:pt x="82" y="28"/>
                  </a:lnTo>
                  <a:lnTo>
                    <a:pt x="76" y="24"/>
                  </a:lnTo>
                  <a:lnTo>
                    <a:pt x="67" y="23"/>
                  </a:lnTo>
                  <a:lnTo>
                    <a:pt x="53" y="24"/>
                  </a:lnTo>
                  <a:lnTo>
                    <a:pt x="37" y="35"/>
                  </a:lnTo>
                  <a:lnTo>
                    <a:pt x="35" y="35"/>
                  </a:lnTo>
                  <a:lnTo>
                    <a:pt x="34" y="37"/>
                  </a:lnTo>
                  <a:lnTo>
                    <a:pt x="30" y="38"/>
                  </a:lnTo>
                  <a:lnTo>
                    <a:pt x="25" y="40"/>
                  </a:lnTo>
                  <a:lnTo>
                    <a:pt x="20" y="42"/>
                  </a:lnTo>
                  <a:lnTo>
                    <a:pt x="14" y="40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3"/>
                  </a:lnTo>
                  <a:lnTo>
                    <a:pt x="4" y="17"/>
                  </a:lnTo>
                  <a:lnTo>
                    <a:pt x="7" y="12"/>
                  </a:lnTo>
                  <a:lnTo>
                    <a:pt x="9" y="9"/>
                  </a:lnTo>
                  <a:lnTo>
                    <a:pt x="16" y="5"/>
                  </a:lnTo>
                  <a:lnTo>
                    <a:pt x="25" y="3"/>
                  </a:lnTo>
                  <a:lnTo>
                    <a:pt x="37" y="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5" y="12"/>
                  </a:lnTo>
                  <a:lnTo>
                    <a:pt x="55" y="10"/>
                  </a:lnTo>
                  <a:lnTo>
                    <a:pt x="39" y="2"/>
                  </a:lnTo>
                  <a:lnTo>
                    <a:pt x="25" y="0"/>
                  </a:lnTo>
                  <a:lnTo>
                    <a:pt x="14" y="3"/>
                  </a:lnTo>
                  <a:lnTo>
                    <a:pt x="7" y="7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112">
              <a:extLst>
                <a:ext uri="{FF2B5EF4-FFF2-40B4-BE49-F238E27FC236}">
                  <a16:creationId xmlns:a16="http://schemas.microsoft.com/office/drawing/2014/main" xmlns="" id="{C381C98B-9383-4E4F-93A6-1DDF145C1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438" y="1431925"/>
              <a:ext cx="31750" cy="41275"/>
            </a:xfrm>
            <a:custGeom>
              <a:avLst/>
              <a:gdLst>
                <a:gd name="T0" fmla="*/ 7 w 20"/>
                <a:gd name="T1" fmla="*/ 1 h 26"/>
                <a:gd name="T2" fmla="*/ 4 w 20"/>
                <a:gd name="T3" fmla="*/ 5 h 26"/>
                <a:gd name="T4" fmla="*/ 2 w 20"/>
                <a:gd name="T5" fmla="*/ 10 h 26"/>
                <a:gd name="T6" fmla="*/ 0 w 20"/>
                <a:gd name="T7" fmla="*/ 17 h 26"/>
                <a:gd name="T8" fmla="*/ 0 w 20"/>
                <a:gd name="T9" fmla="*/ 19 h 26"/>
                <a:gd name="T10" fmla="*/ 2 w 20"/>
                <a:gd name="T11" fmla="*/ 19 h 26"/>
                <a:gd name="T12" fmla="*/ 2 w 20"/>
                <a:gd name="T13" fmla="*/ 19 h 26"/>
                <a:gd name="T14" fmla="*/ 4 w 20"/>
                <a:gd name="T15" fmla="*/ 17 h 26"/>
                <a:gd name="T16" fmla="*/ 4 w 20"/>
                <a:gd name="T17" fmla="*/ 12 h 26"/>
                <a:gd name="T18" fmla="*/ 6 w 20"/>
                <a:gd name="T19" fmla="*/ 7 h 26"/>
                <a:gd name="T20" fmla="*/ 9 w 20"/>
                <a:gd name="T21" fmla="*/ 3 h 26"/>
                <a:gd name="T22" fmla="*/ 11 w 20"/>
                <a:gd name="T23" fmla="*/ 3 h 26"/>
                <a:gd name="T24" fmla="*/ 13 w 20"/>
                <a:gd name="T25" fmla="*/ 1 h 26"/>
                <a:gd name="T26" fmla="*/ 14 w 20"/>
                <a:gd name="T27" fmla="*/ 3 h 26"/>
                <a:gd name="T28" fmla="*/ 14 w 20"/>
                <a:gd name="T29" fmla="*/ 3 h 26"/>
                <a:gd name="T30" fmla="*/ 16 w 20"/>
                <a:gd name="T31" fmla="*/ 3 h 26"/>
                <a:gd name="T32" fmla="*/ 16 w 20"/>
                <a:gd name="T33" fmla="*/ 5 h 26"/>
                <a:gd name="T34" fmla="*/ 16 w 20"/>
                <a:gd name="T35" fmla="*/ 8 h 26"/>
                <a:gd name="T36" fmla="*/ 16 w 20"/>
                <a:gd name="T37" fmla="*/ 8 h 26"/>
                <a:gd name="T38" fmla="*/ 14 w 20"/>
                <a:gd name="T39" fmla="*/ 15 h 26"/>
                <a:gd name="T40" fmla="*/ 14 w 20"/>
                <a:gd name="T41" fmla="*/ 19 h 26"/>
                <a:gd name="T42" fmla="*/ 16 w 20"/>
                <a:gd name="T43" fmla="*/ 22 h 26"/>
                <a:gd name="T44" fmla="*/ 16 w 20"/>
                <a:gd name="T45" fmla="*/ 24 h 26"/>
                <a:gd name="T46" fmla="*/ 16 w 20"/>
                <a:gd name="T47" fmla="*/ 24 h 26"/>
                <a:gd name="T48" fmla="*/ 18 w 20"/>
                <a:gd name="T49" fmla="*/ 26 h 26"/>
                <a:gd name="T50" fmla="*/ 20 w 20"/>
                <a:gd name="T51" fmla="*/ 24 h 26"/>
                <a:gd name="T52" fmla="*/ 20 w 20"/>
                <a:gd name="T53" fmla="*/ 24 h 26"/>
                <a:gd name="T54" fmla="*/ 20 w 20"/>
                <a:gd name="T55" fmla="*/ 22 h 26"/>
                <a:gd name="T56" fmla="*/ 20 w 20"/>
                <a:gd name="T57" fmla="*/ 22 h 26"/>
                <a:gd name="T58" fmla="*/ 18 w 20"/>
                <a:gd name="T59" fmla="*/ 20 h 26"/>
                <a:gd name="T60" fmla="*/ 18 w 20"/>
                <a:gd name="T61" fmla="*/ 19 h 26"/>
                <a:gd name="T62" fmla="*/ 18 w 20"/>
                <a:gd name="T63" fmla="*/ 15 h 26"/>
                <a:gd name="T64" fmla="*/ 20 w 20"/>
                <a:gd name="T65" fmla="*/ 10 h 26"/>
                <a:gd name="T66" fmla="*/ 20 w 20"/>
                <a:gd name="T67" fmla="*/ 8 h 26"/>
                <a:gd name="T68" fmla="*/ 20 w 20"/>
                <a:gd name="T69" fmla="*/ 7 h 26"/>
                <a:gd name="T70" fmla="*/ 20 w 20"/>
                <a:gd name="T71" fmla="*/ 5 h 26"/>
                <a:gd name="T72" fmla="*/ 18 w 20"/>
                <a:gd name="T73" fmla="*/ 3 h 26"/>
                <a:gd name="T74" fmla="*/ 16 w 20"/>
                <a:gd name="T75" fmla="*/ 0 h 26"/>
                <a:gd name="T76" fmla="*/ 14 w 20"/>
                <a:gd name="T77" fmla="*/ 0 h 26"/>
                <a:gd name="T78" fmla="*/ 13 w 20"/>
                <a:gd name="T79" fmla="*/ 0 h 26"/>
                <a:gd name="T80" fmla="*/ 11 w 20"/>
                <a:gd name="T81" fmla="*/ 0 h 26"/>
                <a:gd name="T82" fmla="*/ 7 w 20"/>
                <a:gd name="T8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" h="26">
                  <a:moveTo>
                    <a:pt x="7" y="1"/>
                  </a:moveTo>
                  <a:lnTo>
                    <a:pt x="4" y="5"/>
                  </a:lnTo>
                  <a:lnTo>
                    <a:pt x="2" y="10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6" y="7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1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15"/>
                  </a:lnTo>
                  <a:lnTo>
                    <a:pt x="14" y="19"/>
                  </a:lnTo>
                  <a:lnTo>
                    <a:pt x="16" y="22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5"/>
                  </a:lnTo>
                  <a:lnTo>
                    <a:pt x="20" y="10"/>
                  </a:lnTo>
                  <a:lnTo>
                    <a:pt x="20" y="8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18" y="3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113">
              <a:extLst>
                <a:ext uri="{FF2B5EF4-FFF2-40B4-BE49-F238E27FC236}">
                  <a16:creationId xmlns:a16="http://schemas.microsoft.com/office/drawing/2014/main" xmlns="" id="{AE7F242E-37E3-41E4-AEFA-8DE3B4813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1" y="1433513"/>
              <a:ext cx="14288" cy="30163"/>
            </a:xfrm>
            <a:custGeom>
              <a:avLst/>
              <a:gdLst>
                <a:gd name="T0" fmla="*/ 6 w 9"/>
                <a:gd name="T1" fmla="*/ 0 h 19"/>
                <a:gd name="T2" fmla="*/ 4 w 9"/>
                <a:gd name="T3" fmla="*/ 4 h 19"/>
                <a:gd name="T4" fmla="*/ 2 w 9"/>
                <a:gd name="T5" fmla="*/ 7 h 19"/>
                <a:gd name="T6" fmla="*/ 2 w 9"/>
                <a:gd name="T7" fmla="*/ 13 h 19"/>
                <a:gd name="T8" fmla="*/ 0 w 9"/>
                <a:gd name="T9" fmla="*/ 16 h 19"/>
                <a:gd name="T10" fmla="*/ 0 w 9"/>
                <a:gd name="T11" fmla="*/ 18 h 19"/>
                <a:gd name="T12" fmla="*/ 0 w 9"/>
                <a:gd name="T13" fmla="*/ 19 h 19"/>
                <a:gd name="T14" fmla="*/ 2 w 9"/>
                <a:gd name="T15" fmla="*/ 19 h 19"/>
                <a:gd name="T16" fmla="*/ 2 w 9"/>
                <a:gd name="T17" fmla="*/ 19 h 19"/>
                <a:gd name="T18" fmla="*/ 4 w 9"/>
                <a:gd name="T19" fmla="*/ 19 h 19"/>
                <a:gd name="T20" fmla="*/ 4 w 9"/>
                <a:gd name="T21" fmla="*/ 16 h 19"/>
                <a:gd name="T22" fmla="*/ 6 w 9"/>
                <a:gd name="T23" fmla="*/ 11 h 19"/>
                <a:gd name="T24" fmla="*/ 7 w 9"/>
                <a:gd name="T25" fmla="*/ 6 h 19"/>
                <a:gd name="T26" fmla="*/ 9 w 9"/>
                <a:gd name="T27" fmla="*/ 2 h 19"/>
                <a:gd name="T28" fmla="*/ 9 w 9"/>
                <a:gd name="T29" fmla="*/ 0 h 19"/>
                <a:gd name="T30" fmla="*/ 9 w 9"/>
                <a:gd name="T31" fmla="*/ 0 h 19"/>
                <a:gd name="T32" fmla="*/ 7 w 9"/>
                <a:gd name="T33" fmla="*/ 0 h 19"/>
                <a:gd name="T34" fmla="*/ 6 w 9"/>
                <a:gd name="T3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" h="19">
                  <a:moveTo>
                    <a:pt x="6" y="0"/>
                  </a:moveTo>
                  <a:lnTo>
                    <a:pt x="4" y="4"/>
                  </a:lnTo>
                  <a:lnTo>
                    <a:pt x="2" y="7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6"/>
                  </a:lnTo>
                  <a:lnTo>
                    <a:pt x="6" y="11"/>
                  </a:lnTo>
                  <a:lnTo>
                    <a:pt x="7" y="6"/>
                  </a:lnTo>
                  <a:lnTo>
                    <a:pt x="9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114">
              <a:extLst>
                <a:ext uri="{FF2B5EF4-FFF2-40B4-BE49-F238E27FC236}">
                  <a16:creationId xmlns:a16="http://schemas.microsoft.com/office/drawing/2014/main" xmlns="" id="{0D8A75FA-3091-4DED-942A-094C01A21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888" y="1433513"/>
              <a:ext cx="60325" cy="96838"/>
            </a:xfrm>
            <a:custGeom>
              <a:avLst/>
              <a:gdLst>
                <a:gd name="T0" fmla="*/ 0 w 38"/>
                <a:gd name="T1" fmla="*/ 6 h 61"/>
                <a:gd name="T2" fmla="*/ 2 w 38"/>
                <a:gd name="T3" fmla="*/ 13 h 61"/>
                <a:gd name="T4" fmla="*/ 2 w 38"/>
                <a:gd name="T5" fmla="*/ 14 h 61"/>
                <a:gd name="T6" fmla="*/ 4 w 38"/>
                <a:gd name="T7" fmla="*/ 16 h 61"/>
                <a:gd name="T8" fmla="*/ 7 w 38"/>
                <a:gd name="T9" fmla="*/ 25 h 61"/>
                <a:gd name="T10" fmla="*/ 9 w 38"/>
                <a:gd name="T11" fmla="*/ 39 h 61"/>
                <a:gd name="T12" fmla="*/ 10 w 38"/>
                <a:gd name="T13" fmla="*/ 42 h 61"/>
                <a:gd name="T14" fmla="*/ 12 w 38"/>
                <a:gd name="T15" fmla="*/ 51 h 61"/>
                <a:gd name="T16" fmla="*/ 19 w 38"/>
                <a:gd name="T17" fmla="*/ 60 h 61"/>
                <a:gd name="T18" fmla="*/ 30 w 38"/>
                <a:gd name="T19" fmla="*/ 61 h 61"/>
                <a:gd name="T20" fmla="*/ 38 w 38"/>
                <a:gd name="T21" fmla="*/ 58 h 61"/>
                <a:gd name="T22" fmla="*/ 38 w 38"/>
                <a:gd name="T23" fmla="*/ 56 h 61"/>
                <a:gd name="T24" fmla="*/ 30 w 38"/>
                <a:gd name="T25" fmla="*/ 58 h 61"/>
                <a:gd name="T26" fmla="*/ 21 w 38"/>
                <a:gd name="T27" fmla="*/ 56 h 61"/>
                <a:gd name="T28" fmla="*/ 16 w 38"/>
                <a:gd name="T29" fmla="*/ 49 h 61"/>
                <a:gd name="T30" fmla="*/ 12 w 38"/>
                <a:gd name="T31" fmla="*/ 42 h 61"/>
                <a:gd name="T32" fmla="*/ 12 w 38"/>
                <a:gd name="T33" fmla="*/ 39 h 61"/>
                <a:gd name="T34" fmla="*/ 10 w 38"/>
                <a:gd name="T35" fmla="*/ 25 h 61"/>
                <a:gd name="T36" fmla="*/ 7 w 38"/>
                <a:gd name="T37" fmla="*/ 16 h 61"/>
                <a:gd name="T38" fmla="*/ 4 w 38"/>
                <a:gd name="T39" fmla="*/ 13 h 61"/>
                <a:gd name="T40" fmla="*/ 4 w 38"/>
                <a:gd name="T41" fmla="*/ 7 h 61"/>
                <a:gd name="T42" fmla="*/ 5 w 38"/>
                <a:gd name="T43" fmla="*/ 4 h 61"/>
                <a:gd name="T44" fmla="*/ 12 w 38"/>
                <a:gd name="T45" fmla="*/ 4 h 61"/>
                <a:gd name="T46" fmla="*/ 21 w 38"/>
                <a:gd name="T47" fmla="*/ 13 h 61"/>
                <a:gd name="T48" fmla="*/ 24 w 38"/>
                <a:gd name="T49" fmla="*/ 32 h 61"/>
                <a:gd name="T50" fmla="*/ 24 w 38"/>
                <a:gd name="T51" fmla="*/ 37 h 61"/>
                <a:gd name="T52" fmla="*/ 26 w 38"/>
                <a:gd name="T53" fmla="*/ 37 h 61"/>
                <a:gd name="T54" fmla="*/ 28 w 38"/>
                <a:gd name="T55" fmla="*/ 32 h 61"/>
                <a:gd name="T56" fmla="*/ 26 w 38"/>
                <a:gd name="T57" fmla="*/ 16 h 61"/>
                <a:gd name="T58" fmla="*/ 14 w 38"/>
                <a:gd name="T59" fmla="*/ 2 h 61"/>
                <a:gd name="T60" fmla="*/ 10 w 38"/>
                <a:gd name="T61" fmla="*/ 0 h 61"/>
                <a:gd name="T62" fmla="*/ 4 w 38"/>
                <a:gd name="T6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61">
                  <a:moveTo>
                    <a:pt x="2" y="2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5" y="19"/>
                  </a:lnTo>
                  <a:lnTo>
                    <a:pt x="7" y="25"/>
                  </a:lnTo>
                  <a:lnTo>
                    <a:pt x="9" y="32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10" y="42"/>
                  </a:lnTo>
                  <a:lnTo>
                    <a:pt x="10" y="47"/>
                  </a:lnTo>
                  <a:lnTo>
                    <a:pt x="12" y="51"/>
                  </a:lnTo>
                  <a:lnTo>
                    <a:pt x="16" y="56"/>
                  </a:lnTo>
                  <a:lnTo>
                    <a:pt x="19" y="60"/>
                  </a:lnTo>
                  <a:lnTo>
                    <a:pt x="24" y="61"/>
                  </a:lnTo>
                  <a:lnTo>
                    <a:pt x="30" y="61"/>
                  </a:lnTo>
                  <a:lnTo>
                    <a:pt x="38" y="60"/>
                  </a:lnTo>
                  <a:lnTo>
                    <a:pt x="38" y="58"/>
                  </a:lnTo>
                  <a:lnTo>
                    <a:pt x="38" y="58"/>
                  </a:lnTo>
                  <a:lnTo>
                    <a:pt x="38" y="56"/>
                  </a:lnTo>
                  <a:lnTo>
                    <a:pt x="37" y="56"/>
                  </a:lnTo>
                  <a:lnTo>
                    <a:pt x="30" y="58"/>
                  </a:lnTo>
                  <a:lnTo>
                    <a:pt x="24" y="58"/>
                  </a:lnTo>
                  <a:lnTo>
                    <a:pt x="21" y="56"/>
                  </a:lnTo>
                  <a:lnTo>
                    <a:pt x="17" y="53"/>
                  </a:lnTo>
                  <a:lnTo>
                    <a:pt x="16" y="49"/>
                  </a:lnTo>
                  <a:lnTo>
                    <a:pt x="14" y="46"/>
                  </a:lnTo>
                  <a:lnTo>
                    <a:pt x="12" y="42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0"/>
                  </a:lnTo>
                  <a:lnTo>
                    <a:pt x="10" y="25"/>
                  </a:lnTo>
                  <a:lnTo>
                    <a:pt x="9" y="19"/>
                  </a:lnTo>
                  <a:lnTo>
                    <a:pt x="7" y="16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5" y="4"/>
                  </a:lnTo>
                  <a:lnTo>
                    <a:pt x="9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21" y="13"/>
                  </a:lnTo>
                  <a:lnTo>
                    <a:pt x="24" y="21"/>
                  </a:lnTo>
                  <a:lnTo>
                    <a:pt x="24" y="32"/>
                  </a:lnTo>
                  <a:lnTo>
                    <a:pt x="24" y="35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6" y="37"/>
                  </a:lnTo>
                  <a:lnTo>
                    <a:pt x="26" y="35"/>
                  </a:lnTo>
                  <a:lnTo>
                    <a:pt x="28" y="32"/>
                  </a:lnTo>
                  <a:lnTo>
                    <a:pt x="28" y="25"/>
                  </a:lnTo>
                  <a:lnTo>
                    <a:pt x="26" y="16"/>
                  </a:lnTo>
                  <a:lnTo>
                    <a:pt x="23" y="7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4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115">
              <a:extLst>
                <a:ext uri="{FF2B5EF4-FFF2-40B4-BE49-F238E27FC236}">
                  <a16:creationId xmlns:a16="http://schemas.microsoft.com/office/drawing/2014/main" xmlns="" id="{5DB8E0DD-6370-4F56-B81C-3E20555B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3" y="1439863"/>
              <a:ext cx="44450" cy="74613"/>
            </a:xfrm>
            <a:custGeom>
              <a:avLst/>
              <a:gdLst>
                <a:gd name="T0" fmla="*/ 0 w 28"/>
                <a:gd name="T1" fmla="*/ 0 h 47"/>
                <a:gd name="T2" fmla="*/ 0 w 28"/>
                <a:gd name="T3" fmla="*/ 2 h 47"/>
                <a:gd name="T4" fmla="*/ 2 w 28"/>
                <a:gd name="T5" fmla="*/ 2 h 47"/>
                <a:gd name="T6" fmla="*/ 7 w 28"/>
                <a:gd name="T7" fmla="*/ 3 h 47"/>
                <a:gd name="T8" fmla="*/ 10 w 28"/>
                <a:gd name="T9" fmla="*/ 7 h 47"/>
                <a:gd name="T10" fmla="*/ 14 w 28"/>
                <a:gd name="T11" fmla="*/ 12 h 47"/>
                <a:gd name="T12" fmla="*/ 14 w 28"/>
                <a:gd name="T13" fmla="*/ 17 h 47"/>
                <a:gd name="T14" fmla="*/ 14 w 28"/>
                <a:gd name="T15" fmla="*/ 22 h 47"/>
                <a:gd name="T16" fmla="*/ 14 w 28"/>
                <a:gd name="T17" fmla="*/ 26 h 47"/>
                <a:gd name="T18" fmla="*/ 14 w 28"/>
                <a:gd name="T19" fmla="*/ 29 h 47"/>
                <a:gd name="T20" fmla="*/ 14 w 28"/>
                <a:gd name="T21" fmla="*/ 29 h 47"/>
                <a:gd name="T22" fmla="*/ 14 w 28"/>
                <a:gd name="T23" fmla="*/ 31 h 47"/>
                <a:gd name="T24" fmla="*/ 14 w 28"/>
                <a:gd name="T25" fmla="*/ 31 h 47"/>
                <a:gd name="T26" fmla="*/ 15 w 28"/>
                <a:gd name="T27" fmla="*/ 36 h 47"/>
                <a:gd name="T28" fmla="*/ 17 w 28"/>
                <a:gd name="T29" fmla="*/ 42 h 47"/>
                <a:gd name="T30" fmla="*/ 19 w 28"/>
                <a:gd name="T31" fmla="*/ 45 h 47"/>
                <a:gd name="T32" fmla="*/ 22 w 28"/>
                <a:gd name="T33" fmla="*/ 47 h 47"/>
                <a:gd name="T34" fmla="*/ 26 w 28"/>
                <a:gd name="T35" fmla="*/ 47 h 47"/>
                <a:gd name="T36" fmla="*/ 28 w 28"/>
                <a:gd name="T37" fmla="*/ 47 h 47"/>
                <a:gd name="T38" fmla="*/ 28 w 28"/>
                <a:gd name="T39" fmla="*/ 47 h 47"/>
                <a:gd name="T40" fmla="*/ 28 w 28"/>
                <a:gd name="T41" fmla="*/ 47 h 47"/>
                <a:gd name="T42" fmla="*/ 28 w 28"/>
                <a:gd name="T43" fmla="*/ 45 h 47"/>
                <a:gd name="T44" fmla="*/ 28 w 28"/>
                <a:gd name="T45" fmla="*/ 45 h 47"/>
                <a:gd name="T46" fmla="*/ 26 w 28"/>
                <a:gd name="T47" fmla="*/ 45 h 47"/>
                <a:gd name="T48" fmla="*/ 24 w 28"/>
                <a:gd name="T49" fmla="*/ 43 h 47"/>
                <a:gd name="T50" fmla="*/ 21 w 28"/>
                <a:gd name="T51" fmla="*/ 43 h 47"/>
                <a:gd name="T52" fmla="*/ 19 w 28"/>
                <a:gd name="T53" fmla="*/ 40 h 47"/>
                <a:gd name="T54" fmla="*/ 17 w 28"/>
                <a:gd name="T55" fmla="*/ 36 h 47"/>
                <a:gd name="T56" fmla="*/ 17 w 28"/>
                <a:gd name="T57" fmla="*/ 31 h 47"/>
                <a:gd name="T58" fmla="*/ 17 w 28"/>
                <a:gd name="T59" fmla="*/ 29 h 47"/>
                <a:gd name="T60" fmla="*/ 17 w 28"/>
                <a:gd name="T61" fmla="*/ 26 h 47"/>
                <a:gd name="T62" fmla="*/ 17 w 28"/>
                <a:gd name="T63" fmla="*/ 22 h 47"/>
                <a:gd name="T64" fmla="*/ 17 w 28"/>
                <a:gd name="T65" fmla="*/ 17 h 47"/>
                <a:gd name="T66" fmla="*/ 15 w 28"/>
                <a:gd name="T67" fmla="*/ 12 h 47"/>
                <a:gd name="T68" fmla="*/ 14 w 28"/>
                <a:gd name="T69" fmla="*/ 5 h 47"/>
                <a:gd name="T70" fmla="*/ 10 w 28"/>
                <a:gd name="T71" fmla="*/ 3 h 47"/>
                <a:gd name="T72" fmla="*/ 7 w 28"/>
                <a:gd name="T73" fmla="*/ 0 h 47"/>
                <a:gd name="T74" fmla="*/ 2 w 28"/>
                <a:gd name="T75" fmla="*/ 0 h 47"/>
                <a:gd name="T76" fmla="*/ 0 w 28"/>
                <a:gd name="T77" fmla="*/ 0 h 47"/>
                <a:gd name="T78" fmla="*/ 0 w 28"/>
                <a:gd name="T7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" h="47">
                  <a:moveTo>
                    <a:pt x="0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7" y="3"/>
                  </a:lnTo>
                  <a:lnTo>
                    <a:pt x="10" y="7"/>
                  </a:lnTo>
                  <a:lnTo>
                    <a:pt x="14" y="12"/>
                  </a:lnTo>
                  <a:lnTo>
                    <a:pt x="14" y="17"/>
                  </a:lnTo>
                  <a:lnTo>
                    <a:pt x="14" y="22"/>
                  </a:lnTo>
                  <a:lnTo>
                    <a:pt x="14" y="26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5" y="36"/>
                  </a:lnTo>
                  <a:lnTo>
                    <a:pt x="17" y="42"/>
                  </a:lnTo>
                  <a:lnTo>
                    <a:pt x="19" y="45"/>
                  </a:lnTo>
                  <a:lnTo>
                    <a:pt x="22" y="47"/>
                  </a:lnTo>
                  <a:lnTo>
                    <a:pt x="26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5"/>
                  </a:lnTo>
                  <a:lnTo>
                    <a:pt x="28" y="45"/>
                  </a:lnTo>
                  <a:lnTo>
                    <a:pt x="26" y="45"/>
                  </a:lnTo>
                  <a:lnTo>
                    <a:pt x="24" y="43"/>
                  </a:lnTo>
                  <a:lnTo>
                    <a:pt x="21" y="43"/>
                  </a:lnTo>
                  <a:lnTo>
                    <a:pt x="19" y="40"/>
                  </a:lnTo>
                  <a:lnTo>
                    <a:pt x="17" y="36"/>
                  </a:lnTo>
                  <a:lnTo>
                    <a:pt x="17" y="31"/>
                  </a:lnTo>
                  <a:lnTo>
                    <a:pt x="17" y="29"/>
                  </a:lnTo>
                  <a:lnTo>
                    <a:pt x="17" y="26"/>
                  </a:lnTo>
                  <a:lnTo>
                    <a:pt x="17" y="22"/>
                  </a:lnTo>
                  <a:lnTo>
                    <a:pt x="17" y="17"/>
                  </a:lnTo>
                  <a:lnTo>
                    <a:pt x="15" y="12"/>
                  </a:lnTo>
                  <a:lnTo>
                    <a:pt x="14" y="5"/>
                  </a:lnTo>
                  <a:lnTo>
                    <a:pt x="10" y="3"/>
                  </a:lnTo>
                  <a:lnTo>
                    <a:pt x="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116">
              <a:extLst>
                <a:ext uri="{FF2B5EF4-FFF2-40B4-BE49-F238E27FC236}">
                  <a16:creationId xmlns:a16="http://schemas.microsoft.com/office/drawing/2014/main" xmlns="" id="{F1200E48-CDC9-4D40-BA61-0C0558B1C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838" y="1497013"/>
              <a:ext cx="19050" cy="103188"/>
            </a:xfrm>
            <a:custGeom>
              <a:avLst/>
              <a:gdLst>
                <a:gd name="T0" fmla="*/ 9 w 12"/>
                <a:gd name="T1" fmla="*/ 2 h 65"/>
                <a:gd name="T2" fmla="*/ 9 w 12"/>
                <a:gd name="T3" fmla="*/ 7 h 65"/>
                <a:gd name="T4" fmla="*/ 9 w 12"/>
                <a:gd name="T5" fmla="*/ 18 h 65"/>
                <a:gd name="T6" fmla="*/ 5 w 12"/>
                <a:gd name="T7" fmla="*/ 32 h 65"/>
                <a:gd name="T8" fmla="*/ 4 w 12"/>
                <a:gd name="T9" fmla="*/ 35 h 65"/>
                <a:gd name="T10" fmla="*/ 0 w 12"/>
                <a:gd name="T11" fmla="*/ 46 h 65"/>
                <a:gd name="T12" fmla="*/ 0 w 12"/>
                <a:gd name="T13" fmla="*/ 56 h 65"/>
                <a:gd name="T14" fmla="*/ 4 w 12"/>
                <a:gd name="T15" fmla="*/ 65 h 65"/>
                <a:gd name="T16" fmla="*/ 5 w 12"/>
                <a:gd name="T17" fmla="*/ 65 h 65"/>
                <a:gd name="T18" fmla="*/ 5 w 12"/>
                <a:gd name="T19" fmla="*/ 65 h 65"/>
                <a:gd name="T20" fmla="*/ 7 w 12"/>
                <a:gd name="T21" fmla="*/ 65 h 65"/>
                <a:gd name="T22" fmla="*/ 5 w 12"/>
                <a:gd name="T23" fmla="*/ 63 h 65"/>
                <a:gd name="T24" fmla="*/ 2 w 12"/>
                <a:gd name="T25" fmla="*/ 55 h 65"/>
                <a:gd name="T26" fmla="*/ 4 w 12"/>
                <a:gd name="T27" fmla="*/ 44 h 65"/>
                <a:gd name="T28" fmla="*/ 5 w 12"/>
                <a:gd name="T29" fmla="*/ 37 h 65"/>
                <a:gd name="T30" fmla="*/ 7 w 12"/>
                <a:gd name="T31" fmla="*/ 34 h 65"/>
                <a:gd name="T32" fmla="*/ 11 w 12"/>
                <a:gd name="T33" fmla="*/ 18 h 65"/>
                <a:gd name="T34" fmla="*/ 12 w 12"/>
                <a:gd name="T35" fmla="*/ 7 h 65"/>
                <a:gd name="T36" fmla="*/ 12 w 12"/>
                <a:gd name="T37" fmla="*/ 2 h 65"/>
                <a:gd name="T38" fmla="*/ 12 w 12"/>
                <a:gd name="T39" fmla="*/ 0 h 65"/>
                <a:gd name="T40" fmla="*/ 11 w 12"/>
                <a:gd name="T41" fmla="*/ 0 h 65"/>
                <a:gd name="T42" fmla="*/ 11 w 12"/>
                <a:gd name="T43" fmla="*/ 0 h 65"/>
                <a:gd name="T44" fmla="*/ 9 w 12"/>
                <a:gd name="T45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65">
                  <a:moveTo>
                    <a:pt x="9" y="2"/>
                  </a:moveTo>
                  <a:lnTo>
                    <a:pt x="9" y="7"/>
                  </a:lnTo>
                  <a:lnTo>
                    <a:pt x="9" y="18"/>
                  </a:lnTo>
                  <a:lnTo>
                    <a:pt x="5" y="32"/>
                  </a:lnTo>
                  <a:lnTo>
                    <a:pt x="4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4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7" y="65"/>
                  </a:lnTo>
                  <a:lnTo>
                    <a:pt x="5" y="63"/>
                  </a:lnTo>
                  <a:lnTo>
                    <a:pt x="2" y="55"/>
                  </a:lnTo>
                  <a:lnTo>
                    <a:pt x="4" y="44"/>
                  </a:lnTo>
                  <a:lnTo>
                    <a:pt x="5" y="37"/>
                  </a:lnTo>
                  <a:lnTo>
                    <a:pt x="7" y="34"/>
                  </a:lnTo>
                  <a:lnTo>
                    <a:pt x="11" y="18"/>
                  </a:lnTo>
                  <a:lnTo>
                    <a:pt x="12" y="7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117">
              <a:extLst>
                <a:ext uri="{FF2B5EF4-FFF2-40B4-BE49-F238E27FC236}">
                  <a16:creationId xmlns:a16="http://schemas.microsoft.com/office/drawing/2014/main" xmlns="" id="{C9A6CAF4-B1FD-42FA-95D6-62CCE306A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726" y="1503363"/>
              <a:ext cx="19050" cy="107950"/>
            </a:xfrm>
            <a:custGeom>
              <a:avLst/>
              <a:gdLst>
                <a:gd name="T0" fmla="*/ 9 w 12"/>
                <a:gd name="T1" fmla="*/ 0 h 68"/>
                <a:gd name="T2" fmla="*/ 9 w 12"/>
                <a:gd name="T3" fmla="*/ 2 h 68"/>
                <a:gd name="T4" fmla="*/ 9 w 12"/>
                <a:gd name="T5" fmla="*/ 2 h 68"/>
                <a:gd name="T6" fmla="*/ 9 w 12"/>
                <a:gd name="T7" fmla="*/ 12 h 68"/>
                <a:gd name="T8" fmla="*/ 5 w 12"/>
                <a:gd name="T9" fmla="*/ 23 h 68"/>
                <a:gd name="T10" fmla="*/ 4 w 12"/>
                <a:gd name="T11" fmla="*/ 31 h 68"/>
                <a:gd name="T12" fmla="*/ 2 w 12"/>
                <a:gd name="T13" fmla="*/ 35 h 68"/>
                <a:gd name="T14" fmla="*/ 2 w 12"/>
                <a:gd name="T15" fmla="*/ 35 h 68"/>
                <a:gd name="T16" fmla="*/ 2 w 12"/>
                <a:gd name="T17" fmla="*/ 35 h 68"/>
                <a:gd name="T18" fmla="*/ 0 w 12"/>
                <a:gd name="T19" fmla="*/ 51 h 68"/>
                <a:gd name="T20" fmla="*/ 2 w 12"/>
                <a:gd name="T21" fmla="*/ 61 h 68"/>
                <a:gd name="T22" fmla="*/ 5 w 12"/>
                <a:gd name="T23" fmla="*/ 66 h 68"/>
                <a:gd name="T24" fmla="*/ 9 w 12"/>
                <a:gd name="T25" fmla="*/ 68 h 68"/>
                <a:gd name="T26" fmla="*/ 9 w 12"/>
                <a:gd name="T27" fmla="*/ 68 h 68"/>
                <a:gd name="T28" fmla="*/ 11 w 12"/>
                <a:gd name="T29" fmla="*/ 68 h 68"/>
                <a:gd name="T30" fmla="*/ 11 w 12"/>
                <a:gd name="T31" fmla="*/ 66 h 68"/>
                <a:gd name="T32" fmla="*/ 11 w 12"/>
                <a:gd name="T33" fmla="*/ 66 h 68"/>
                <a:gd name="T34" fmla="*/ 9 w 12"/>
                <a:gd name="T35" fmla="*/ 65 h 68"/>
                <a:gd name="T36" fmla="*/ 7 w 12"/>
                <a:gd name="T37" fmla="*/ 65 h 68"/>
                <a:gd name="T38" fmla="*/ 5 w 12"/>
                <a:gd name="T39" fmla="*/ 61 h 68"/>
                <a:gd name="T40" fmla="*/ 4 w 12"/>
                <a:gd name="T41" fmla="*/ 58 h 68"/>
                <a:gd name="T42" fmla="*/ 4 w 12"/>
                <a:gd name="T43" fmla="*/ 54 h 68"/>
                <a:gd name="T44" fmla="*/ 2 w 12"/>
                <a:gd name="T45" fmla="*/ 47 h 68"/>
                <a:gd name="T46" fmla="*/ 4 w 12"/>
                <a:gd name="T47" fmla="*/ 42 h 68"/>
                <a:gd name="T48" fmla="*/ 4 w 12"/>
                <a:gd name="T49" fmla="*/ 37 h 68"/>
                <a:gd name="T50" fmla="*/ 7 w 12"/>
                <a:gd name="T51" fmla="*/ 31 h 68"/>
                <a:gd name="T52" fmla="*/ 11 w 12"/>
                <a:gd name="T53" fmla="*/ 21 h 68"/>
                <a:gd name="T54" fmla="*/ 12 w 12"/>
                <a:gd name="T55" fmla="*/ 9 h 68"/>
                <a:gd name="T56" fmla="*/ 11 w 12"/>
                <a:gd name="T57" fmla="*/ 2 h 68"/>
                <a:gd name="T58" fmla="*/ 11 w 12"/>
                <a:gd name="T59" fmla="*/ 0 h 68"/>
                <a:gd name="T60" fmla="*/ 9 w 12"/>
                <a:gd name="T6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" h="68">
                  <a:moveTo>
                    <a:pt x="9" y="0"/>
                  </a:moveTo>
                  <a:lnTo>
                    <a:pt x="9" y="2"/>
                  </a:lnTo>
                  <a:lnTo>
                    <a:pt x="9" y="2"/>
                  </a:lnTo>
                  <a:lnTo>
                    <a:pt x="9" y="12"/>
                  </a:lnTo>
                  <a:lnTo>
                    <a:pt x="5" y="23"/>
                  </a:lnTo>
                  <a:lnTo>
                    <a:pt x="4" y="31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0" y="51"/>
                  </a:lnTo>
                  <a:lnTo>
                    <a:pt x="2" y="61"/>
                  </a:lnTo>
                  <a:lnTo>
                    <a:pt x="5" y="66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9" y="65"/>
                  </a:lnTo>
                  <a:lnTo>
                    <a:pt x="7" y="65"/>
                  </a:lnTo>
                  <a:lnTo>
                    <a:pt x="5" y="61"/>
                  </a:lnTo>
                  <a:lnTo>
                    <a:pt x="4" y="58"/>
                  </a:lnTo>
                  <a:lnTo>
                    <a:pt x="4" y="54"/>
                  </a:lnTo>
                  <a:lnTo>
                    <a:pt x="2" y="47"/>
                  </a:lnTo>
                  <a:lnTo>
                    <a:pt x="4" y="42"/>
                  </a:lnTo>
                  <a:lnTo>
                    <a:pt x="4" y="37"/>
                  </a:lnTo>
                  <a:lnTo>
                    <a:pt x="7" y="31"/>
                  </a:lnTo>
                  <a:lnTo>
                    <a:pt x="11" y="21"/>
                  </a:lnTo>
                  <a:lnTo>
                    <a:pt x="12" y="9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118">
              <a:extLst>
                <a:ext uri="{FF2B5EF4-FFF2-40B4-BE49-F238E27FC236}">
                  <a16:creationId xmlns:a16="http://schemas.microsoft.com/office/drawing/2014/main" xmlns="" id="{6C3F82B9-8F64-482A-B62D-57D8765FE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613" y="1511300"/>
              <a:ext cx="19050" cy="107950"/>
            </a:xfrm>
            <a:custGeom>
              <a:avLst/>
              <a:gdLst>
                <a:gd name="T0" fmla="*/ 11 w 12"/>
                <a:gd name="T1" fmla="*/ 0 h 68"/>
                <a:gd name="T2" fmla="*/ 9 w 12"/>
                <a:gd name="T3" fmla="*/ 0 h 68"/>
                <a:gd name="T4" fmla="*/ 9 w 12"/>
                <a:gd name="T5" fmla="*/ 2 h 68"/>
                <a:gd name="T6" fmla="*/ 9 w 12"/>
                <a:gd name="T7" fmla="*/ 2 h 68"/>
                <a:gd name="T8" fmla="*/ 9 w 12"/>
                <a:gd name="T9" fmla="*/ 5 h 68"/>
                <a:gd name="T10" fmla="*/ 9 w 12"/>
                <a:gd name="T11" fmla="*/ 12 h 68"/>
                <a:gd name="T12" fmla="*/ 7 w 12"/>
                <a:gd name="T13" fmla="*/ 18 h 68"/>
                <a:gd name="T14" fmla="*/ 4 w 12"/>
                <a:gd name="T15" fmla="*/ 26 h 68"/>
                <a:gd name="T16" fmla="*/ 4 w 12"/>
                <a:gd name="T17" fmla="*/ 30 h 68"/>
                <a:gd name="T18" fmla="*/ 2 w 12"/>
                <a:gd name="T19" fmla="*/ 37 h 68"/>
                <a:gd name="T20" fmla="*/ 0 w 12"/>
                <a:gd name="T21" fmla="*/ 47 h 68"/>
                <a:gd name="T22" fmla="*/ 4 w 12"/>
                <a:gd name="T23" fmla="*/ 58 h 68"/>
                <a:gd name="T24" fmla="*/ 11 w 12"/>
                <a:gd name="T25" fmla="*/ 68 h 68"/>
                <a:gd name="T26" fmla="*/ 12 w 12"/>
                <a:gd name="T27" fmla="*/ 68 h 68"/>
                <a:gd name="T28" fmla="*/ 12 w 12"/>
                <a:gd name="T29" fmla="*/ 67 h 68"/>
                <a:gd name="T30" fmla="*/ 12 w 12"/>
                <a:gd name="T31" fmla="*/ 67 h 68"/>
                <a:gd name="T32" fmla="*/ 12 w 12"/>
                <a:gd name="T33" fmla="*/ 65 h 68"/>
                <a:gd name="T34" fmla="*/ 5 w 12"/>
                <a:gd name="T35" fmla="*/ 56 h 68"/>
                <a:gd name="T36" fmla="*/ 4 w 12"/>
                <a:gd name="T37" fmla="*/ 47 h 68"/>
                <a:gd name="T38" fmla="*/ 4 w 12"/>
                <a:gd name="T39" fmla="*/ 37 h 68"/>
                <a:gd name="T40" fmla="*/ 5 w 12"/>
                <a:gd name="T41" fmla="*/ 30 h 68"/>
                <a:gd name="T42" fmla="*/ 7 w 12"/>
                <a:gd name="T43" fmla="*/ 28 h 68"/>
                <a:gd name="T44" fmla="*/ 9 w 12"/>
                <a:gd name="T45" fmla="*/ 19 h 68"/>
                <a:gd name="T46" fmla="*/ 11 w 12"/>
                <a:gd name="T47" fmla="*/ 12 h 68"/>
                <a:gd name="T48" fmla="*/ 12 w 12"/>
                <a:gd name="T49" fmla="*/ 7 h 68"/>
                <a:gd name="T50" fmla="*/ 12 w 12"/>
                <a:gd name="T51" fmla="*/ 2 h 68"/>
                <a:gd name="T52" fmla="*/ 12 w 12"/>
                <a:gd name="T53" fmla="*/ 2 h 68"/>
                <a:gd name="T54" fmla="*/ 11 w 12"/>
                <a:gd name="T55" fmla="*/ 0 h 68"/>
                <a:gd name="T56" fmla="*/ 11 w 12"/>
                <a:gd name="T5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" h="68">
                  <a:moveTo>
                    <a:pt x="11" y="0"/>
                  </a:moveTo>
                  <a:lnTo>
                    <a:pt x="9" y="0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5"/>
                  </a:lnTo>
                  <a:lnTo>
                    <a:pt x="9" y="12"/>
                  </a:lnTo>
                  <a:lnTo>
                    <a:pt x="7" y="18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4" y="58"/>
                  </a:lnTo>
                  <a:lnTo>
                    <a:pt x="11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5"/>
                  </a:lnTo>
                  <a:lnTo>
                    <a:pt x="5" y="56"/>
                  </a:lnTo>
                  <a:lnTo>
                    <a:pt x="4" y="47"/>
                  </a:lnTo>
                  <a:lnTo>
                    <a:pt x="4" y="37"/>
                  </a:lnTo>
                  <a:lnTo>
                    <a:pt x="5" y="30"/>
                  </a:lnTo>
                  <a:lnTo>
                    <a:pt x="7" y="28"/>
                  </a:lnTo>
                  <a:lnTo>
                    <a:pt x="9" y="19"/>
                  </a:lnTo>
                  <a:lnTo>
                    <a:pt x="11" y="12"/>
                  </a:lnTo>
                  <a:lnTo>
                    <a:pt x="12" y="7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119">
              <a:extLst>
                <a:ext uri="{FF2B5EF4-FFF2-40B4-BE49-F238E27FC236}">
                  <a16:creationId xmlns:a16="http://schemas.microsoft.com/office/drawing/2014/main" xmlns="" id="{E4A815FB-90AC-420A-85E3-81192F55F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676" y="1552575"/>
              <a:ext cx="15875" cy="9525"/>
            </a:xfrm>
            <a:custGeom>
              <a:avLst/>
              <a:gdLst>
                <a:gd name="T0" fmla="*/ 0 w 10"/>
                <a:gd name="T1" fmla="*/ 2 h 6"/>
                <a:gd name="T2" fmla="*/ 0 w 10"/>
                <a:gd name="T3" fmla="*/ 4 h 6"/>
                <a:gd name="T4" fmla="*/ 0 w 10"/>
                <a:gd name="T5" fmla="*/ 4 h 6"/>
                <a:gd name="T6" fmla="*/ 2 w 10"/>
                <a:gd name="T7" fmla="*/ 6 h 6"/>
                <a:gd name="T8" fmla="*/ 2 w 10"/>
                <a:gd name="T9" fmla="*/ 6 h 6"/>
                <a:gd name="T10" fmla="*/ 5 w 10"/>
                <a:gd name="T11" fmla="*/ 4 h 6"/>
                <a:gd name="T12" fmla="*/ 7 w 10"/>
                <a:gd name="T13" fmla="*/ 4 h 6"/>
                <a:gd name="T14" fmla="*/ 9 w 10"/>
                <a:gd name="T15" fmla="*/ 4 h 6"/>
                <a:gd name="T16" fmla="*/ 10 w 10"/>
                <a:gd name="T17" fmla="*/ 4 h 6"/>
                <a:gd name="T18" fmla="*/ 10 w 10"/>
                <a:gd name="T19" fmla="*/ 2 h 6"/>
                <a:gd name="T20" fmla="*/ 10 w 10"/>
                <a:gd name="T21" fmla="*/ 2 h 6"/>
                <a:gd name="T22" fmla="*/ 10 w 10"/>
                <a:gd name="T23" fmla="*/ 0 h 6"/>
                <a:gd name="T24" fmla="*/ 9 w 10"/>
                <a:gd name="T25" fmla="*/ 0 h 6"/>
                <a:gd name="T26" fmla="*/ 7 w 10"/>
                <a:gd name="T27" fmla="*/ 0 h 6"/>
                <a:gd name="T28" fmla="*/ 3 w 10"/>
                <a:gd name="T29" fmla="*/ 0 h 6"/>
                <a:gd name="T30" fmla="*/ 0 w 10"/>
                <a:gd name="T3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6">
                  <a:moveTo>
                    <a:pt x="0" y="2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5" y="4"/>
                  </a:lnTo>
                  <a:lnTo>
                    <a:pt x="7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120">
              <a:extLst>
                <a:ext uri="{FF2B5EF4-FFF2-40B4-BE49-F238E27FC236}">
                  <a16:creationId xmlns:a16="http://schemas.microsoft.com/office/drawing/2014/main" xmlns="" id="{0C362586-E312-4028-AB0D-12BC4AA53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66863"/>
              <a:ext cx="11113" cy="6350"/>
            </a:xfrm>
            <a:custGeom>
              <a:avLst/>
              <a:gdLst>
                <a:gd name="T0" fmla="*/ 5 w 7"/>
                <a:gd name="T1" fmla="*/ 0 h 4"/>
                <a:gd name="T2" fmla="*/ 1 w 7"/>
                <a:gd name="T3" fmla="*/ 0 h 4"/>
                <a:gd name="T4" fmla="*/ 0 w 7"/>
                <a:gd name="T5" fmla="*/ 0 h 4"/>
                <a:gd name="T6" fmla="*/ 0 w 7"/>
                <a:gd name="T7" fmla="*/ 2 h 4"/>
                <a:gd name="T8" fmla="*/ 0 w 7"/>
                <a:gd name="T9" fmla="*/ 2 h 4"/>
                <a:gd name="T10" fmla="*/ 1 w 7"/>
                <a:gd name="T11" fmla="*/ 4 h 4"/>
                <a:gd name="T12" fmla="*/ 5 w 7"/>
                <a:gd name="T13" fmla="*/ 2 h 4"/>
                <a:gd name="T14" fmla="*/ 7 w 7"/>
                <a:gd name="T15" fmla="*/ 2 h 4"/>
                <a:gd name="T16" fmla="*/ 7 w 7"/>
                <a:gd name="T17" fmla="*/ 0 h 4"/>
                <a:gd name="T18" fmla="*/ 7 w 7"/>
                <a:gd name="T19" fmla="*/ 0 h 4"/>
                <a:gd name="T20" fmla="*/ 5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4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121">
              <a:extLst>
                <a:ext uri="{FF2B5EF4-FFF2-40B4-BE49-F238E27FC236}">
                  <a16:creationId xmlns:a16="http://schemas.microsoft.com/office/drawing/2014/main" xmlns="" id="{B4132127-C197-490C-8EB5-1673744CF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77975"/>
              <a:ext cx="11113" cy="6350"/>
            </a:xfrm>
            <a:custGeom>
              <a:avLst/>
              <a:gdLst>
                <a:gd name="T0" fmla="*/ 5 w 7"/>
                <a:gd name="T1" fmla="*/ 0 h 4"/>
                <a:gd name="T2" fmla="*/ 0 w 7"/>
                <a:gd name="T3" fmla="*/ 0 h 4"/>
                <a:gd name="T4" fmla="*/ 0 w 7"/>
                <a:gd name="T5" fmla="*/ 2 h 4"/>
                <a:gd name="T6" fmla="*/ 0 w 7"/>
                <a:gd name="T7" fmla="*/ 2 h 4"/>
                <a:gd name="T8" fmla="*/ 0 w 7"/>
                <a:gd name="T9" fmla="*/ 4 h 4"/>
                <a:gd name="T10" fmla="*/ 1 w 7"/>
                <a:gd name="T11" fmla="*/ 4 h 4"/>
                <a:gd name="T12" fmla="*/ 5 w 7"/>
                <a:gd name="T13" fmla="*/ 4 h 4"/>
                <a:gd name="T14" fmla="*/ 7 w 7"/>
                <a:gd name="T15" fmla="*/ 4 h 4"/>
                <a:gd name="T16" fmla="*/ 7 w 7"/>
                <a:gd name="T17" fmla="*/ 2 h 4"/>
                <a:gd name="T18" fmla="*/ 5 w 7"/>
                <a:gd name="T19" fmla="*/ 0 h 4"/>
                <a:gd name="T20" fmla="*/ 5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5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7" y="2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122">
              <a:extLst>
                <a:ext uri="{FF2B5EF4-FFF2-40B4-BE49-F238E27FC236}">
                  <a16:creationId xmlns:a16="http://schemas.microsoft.com/office/drawing/2014/main" xmlns="" id="{135780A6-548C-4943-898B-E6FBA50262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1038" y="1481138"/>
              <a:ext cx="152400" cy="230188"/>
            </a:xfrm>
            <a:custGeom>
              <a:avLst/>
              <a:gdLst>
                <a:gd name="T0" fmla="*/ 34 w 96"/>
                <a:gd name="T1" fmla="*/ 7 h 145"/>
                <a:gd name="T2" fmla="*/ 42 w 96"/>
                <a:gd name="T3" fmla="*/ 16 h 145"/>
                <a:gd name="T4" fmla="*/ 44 w 96"/>
                <a:gd name="T5" fmla="*/ 23 h 145"/>
                <a:gd name="T6" fmla="*/ 56 w 96"/>
                <a:gd name="T7" fmla="*/ 33 h 145"/>
                <a:gd name="T8" fmla="*/ 68 w 96"/>
                <a:gd name="T9" fmla="*/ 37 h 145"/>
                <a:gd name="T10" fmla="*/ 82 w 96"/>
                <a:gd name="T11" fmla="*/ 40 h 145"/>
                <a:gd name="T12" fmla="*/ 93 w 96"/>
                <a:gd name="T13" fmla="*/ 49 h 145"/>
                <a:gd name="T14" fmla="*/ 93 w 96"/>
                <a:gd name="T15" fmla="*/ 65 h 145"/>
                <a:gd name="T16" fmla="*/ 79 w 96"/>
                <a:gd name="T17" fmla="*/ 80 h 145"/>
                <a:gd name="T18" fmla="*/ 60 w 96"/>
                <a:gd name="T19" fmla="*/ 93 h 145"/>
                <a:gd name="T20" fmla="*/ 49 w 96"/>
                <a:gd name="T21" fmla="*/ 105 h 145"/>
                <a:gd name="T22" fmla="*/ 32 w 96"/>
                <a:gd name="T23" fmla="*/ 131 h 145"/>
                <a:gd name="T24" fmla="*/ 20 w 96"/>
                <a:gd name="T25" fmla="*/ 140 h 145"/>
                <a:gd name="T26" fmla="*/ 9 w 96"/>
                <a:gd name="T27" fmla="*/ 141 h 145"/>
                <a:gd name="T28" fmla="*/ 6 w 96"/>
                <a:gd name="T29" fmla="*/ 140 h 145"/>
                <a:gd name="T30" fmla="*/ 6 w 96"/>
                <a:gd name="T31" fmla="*/ 131 h 145"/>
                <a:gd name="T32" fmla="*/ 9 w 96"/>
                <a:gd name="T33" fmla="*/ 129 h 145"/>
                <a:gd name="T34" fmla="*/ 35 w 96"/>
                <a:gd name="T35" fmla="*/ 106 h 145"/>
                <a:gd name="T36" fmla="*/ 46 w 96"/>
                <a:gd name="T37" fmla="*/ 89 h 145"/>
                <a:gd name="T38" fmla="*/ 58 w 96"/>
                <a:gd name="T39" fmla="*/ 79 h 145"/>
                <a:gd name="T40" fmla="*/ 65 w 96"/>
                <a:gd name="T41" fmla="*/ 73 h 145"/>
                <a:gd name="T42" fmla="*/ 74 w 96"/>
                <a:gd name="T43" fmla="*/ 70 h 145"/>
                <a:gd name="T44" fmla="*/ 79 w 96"/>
                <a:gd name="T45" fmla="*/ 61 h 145"/>
                <a:gd name="T46" fmla="*/ 81 w 96"/>
                <a:gd name="T47" fmla="*/ 56 h 145"/>
                <a:gd name="T48" fmla="*/ 72 w 96"/>
                <a:gd name="T49" fmla="*/ 45 h 145"/>
                <a:gd name="T50" fmla="*/ 65 w 96"/>
                <a:gd name="T51" fmla="*/ 44 h 145"/>
                <a:gd name="T52" fmla="*/ 35 w 96"/>
                <a:gd name="T53" fmla="*/ 31 h 145"/>
                <a:gd name="T54" fmla="*/ 27 w 96"/>
                <a:gd name="T55" fmla="*/ 19 h 145"/>
                <a:gd name="T56" fmla="*/ 18 w 96"/>
                <a:gd name="T57" fmla="*/ 14 h 145"/>
                <a:gd name="T58" fmla="*/ 16 w 96"/>
                <a:gd name="T59" fmla="*/ 5 h 145"/>
                <a:gd name="T60" fmla="*/ 25 w 96"/>
                <a:gd name="T61" fmla="*/ 2 h 145"/>
                <a:gd name="T62" fmla="*/ 14 w 96"/>
                <a:gd name="T63" fmla="*/ 3 h 145"/>
                <a:gd name="T64" fmla="*/ 13 w 96"/>
                <a:gd name="T65" fmla="*/ 9 h 145"/>
                <a:gd name="T66" fmla="*/ 18 w 96"/>
                <a:gd name="T67" fmla="*/ 17 h 145"/>
                <a:gd name="T68" fmla="*/ 25 w 96"/>
                <a:gd name="T69" fmla="*/ 21 h 145"/>
                <a:gd name="T70" fmla="*/ 32 w 96"/>
                <a:gd name="T71" fmla="*/ 33 h 145"/>
                <a:gd name="T72" fmla="*/ 65 w 96"/>
                <a:gd name="T73" fmla="*/ 47 h 145"/>
                <a:gd name="T74" fmla="*/ 70 w 96"/>
                <a:gd name="T75" fmla="*/ 49 h 145"/>
                <a:gd name="T76" fmla="*/ 77 w 96"/>
                <a:gd name="T77" fmla="*/ 54 h 145"/>
                <a:gd name="T78" fmla="*/ 75 w 96"/>
                <a:gd name="T79" fmla="*/ 61 h 145"/>
                <a:gd name="T80" fmla="*/ 68 w 96"/>
                <a:gd name="T81" fmla="*/ 70 h 145"/>
                <a:gd name="T82" fmla="*/ 63 w 96"/>
                <a:gd name="T83" fmla="*/ 72 h 145"/>
                <a:gd name="T84" fmla="*/ 56 w 96"/>
                <a:gd name="T85" fmla="*/ 75 h 145"/>
                <a:gd name="T86" fmla="*/ 42 w 96"/>
                <a:gd name="T87" fmla="*/ 87 h 145"/>
                <a:gd name="T88" fmla="*/ 34 w 96"/>
                <a:gd name="T89" fmla="*/ 103 h 145"/>
                <a:gd name="T90" fmla="*/ 9 w 96"/>
                <a:gd name="T91" fmla="*/ 126 h 145"/>
                <a:gd name="T92" fmla="*/ 4 w 96"/>
                <a:gd name="T93" fmla="*/ 129 h 145"/>
                <a:gd name="T94" fmla="*/ 2 w 96"/>
                <a:gd name="T95" fmla="*/ 141 h 145"/>
                <a:gd name="T96" fmla="*/ 6 w 96"/>
                <a:gd name="T97" fmla="*/ 145 h 145"/>
                <a:gd name="T98" fmla="*/ 21 w 96"/>
                <a:gd name="T99" fmla="*/ 141 h 145"/>
                <a:gd name="T100" fmla="*/ 35 w 96"/>
                <a:gd name="T101" fmla="*/ 133 h 145"/>
                <a:gd name="T102" fmla="*/ 53 w 96"/>
                <a:gd name="T103" fmla="*/ 106 h 145"/>
                <a:gd name="T104" fmla="*/ 61 w 96"/>
                <a:gd name="T105" fmla="*/ 94 h 145"/>
                <a:gd name="T106" fmla="*/ 79 w 96"/>
                <a:gd name="T107" fmla="*/ 84 h 145"/>
                <a:gd name="T108" fmla="*/ 96 w 96"/>
                <a:gd name="T109" fmla="*/ 65 h 145"/>
                <a:gd name="T110" fmla="*/ 96 w 96"/>
                <a:gd name="T111" fmla="*/ 49 h 145"/>
                <a:gd name="T112" fmla="*/ 88 w 96"/>
                <a:gd name="T113" fmla="*/ 40 h 145"/>
                <a:gd name="T114" fmla="*/ 70 w 96"/>
                <a:gd name="T115" fmla="*/ 33 h 145"/>
                <a:gd name="T116" fmla="*/ 61 w 96"/>
                <a:gd name="T117" fmla="*/ 31 h 145"/>
                <a:gd name="T118" fmla="*/ 48 w 96"/>
                <a:gd name="T119" fmla="*/ 21 h 145"/>
                <a:gd name="T120" fmla="*/ 44 w 96"/>
                <a:gd name="T121" fmla="*/ 16 h 145"/>
                <a:gd name="T122" fmla="*/ 39 w 96"/>
                <a:gd name="T123" fmla="*/ 9 h 145"/>
                <a:gd name="T124" fmla="*/ 27 w 96"/>
                <a:gd name="T12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6" h="145">
                  <a:moveTo>
                    <a:pt x="25" y="2"/>
                  </a:moveTo>
                  <a:lnTo>
                    <a:pt x="30" y="5"/>
                  </a:lnTo>
                  <a:lnTo>
                    <a:pt x="34" y="7"/>
                  </a:lnTo>
                  <a:lnTo>
                    <a:pt x="37" y="10"/>
                  </a:lnTo>
                  <a:lnTo>
                    <a:pt x="41" y="14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4" y="23"/>
                  </a:lnTo>
                  <a:lnTo>
                    <a:pt x="48" y="26"/>
                  </a:lnTo>
                  <a:lnTo>
                    <a:pt x="53" y="30"/>
                  </a:lnTo>
                  <a:lnTo>
                    <a:pt x="56" y="33"/>
                  </a:lnTo>
                  <a:lnTo>
                    <a:pt x="61" y="35"/>
                  </a:lnTo>
                  <a:lnTo>
                    <a:pt x="65" y="35"/>
                  </a:lnTo>
                  <a:lnTo>
                    <a:pt x="68" y="37"/>
                  </a:lnTo>
                  <a:lnTo>
                    <a:pt x="70" y="37"/>
                  </a:lnTo>
                  <a:lnTo>
                    <a:pt x="77" y="37"/>
                  </a:lnTo>
                  <a:lnTo>
                    <a:pt x="82" y="40"/>
                  </a:lnTo>
                  <a:lnTo>
                    <a:pt x="88" y="44"/>
                  </a:lnTo>
                  <a:lnTo>
                    <a:pt x="91" y="45"/>
                  </a:lnTo>
                  <a:lnTo>
                    <a:pt x="93" y="49"/>
                  </a:lnTo>
                  <a:lnTo>
                    <a:pt x="93" y="51"/>
                  </a:lnTo>
                  <a:lnTo>
                    <a:pt x="95" y="52"/>
                  </a:lnTo>
                  <a:lnTo>
                    <a:pt x="93" y="65"/>
                  </a:lnTo>
                  <a:lnTo>
                    <a:pt x="89" y="72"/>
                  </a:lnTo>
                  <a:lnTo>
                    <a:pt x="84" y="79"/>
                  </a:lnTo>
                  <a:lnTo>
                    <a:pt x="79" y="80"/>
                  </a:lnTo>
                  <a:lnTo>
                    <a:pt x="75" y="82"/>
                  </a:lnTo>
                  <a:lnTo>
                    <a:pt x="67" y="87"/>
                  </a:lnTo>
                  <a:lnTo>
                    <a:pt x="60" y="93"/>
                  </a:lnTo>
                  <a:lnTo>
                    <a:pt x="54" y="98"/>
                  </a:lnTo>
                  <a:lnTo>
                    <a:pt x="51" y="101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1" y="120"/>
                  </a:lnTo>
                  <a:lnTo>
                    <a:pt x="32" y="131"/>
                  </a:lnTo>
                  <a:lnTo>
                    <a:pt x="27" y="136"/>
                  </a:lnTo>
                  <a:lnTo>
                    <a:pt x="23" y="138"/>
                  </a:lnTo>
                  <a:lnTo>
                    <a:pt x="20" y="140"/>
                  </a:lnTo>
                  <a:lnTo>
                    <a:pt x="16" y="141"/>
                  </a:lnTo>
                  <a:lnTo>
                    <a:pt x="11" y="143"/>
                  </a:lnTo>
                  <a:lnTo>
                    <a:pt x="9" y="141"/>
                  </a:lnTo>
                  <a:lnTo>
                    <a:pt x="7" y="141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4" y="136"/>
                  </a:lnTo>
                  <a:lnTo>
                    <a:pt x="4" y="134"/>
                  </a:lnTo>
                  <a:lnTo>
                    <a:pt x="6" y="131"/>
                  </a:lnTo>
                  <a:lnTo>
                    <a:pt x="7" y="131"/>
                  </a:lnTo>
                  <a:lnTo>
                    <a:pt x="9" y="129"/>
                  </a:lnTo>
                  <a:lnTo>
                    <a:pt x="9" y="129"/>
                  </a:lnTo>
                  <a:lnTo>
                    <a:pt x="20" y="124"/>
                  </a:lnTo>
                  <a:lnTo>
                    <a:pt x="28" y="115"/>
                  </a:lnTo>
                  <a:lnTo>
                    <a:pt x="35" y="106"/>
                  </a:lnTo>
                  <a:lnTo>
                    <a:pt x="41" y="98"/>
                  </a:lnTo>
                  <a:lnTo>
                    <a:pt x="42" y="96"/>
                  </a:lnTo>
                  <a:lnTo>
                    <a:pt x="46" y="89"/>
                  </a:lnTo>
                  <a:lnTo>
                    <a:pt x="49" y="86"/>
                  </a:lnTo>
                  <a:lnTo>
                    <a:pt x="54" y="80"/>
                  </a:lnTo>
                  <a:lnTo>
                    <a:pt x="58" y="79"/>
                  </a:lnTo>
                  <a:lnTo>
                    <a:pt x="61" y="75"/>
                  </a:lnTo>
                  <a:lnTo>
                    <a:pt x="63" y="75"/>
                  </a:lnTo>
                  <a:lnTo>
                    <a:pt x="65" y="73"/>
                  </a:lnTo>
                  <a:lnTo>
                    <a:pt x="65" y="73"/>
                  </a:lnTo>
                  <a:lnTo>
                    <a:pt x="68" y="73"/>
                  </a:lnTo>
                  <a:lnTo>
                    <a:pt x="74" y="70"/>
                  </a:lnTo>
                  <a:lnTo>
                    <a:pt x="75" y="68"/>
                  </a:lnTo>
                  <a:lnTo>
                    <a:pt x="77" y="65"/>
                  </a:lnTo>
                  <a:lnTo>
                    <a:pt x="79" y="61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1" y="56"/>
                  </a:lnTo>
                  <a:lnTo>
                    <a:pt x="79" y="51"/>
                  </a:lnTo>
                  <a:lnTo>
                    <a:pt x="75" y="47"/>
                  </a:lnTo>
                  <a:lnTo>
                    <a:pt x="72" y="45"/>
                  </a:lnTo>
                  <a:lnTo>
                    <a:pt x="68" y="44"/>
                  </a:lnTo>
                  <a:lnTo>
                    <a:pt x="67" y="44"/>
                  </a:lnTo>
                  <a:lnTo>
                    <a:pt x="65" y="44"/>
                  </a:lnTo>
                  <a:lnTo>
                    <a:pt x="51" y="40"/>
                  </a:lnTo>
                  <a:lnTo>
                    <a:pt x="41" y="37"/>
                  </a:lnTo>
                  <a:lnTo>
                    <a:pt x="35" y="31"/>
                  </a:lnTo>
                  <a:lnTo>
                    <a:pt x="34" y="28"/>
                  </a:lnTo>
                  <a:lnTo>
                    <a:pt x="30" y="23"/>
                  </a:lnTo>
                  <a:lnTo>
                    <a:pt x="27" y="19"/>
                  </a:lnTo>
                  <a:lnTo>
                    <a:pt x="25" y="17"/>
                  </a:lnTo>
                  <a:lnTo>
                    <a:pt x="23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21" y="2"/>
                  </a:lnTo>
                  <a:lnTo>
                    <a:pt x="25" y="2"/>
                  </a:lnTo>
                  <a:close/>
                  <a:moveTo>
                    <a:pt x="14" y="2"/>
                  </a:move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14" y="14"/>
                  </a:lnTo>
                  <a:lnTo>
                    <a:pt x="18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21"/>
                  </a:lnTo>
                  <a:lnTo>
                    <a:pt x="27" y="24"/>
                  </a:lnTo>
                  <a:lnTo>
                    <a:pt x="30" y="30"/>
                  </a:lnTo>
                  <a:lnTo>
                    <a:pt x="32" y="33"/>
                  </a:lnTo>
                  <a:lnTo>
                    <a:pt x="39" y="38"/>
                  </a:lnTo>
                  <a:lnTo>
                    <a:pt x="49" y="44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8" y="47"/>
                  </a:lnTo>
                  <a:lnTo>
                    <a:pt x="70" y="49"/>
                  </a:lnTo>
                  <a:lnTo>
                    <a:pt x="74" y="51"/>
                  </a:lnTo>
                  <a:lnTo>
                    <a:pt x="75" y="52"/>
                  </a:lnTo>
                  <a:lnTo>
                    <a:pt x="77" y="54"/>
                  </a:lnTo>
                  <a:lnTo>
                    <a:pt x="77" y="58"/>
                  </a:lnTo>
                  <a:lnTo>
                    <a:pt x="75" y="59"/>
                  </a:lnTo>
                  <a:lnTo>
                    <a:pt x="75" y="61"/>
                  </a:lnTo>
                  <a:lnTo>
                    <a:pt x="74" y="65"/>
                  </a:lnTo>
                  <a:lnTo>
                    <a:pt x="72" y="66"/>
                  </a:lnTo>
                  <a:lnTo>
                    <a:pt x="68" y="70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3" y="72"/>
                  </a:lnTo>
                  <a:lnTo>
                    <a:pt x="60" y="73"/>
                  </a:lnTo>
                  <a:lnTo>
                    <a:pt x="56" y="75"/>
                  </a:lnTo>
                  <a:lnTo>
                    <a:pt x="51" y="79"/>
                  </a:lnTo>
                  <a:lnTo>
                    <a:pt x="48" y="82"/>
                  </a:lnTo>
                  <a:lnTo>
                    <a:pt x="42" y="87"/>
                  </a:lnTo>
                  <a:lnTo>
                    <a:pt x="39" y="94"/>
                  </a:lnTo>
                  <a:lnTo>
                    <a:pt x="37" y="96"/>
                  </a:lnTo>
                  <a:lnTo>
                    <a:pt x="34" y="103"/>
                  </a:lnTo>
                  <a:lnTo>
                    <a:pt x="27" y="113"/>
                  </a:lnTo>
                  <a:lnTo>
                    <a:pt x="18" y="120"/>
                  </a:lnTo>
                  <a:lnTo>
                    <a:pt x="9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4" y="129"/>
                  </a:lnTo>
                  <a:lnTo>
                    <a:pt x="2" y="133"/>
                  </a:lnTo>
                  <a:lnTo>
                    <a:pt x="0" y="136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4" y="143"/>
                  </a:lnTo>
                  <a:lnTo>
                    <a:pt x="6" y="145"/>
                  </a:lnTo>
                  <a:lnTo>
                    <a:pt x="9" y="145"/>
                  </a:lnTo>
                  <a:lnTo>
                    <a:pt x="16" y="145"/>
                  </a:lnTo>
                  <a:lnTo>
                    <a:pt x="21" y="141"/>
                  </a:lnTo>
                  <a:lnTo>
                    <a:pt x="25" y="140"/>
                  </a:lnTo>
                  <a:lnTo>
                    <a:pt x="28" y="138"/>
                  </a:lnTo>
                  <a:lnTo>
                    <a:pt x="35" y="133"/>
                  </a:lnTo>
                  <a:lnTo>
                    <a:pt x="44" y="122"/>
                  </a:lnTo>
                  <a:lnTo>
                    <a:pt x="53" y="106"/>
                  </a:lnTo>
                  <a:lnTo>
                    <a:pt x="53" y="106"/>
                  </a:lnTo>
                  <a:lnTo>
                    <a:pt x="54" y="103"/>
                  </a:lnTo>
                  <a:lnTo>
                    <a:pt x="56" y="99"/>
                  </a:lnTo>
                  <a:lnTo>
                    <a:pt x="61" y="94"/>
                  </a:lnTo>
                  <a:lnTo>
                    <a:pt x="68" y="91"/>
                  </a:lnTo>
                  <a:lnTo>
                    <a:pt x="77" y="86"/>
                  </a:lnTo>
                  <a:lnTo>
                    <a:pt x="79" y="84"/>
                  </a:lnTo>
                  <a:lnTo>
                    <a:pt x="86" y="80"/>
                  </a:lnTo>
                  <a:lnTo>
                    <a:pt x="91" y="73"/>
                  </a:lnTo>
                  <a:lnTo>
                    <a:pt x="96" y="65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49"/>
                  </a:lnTo>
                  <a:lnTo>
                    <a:pt x="95" y="45"/>
                  </a:lnTo>
                  <a:lnTo>
                    <a:pt x="91" y="42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7" y="35"/>
                  </a:lnTo>
                  <a:lnTo>
                    <a:pt x="70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1" y="31"/>
                  </a:lnTo>
                  <a:lnTo>
                    <a:pt x="56" y="28"/>
                  </a:lnTo>
                  <a:lnTo>
                    <a:pt x="51" y="26"/>
                  </a:lnTo>
                  <a:lnTo>
                    <a:pt x="48" y="21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2"/>
                  </a:lnTo>
                  <a:lnTo>
                    <a:pt x="39" y="9"/>
                  </a:lnTo>
                  <a:lnTo>
                    <a:pt x="35" y="5"/>
                  </a:lnTo>
                  <a:lnTo>
                    <a:pt x="32" y="2"/>
                  </a:lnTo>
                  <a:lnTo>
                    <a:pt x="27" y="0"/>
                  </a:lnTo>
                  <a:lnTo>
                    <a:pt x="20" y="0"/>
                  </a:lnTo>
                  <a:lnTo>
                    <a:pt x="14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123">
              <a:extLst>
                <a:ext uri="{FF2B5EF4-FFF2-40B4-BE49-F238E27FC236}">
                  <a16:creationId xmlns:a16="http://schemas.microsoft.com/office/drawing/2014/main" xmlns="" id="{B86375FF-8861-4665-80D6-D78B7A13F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388" y="1484313"/>
              <a:ext cx="134938" cy="223838"/>
            </a:xfrm>
            <a:custGeom>
              <a:avLst/>
              <a:gdLst>
                <a:gd name="T0" fmla="*/ 10 w 85"/>
                <a:gd name="T1" fmla="*/ 1 h 141"/>
                <a:gd name="T2" fmla="*/ 12 w 85"/>
                <a:gd name="T3" fmla="*/ 3 h 141"/>
                <a:gd name="T4" fmla="*/ 17 w 85"/>
                <a:gd name="T5" fmla="*/ 7 h 141"/>
                <a:gd name="T6" fmla="*/ 26 w 85"/>
                <a:gd name="T7" fmla="*/ 14 h 141"/>
                <a:gd name="T8" fmla="*/ 33 w 85"/>
                <a:gd name="T9" fmla="*/ 24 h 141"/>
                <a:gd name="T10" fmla="*/ 40 w 85"/>
                <a:gd name="T11" fmla="*/ 31 h 141"/>
                <a:gd name="T12" fmla="*/ 64 w 85"/>
                <a:gd name="T13" fmla="*/ 40 h 141"/>
                <a:gd name="T14" fmla="*/ 66 w 85"/>
                <a:gd name="T15" fmla="*/ 40 h 141"/>
                <a:gd name="T16" fmla="*/ 73 w 85"/>
                <a:gd name="T17" fmla="*/ 42 h 141"/>
                <a:gd name="T18" fmla="*/ 80 w 85"/>
                <a:gd name="T19" fmla="*/ 47 h 141"/>
                <a:gd name="T20" fmla="*/ 82 w 85"/>
                <a:gd name="T21" fmla="*/ 56 h 141"/>
                <a:gd name="T22" fmla="*/ 82 w 85"/>
                <a:gd name="T23" fmla="*/ 57 h 141"/>
                <a:gd name="T24" fmla="*/ 80 w 85"/>
                <a:gd name="T25" fmla="*/ 63 h 141"/>
                <a:gd name="T26" fmla="*/ 75 w 85"/>
                <a:gd name="T27" fmla="*/ 70 h 141"/>
                <a:gd name="T28" fmla="*/ 66 w 85"/>
                <a:gd name="T29" fmla="*/ 75 h 141"/>
                <a:gd name="T30" fmla="*/ 54 w 85"/>
                <a:gd name="T31" fmla="*/ 82 h 141"/>
                <a:gd name="T32" fmla="*/ 38 w 85"/>
                <a:gd name="T33" fmla="*/ 103 h 141"/>
                <a:gd name="T34" fmla="*/ 30 w 85"/>
                <a:gd name="T35" fmla="*/ 115 h 141"/>
                <a:gd name="T36" fmla="*/ 12 w 85"/>
                <a:gd name="T37" fmla="*/ 134 h 141"/>
                <a:gd name="T38" fmla="*/ 2 w 85"/>
                <a:gd name="T39" fmla="*/ 139 h 141"/>
                <a:gd name="T40" fmla="*/ 2 w 85"/>
                <a:gd name="T41" fmla="*/ 141 h 141"/>
                <a:gd name="T42" fmla="*/ 3 w 85"/>
                <a:gd name="T43" fmla="*/ 141 h 141"/>
                <a:gd name="T44" fmla="*/ 23 w 85"/>
                <a:gd name="T45" fmla="*/ 127 h 141"/>
                <a:gd name="T46" fmla="*/ 38 w 85"/>
                <a:gd name="T47" fmla="*/ 108 h 141"/>
                <a:gd name="T48" fmla="*/ 40 w 85"/>
                <a:gd name="T49" fmla="*/ 104 h 141"/>
                <a:gd name="T50" fmla="*/ 44 w 85"/>
                <a:gd name="T51" fmla="*/ 97 h 141"/>
                <a:gd name="T52" fmla="*/ 50 w 85"/>
                <a:gd name="T53" fmla="*/ 89 h 141"/>
                <a:gd name="T54" fmla="*/ 59 w 85"/>
                <a:gd name="T55" fmla="*/ 82 h 141"/>
                <a:gd name="T56" fmla="*/ 66 w 85"/>
                <a:gd name="T57" fmla="*/ 78 h 141"/>
                <a:gd name="T58" fmla="*/ 73 w 85"/>
                <a:gd name="T59" fmla="*/ 75 h 141"/>
                <a:gd name="T60" fmla="*/ 82 w 85"/>
                <a:gd name="T61" fmla="*/ 68 h 141"/>
                <a:gd name="T62" fmla="*/ 85 w 85"/>
                <a:gd name="T63" fmla="*/ 59 h 141"/>
                <a:gd name="T64" fmla="*/ 85 w 85"/>
                <a:gd name="T65" fmla="*/ 56 h 141"/>
                <a:gd name="T66" fmla="*/ 84 w 85"/>
                <a:gd name="T67" fmla="*/ 47 h 141"/>
                <a:gd name="T68" fmla="*/ 77 w 85"/>
                <a:gd name="T69" fmla="*/ 40 h 141"/>
                <a:gd name="T70" fmla="*/ 70 w 85"/>
                <a:gd name="T71" fmla="*/ 36 h 141"/>
                <a:gd name="T72" fmla="*/ 64 w 85"/>
                <a:gd name="T73" fmla="*/ 36 h 141"/>
                <a:gd name="T74" fmla="*/ 50 w 85"/>
                <a:gd name="T75" fmla="*/ 33 h 141"/>
                <a:gd name="T76" fmla="*/ 37 w 85"/>
                <a:gd name="T77" fmla="*/ 24 h 141"/>
                <a:gd name="T78" fmla="*/ 33 w 85"/>
                <a:gd name="T79" fmla="*/ 17 h 141"/>
                <a:gd name="T80" fmla="*/ 24 w 85"/>
                <a:gd name="T81" fmla="*/ 7 h 141"/>
                <a:gd name="T82" fmla="*/ 17 w 85"/>
                <a:gd name="T83" fmla="*/ 1 h 141"/>
                <a:gd name="T84" fmla="*/ 14 w 85"/>
                <a:gd name="T85" fmla="*/ 0 h 141"/>
                <a:gd name="T86" fmla="*/ 10 w 85"/>
                <a:gd name="T8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5" h="141">
                  <a:moveTo>
                    <a:pt x="10" y="0"/>
                  </a:moveTo>
                  <a:lnTo>
                    <a:pt x="10" y="1"/>
                  </a:lnTo>
                  <a:lnTo>
                    <a:pt x="12" y="1"/>
                  </a:lnTo>
                  <a:lnTo>
                    <a:pt x="12" y="3"/>
                  </a:lnTo>
                  <a:lnTo>
                    <a:pt x="16" y="5"/>
                  </a:lnTo>
                  <a:lnTo>
                    <a:pt x="17" y="7"/>
                  </a:lnTo>
                  <a:lnTo>
                    <a:pt x="23" y="10"/>
                  </a:lnTo>
                  <a:lnTo>
                    <a:pt x="26" y="14"/>
                  </a:lnTo>
                  <a:lnTo>
                    <a:pt x="30" y="19"/>
                  </a:lnTo>
                  <a:lnTo>
                    <a:pt x="33" y="24"/>
                  </a:lnTo>
                  <a:lnTo>
                    <a:pt x="35" y="26"/>
                  </a:lnTo>
                  <a:lnTo>
                    <a:pt x="40" y="31"/>
                  </a:lnTo>
                  <a:lnTo>
                    <a:pt x="49" y="36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6" y="40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7"/>
                  </a:lnTo>
                  <a:lnTo>
                    <a:pt x="82" y="50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2" y="57"/>
                  </a:lnTo>
                  <a:lnTo>
                    <a:pt x="82" y="59"/>
                  </a:lnTo>
                  <a:lnTo>
                    <a:pt x="80" y="63"/>
                  </a:lnTo>
                  <a:lnTo>
                    <a:pt x="78" y="66"/>
                  </a:lnTo>
                  <a:lnTo>
                    <a:pt x="75" y="70"/>
                  </a:lnTo>
                  <a:lnTo>
                    <a:pt x="71" y="73"/>
                  </a:lnTo>
                  <a:lnTo>
                    <a:pt x="66" y="75"/>
                  </a:lnTo>
                  <a:lnTo>
                    <a:pt x="61" y="77"/>
                  </a:lnTo>
                  <a:lnTo>
                    <a:pt x="54" y="82"/>
                  </a:lnTo>
                  <a:lnTo>
                    <a:pt x="44" y="91"/>
                  </a:lnTo>
                  <a:lnTo>
                    <a:pt x="38" y="103"/>
                  </a:lnTo>
                  <a:lnTo>
                    <a:pt x="35" y="106"/>
                  </a:lnTo>
                  <a:lnTo>
                    <a:pt x="30" y="115"/>
                  </a:lnTo>
                  <a:lnTo>
                    <a:pt x="21" y="124"/>
                  </a:lnTo>
                  <a:lnTo>
                    <a:pt x="12" y="134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0" y="139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1"/>
                  </a:lnTo>
                  <a:lnTo>
                    <a:pt x="12" y="136"/>
                  </a:lnTo>
                  <a:lnTo>
                    <a:pt x="23" y="127"/>
                  </a:lnTo>
                  <a:lnTo>
                    <a:pt x="31" y="117"/>
                  </a:lnTo>
                  <a:lnTo>
                    <a:pt x="38" y="108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4" y="97"/>
                  </a:lnTo>
                  <a:lnTo>
                    <a:pt x="47" y="92"/>
                  </a:lnTo>
                  <a:lnTo>
                    <a:pt x="50" y="89"/>
                  </a:lnTo>
                  <a:lnTo>
                    <a:pt x="56" y="85"/>
                  </a:lnTo>
                  <a:lnTo>
                    <a:pt x="59" y="82"/>
                  </a:lnTo>
                  <a:lnTo>
                    <a:pt x="63" y="80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73" y="75"/>
                  </a:lnTo>
                  <a:lnTo>
                    <a:pt x="78" y="71"/>
                  </a:lnTo>
                  <a:lnTo>
                    <a:pt x="82" y="68"/>
                  </a:lnTo>
                  <a:lnTo>
                    <a:pt x="84" y="63"/>
                  </a:lnTo>
                  <a:lnTo>
                    <a:pt x="85" y="59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0"/>
                  </a:lnTo>
                  <a:lnTo>
                    <a:pt x="84" y="47"/>
                  </a:lnTo>
                  <a:lnTo>
                    <a:pt x="80" y="42"/>
                  </a:lnTo>
                  <a:lnTo>
                    <a:pt x="77" y="40"/>
                  </a:lnTo>
                  <a:lnTo>
                    <a:pt x="73" y="38"/>
                  </a:lnTo>
                  <a:lnTo>
                    <a:pt x="70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0" y="33"/>
                  </a:lnTo>
                  <a:lnTo>
                    <a:pt x="42" y="28"/>
                  </a:lnTo>
                  <a:lnTo>
                    <a:pt x="37" y="24"/>
                  </a:lnTo>
                  <a:lnTo>
                    <a:pt x="35" y="22"/>
                  </a:lnTo>
                  <a:lnTo>
                    <a:pt x="33" y="17"/>
                  </a:lnTo>
                  <a:lnTo>
                    <a:pt x="28" y="12"/>
                  </a:lnTo>
                  <a:lnTo>
                    <a:pt x="24" y="7"/>
                  </a:lnTo>
                  <a:lnTo>
                    <a:pt x="21" y="5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124">
              <a:extLst>
                <a:ext uri="{FF2B5EF4-FFF2-40B4-BE49-F238E27FC236}">
                  <a16:creationId xmlns:a16="http://schemas.microsoft.com/office/drawing/2014/main" xmlns="" id="{81535D0B-3CB1-42B0-BDF3-4CF7063F0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501" y="1539875"/>
              <a:ext cx="77788" cy="71438"/>
            </a:xfrm>
            <a:custGeom>
              <a:avLst/>
              <a:gdLst>
                <a:gd name="T0" fmla="*/ 30 w 49"/>
                <a:gd name="T1" fmla="*/ 1 h 45"/>
                <a:gd name="T2" fmla="*/ 33 w 49"/>
                <a:gd name="T3" fmla="*/ 10 h 45"/>
                <a:gd name="T4" fmla="*/ 33 w 49"/>
                <a:gd name="T5" fmla="*/ 22 h 45"/>
                <a:gd name="T6" fmla="*/ 28 w 49"/>
                <a:gd name="T7" fmla="*/ 29 h 45"/>
                <a:gd name="T8" fmla="*/ 24 w 49"/>
                <a:gd name="T9" fmla="*/ 31 h 45"/>
                <a:gd name="T10" fmla="*/ 17 w 49"/>
                <a:gd name="T11" fmla="*/ 28 h 45"/>
                <a:gd name="T12" fmla="*/ 16 w 49"/>
                <a:gd name="T13" fmla="*/ 24 h 45"/>
                <a:gd name="T14" fmla="*/ 16 w 49"/>
                <a:gd name="T15" fmla="*/ 21 h 45"/>
                <a:gd name="T16" fmla="*/ 17 w 49"/>
                <a:gd name="T17" fmla="*/ 22 h 45"/>
                <a:gd name="T18" fmla="*/ 21 w 49"/>
                <a:gd name="T19" fmla="*/ 24 h 45"/>
                <a:gd name="T20" fmla="*/ 26 w 49"/>
                <a:gd name="T21" fmla="*/ 24 h 45"/>
                <a:gd name="T22" fmla="*/ 30 w 49"/>
                <a:gd name="T23" fmla="*/ 21 h 45"/>
                <a:gd name="T24" fmla="*/ 30 w 49"/>
                <a:gd name="T25" fmla="*/ 14 h 45"/>
                <a:gd name="T26" fmla="*/ 28 w 49"/>
                <a:gd name="T27" fmla="*/ 8 h 45"/>
                <a:gd name="T28" fmla="*/ 19 w 49"/>
                <a:gd name="T29" fmla="*/ 5 h 45"/>
                <a:gd name="T30" fmla="*/ 12 w 49"/>
                <a:gd name="T31" fmla="*/ 5 h 45"/>
                <a:gd name="T32" fmla="*/ 10 w 49"/>
                <a:gd name="T33" fmla="*/ 7 h 45"/>
                <a:gd name="T34" fmla="*/ 0 w 49"/>
                <a:gd name="T35" fmla="*/ 24 h 45"/>
                <a:gd name="T36" fmla="*/ 3 w 49"/>
                <a:gd name="T37" fmla="*/ 35 h 45"/>
                <a:gd name="T38" fmla="*/ 19 w 49"/>
                <a:gd name="T39" fmla="*/ 45 h 45"/>
                <a:gd name="T40" fmla="*/ 33 w 49"/>
                <a:gd name="T41" fmla="*/ 43 h 45"/>
                <a:gd name="T42" fmla="*/ 43 w 49"/>
                <a:gd name="T43" fmla="*/ 36 h 45"/>
                <a:gd name="T44" fmla="*/ 49 w 49"/>
                <a:gd name="T45" fmla="*/ 19 h 45"/>
                <a:gd name="T46" fmla="*/ 49 w 49"/>
                <a:gd name="T47" fmla="*/ 8 h 45"/>
                <a:gd name="T48" fmla="*/ 47 w 49"/>
                <a:gd name="T49" fmla="*/ 7 h 45"/>
                <a:gd name="T50" fmla="*/ 45 w 49"/>
                <a:gd name="T51" fmla="*/ 8 h 45"/>
                <a:gd name="T52" fmla="*/ 45 w 49"/>
                <a:gd name="T53" fmla="*/ 22 h 45"/>
                <a:gd name="T54" fmla="*/ 35 w 49"/>
                <a:gd name="T55" fmla="*/ 40 h 45"/>
                <a:gd name="T56" fmla="*/ 24 w 49"/>
                <a:gd name="T57" fmla="*/ 42 h 45"/>
                <a:gd name="T58" fmla="*/ 7 w 49"/>
                <a:gd name="T59" fmla="*/ 33 h 45"/>
                <a:gd name="T60" fmla="*/ 5 w 49"/>
                <a:gd name="T61" fmla="*/ 29 h 45"/>
                <a:gd name="T62" fmla="*/ 3 w 49"/>
                <a:gd name="T63" fmla="*/ 22 h 45"/>
                <a:gd name="T64" fmla="*/ 7 w 49"/>
                <a:gd name="T65" fmla="*/ 14 h 45"/>
                <a:gd name="T66" fmla="*/ 12 w 49"/>
                <a:gd name="T67" fmla="*/ 8 h 45"/>
                <a:gd name="T68" fmla="*/ 19 w 49"/>
                <a:gd name="T69" fmla="*/ 7 h 45"/>
                <a:gd name="T70" fmla="*/ 24 w 49"/>
                <a:gd name="T71" fmla="*/ 10 h 45"/>
                <a:gd name="T72" fmla="*/ 28 w 49"/>
                <a:gd name="T73" fmla="*/ 15 h 45"/>
                <a:gd name="T74" fmla="*/ 26 w 49"/>
                <a:gd name="T75" fmla="*/ 21 h 45"/>
                <a:gd name="T76" fmla="*/ 23 w 49"/>
                <a:gd name="T77" fmla="*/ 22 h 45"/>
                <a:gd name="T78" fmla="*/ 21 w 49"/>
                <a:gd name="T79" fmla="*/ 21 h 45"/>
                <a:gd name="T80" fmla="*/ 17 w 49"/>
                <a:gd name="T81" fmla="*/ 17 h 45"/>
                <a:gd name="T82" fmla="*/ 14 w 49"/>
                <a:gd name="T83" fmla="*/ 19 h 45"/>
                <a:gd name="T84" fmla="*/ 12 w 49"/>
                <a:gd name="T85" fmla="*/ 22 h 45"/>
                <a:gd name="T86" fmla="*/ 16 w 49"/>
                <a:gd name="T87" fmla="*/ 29 h 45"/>
                <a:gd name="T88" fmla="*/ 21 w 49"/>
                <a:gd name="T89" fmla="*/ 33 h 45"/>
                <a:gd name="T90" fmla="*/ 24 w 49"/>
                <a:gd name="T91" fmla="*/ 33 h 45"/>
                <a:gd name="T92" fmla="*/ 30 w 49"/>
                <a:gd name="T93" fmla="*/ 31 h 45"/>
                <a:gd name="T94" fmla="*/ 35 w 49"/>
                <a:gd name="T95" fmla="*/ 24 h 45"/>
                <a:gd name="T96" fmla="*/ 35 w 49"/>
                <a:gd name="T97" fmla="*/ 10 h 45"/>
                <a:gd name="T98" fmla="*/ 31 w 49"/>
                <a:gd name="T9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" h="45">
                  <a:moveTo>
                    <a:pt x="31" y="0"/>
                  </a:moveTo>
                  <a:lnTo>
                    <a:pt x="30" y="1"/>
                  </a:lnTo>
                  <a:lnTo>
                    <a:pt x="30" y="1"/>
                  </a:lnTo>
                  <a:lnTo>
                    <a:pt x="33" y="10"/>
                  </a:lnTo>
                  <a:lnTo>
                    <a:pt x="33" y="17"/>
                  </a:lnTo>
                  <a:lnTo>
                    <a:pt x="33" y="22"/>
                  </a:lnTo>
                  <a:lnTo>
                    <a:pt x="31" y="28"/>
                  </a:lnTo>
                  <a:lnTo>
                    <a:pt x="28" y="29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1" y="29"/>
                  </a:lnTo>
                  <a:lnTo>
                    <a:pt x="17" y="28"/>
                  </a:lnTo>
                  <a:lnTo>
                    <a:pt x="17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2"/>
                  </a:lnTo>
                  <a:lnTo>
                    <a:pt x="19" y="22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6" y="24"/>
                  </a:lnTo>
                  <a:lnTo>
                    <a:pt x="28" y="22"/>
                  </a:lnTo>
                  <a:lnTo>
                    <a:pt x="30" y="21"/>
                  </a:lnTo>
                  <a:lnTo>
                    <a:pt x="30" y="17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28" y="8"/>
                  </a:lnTo>
                  <a:lnTo>
                    <a:pt x="23" y="5"/>
                  </a:lnTo>
                  <a:lnTo>
                    <a:pt x="19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2" y="15"/>
                  </a:lnTo>
                  <a:lnTo>
                    <a:pt x="0" y="24"/>
                  </a:lnTo>
                  <a:lnTo>
                    <a:pt x="3" y="31"/>
                  </a:lnTo>
                  <a:lnTo>
                    <a:pt x="3" y="35"/>
                  </a:lnTo>
                  <a:lnTo>
                    <a:pt x="12" y="42"/>
                  </a:lnTo>
                  <a:lnTo>
                    <a:pt x="19" y="45"/>
                  </a:lnTo>
                  <a:lnTo>
                    <a:pt x="28" y="45"/>
                  </a:lnTo>
                  <a:lnTo>
                    <a:pt x="33" y="43"/>
                  </a:lnTo>
                  <a:lnTo>
                    <a:pt x="37" y="43"/>
                  </a:lnTo>
                  <a:lnTo>
                    <a:pt x="43" y="36"/>
                  </a:lnTo>
                  <a:lnTo>
                    <a:pt x="49" y="28"/>
                  </a:lnTo>
                  <a:lnTo>
                    <a:pt x="49" y="19"/>
                  </a:lnTo>
                  <a:lnTo>
                    <a:pt x="49" y="10"/>
                  </a:lnTo>
                  <a:lnTo>
                    <a:pt x="49" y="8"/>
                  </a:lnTo>
                  <a:lnTo>
                    <a:pt x="49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5" y="8"/>
                  </a:lnTo>
                  <a:lnTo>
                    <a:pt x="47" y="12"/>
                  </a:lnTo>
                  <a:lnTo>
                    <a:pt x="45" y="22"/>
                  </a:lnTo>
                  <a:lnTo>
                    <a:pt x="43" y="33"/>
                  </a:lnTo>
                  <a:lnTo>
                    <a:pt x="35" y="40"/>
                  </a:lnTo>
                  <a:lnTo>
                    <a:pt x="31" y="42"/>
                  </a:lnTo>
                  <a:lnTo>
                    <a:pt x="24" y="42"/>
                  </a:lnTo>
                  <a:lnTo>
                    <a:pt x="14" y="42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6"/>
                  </a:lnTo>
                  <a:lnTo>
                    <a:pt x="3" y="22"/>
                  </a:lnTo>
                  <a:lnTo>
                    <a:pt x="3" y="17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6" y="7"/>
                  </a:lnTo>
                  <a:lnTo>
                    <a:pt x="19" y="7"/>
                  </a:lnTo>
                  <a:lnTo>
                    <a:pt x="23" y="8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8" y="15"/>
                  </a:lnTo>
                  <a:lnTo>
                    <a:pt x="28" y="19"/>
                  </a:lnTo>
                  <a:lnTo>
                    <a:pt x="26" y="21"/>
                  </a:lnTo>
                  <a:lnTo>
                    <a:pt x="24" y="22"/>
                  </a:lnTo>
                  <a:lnTo>
                    <a:pt x="23" y="22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19" y="19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4" y="19"/>
                  </a:lnTo>
                  <a:lnTo>
                    <a:pt x="14" y="21"/>
                  </a:lnTo>
                  <a:lnTo>
                    <a:pt x="12" y="22"/>
                  </a:lnTo>
                  <a:lnTo>
                    <a:pt x="14" y="26"/>
                  </a:lnTo>
                  <a:lnTo>
                    <a:pt x="16" y="29"/>
                  </a:lnTo>
                  <a:lnTo>
                    <a:pt x="17" y="31"/>
                  </a:lnTo>
                  <a:lnTo>
                    <a:pt x="21" y="33"/>
                  </a:lnTo>
                  <a:lnTo>
                    <a:pt x="24" y="35"/>
                  </a:lnTo>
                  <a:lnTo>
                    <a:pt x="24" y="33"/>
                  </a:lnTo>
                  <a:lnTo>
                    <a:pt x="28" y="33"/>
                  </a:lnTo>
                  <a:lnTo>
                    <a:pt x="30" y="31"/>
                  </a:lnTo>
                  <a:lnTo>
                    <a:pt x="33" y="29"/>
                  </a:lnTo>
                  <a:lnTo>
                    <a:pt x="35" y="24"/>
                  </a:lnTo>
                  <a:lnTo>
                    <a:pt x="37" y="17"/>
                  </a:lnTo>
                  <a:lnTo>
                    <a:pt x="35" y="10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125">
              <a:extLst>
                <a:ext uri="{FF2B5EF4-FFF2-40B4-BE49-F238E27FC236}">
                  <a16:creationId xmlns:a16="http://schemas.microsoft.com/office/drawing/2014/main" xmlns="" id="{4F82BB38-31CF-4287-8A80-BB35F6ED9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3" y="1547813"/>
              <a:ext cx="55563" cy="55563"/>
            </a:xfrm>
            <a:custGeom>
              <a:avLst/>
              <a:gdLst>
                <a:gd name="T0" fmla="*/ 33 w 35"/>
                <a:gd name="T1" fmla="*/ 0 h 35"/>
                <a:gd name="T2" fmla="*/ 31 w 35"/>
                <a:gd name="T3" fmla="*/ 0 h 35"/>
                <a:gd name="T4" fmla="*/ 31 w 35"/>
                <a:gd name="T5" fmla="*/ 2 h 35"/>
                <a:gd name="T6" fmla="*/ 31 w 35"/>
                <a:gd name="T7" fmla="*/ 3 h 35"/>
                <a:gd name="T8" fmla="*/ 33 w 35"/>
                <a:gd name="T9" fmla="*/ 10 h 35"/>
                <a:gd name="T10" fmla="*/ 33 w 35"/>
                <a:gd name="T11" fmla="*/ 17 h 35"/>
                <a:gd name="T12" fmla="*/ 30 w 35"/>
                <a:gd name="T13" fmla="*/ 24 h 35"/>
                <a:gd name="T14" fmla="*/ 23 w 35"/>
                <a:gd name="T15" fmla="*/ 31 h 35"/>
                <a:gd name="T16" fmla="*/ 21 w 35"/>
                <a:gd name="T17" fmla="*/ 31 h 35"/>
                <a:gd name="T18" fmla="*/ 19 w 35"/>
                <a:gd name="T19" fmla="*/ 31 h 35"/>
                <a:gd name="T20" fmla="*/ 16 w 35"/>
                <a:gd name="T21" fmla="*/ 31 h 35"/>
                <a:gd name="T22" fmla="*/ 12 w 35"/>
                <a:gd name="T23" fmla="*/ 30 h 35"/>
                <a:gd name="T24" fmla="*/ 7 w 35"/>
                <a:gd name="T25" fmla="*/ 28 h 35"/>
                <a:gd name="T26" fmla="*/ 3 w 35"/>
                <a:gd name="T27" fmla="*/ 24 h 35"/>
                <a:gd name="T28" fmla="*/ 3 w 35"/>
                <a:gd name="T29" fmla="*/ 23 h 35"/>
                <a:gd name="T30" fmla="*/ 3 w 35"/>
                <a:gd name="T31" fmla="*/ 21 h 35"/>
                <a:gd name="T32" fmla="*/ 3 w 35"/>
                <a:gd name="T33" fmla="*/ 17 h 35"/>
                <a:gd name="T34" fmla="*/ 3 w 35"/>
                <a:gd name="T35" fmla="*/ 16 h 35"/>
                <a:gd name="T36" fmla="*/ 5 w 35"/>
                <a:gd name="T37" fmla="*/ 12 h 35"/>
                <a:gd name="T38" fmla="*/ 7 w 35"/>
                <a:gd name="T39" fmla="*/ 10 h 35"/>
                <a:gd name="T40" fmla="*/ 12 w 35"/>
                <a:gd name="T41" fmla="*/ 10 h 35"/>
                <a:gd name="T42" fmla="*/ 12 w 35"/>
                <a:gd name="T43" fmla="*/ 10 h 35"/>
                <a:gd name="T44" fmla="*/ 14 w 35"/>
                <a:gd name="T45" fmla="*/ 10 h 35"/>
                <a:gd name="T46" fmla="*/ 17 w 35"/>
                <a:gd name="T47" fmla="*/ 12 h 35"/>
                <a:gd name="T48" fmla="*/ 19 w 35"/>
                <a:gd name="T49" fmla="*/ 14 h 35"/>
                <a:gd name="T50" fmla="*/ 19 w 35"/>
                <a:gd name="T51" fmla="*/ 16 h 35"/>
                <a:gd name="T52" fmla="*/ 19 w 35"/>
                <a:gd name="T53" fmla="*/ 17 h 35"/>
                <a:gd name="T54" fmla="*/ 21 w 35"/>
                <a:gd name="T55" fmla="*/ 17 h 35"/>
                <a:gd name="T56" fmla="*/ 23 w 35"/>
                <a:gd name="T57" fmla="*/ 17 h 35"/>
                <a:gd name="T58" fmla="*/ 23 w 35"/>
                <a:gd name="T59" fmla="*/ 16 h 35"/>
                <a:gd name="T60" fmla="*/ 21 w 35"/>
                <a:gd name="T61" fmla="*/ 12 h 35"/>
                <a:gd name="T62" fmla="*/ 19 w 35"/>
                <a:gd name="T63" fmla="*/ 10 h 35"/>
                <a:gd name="T64" fmla="*/ 17 w 35"/>
                <a:gd name="T65" fmla="*/ 9 h 35"/>
                <a:gd name="T66" fmla="*/ 14 w 35"/>
                <a:gd name="T67" fmla="*/ 7 h 35"/>
                <a:gd name="T68" fmla="*/ 12 w 35"/>
                <a:gd name="T69" fmla="*/ 7 h 35"/>
                <a:gd name="T70" fmla="*/ 9 w 35"/>
                <a:gd name="T71" fmla="*/ 7 h 35"/>
                <a:gd name="T72" fmla="*/ 5 w 35"/>
                <a:gd name="T73" fmla="*/ 9 h 35"/>
                <a:gd name="T74" fmla="*/ 3 w 35"/>
                <a:gd name="T75" fmla="*/ 10 h 35"/>
                <a:gd name="T76" fmla="*/ 2 w 35"/>
                <a:gd name="T77" fmla="*/ 14 h 35"/>
                <a:gd name="T78" fmla="*/ 0 w 35"/>
                <a:gd name="T79" fmla="*/ 17 h 35"/>
                <a:gd name="T80" fmla="*/ 0 w 35"/>
                <a:gd name="T81" fmla="*/ 21 h 35"/>
                <a:gd name="T82" fmla="*/ 2 w 35"/>
                <a:gd name="T83" fmla="*/ 24 h 35"/>
                <a:gd name="T84" fmla="*/ 2 w 35"/>
                <a:gd name="T85" fmla="*/ 24 h 35"/>
                <a:gd name="T86" fmla="*/ 5 w 35"/>
                <a:gd name="T87" fmla="*/ 30 h 35"/>
                <a:gd name="T88" fmla="*/ 9 w 35"/>
                <a:gd name="T89" fmla="*/ 33 h 35"/>
                <a:gd name="T90" fmla="*/ 14 w 35"/>
                <a:gd name="T91" fmla="*/ 33 h 35"/>
                <a:gd name="T92" fmla="*/ 17 w 35"/>
                <a:gd name="T93" fmla="*/ 35 h 35"/>
                <a:gd name="T94" fmla="*/ 21 w 35"/>
                <a:gd name="T95" fmla="*/ 35 h 35"/>
                <a:gd name="T96" fmla="*/ 23 w 35"/>
                <a:gd name="T97" fmla="*/ 33 h 35"/>
                <a:gd name="T98" fmla="*/ 24 w 35"/>
                <a:gd name="T99" fmla="*/ 33 h 35"/>
                <a:gd name="T100" fmla="*/ 31 w 35"/>
                <a:gd name="T101" fmla="*/ 28 h 35"/>
                <a:gd name="T102" fmla="*/ 35 w 35"/>
                <a:gd name="T103" fmla="*/ 19 h 35"/>
                <a:gd name="T104" fmla="*/ 35 w 35"/>
                <a:gd name="T105" fmla="*/ 10 h 35"/>
                <a:gd name="T106" fmla="*/ 35 w 35"/>
                <a:gd name="T107" fmla="*/ 3 h 35"/>
                <a:gd name="T108" fmla="*/ 35 w 35"/>
                <a:gd name="T109" fmla="*/ 0 h 35"/>
                <a:gd name="T110" fmla="*/ 33 w 35"/>
                <a:gd name="T111" fmla="*/ 0 h 35"/>
                <a:gd name="T112" fmla="*/ 33 w 35"/>
                <a:gd name="T1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5" h="35">
                  <a:moveTo>
                    <a:pt x="33" y="0"/>
                  </a:moveTo>
                  <a:lnTo>
                    <a:pt x="31" y="0"/>
                  </a:lnTo>
                  <a:lnTo>
                    <a:pt x="31" y="2"/>
                  </a:lnTo>
                  <a:lnTo>
                    <a:pt x="31" y="3"/>
                  </a:lnTo>
                  <a:lnTo>
                    <a:pt x="33" y="10"/>
                  </a:lnTo>
                  <a:lnTo>
                    <a:pt x="33" y="17"/>
                  </a:lnTo>
                  <a:lnTo>
                    <a:pt x="30" y="24"/>
                  </a:lnTo>
                  <a:lnTo>
                    <a:pt x="23" y="31"/>
                  </a:lnTo>
                  <a:lnTo>
                    <a:pt x="21" y="31"/>
                  </a:lnTo>
                  <a:lnTo>
                    <a:pt x="19" y="31"/>
                  </a:lnTo>
                  <a:lnTo>
                    <a:pt x="16" y="31"/>
                  </a:lnTo>
                  <a:lnTo>
                    <a:pt x="12" y="30"/>
                  </a:lnTo>
                  <a:lnTo>
                    <a:pt x="7" y="28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5" y="12"/>
                  </a:lnTo>
                  <a:lnTo>
                    <a:pt x="7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7" y="12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1" y="17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1" y="12"/>
                  </a:lnTo>
                  <a:lnTo>
                    <a:pt x="19" y="10"/>
                  </a:lnTo>
                  <a:lnTo>
                    <a:pt x="17" y="9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9" y="7"/>
                  </a:lnTo>
                  <a:lnTo>
                    <a:pt x="5" y="9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5" y="30"/>
                  </a:lnTo>
                  <a:lnTo>
                    <a:pt x="9" y="33"/>
                  </a:lnTo>
                  <a:lnTo>
                    <a:pt x="14" y="33"/>
                  </a:lnTo>
                  <a:lnTo>
                    <a:pt x="17" y="35"/>
                  </a:lnTo>
                  <a:lnTo>
                    <a:pt x="21" y="35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31" y="28"/>
                  </a:lnTo>
                  <a:lnTo>
                    <a:pt x="35" y="19"/>
                  </a:lnTo>
                  <a:lnTo>
                    <a:pt x="35" y="10"/>
                  </a:lnTo>
                  <a:lnTo>
                    <a:pt x="35" y="3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126">
              <a:extLst>
                <a:ext uri="{FF2B5EF4-FFF2-40B4-BE49-F238E27FC236}">
                  <a16:creationId xmlns:a16="http://schemas.microsoft.com/office/drawing/2014/main" xmlns="" id="{AAF04343-AFDE-4E69-BD0B-003F52E41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6" y="1625600"/>
              <a:ext cx="58738" cy="63500"/>
            </a:xfrm>
            <a:custGeom>
              <a:avLst/>
              <a:gdLst>
                <a:gd name="T0" fmla="*/ 12 w 37"/>
                <a:gd name="T1" fmla="*/ 2 h 40"/>
                <a:gd name="T2" fmla="*/ 12 w 37"/>
                <a:gd name="T3" fmla="*/ 3 h 40"/>
                <a:gd name="T4" fmla="*/ 14 w 37"/>
                <a:gd name="T5" fmla="*/ 3 h 40"/>
                <a:gd name="T6" fmla="*/ 19 w 37"/>
                <a:gd name="T7" fmla="*/ 3 h 40"/>
                <a:gd name="T8" fmla="*/ 25 w 37"/>
                <a:gd name="T9" fmla="*/ 5 h 40"/>
                <a:gd name="T10" fmla="*/ 32 w 37"/>
                <a:gd name="T11" fmla="*/ 10 h 40"/>
                <a:gd name="T12" fmla="*/ 33 w 37"/>
                <a:gd name="T13" fmla="*/ 17 h 40"/>
                <a:gd name="T14" fmla="*/ 33 w 37"/>
                <a:gd name="T15" fmla="*/ 22 h 40"/>
                <a:gd name="T16" fmla="*/ 32 w 37"/>
                <a:gd name="T17" fmla="*/ 31 h 40"/>
                <a:gd name="T18" fmla="*/ 28 w 37"/>
                <a:gd name="T19" fmla="*/ 36 h 40"/>
                <a:gd name="T20" fmla="*/ 25 w 37"/>
                <a:gd name="T21" fmla="*/ 36 h 40"/>
                <a:gd name="T22" fmla="*/ 21 w 37"/>
                <a:gd name="T23" fmla="*/ 35 h 40"/>
                <a:gd name="T24" fmla="*/ 19 w 37"/>
                <a:gd name="T25" fmla="*/ 31 h 40"/>
                <a:gd name="T26" fmla="*/ 21 w 37"/>
                <a:gd name="T27" fmla="*/ 26 h 40"/>
                <a:gd name="T28" fmla="*/ 21 w 37"/>
                <a:gd name="T29" fmla="*/ 19 h 40"/>
                <a:gd name="T30" fmla="*/ 16 w 37"/>
                <a:gd name="T31" fmla="*/ 14 h 40"/>
                <a:gd name="T32" fmla="*/ 14 w 37"/>
                <a:gd name="T33" fmla="*/ 12 h 40"/>
                <a:gd name="T34" fmla="*/ 9 w 37"/>
                <a:gd name="T35" fmla="*/ 12 h 40"/>
                <a:gd name="T36" fmla="*/ 0 w 37"/>
                <a:gd name="T37" fmla="*/ 17 h 40"/>
                <a:gd name="T38" fmla="*/ 0 w 37"/>
                <a:gd name="T39" fmla="*/ 19 h 40"/>
                <a:gd name="T40" fmla="*/ 2 w 37"/>
                <a:gd name="T41" fmla="*/ 19 h 40"/>
                <a:gd name="T42" fmla="*/ 11 w 37"/>
                <a:gd name="T43" fmla="*/ 15 h 40"/>
                <a:gd name="T44" fmla="*/ 14 w 37"/>
                <a:gd name="T45" fmla="*/ 15 h 40"/>
                <a:gd name="T46" fmla="*/ 18 w 37"/>
                <a:gd name="T47" fmla="*/ 19 h 40"/>
                <a:gd name="T48" fmla="*/ 18 w 37"/>
                <a:gd name="T49" fmla="*/ 24 h 40"/>
                <a:gd name="T50" fmla="*/ 18 w 37"/>
                <a:gd name="T51" fmla="*/ 26 h 40"/>
                <a:gd name="T52" fmla="*/ 18 w 37"/>
                <a:gd name="T53" fmla="*/ 35 h 40"/>
                <a:gd name="T54" fmla="*/ 21 w 37"/>
                <a:gd name="T55" fmla="*/ 38 h 40"/>
                <a:gd name="T56" fmla="*/ 25 w 37"/>
                <a:gd name="T57" fmla="*/ 40 h 40"/>
                <a:gd name="T58" fmla="*/ 30 w 37"/>
                <a:gd name="T59" fmla="*/ 38 h 40"/>
                <a:gd name="T60" fmla="*/ 35 w 37"/>
                <a:gd name="T61" fmla="*/ 31 h 40"/>
                <a:gd name="T62" fmla="*/ 37 w 37"/>
                <a:gd name="T63" fmla="*/ 22 h 40"/>
                <a:gd name="T64" fmla="*/ 35 w 37"/>
                <a:gd name="T65" fmla="*/ 15 h 40"/>
                <a:gd name="T66" fmla="*/ 33 w 37"/>
                <a:gd name="T67" fmla="*/ 8 h 40"/>
                <a:gd name="T68" fmla="*/ 26 w 37"/>
                <a:gd name="T69" fmla="*/ 2 h 40"/>
                <a:gd name="T70" fmla="*/ 19 w 37"/>
                <a:gd name="T71" fmla="*/ 0 h 40"/>
                <a:gd name="T72" fmla="*/ 14 w 37"/>
                <a:gd name="T7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" h="40">
                  <a:moveTo>
                    <a:pt x="12" y="2"/>
                  </a:moveTo>
                  <a:lnTo>
                    <a:pt x="12" y="2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6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5" y="5"/>
                  </a:lnTo>
                  <a:lnTo>
                    <a:pt x="28" y="7"/>
                  </a:lnTo>
                  <a:lnTo>
                    <a:pt x="32" y="10"/>
                  </a:lnTo>
                  <a:lnTo>
                    <a:pt x="33" y="15"/>
                  </a:lnTo>
                  <a:lnTo>
                    <a:pt x="33" y="17"/>
                  </a:lnTo>
                  <a:lnTo>
                    <a:pt x="33" y="19"/>
                  </a:lnTo>
                  <a:lnTo>
                    <a:pt x="33" y="22"/>
                  </a:lnTo>
                  <a:lnTo>
                    <a:pt x="33" y="26"/>
                  </a:lnTo>
                  <a:lnTo>
                    <a:pt x="32" y="31"/>
                  </a:lnTo>
                  <a:lnTo>
                    <a:pt x="30" y="33"/>
                  </a:lnTo>
                  <a:lnTo>
                    <a:pt x="28" y="36"/>
                  </a:lnTo>
                  <a:lnTo>
                    <a:pt x="26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5"/>
                  </a:lnTo>
                  <a:lnTo>
                    <a:pt x="19" y="33"/>
                  </a:lnTo>
                  <a:lnTo>
                    <a:pt x="19" y="31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21" y="22"/>
                  </a:lnTo>
                  <a:lnTo>
                    <a:pt x="21" y="19"/>
                  </a:lnTo>
                  <a:lnTo>
                    <a:pt x="19" y="17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9" y="12"/>
                  </a:lnTo>
                  <a:lnTo>
                    <a:pt x="5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7" y="17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8" y="19"/>
                  </a:lnTo>
                  <a:lnTo>
                    <a:pt x="18" y="21"/>
                  </a:lnTo>
                  <a:lnTo>
                    <a:pt x="18" y="24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6" y="31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21" y="38"/>
                  </a:lnTo>
                  <a:lnTo>
                    <a:pt x="23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30" y="38"/>
                  </a:lnTo>
                  <a:lnTo>
                    <a:pt x="33" y="36"/>
                  </a:lnTo>
                  <a:lnTo>
                    <a:pt x="35" y="31"/>
                  </a:lnTo>
                  <a:lnTo>
                    <a:pt x="37" y="28"/>
                  </a:lnTo>
                  <a:lnTo>
                    <a:pt x="37" y="22"/>
                  </a:lnTo>
                  <a:lnTo>
                    <a:pt x="37" y="19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3" y="8"/>
                  </a:lnTo>
                  <a:lnTo>
                    <a:pt x="30" y="5"/>
                  </a:lnTo>
                  <a:lnTo>
                    <a:pt x="26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127">
              <a:extLst>
                <a:ext uri="{FF2B5EF4-FFF2-40B4-BE49-F238E27FC236}">
                  <a16:creationId xmlns:a16="http://schemas.microsoft.com/office/drawing/2014/main" xmlns="" id="{5780335C-A14C-421F-830A-5BC7E646B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1636713"/>
              <a:ext cx="36513" cy="46038"/>
            </a:xfrm>
            <a:custGeom>
              <a:avLst/>
              <a:gdLst>
                <a:gd name="T0" fmla="*/ 0 w 23"/>
                <a:gd name="T1" fmla="*/ 0 h 29"/>
                <a:gd name="T2" fmla="*/ 0 w 23"/>
                <a:gd name="T3" fmla="*/ 0 h 29"/>
                <a:gd name="T4" fmla="*/ 0 w 23"/>
                <a:gd name="T5" fmla="*/ 1 h 29"/>
                <a:gd name="T6" fmla="*/ 0 w 23"/>
                <a:gd name="T7" fmla="*/ 1 h 29"/>
                <a:gd name="T8" fmla="*/ 2 w 23"/>
                <a:gd name="T9" fmla="*/ 3 h 29"/>
                <a:gd name="T10" fmla="*/ 2 w 23"/>
                <a:gd name="T11" fmla="*/ 1 h 29"/>
                <a:gd name="T12" fmla="*/ 6 w 23"/>
                <a:gd name="T13" fmla="*/ 1 h 29"/>
                <a:gd name="T14" fmla="*/ 9 w 23"/>
                <a:gd name="T15" fmla="*/ 1 h 29"/>
                <a:gd name="T16" fmla="*/ 13 w 23"/>
                <a:gd name="T17" fmla="*/ 3 h 29"/>
                <a:gd name="T18" fmla="*/ 16 w 23"/>
                <a:gd name="T19" fmla="*/ 5 h 29"/>
                <a:gd name="T20" fmla="*/ 18 w 23"/>
                <a:gd name="T21" fmla="*/ 7 h 29"/>
                <a:gd name="T22" fmla="*/ 20 w 23"/>
                <a:gd name="T23" fmla="*/ 8 h 29"/>
                <a:gd name="T24" fmla="*/ 20 w 23"/>
                <a:gd name="T25" fmla="*/ 10 h 29"/>
                <a:gd name="T26" fmla="*/ 21 w 23"/>
                <a:gd name="T27" fmla="*/ 14 h 29"/>
                <a:gd name="T28" fmla="*/ 20 w 23"/>
                <a:gd name="T29" fmla="*/ 19 h 29"/>
                <a:gd name="T30" fmla="*/ 18 w 23"/>
                <a:gd name="T31" fmla="*/ 22 h 29"/>
                <a:gd name="T32" fmla="*/ 14 w 23"/>
                <a:gd name="T33" fmla="*/ 28 h 29"/>
                <a:gd name="T34" fmla="*/ 14 w 23"/>
                <a:gd name="T35" fmla="*/ 28 h 29"/>
                <a:gd name="T36" fmla="*/ 14 w 23"/>
                <a:gd name="T37" fmla="*/ 29 h 29"/>
                <a:gd name="T38" fmla="*/ 16 w 23"/>
                <a:gd name="T39" fmla="*/ 29 h 29"/>
                <a:gd name="T40" fmla="*/ 16 w 23"/>
                <a:gd name="T41" fmla="*/ 29 h 29"/>
                <a:gd name="T42" fmla="*/ 21 w 23"/>
                <a:gd name="T43" fmla="*/ 24 h 29"/>
                <a:gd name="T44" fmla="*/ 23 w 23"/>
                <a:gd name="T45" fmla="*/ 21 h 29"/>
                <a:gd name="T46" fmla="*/ 23 w 23"/>
                <a:gd name="T47" fmla="*/ 15 h 29"/>
                <a:gd name="T48" fmla="*/ 23 w 23"/>
                <a:gd name="T49" fmla="*/ 12 h 29"/>
                <a:gd name="T50" fmla="*/ 21 w 23"/>
                <a:gd name="T51" fmla="*/ 8 h 29"/>
                <a:gd name="T52" fmla="*/ 21 w 23"/>
                <a:gd name="T53" fmla="*/ 7 h 29"/>
                <a:gd name="T54" fmla="*/ 21 w 23"/>
                <a:gd name="T55" fmla="*/ 5 h 29"/>
                <a:gd name="T56" fmla="*/ 18 w 23"/>
                <a:gd name="T57" fmla="*/ 1 h 29"/>
                <a:gd name="T58" fmla="*/ 14 w 23"/>
                <a:gd name="T59" fmla="*/ 0 h 29"/>
                <a:gd name="T60" fmla="*/ 9 w 23"/>
                <a:gd name="T61" fmla="*/ 0 h 29"/>
                <a:gd name="T62" fmla="*/ 6 w 23"/>
                <a:gd name="T63" fmla="*/ 0 h 29"/>
                <a:gd name="T64" fmla="*/ 2 w 23"/>
                <a:gd name="T65" fmla="*/ 0 h 29"/>
                <a:gd name="T66" fmla="*/ 0 w 23"/>
                <a:gd name="T6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29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3"/>
                  </a:lnTo>
                  <a:lnTo>
                    <a:pt x="2" y="1"/>
                  </a:lnTo>
                  <a:lnTo>
                    <a:pt x="6" y="1"/>
                  </a:lnTo>
                  <a:lnTo>
                    <a:pt x="9" y="1"/>
                  </a:lnTo>
                  <a:lnTo>
                    <a:pt x="13" y="3"/>
                  </a:lnTo>
                  <a:lnTo>
                    <a:pt x="16" y="5"/>
                  </a:lnTo>
                  <a:lnTo>
                    <a:pt x="18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1" y="14"/>
                  </a:lnTo>
                  <a:lnTo>
                    <a:pt x="20" y="19"/>
                  </a:lnTo>
                  <a:lnTo>
                    <a:pt x="18" y="22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3" y="21"/>
                  </a:lnTo>
                  <a:lnTo>
                    <a:pt x="23" y="15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128">
              <a:extLst>
                <a:ext uri="{FF2B5EF4-FFF2-40B4-BE49-F238E27FC236}">
                  <a16:creationId xmlns:a16="http://schemas.microsoft.com/office/drawing/2014/main" xmlns="" id="{CA859585-5507-4A31-AC22-5AE651633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1" y="1555750"/>
              <a:ext cx="63500" cy="130175"/>
            </a:xfrm>
            <a:custGeom>
              <a:avLst/>
              <a:gdLst>
                <a:gd name="T0" fmla="*/ 19 w 40"/>
                <a:gd name="T1" fmla="*/ 2 h 82"/>
                <a:gd name="T2" fmla="*/ 21 w 40"/>
                <a:gd name="T3" fmla="*/ 4 h 82"/>
                <a:gd name="T4" fmla="*/ 24 w 40"/>
                <a:gd name="T5" fmla="*/ 5 h 82"/>
                <a:gd name="T6" fmla="*/ 29 w 40"/>
                <a:gd name="T7" fmla="*/ 9 h 82"/>
                <a:gd name="T8" fmla="*/ 35 w 40"/>
                <a:gd name="T9" fmla="*/ 18 h 82"/>
                <a:gd name="T10" fmla="*/ 35 w 40"/>
                <a:gd name="T11" fmla="*/ 28 h 82"/>
                <a:gd name="T12" fmla="*/ 28 w 40"/>
                <a:gd name="T13" fmla="*/ 42 h 82"/>
                <a:gd name="T14" fmla="*/ 24 w 40"/>
                <a:gd name="T15" fmla="*/ 46 h 82"/>
                <a:gd name="T16" fmla="*/ 19 w 40"/>
                <a:gd name="T17" fmla="*/ 51 h 82"/>
                <a:gd name="T18" fmla="*/ 15 w 40"/>
                <a:gd name="T19" fmla="*/ 59 h 82"/>
                <a:gd name="T20" fmla="*/ 17 w 40"/>
                <a:gd name="T21" fmla="*/ 65 h 82"/>
                <a:gd name="T22" fmla="*/ 26 w 40"/>
                <a:gd name="T23" fmla="*/ 68 h 82"/>
                <a:gd name="T24" fmla="*/ 29 w 40"/>
                <a:gd name="T25" fmla="*/ 72 h 82"/>
                <a:gd name="T26" fmla="*/ 29 w 40"/>
                <a:gd name="T27" fmla="*/ 73 h 82"/>
                <a:gd name="T28" fmla="*/ 28 w 40"/>
                <a:gd name="T29" fmla="*/ 77 h 82"/>
                <a:gd name="T30" fmla="*/ 24 w 40"/>
                <a:gd name="T31" fmla="*/ 77 h 82"/>
                <a:gd name="T32" fmla="*/ 17 w 40"/>
                <a:gd name="T33" fmla="*/ 79 h 82"/>
                <a:gd name="T34" fmla="*/ 8 w 40"/>
                <a:gd name="T35" fmla="*/ 75 h 82"/>
                <a:gd name="T36" fmla="*/ 5 w 40"/>
                <a:gd name="T37" fmla="*/ 72 h 82"/>
                <a:gd name="T38" fmla="*/ 3 w 40"/>
                <a:gd name="T39" fmla="*/ 65 h 82"/>
                <a:gd name="T40" fmla="*/ 5 w 40"/>
                <a:gd name="T41" fmla="*/ 52 h 82"/>
                <a:gd name="T42" fmla="*/ 14 w 40"/>
                <a:gd name="T43" fmla="*/ 40 h 82"/>
                <a:gd name="T44" fmla="*/ 17 w 40"/>
                <a:gd name="T45" fmla="*/ 39 h 82"/>
                <a:gd name="T46" fmla="*/ 22 w 40"/>
                <a:gd name="T47" fmla="*/ 32 h 82"/>
                <a:gd name="T48" fmla="*/ 22 w 40"/>
                <a:gd name="T49" fmla="*/ 21 h 82"/>
                <a:gd name="T50" fmla="*/ 19 w 40"/>
                <a:gd name="T51" fmla="*/ 14 h 82"/>
                <a:gd name="T52" fmla="*/ 17 w 40"/>
                <a:gd name="T53" fmla="*/ 16 h 82"/>
                <a:gd name="T54" fmla="*/ 21 w 40"/>
                <a:gd name="T55" fmla="*/ 21 h 82"/>
                <a:gd name="T56" fmla="*/ 19 w 40"/>
                <a:gd name="T57" fmla="*/ 30 h 82"/>
                <a:gd name="T58" fmla="*/ 15 w 40"/>
                <a:gd name="T59" fmla="*/ 37 h 82"/>
                <a:gd name="T60" fmla="*/ 12 w 40"/>
                <a:gd name="T61" fmla="*/ 39 h 82"/>
                <a:gd name="T62" fmla="*/ 1 w 40"/>
                <a:gd name="T63" fmla="*/ 52 h 82"/>
                <a:gd name="T64" fmla="*/ 0 w 40"/>
                <a:gd name="T65" fmla="*/ 65 h 82"/>
                <a:gd name="T66" fmla="*/ 3 w 40"/>
                <a:gd name="T67" fmla="*/ 73 h 82"/>
                <a:gd name="T68" fmla="*/ 5 w 40"/>
                <a:gd name="T69" fmla="*/ 77 h 82"/>
                <a:gd name="T70" fmla="*/ 15 w 40"/>
                <a:gd name="T71" fmla="*/ 82 h 82"/>
                <a:gd name="T72" fmla="*/ 26 w 40"/>
                <a:gd name="T73" fmla="*/ 80 h 82"/>
                <a:gd name="T74" fmla="*/ 29 w 40"/>
                <a:gd name="T75" fmla="*/ 79 h 82"/>
                <a:gd name="T76" fmla="*/ 33 w 40"/>
                <a:gd name="T77" fmla="*/ 73 h 82"/>
                <a:gd name="T78" fmla="*/ 29 w 40"/>
                <a:gd name="T79" fmla="*/ 68 h 82"/>
                <a:gd name="T80" fmla="*/ 28 w 40"/>
                <a:gd name="T81" fmla="*/ 66 h 82"/>
                <a:gd name="T82" fmla="*/ 21 w 40"/>
                <a:gd name="T83" fmla="*/ 63 h 82"/>
                <a:gd name="T84" fmla="*/ 19 w 40"/>
                <a:gd name="T85" fmla="*/ 56 h 82"/>
                <a:gd name="T86" fmla="*/ 24 w 40"/>
                <a:gd name="T87" fmla="*/ 49 h 82"/>
                <a:gd name="T88" fmla="*/ 31 w 40"/>
                <a:gd name="T89" fmla="*/ 44 h 82"/>
                <a:gd name="T90" fmla="*/ 31 w 40"/>
                <a:gd name="T91" fmla="*/ 44 h 82"/>
                <a:gd name="T92" fmla="*/ 38 w 40"/>
                <a:gd name="T93" fmla="*/ 30 h 82"/>
                <a:gd name="T94" fmla="*/ 38 w 40"/>
                <a:gd name="T95" fmla="*/ 16 h 82"/>
                <a:gd name="T96" fmla="*/ 33 w 40"/>
                <a:gd name="T97" fmla="*/ 7 h 82"/>
                <a:gd name="T98" fmla="*/ 24 w 40"/>
                <a:gd name="T99" fmla="*/ 2 h 82"/>
                <a:gd name="T100" fmla="*/ 21 w 40"/>
                <a:gd name="T101" fmla="*/ 0 h 82"/>
                <a:gd name="T102" fmla="*/ 19 w 40"/>
                <a:gd name="T103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82">
                  <a:moveTo>
                    <a:pt x="19" y="2"/>
                  </a:moveTo>
                  <a:lnTo>
                    <a:pt x="19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4" y="5"/>
                  </a:lnTo>
                  <a:lnTo>
                    <a:pt x="26" y="7"/>
                  </a:lnTo>
                  <a:lnTo>
                    <a:pt x="29" y="9"/>
                  </a:lnTo>
                  <a:lnTo>
                    <a:pt x="33" y="12"/>
                  </a:lnTo>
                  <a:lnTo>
                    <a:pt x="35" y="18"/>
                  </a:lnTo>
                  <a:lnTo>
                    <a:pt x="36" y="23"/>
                  </a:lnTo>
                  <a:lnTo>
                    <a:pt x="35" y="28"/>
                  </a:lnTo>
                  <a:lnTo>
                    <a:pt x="33" y="35"/>
                  </a:lnTo>
                  <a:lnTo>
                    <a:pt x="28" y="42"/>
                  </a:lnTo>
                  <a:lnTo>
                    <a:pt x="26" y="42"/>
                  </a:lnTo>
                  <a:lnTo>
                    <a:pt x="24" y="46"/>
                  </a:lnTo>
                  <a:lnTo>
                    <a:pt x="21" y="47"/>
                  </a:lnTo>
                  <a:lnTo>
                    <a:pt x="19" y="51"/>
                  </a:lnTo>
                  <a:lnTo>
                    <a:pt x="17" y="56"/>
                  </a:lnTo>
                  <a:lnTo>
                    <a:pt x="15" y="59"/>
                  </a:lnTo>
                  <a:lnTo>
                    <a:pt x="15" y="61"/>
                  </a:lnTo>
                  <a:lnTo>
                    <a:pt x="17" y="65"/>
                  </a:lnTo>
                  <a:lnTo>
                    <a:pt x="21" y="66"/>
                  </a:lnTo>
                  <a:lnTo>
                    <a:pt x="26" y="68"/>
                  </a:lnTo>
                  <a:lnTo>
                    <a:pt x="28" y="70"/>
                  </a:lnTo>
                  <a:lnTo>
                    <a:pt x="29" y="72"/>
                  </a:lnTo>
                  <a:lnTo>
                    <a:pt x="29" y="73"/>
                  </a:lnTo>
                  <a:lnTo>
                    <a:pt x="29" y="73"/>
                  </a:lnTo>
                  <a:lnTo>
                    <a:pt x="29" y="75"/>
                  </a:lnTo>
                  <a:lnTo>
                    <a:pt x="28" y="77"/>
                  </a:lnTo>
                  <a:lnTo>
                    <a:pt x="28" y="77"/>
                  </a:lnTo>
                  <a:lnTo>
                    <a:pt x="24" y="77"/>
                  </a:lnTo>
                  <a:lnTo>
                    <a:pt x="21" y="79"/>
                  </a:lnTo>
                  <a:lnTo>
                    <a:pt x="17" y="79"/>
                  </a:lnTo>
                  <a:lnTo>
                    <a:pt x="12" y="77"/>
                  </a:lnTo>
                  <a:lnTo>
                    <a:pt x="8" y="75"/>
                  </a:lnTo>
                  <a:lnTo>
                    <a:pt x="7" y="73"/>
                  </a:lnTo>
                  <a:lnTo>
                    <a:pt x="5" y="72"/>
                  </a:lnTo>
                  <a:lnTo>
                    <a:pt x="5" y="68"/>
                  </a:lnTo>
                  <a:lnTo>
                    <a:pt x="3" y="65"/>
                  </a:lnTo>
                  <a:lnTo>
                    <a:pt x="3" y="59"/>
                  </a:lnTo>
                  <a:lnTo>
                    <a:pt x="5" y="52"/>
                  </a:lnTo>
                  <a:lnTo>
                    <a:pt x="8" y="47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7" y="39"/>
                  </a:lnTo>
                  <a:lnTo>
                    <a:pt x="21" y="35"/>
                  </a:lnTo>
                  <a:lnTo>
                    <a:pt x="22" y="32"/>
                  </a:lnTo>
                  <a:lnTo>
                    <a:pt x="24" y="26"/>
                  </a:lnTo>
                  <a:lnTo>
                    <a:pt x="22" y="21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7" y="14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21" y="21"/>
                  </a:lnTo>
                  <a:lnTo>
                    <a:pt x="21" y="26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5" y="37"/>
                  </a:lnTo>
                  <a:lnTo>
                    <a:pt x="14" y="39"/>
                  </a:lnTo>
                  <a:lnTo>
                    <a:pt x="12" y="39"/>
                  </a:lnTo>
                  <a:lnTo>
                    <a:pt x="5" y="46"/>
                  </a:lnTo>
                  <a:lnTo>
                    <a:pt x="1" y="52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1" y="70"/>
                  </a:lnTo>
                  <a:lnTo>
                    <a:pt x="3" y="73"/>
                  </a:lnTo>
                  <a:lnTo>
                    <a:pt x="5" y="75"/>
                  </a:lnTo>
                  <a:lnTo>
                    <a:pt x="5" y="77"/>
                  </a:lnTo>
                  <a:lnTo>
                    <a:pt x="10" y="80"/>
                  </a:lnTo>
                  <a:lnTo>
                    <a:pt x="15" y="82"/>
                  </a:lnTo>
                  <a:lnTo>
                    <a:pt x="21" y="82"/>
                  </a:lnTo>
                  <a:lnTo>
                    <a:pt x="26" y="80"/>
                  </a:lnTo>
                  <a:lnTo>
                    <a:pt x="28" y="79"/>
                  </a:lnTo>
                  <a:lnTo>
                    <a:pt x="29" y="79"/>
                  </a:lnTo>
                  <a:lnTo>
                    <a:pt x="33" y="75"/>
                  </a:lnTo>
                  <a:lnTo>
                    <a:pt x="33" y="73"/>
                  </a:lnTo>
                  <a:lnTo>
                    <a:pt x="31" y="70"/>
                  </a:lnTo>
                  <a:lnTo>
                    <a:pt x="29" y="68"/>
                  </a:lnTo>
                  <a:lnTo>
                    <a:pt x="28" y="66"/>
                  </a:lnTo>
                  <a:lnTo>
                    <a:pt x="28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9" y="56"/>
                  </a:lnTo>
                  <a:lnTo>
                    <a:pt x="21" y="52"/>
                  </a:lnTo>
                  <a:lnTo>
                    <a:pt x="24" y="49"/>
                  </a:lnTo>
                  <a:lnTo>
                    <a:pt x="28" y="46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5" y="37"/>
                  </a:lnTo>
                  <a:lnTo>
                    <a:pt x="38" y="30"/>
                  </a:lnTo>
                  <a:lnTo>
                    <a:pt x="40" y="23"/>
                  </a:lnTo>
                  <a:lnTo>
                    <a:pt x="38" y="16"/>
                  </a:lnTo>
                  <a:lnTo>
                    <a:pt x="36" y="11"/>
                  </a:lnTo>
                  <a:lnTo>
                    <a:pt x="33" y="7"/>
                  </a:lnTo>
                  <a:lnTo>
                    <a:pt x="28" y="5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129">
              <a:extLst>
                <a:ext uri="{FF2B5EF4-FFF2-40B4-BE49-F238E27FC236}">
                  <a16:creationId xmlns:a16="http://schemas.microsoft.com/office/drawing/2014/main" xmlns="" id="{DDEFBD83-853A-4855-9EC6-AB35822EE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63" y="1566863"/>
              <a:ext cx="41275" cy="115888"/>
            </a:xfrm>
            <a:custGeom>
              <a:avLst/>
              <a:gdLst>
                <a:gd name="T0" fmla="*/ 10 w 26"/>
                <a:gd name="T1" fmla="*/ 2 h 73"/>
                <a:gd name="T2" fmla="*/ 10 w 26"/>
                <a:gd name="T3" fmla="*/ 4 h 73"/>
                <a:gd name="T4" fmla="*/ 12 w 26"/>
                <a:gd name="T5" fmla="*/ 4 h 73"/>
                <a:gd name="T6" fmla="*/ 12 w 26"/>
                <a:gd name="T7" fmla="*/ 4 h 73"/>
                <a:gd name="T8" fmla="*/ 14 w 26"/>
                <a:gd name="T9" fmla="*/ 5 h 73"/>
                <a:gd name="T10" fmla="*/ 17 w 26"/>
                <a:gd name="T11" fmla="*/ 7 h 73"/>
                <a:gd name="T12" fmla="*/ 21 w 26"/>
                <a:gd name="T13" fmla="*/ 9 h 73"/>
                <a:gd name="T14" fmla="*/ 22 w 26"/>
                <a:gd name="T15" fmla="*/ 12 h 73"/>
                <a:gd name="T16" fmla="*/ 22 w 26"/>
                <a:gd name="T17" fmla="*/ 16 h 73"/>
                <a:gd name="T18" fmla="*/ 22 w 26"/>
                <a:gd name="T19" fmla="*/ 21 h 73"/>
                <a:gd name="T20" fmla="*/ 19 w 26"/>
                <a:gd name="T21" fmla="*/ 25 h 73"/>
                <a:gd name="T22" fmla="*/ 19 w 26"/>
                <a:gd name="T23" fmla="*/ 26 h 73"/>
                <a:gd name="T24" fmla="*/ 17 w 26"/>
                <a:gd name="T25" fmla="*/ 28 h 73"/>
                <a:gd name="T26" fmla="*/ 14 w 26"/>
                <a:gd name="T27" fmla="*/ 32 h 73"/>
                <a:gd name="T28" fmla="*/ 10 w 26"/>
                <a:gd name="T29" fmla="*/ 35 h 73"/>
                <a:gd name="T30" fmla="*/ 10 w 26"/>
                <a:gd name="T31" fmla="*/ 37 h 73"/>
                <a:gd name="T32" fmla="*/ 8 w 26"/>
                <a:gd name="T33" fmla="*/ 39 h 73"/>
                <a:gd name="T34" fmla="*/ 5 w 26"/>
                <a:gd name="T35" fmla="*/ 40 h 73"/>
                <a:gd name="T36" fmla="*/ 3 w 26"/>
                <a:gd name="T37" fmla="*/ 44 h 73"/>
                <a:gd name="T38" fmla="*/ 1 w 26"/>
                <a:gd name="T39" fmla="*/ 49 h 73"/>
                <a:gd name="T40" fmla="*/ 0 w 26"/>
                <a:gd name="T41" fmla="*/ 54 h 73"/>
                <a:gd name="T42" fmla="*/ 1 w 26"/>
                <a:gd name="T43" fmla="*/ 58 h 73"/>
                <a:gd name="T44" fmla="*/ 3 w 26"/>
                <a:gd name="T45" fmla="*/ 63 h 73"/>
                <a:gd name="T46" fmla="*/ 5 w 26"/>
                <a:gd name="T47" fmla="*/ 66 h 73"/>
                <a:gd name="T48" fmla="*/ 10 w 26"/>
                <a:gd name="T49" fmla="*/ 70 h 73"/>
                <a:gd name="T50" fmla="*/ 17 w 26"/>
                <a:gd name="T51" fmla="*/ 73 h 73"/>
                <a:gd name="T52" fmla="*/ 17 w 26"/>
                <a:gd name="T53" fmla="*/ 73 h 73"/>
                <a:gd name="T54" fmla="*/ 19 w 26"/>
                <a:gd name="T55" fmla="*/ 72 h 73"/>
                <a:gd name="T56" fmla="*/ 19 w 26"/>
                <a:gd name="T57" fmla="*/ 70 h 73"/>
                <a:gd name="T58" fmla="*/ 17 w 26"/>
                <a:gd name="T59" fmla="*/ 70 h 73"/>
                <a:gd name="T60" fmla="*/ 10 w 26"/>
                <a:gd name="T61" fmla="*/ 66 h 73"/>
                <a:gd name="T62" fmla="*/ 7 w 26"/>
                <a:gd name="T63" fmla="*/ 63 h 73"/>
                <a:gd name="T64" fmla="*/ 3 w 26"/>
                <a:gd name="T65" fmla="*/ 58 h 73"/>
                <a:gd name="T66" fmla="*/ 3 w 26"/>
                <a:gd name="T67" fmla="*/ 52 h 73"/>
                <a:gd name="T68" fmla="*/ 5 w 26"/>
                <a:gd name="T69" fmla="*/ 47 h 73"/>
                <a:gd name="T70" fmla="*/ 7 w 26"/>
                <a:gd name="T71" fmla="*/ 44 h 73"/>
                <a:gd name="T72" fmla="*/ 10 w 26"/>
                <a:gd name="T73" fmla="*/ 40 h 73"/>
                <a:gd name="T74" fmla="*/ 12 w 26"/>
                <a:gd name="T75" fmla="*/ 39 h 73"/>
                <a:gd name="T76" fmla="*/ 12 w 26"/>
                <a:gd name="T77" fmla="*/ 37 h 73"/>
                <a:gd name="T78" fmla="*/ 17 w 26"/>
                <a:gd name="T79" fmla="*/ 33 h 73"/>
                <a:gd name="T80" fmla="*/ 19 w 26"/>
                <a:gd name="T81" fmla="*/ 30 h 73"/>
                <a:gd name="T82" fmla="*/ 21 w 26"/>
                <a:gd name="T83" fmla="*/ 28 h 73"/>
                <a:gd name="T84" fmla="*/ 22 w 26"/>
                <a:gd name="T85" fmla="*/ 26 h 73"/>
                <a:gd name="T86" fmla="*/ 24 w 26"/>
                <a:gd name="T87" fmla="*/ 21 h 73"/>
                <a:gd name="T88" fmla="*/ 26 w 26"/>
                <a:gd name="T89" fmla="*/ 16 h 73"/>
                <a:gd name="T90" fmla="*/ 24 w 26"/>
                <a:gd name="T91" fmla="*/ 12 h 73"/>
                <a:gd name="T92" fmla="*/ 22 w 26"/>
                <a:gd name="T93" fmla="*/ 7 h 73"/>
                <a:gd name="T94" fmla="*/ 19 w 26"/>
                <a:gd name="T95" fmla="*/ 4 h 73"/>
                <a:gd name="T96" fmla="*/ 15 w 26"/>
                <a:gd name="T97" fmla="*/ 2 h 73"/>
                <a:gd name="T98" fmla="*/ 14 w 26"/>
                <a:gd name="T99" fmla="*/ 2 h 73"/>
                <a:gd name="T100" fmla="*/ 12 w 26"/>
                <a:gd name="T101" fmla="*/ 0 h 73"/>
                <a:gd name="T102" fmla="*/ 12 w 26"/>
                <a:gd name="T103" fmla="*/ 0 h 73"/>
                <a:gd name="T104" fmla="*/ 10 w 26"/>
                <a:gd name="T105" fmla="*/ 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6" h="73">
                  <a:moveTo>
                    <a:pt x="10" y="2"/>
                  </a:moveTo>
                  <a:lnTo>
                    <a:pt x="1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4" y="5"/>
                  </a:lnTo>
                  <a:lnTo>
                    <a:pt x="17" y="7"/>
                  </a:lnTo>
                  <a:lnTo>
                    <a:pt x="21" y="9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1"/>
                  </a:lnTo>
                  <a:lnTo>
                    <a:pt x="19" y="25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4" y="32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8" y="39"/>
                  </a:lnTo>
                  <a:lnTo>
                    <a:pt x="5" y="40"/>
                  </a:lnTo>
                  <a:lnTo>
                    <a:pt x="3" y="44"/>
                  </a:lnTo>
                  <a:lnTo>
                    <a:pt x="1" y="49"/>
                  </a:lnTo>
                  <a:lnTo>
                    <a:pt x="0" y="54"/>
                  </a:lnTo>
                  <a:lnTo>
                    <a:pt x="1" y="58"/>
                  </a:lnTo>
                  <a:lnTo>
                    <a:pt x="3" y="63"/>
                  </a:lnTo>
                  <a:lnTo>
                    <a:pt x="5" y="66"/>
                  </a:lnTo>
                  <a:lnTo>
                    <a:pt x="10" y="70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9" y="72"/>
                  </a:lnTo>
                  <a:lnTo>
                    <a:pt x="19" y="70"/>
                  </a:lnTo>
                  <a:lnTo>
                    <a:pt x="17" y="70"/>
                  </a:lnTo>
                  <a:lnTo>
                    <a:pt x="10" y="66"/>
                  </a:lnTo>
                  <a:lnTo>
                    <a:pt x="7" y="63"/>
                  </a:lnTo>
                  <a:lnTo>
                    <a:pt x="3" y="58"/>
                  </a:lnTo>
                  <a:lnTo>
                    <a:pt x="3" y="52"/>
                  </a:lnTo>
                  <a:lnTo>
                    <a:pt x="5" y="47"/>
                  </a:lnTo>
                  <a:lnTo>
                    <a:pt x="7" y="44"/>
                  </a:lnTo>
                  <a:lnTo>
                    <a:pt x="10" y="40"/>
                  </a:lnTo>
                  <a:lnTo>
                    <a:pt x="12" y="39"/>
                  </a:lnTo>
                  <a:lnTo>
                    <a:pt x="12" y="37"/>
                  </a:lnTo>
                  <a:lnTo>
                    <a:pt x="17" y="33"/>
                  </a:lnTo>
                  <a:lnTo>
                    <a:pt x="19" y="30"/>
                  </a:lnTo>
                  <a:lnTo>
                    <a:pt x="21" y="28"/>
                  </a:lnTo>
                  <a:lnTo>
                    <a:pt x="22" y="26"/>
                  </a:lnTo>
                  <a:lnTo>
                    <a:pt x="24" y="21"/>
                  </a:lnTo>
                  <a:lnTo>
                    <a:pt x="26" y="16"/>
                  </a:lnTo>
                  <a:lnTo>
                    <a:pt x="24" y="12"/>
                  </a:lnTo>
                  <a:lnTo>
                    <a:pt x="22" y="7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130">
              <a:extLst>
                <a:ext uri="{FF2B5EF4-FFF2-40B4-BE49-F238E27FC236}">
                  <a16:creationId xmlns:a16="http://schemas.microsoft.com/office/drawing/2014/main" xmlns="" id="{440CAE3E-8FEA-4C4B-AACA-3954AE9DD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573213"/>
              <a:ext cx="74613" cy="23813"/>
            </a:xfrm>
            <a:custGeom>
              <a:avLst/>
              <a:gdLst>
                <a:gd name="T0" fmla="*/ 46 w 47"/>
                <a:gd name="T1" fmla="*/ 0 h 15"/>
                <a:gd name="T2" fmla="*/ 32 w 47"/>
                <a:gd name="T3" fmla="*/ 7 h 15"/>
                <a:gd name="T4" fmla="*/ 18 w 47"/>
                <a:gd name="T5" fmla="*/ 10 h 15"/>
                <a:gd name="T6" fmla="*/ 7 w 47"/>
                <a:gd name="T7" fmla="*/ 12 h 15"/>
                <a:gd name="T8" fmla="*/ 2 w 47"/>
                <a:gd name="T9" fmla="*/ 12 h 15"/>
                <a:gd name="T10" fmla="*/ 0 w 47"/>
                <a:gd name="T11" fmla="*/ 14 h 15"/>
                <a:gd name="T12" fmla="*/ 0 w 47"/>
                <a:gd name="T13" fmla="*/ 14 h 15"/>
                <a:gd name="T14" fmla="*/ 0 w 47"/>
                <a:gd name="T15" fmla="*/ 15 h 15"/>
                <a:gd name="T16" fmla="*/ 2 w 47"/>
                <a:gd name="T17" fmla="*/ 15 h 15"/>
                <a:gd name="T18" fmla="*/ 7 w 47"/>
                <a:gd name="T19" fmla="*/ 15 h 15"/>
                <a:gd name="T20" fmla="*/ 19 w 47"/>
                <a:gd name="T21" fmla="*/ 12 h 15"/>
                <a:gd name="T22" fmla="*/ 33 w 47"/>
                <a:gd name="T23" fmla="*/ 8 h 15"/>
                <a:gd name="T24" fmla="*/ 47 w 47"/>
                <a:gd name="T25" fmla="*/ 3 h 15"/>
                <a:gd name="T26" fmla="*/ 47 w 47"/>
                <a:gd name="T27" fmla="*/ 1 h 15"/>
                <a:gd name="T28" fmla="*/ 47 w 47"/>
                <a:gd name="T29" fmla="*/ 0 h 15"/>
                <a:gd name="T30" fmla="*/ 46 w 47"/>
                <a:gd name="T31" fmla="*/ 0 h 15"/>
                <a:gd name="T32" fmla="*/ 46 w 47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5">
                  <a:moveTo>
                    <a:pt x="46" y="0"/>
                  </a:moveTo>
                  <a:lnTo>
                    <a:pt x="32" y="7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2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7" y="15"/>
                  </a:lnTo>
                  <a:lnTo>
                    <a:pt x="19" y="12"/>
                  </a:lnTo>
                  <a:lnTo>
                    <a:pt x="33" y="8"/>
                  </a:lnTo>
                  <a:lnTo>
                    <a:pt x="47" y="3"/>
                  </a:lnTo>
                  <a:lnTo>
                    <a:pt x="47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131">
              <a:extLst>
                <a:ext uri="{FF2B5EF4-FFF2-40B4-BE49-F238E27FC236}">
                  <a16:creationId xmlns:a16="http://schemas.microsoft.com/office/drawing/2014/main" xmlns="" id="{17207B60-F553-4B8D-86E9-2BAEFE549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413" y="1570038"/>
              <a:ext cx="98425" cy="38100"/>
            </a:xfrm>
            <a:custGeom>
              <a:avLst/>
              <a:gdLst>
                <a:gd name="T0" fmla="*/ 59 w 62"/>
                <a:gd name="T1" fmla="*/ 0 h 24"/>
                <a:gd name="T2" fmla="*/ 57 w 62"/>
                <a:gd name="T3" fmla="*/ 2 h 24"/>
                <a:gd name="T4" fmla="*/ 48 w 62"/>
                <a:gd name="T5" fmla="*/ 9 h 24"/>
                <a:gd name="T6" fmla="*/ 36 w 62"/>
                <a:gd name="T7" fmla="*/ 14 h 24"/>
                <a:gd name="T8" fmla="*/ 20 w 62"/>
                <a:gd name="T9" fmla="*/ 19 h 24"/>
                <a:gd name="T10" fmla="*/ 1 w 62"/>
                <a:gd name="T11" fmla="*/ 21 h 24"/>
                <a:gd name="T12" fmla="*/ 0 w 62"/>
                <a:gd name="T13" fmla="*/ 21 h 24"/>
                <a:gd name="T14" fmla="*/ 0 w 62"/>
                <a:gd name="T15" fmla="*/ 23 h 24"/>
                <a:gd name="T16" fmla="*/ 0 w 62"/>
                <a:gd name="T17" fmla="*/ 23 h 24"/>
                <a:gd name="T18" fmla="*/ 1 w 62"/>
                <a:gd name="T19" fmla="*/ 24 h 24"/>
                <a:gd name="T20" fmla="*/ 20 w 62"/>
                <a:gd name="T21" fmla="*/ 23 h 24"/>
                <a:gd name="T22" fmla="*/ 38 w 62"/>
                <a:gd name="T23" fmla="*/ 17 h 24"/>
                <a:gd name="T24" fmla="*/ 50 w 62"/>
                <a:gd name="T25" fmla="*/ 10 h 24"/>
                <a:gd name="T26" fmla="*/ 59 w 62"/>
                <a:gd name="T27" fmla="*/ 5 h 24"/>
                <a:gd name="T28" fmla="*/ 62 w 62"/>
                <a:gd name="T29" fmla="*/ 2 h 24"/>
                <a:gd name="T30" fmla="*/ 62 w 62"/>
                <a:gd name="T31" fmla="*/ 2 h 24"/>
                <a:gd name="T32" fmla="*/ 62 w 62"/>
                <a:gd name="T33" fmla="*/ 0 h 24"/>
                <a:gd name="T34" fmla="*/ 61 w 62"/>
                <a:gd name="T35" fmla="*/ 0 h 24"/>
                <a:gd name="T36" fmla="*/ 59 w 62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" h="24">
                  <a:moveTo>
                    <a:pt x="59" y="0"/>
                  </a:moveTo>
                  <a:lnTo>
                    <a:pt x="57" y="2"/>
                  </a:lnTo>
                  <a:lnTo>
                    <a:pt x="48" y="9"/>
                  </a:lnTo>
                  <a:lnTo>
                    <a:pt x="36" y="14"/>
                  </a:lnTo>
                  <a:lnTo>
                    <a:pt x="20" y="19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20" y="23"/>
                  </a:lnTo>
                  <a:lnTo>
                    <a:pt x="38" y="17"/>
                  </a:lnTo>
                  <a:lnTo>
                    <a:pt x="50" y="10"/>
                  </a:lnTo>
                  <a:lnTo>
                    <a:pt x="59" y="5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132">
              <a:extLst>
                <a:ext uri="{FF2B5EF4-FFF2-40B4-BE49-F238E27FC236}">
                  <a16:creationId xmlns:a16="http://schemas.microsoft.com/office/drawing/2014/main" xmlns="" id="{43739D94-3BDF-4951-9D39-D7A392DCA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573213"/>
              <a:ext cx="119063" cy="46038"/>
            </a:xfrm>
            <a:custGeom>
              <a:avLst/>
              <a:gdLst>
                <a:gd name="T0" fmla="*/ 73 w 75"/>
                <a:gd name="T1" fmla="*/ 1 h 29"/>
                <a:gd name="T2" fmla="*/ 70 w 75"/>
                <a:gd name="T3" fmla="*/ 3 h 29"/>
                <a:gd name="T4" fmla="*/ 61 w 75"/>
                <a:gd name="T5" fmla="*/ 10 h 29"/>
                <a:gd name="T6" fmla="*/ 47 w 75"/>
                <a:gd name="T7" fmla="*/ 17 h 29"/>
                <a:gd name="T8" fmla="*/ 26 w 75"/>
                <a:gd name="T9" fmla="*/ 24 h 29"/>
                <a:gd name="T10" fmla="*/ 0 w 75"/>
                <a:gd name="T11" fmla="*/ 26 h 29"/>
                <a:gd name="T12" fmla="*/ 0 w 75"/>
                <a:gd name="T13" fmla="*/ 28 h 29"/>
                <a:gd name="T14" fmla="*/ 0 w 75"/>
                <a:gd name="T15" fmla="*/ 28 h 29"/>
                <a:gd name="T16" fmla="*/ 0 w 75"/>
                <a:gd name="T17" fmla="*/ 29 h 29"/>
                <a:gd name="T18" fmla="*/ 0 w 75"/>
                <a:gd name="T19" fmla="*/ 29 h 29"/>
                <a:gd name="T20" fmla="*/ 28 w 75"/>
                <a:gd name="T21" fmla="*/ 26 h 29"/>
                <a:gd name="T22" fmla="*/ 49 w 75"/>
                <a:gd name="T23" fmla="*/ 21 h 29"/>
                <a:gd name="T24" fmla="*/ 63 w 75"/>
                <a:gd name="T25" fmla="*/ 12 h 29"/>
                <a:gd name="T26" fmla="*/ 72 w 75"/>
                <a:gd name="T27" fmla="*/ 7 h 29"/>
                <a:gd name="T28" fmla="*/ 75 w 75"/>
                <a:gd name="T29" fmla="*/ 3 h 29"/>
                <a:gd name="T30" fmla="*/ 75 w 75"/>
                <a:gd name="T31" fmla="*/ 1 h 29"/>
                <a:gd name="T32" fmla="*/ 75 w 75"/>
                <a:gd name="T33" fmla="*/ 1 h 29"/>
                <a:gd name="T34" fmla="*/ 75 w 75"/>
                <a:gd name="T35" fmla="*/ 0 h 29"/>
                <a:gd name="T36" fmla="*/ 73 w 75"/>
                <a:gd name="T3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5" h="29">
                  <a:moveTo>
                    <a:pt x="73" y="1"/>
                  </a:moveTo>
                  <a:lnTo>
                    <a:pt x="70" y="3"/>
                  </a:lnTo>
                  <a:lnTo>
                    <a:pt x="61" y="10"/>
                  </a:lnTo>
                  <a:lnTo>
                    <a:pt x="47" y="17"/>
                  </a:lnTo>
                  <a:lnTo>
                    <a:pt x="26" y="24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8" y="26"/>
                  </a:lnTo>
                  <a:lnTo>
                    <a:pt x="49" y="21"/>
                  </a:lnTo>
                  <a:lnTo>
                    <a:pt x="63" y="12"/>
                  </a:lnTo>
                  <a:lnTo>
                    <a:pt x="72" y="7"/>
                  </a:lnTo>
                  <a:lnTo>
                    <a:pt x="75" y="3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5" y="0"/>
                  </a:lnTo>
                  <a:lnTo>
                    <a:pt x="7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133">
              <a:extLst>
                <a:ext uri="{FF2B5EF4-FFF2-40B4-BE49-F238E27FC236}">
                  <a16:creationId xmlns:a16="http://schemas.microsoft.com/office/drawing/2014/main" xmlns="" id="{71EFB875-5FC3-4107-B371-A8AD96FC4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541463"/>
              <a:ext cx="107950" cy="44450"/>
            </a:xfrm>
            <a:custGeom>
              <a:avLst/>
              <a:gdLst>
                <a:gd name="T0" fmla="*/ 11 w 68"/>
                <a:gd name="T1" fmla="*/ 4 h 28"/>
                <a:gd name="T2" fmla="*/ 11 w 68"/>
                <a:gd name="T3" fmla="*/ 4 h 28"/>
                <a:gd name="T4" fmla="*/ 9 w 68"/>
                <a:gd name="T5" fmla="*/ 6 h 28"/>
                <a:gd name="T6" fmla="*/ 5 w 68"/>
                <a:gd name="T7" fmla="*/ 9 h 28"/>
                <a:gd name="T8" fmla="*/ 4 w 68"/>
                <a:gd name="T9" fmla="*/ 13 h 28"/>
                <a:gd name="T10" fmla="*/ 0 w 68"/>
                <a:gd name="T11" fmla="*/ 16 h 28"/>
                <a:gd name="T12" fmla="*/ 0 w 68"/>
                <a:gd name="T13" fmla="*/ 21 h 28"/>
                <a:gd name="T14" fmla="*/ 2 w 68"/>
                <a:gd name="T15" fmla="*/ 27 h 28"/>
                <a:gd name="T16" fmla="*/ 2 w 68"/>
                <a:gd name="T17" fmla="*/ 28 h 28"/>
                <a:gd name="T18" fmla="*/ 4 w 68"/>
                <a:gd name="T19" fmla="*/ 28 h 28"/>
                <a:gd name="T20" fmla="*/ 4 w 68"/>
                <a:gd name="T21" fmla="*/ 28 h 28"/>
                <a:gd name="T22" fmla="*/ 4 w 68"/>
                <a:gd name="T23" fmla="*/ 27 h 28"/>
                <a:gd name="T24" fmla="*/ 4 w 68"/>
                <a:gd name="T25" fmla="*/ 21 h 28"/>
                <a:gd name="T26" fmla="*/ 4 w 68"/>
                <a:gd name="T27" fmla="*/ 18 h 28"/>
                <a:gd name="T28" fmla="*/ 5 w 68"/>
                <a:gd name="T29" fmla="*/ 14 h 28"/>
                <a:gd name="T30" fmla="*/ 9 w 68"/>
                <a:gd name="T31" fmla="*/ 11 h 28"/>
                <a:gd name="T32" fmla="*/ 11 w 68"/>
                <a:gd name="T33" fmla="*/ 7 h 28"/>
                <a:gd name="T34" fmla="*/ 12 w 68"/>
                <a:gd name="T35" fmla="*/ 6 h 28"/>
                <a:gd name="T36" fmla="*/ 12 w 68"/>
                <a:gd name="T37" fmla="*/ 6 h 28"/>
                <a:gd name="T38" fmla="*/ 26 w 68"/>
                <a:gd name="T39" fmla="*/ 4 h 28"/>
                <a:gd name="T40" fmla="*/ 40 w 68"/>
                <a:gd name="T41" fmla="*/ 6 h 28"/>
                <a:gd name="T42" fmla="*/ 53 w 68"/>
                <a:gd name="T43" fmla="*/ 13 h 28"/>
                <a:gd name="T44" fmla="*/ 63 w 68"/>
                <a:gd name="T45" fmla="*/ 18 h 28"/>
                <a:gd name="T46" fmla="*/ 67 w 68"/>
                <a:gd name="T47" fmla="*/ 20 h 28"/>
                <a:gd name="T48" fmla="*/ 67 w 68"/>
                <a:gd name="T49" fmla="*/ 20 h 28"/>
                <a:gd name="T50" fmla="*/ 68 w 68"/>
                <a:gd name="T51" fmla="*/ 20 h 28"/>
                <a:gd name="T52" fmla="*/ 68 w 68"/>
                <a:gd name="T53" fmla="*/ 18 h 28"/>
                <a:gd name="T54" fmla="*/ 68 w 68"/>
                <a:gd name="T55" fmla="*/ 18 h 28"/>
                <a:gd name="T56" fmla="*/ 63 w 68"/>
                <a:gd name="T57" fmla="*/ 14 h 28"/>
                <a:gd name="T58" fmla="*/ 54 w 68"/>
                <a:gd name="T59" fmla="*/ 9 h 28"/>
                <a:gd name="T60" fmla="*/ 40 w 68"/>
                <a:gd name="T61" fmla="*/ 4 h 28"/>
                <a:gd name="T62" fmla="*/ 26 w 68"/>
                <a:gd name="T63" fmla="*/ 0 h 28"/>
                <a:gd name="T64" fmla="*/ 11 w 68"/>
                <a:gd name="T65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28">
                  <a:moveTo>
                    <a:pt x="11" y="4"/>
                  </a:moveTo>
                  <a:lnTo>
                    <a:pt x="11" y="4"/>
                  </a:lnTo>
                  <a:lnTo>
                    <a:pt x="9" y="6"/>
                  </a:lnTo>
                  <a:lnTo>
                    <a:pt x="5" y="9"/>
                  </a:lnTo>
                  <a:lnTo>
                    <a:pt x="4" y="13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1"/>
                  </a:lnTo>
                  <a:lnTo>
                    <a:pt x="4" y="18"/>
                  </a:lnTo>
                  <a:lnTo>
                    <a:pt x="5" y="14"/>
                  </a:lnTo>
                  <a:lnTo>
                    <a:pt x="9" y="11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26" y="4"/>
                  </a:lnTo>
                  <a:lnTo>
                    <a:pt x="40" y="6"/>
                  </a:lnTo>
                  <a:lnTo>
                    <a:pt x="53" y="13"/>
                  </a:lnTo>
                  <a:lnTo>
                    <a:pt x="63" y="18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3" y="14"/>
                  </a:lnTo>
                  <a:lnTo>
                    <a:pt x="54" y="9"/>
                  </a:lnTo>
                  <a:lnTo>
                    <a:pt x="40" y="4"/>
                  </a:lnTo>
                  <a:lnTo>
                    <a:pt x="26" y="0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134">
              <a:extLst>
                <a:ext uri="{FF2B5EF4-FFF2-40B4-BE49-F238E27FC236}">
                  <a16:creationId xmlns:a16="http://schemas.microsoft.com/office/drawing/2014/main" xmlns="" id="{A7DAD2DD-6399-4F2F-936E-CE6BF7AEC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738" y="1552575"/>
              <a:ext cx="92075" cy="33338"/>
            </a:xfrm>
            <a:custGeom>
              <a:avLst/>
              <a:gdLst>
                <a:gd name="T0" fmla="*/ 14 w 58"/>
                <a:gd name="T1" fmla="*/ 0 h 21"/>
                <a:gd name="T2" fmla="*/ 9 w 58"/>
                <a:gd name="T3" fmla="*/ 2 h 21"/>
                <a:gd name="T4" fmla="*/ 5 w 58"/>
                <a:gd name="T5" fmla="*/ 4 h 21"/>
                <a:gd name="T6" fmla="*/ 2 w 58"/>
                <a:gd name="T7" fmla="*/ 7 h 21"/>
                <a:gd name="T8" fmla="*/ 0 w 58"/>
                <a:gd name="T9" fmla="*/ 11 h 21"/>
                <a:gd name="T10" fmla="*/ 0 w 58"/>
                <a:gd name="T11" fmla="*/ 14 h 21"/>
                <a:gd name="T12" fmla="*/ 0 w 58"/>
                <a:gd name="T13" fmla="*/ 16 h 21"/>
                <a:gd name="T14" fmla="*/ 0 w 58"/>
                <a:gd name="T15" fmla="*/ 16 h 21"/>
                <a:gd name="T16" fmla="*/ 0 w 58"/>
                <a:gd name="T17" fmla="*/ 18 h 21"/>
                <a:gd name="T18" fmla="*/ 0 w 58"/>
                <a:gd name="T19" fmla="*/ 18 h 21"/>
                <a:gd name="T20" fmla="*/ 2 w 58"/>
                <a:gd name="T21" fmla="*/ 18 h 21"/>
                <a:gd name="T22" fmla="*/ 2 w 58"/>
                <a:gd name="T23" fmla="*/ 16 h 21"/>
                <a:gd name="T24" fmla="*/ 2 w 58"/>
                <a:gd name="T25" fmla="*/ 16 h 21"/>
                <a:gd name="T26" fmla="*/ 3 w 58"/>
                <a:gd name="T27" fmla="*/ 13 h 21"/>
                <a:gd name="T28" fmla="*/ 3 w 58"/>
                <a:gd name="T29" fmla="*/ 11 h 21"/>
                <a:gd name="T30" fmla="*/ 7 w 58"/>
                <a:gd name="T31" fmla="*/ 7 h 21"/>
                <a:gd name="T32" fmla="*/ 9 w 58"/>
                <a:gd name="T33" fmla="*/ 6 h 21"/>
                <a:gd name="T34" fmla="*/ 14 w 58"/>
                <a:gd name="T35" fmla="*/ 4 h 21"/>
                <a:gd name="T36" fmla="*/ 19 w 58"/>
                <a:gd name="T37" fmla="*/ 4 h 21"/>
                <a:gd name="T38" fmla="*/ 35 w 58"/>
                <a:gd name="T39" fmla="*/ 9 h 21"/>
                <a:gd name="T40" fmla="*/ 54 w 58"/>
                <a:gd name="T41" fmla="*/ 21 h 21"/>
                <a:gd name="T42" fmla="*/ 56 w 58"/>
                <a:gd name="T43" fmla="*/ 21 h 21"/>
                <a:gd name="T44" fmla="*/ 58 w 58"/>
                <a:gd name="T45" fmla="*/ 20 h 21"/>
                <a:gd name="T46" fmla="*/ 58 w 58"/>
                <a:gd name="T47" fmla="*/ 20 h 21"/>
                <a:gd name="T48" fmla="*/ 58 w 58"/>
                <a:gd name="T49" fmla="*/ 18 h 21"/>
                <a:gd name="T50" fmla="*/ 40 w 58"/>
                <a:gd name="T51" fmla="*/ 7 h 21"/>
                <a:gd name="T52" fmla="*/ 26 w 58"/>
                <a:gd name="T53" fmla="*/ 2 h 21"/>
                <a:gd name="T54" fmla="*/ 17 w 58"/>
                <a:gd name="T55" fmla="*/ 0 h 21"/>
                <a:gd name="T56" fmla="*/ 14 w 58"/>
                <a:gd name="T5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" h="21">
                  <a:moveTo>
                    <a:pt x="14" y="0"/>
                  </a:moveTo>
                  <a:lnTo>
                    <a:pt x="9" y="2"/>
                  </a:lnTo>
                  <a:lnTo>
                    <a:pt x="5" y="4"/>
                  </a:lnTo>
                  <a:lnTo>
                    <a:pt x="2" y="7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7" y="7"/>
                  </a:lnTo>
                  <a:lnTo>
                    <a:pt x="9" y="6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35" y="9"/>
                  </a:lnTo>
                  <a:lnTo>
                    <a:pt x="54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8"/>
                  </a:lnTo>
                  <a:lnTo>
                    <a:pt x="40" y="7"/>
                  </a:lnTo>
                  <a:lnTo>
                    <a:pt x="26" y="2"/>
                  </a:lnTo>
                  <a:lnTo>
                    <a:pt x="17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135">
              <a:extLst>
                <a:ext uri="{FF2B5EF4-FFF2-40B4-BE49-F238E27FC236}">
                  <a16:creationId xmlns:a16="http://schemas.microsoft.com/office/drawing/2014/main" xmlns="" id="{14C71540-7131-490E-8FEF-1C6501DB0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676" y="1566863"/>
              <a:ext cx="74613" cy="28575"/>
            </a:xfrm>
            <a:custGeom>
              <a:avLst/>
              <a:gdLst>
                <a:gd name="T0" fmla="*/ 2 w 47"/>
                <a:gd name="T1" fmla="*/ 4 h 18"/>
                <a:gd name="T2" fmla="*/ 0 w 47"/>
                <a:gd name="T3" fmla="*/ 5 h 18"/>
                <a:gd name="T4" fmla="*/ 2 w 47"/>
                <a:gd name="T5" fmla="*/ 7 h 18"/>
                <a:gd name="T6" fmla="*/ 2 w 47"/>
                <a:gd name="T7" fmla="*/ 7 h 18"/>
                <a:gd name="T8" fmla="*/ 4 w 47"/>
                <a:gd name="T9" fmla="*/ 7 h 18"/>
                <a:gd name="T10" fmla="*/ 14 w 47"/>
                <a:gd name="T11" fmla="*/ 4 h 18"/>
                <a:gd name="T12" fmla="*/ 25 w 47"/>
                <a:gd name="T13" fmla="*/ 5 h 18"/>
                <a:gd name="T14" fmla="*/ 35 w 47"/>
                <a:gd name="T15" fmla="*/ 11 h 18"/>
                <a:gd name="T16" fmla="*/ 42 w 47"/>
                <a:gd name="T17" fmla="*/ 14 h 18"/>
                <a:gd name="T18" fmla="*/ 46 w 47"/>
                <a:gd name="T19" fmla="*/ 18 h 18"/>
                <a:gd name="T20" fmla="*/ 46 w 47"/>
                <a:gd name="T21" fmla="*/ 18 h 18"/>
                <a:gd name="T22" fmla="*/ 47 w 47"/>
                <a:gd name="T23" fmla="*/ 16 h 18"/>
                <a:gd name="T24" fmla="*/ 47 w 47"/>
                <a:gd name="T25" fmla="*/ 16 h 18"/>
                <a:gd name="T26" fmla="*/ 47 w 47"/>
                <a:gd name="T27" fmla="*/ 14 h 18"/>
                <a:gd name="T28" fmla="*/ 44 w 47"/>
                <a:gd name="T29" fmla="*/ 12 h 18"/>
                <a:gd name="T30" fmla="*/ 35 w 47"/>
                <a:gd name="T31" fmla="*/ 7 h 18"/>
                <a:gd name="T32" fmla="*/ 25 w 47"/>
                <a:gd name="T33" fmla="*/ 2 h 18"/>
                <a:gd name="T34" fmla="*/ 12 w 47"/>
                <a:gd name="T35" fmla="*/ 0 h 18"/>
                <a:gd name="T36" fmla="*/ 2 w 47"/>
                <a:gd name="T3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18">
                  <a:moveTo>
                    <a:pt x="2" y="4"/>
                  </a:move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7"/>
                  </a:lnTo>
                  <a:lnTo>
                    <a:pt x="14" y="4"/>
                  </a:lnTo>
                  <a:lnTo>
                    <a:pt x="25" y="5"/>
                  </a:lnTo>
                  <a:lnTo>
                    <a:pt x="35" y="11"/>
                  </a:lnTo>
                  <a:lnTo>
                    <a:pt x="42" y="14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4"/>
                  </a:lnTo>
                  <a:lnTo>
                    <a:pt x="44" y="12"/>
                  </a:lnTo>
                  <a:lnTo>
                    <a:pt x="35" y="7"/>
                  </a:lnTo>
                  <a:lnTo>
                    <a:pt x="25" y="2"/>
                  </a:lnTo>
                  <a:lnTo>
                    <a:pt x="12" y="0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136">
              <a:extLst>
                <a:ext uri="{FF2B5EF4-FFF2-40B4-BE49-F238E27FC236}">
                  <a16:creationId xmlns:a16="http://schemas.microsoft.com/office/drawing/2014/main" xmlns="" id="{8BDD4B53-D0C1-4CEA-8B09-E2F75662D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1" y="1555750"/>
              <a:ext cx="57150" cy="61913"/>
            </a:xfrm>
            <a:custGeom>
              <a:avLst/>
              <a:gdLst>
                <a:gd name="T0" fmla="*/ 22 w 36"/>
                <a:gd name="T1" fmla="*/ 2 h 39"/>
                <a:gd name="T2" fmla="*/ 22 w 36"/>
                <a:gd name="T3" fmla="*/ 4 h 39"/>
                <a:gd name="T4" fmla="*/ 24 w 36"/>
                <a:gd name="T5" fmla="*/ 4 h 39"/>
                <a:gd name="T6" fmla="*/ 28 w 36"/>
                <a:gd name="T7" fmla="*/ 4 h 39"/>
                <a:gd name="T8" fmla="*/ 29 w 36"/>
                <a:gd name="T9" fmla="*/ 5 h 39"/>
                <a:gd name="T10" fmla="*/ 31 w 36"/>
                <a:gd name="T11" fmla="*/ 7 h 39"/>
                <a:gd name="T12" fmla="*/ 33 w 36"/>
                <a:gd name="T13" fmla="*/ 7 h 39"/>
                <a:gd name="T14" fmla="*/ 33 w 36"/>
                <a:gd name="T15" fmla="*/ 9 h 39"/>
                <a:gd name="T16" fmla="*/ 33 w 36"/>
                <a:gd name="T17" fmla="*/ 9 h 39"/>
                <a:gd name="T18" fmla="*/ 33 w 36"/>
                <a:gd name="T19" fmla="*/ 9 h 39"/>
                <a:gd name="T20" fmla="*/ 33 w 36"/>
                <a:gd name="T21" fmla="*/ 12 h 39"/>
                <a:gd name="T22" fmla="*/ 33 w 36"/>
                <a:gd name="T23" fmla="*/ 16 h 39"/>
                <a:gd name="T24" fmla="*/ 29 w 36"/>
                <a:gd name="T25" fmla="*/ 19 h 39"/>
                <a:gd name="T26" fmla="*/ 26 w 36"/>
                <a:gd name="T27" fmla="*/ 21 h 39"/>
                <a:gd name="T28" fmla="*/ 22 w 36"/>
                <a:gd name="T29" fmla="*/ 25 h 39"/>
                <a:gd name="T30" fmla="*/ 19 w 36"/>
                <a:gd name="T31" fmla="*/ 26 h 39"/>
                <a:gd name="T32" fmla="*/ 17 w 36"/>
                <a:gd name="T33" fmla="*/ 28 h 39"/>
                <a:gd name="T34" fmla="*/ 15 w 36"/>
                <a:gd name="T35" fmla="*/ 28 h 39"/>
                <a:gd name="T36" fmla="*/ 12 w 36"/>
                <a:gd name="T37" fmla="*/ 30 h 39"/>
                <a:gd name="T38" fmla="*/ 7 w 36"/>
                <a:gd name="T39" fmla="*/ 32 h 39"/>
                <a:gd name="T40" fmla="*/ 3 w 36"/>
                <a:gd name="T41" fmla="*/ 33 h 39"/>
                <a:gd name="T42" fmla="*/ 1 w 36"/>
                <a:gd name="T43" fmla="*/ 35 h 39"/>
                <a:gd name="T44" fmla="*/ 0 w 36"/>
                <a:gd name="T45" fmla="*/ 35 h 39"/>
                <a:gd name="T46" fmla="*/ 0 w 36"/>
                <a:gd name="T47" fmla="*/ 35 h 39"/>
                <a:gd name="T48" fmla="*/ 0 w 36"/>
                <a:gd name="T49" fmla="*/ 37 h 39"/>
                <a:gd name="T50" fmla="*/ 0 w 36"/>
                <a:gd name="T51" fmla="*/ 39 h 39"/>
                <a:gd name="T52" fmla="*/ 1 w 36"/>
                <a:gd name="T53" fmla="*/ 37 h 39"/>
                <a:gd name="T54" fmla="*/ 3 w 36"/>
                <a:gd name="T55" fmla="*/ 37 h 39"/>
                <a:gd name="T56" fmla="*/ 5 w 36"/>
                <a:gd name="T57" fmla="*/ 35 h 39"/>
                <a:gd name="T58" fmla="*/ 8 w 36"/>
                <a:gd name="T59" fmla="*/ 33 h 39"/>
                <a:gd name="T60" fmla="*/ 12 w 36"/>
                <a:gd name="T61" fmla="*/ 32 h 39"/>
                <a:gd name="T62" fmla="*/ 17 w 36"/>
                <a:gd name="T63" fmla="*/ 32 h 39"/>
                <a:gd name="T64" fmla="*/ 17 w 36"/>
                <a:gd name="T65" fmla="*/ 30 h 39"/>
                <a:gd name="T66" fmla="*/ 21 w 36"/>
                <a:gd name="T67" fmla="*/ 28 h 39"/>
                <a:gd name="T68" fmla="*/ 24 w 36"/>
                <a:gd name="T69" fmla="*/ 26 h 39"/>
                <a:gd name="T70" fmla="*/ 29 w 36"/>
                <a:gd name="T71" fmla="*/ 25 h 39"/>
                <a:gd name="T72" fmla="*/ 33 w 36"/>
                <a:gd name="T73" fmla="*/ 21 h 39"/>
                <a:gd name="T74" fmla="*/ 35 w 36"/>
                <a:gd name="T75" fmla="*/ 16 h 39"/>
                <a:gd name="T76" fmla="*/ 36 w 36"/>
                <a:gd name="T77" fmla="*/ 12 h 39"/>
                <a:gd name="T78" fmla="*/ 35 w 36"/>
                <a:gd name="T79" fmla="*/ 7 h 39"/>
                <a:gd name="T80" fmla="*/ 35 w 36"/>
                <a:gd name="T81" fmla="*/ 9 h 39"/>
                <a:gd name="T82" fmla="*/ 35 w 36"/>
                <a:gd name="T83" fmla="*/ 7 h 39"/>
                <a:gd name="T84" fmla="*/ 35 w 36"/>
                <a:gd name="T85" fmla="*/ 5 h 39"/>
                <a:gd name="T86" fmla="*/ 33 w 36"/>
                <a:gd name="T87" fmla="*/ 4 h 39"/>
                <a:gd name="T88" fmla="*/ 31 w 36"/>
                <a:gd name="T89" fmla="*/ 2 h 39"/>
                <a:gd name="T90" fmla="*/ 28 w 36"/>
                <a:gd name="T91" fmla="*/ 2 h 39"/>
                <a:gd name="T92" fmla="*/ 24 w 36"/>
                <a:gd name="T93" fmla="*/ 0 h 39"/>
                <a:gd name="T94" fmla="*/ 22 w 36"/>
                <a:gd name="T95" fmla="*/ 0 h 39"/>
                <a:gd name="T96" fmla="*/ 22 w 36"/>
                <a:gd name="T9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6" h="39">
                  <a:moveTo>
                    <a:pt x="22" y="2"/>
                  </a:moveTo>
                  <a:lnTo>
                    <a:pt x="22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29" y="5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2"/>
                  </a:lnTo>
                  <a:lnTo>
                    <a:pt x="33" y="16"/>
                  </a:lnTo>
                  <a:lnTo>
                    <a:pt x="29" y="19"/>
                  </a:lnTo>
                  <a:lnTo>
                    <a:pt x="26" y="21"/>
                  </a:lnTo>
                  <a:lnTo>
                    <a:pt x="22" y="25"/>
                  </a:lnTo>
                  <a:lnTo>
                    <a:pt x="19" y="26"/>
                  </a:lnTo>
                  <a:lnTo>
                    <a:pt x="17" y="28"/>
                  </a:lnTo>
                  <a:lnTo>
                    <a:pt x="15" y="28"/>
                  </a:lnTo>
                  <a:lnTo>
                    <a:pt x="12" y="30"/>
                  </a:lnTo>
                  <a:lnTo>
                    <a:pt x="7" y="32"/>
                  </a:lnTo>
                  <a:lnTo>
                    <a:pt x="3" y="33"/>
                  </a:lnTo>
                  <a:lnTo>
                    <a:pt x="1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7"/>
                  </a:lnTo>
                  <a:lnTo>
                    <a:pt x="5" y="35"/>
                  </a:lnTo>
                  <a:lnTo>
                    <a:pt x="8" y="33"/>
                  </a:lnTo>
                  <a:lnTo>
                    <a:pt x="12" y="32"/>
                  </a:lnTo>
                  <a:lnTo>
                    <a:pt x="17" y="32"/>
                  </a:lnTo>
                  <a:lnTo>
                    <a:pt x="17" y="30"/>
                  </a:lnTo>
                  <a:lnTo>
                    <a:pt x="21" y="28"/>
                  </a:lnTo>
                  <a:lnTo>
                    <a:pt x="24" y="26"/>
                  </a:lnTo>
                  <a:lnTo>
                    <a:pt x="29" y="25"/>
                  </a:lnTo>
                  <a:lnTo>
                    <a:pt x="33" y="21"/>
                  </a:lnTo>
                  <a:lnTo>
                    <a:pt x="35" y="16"/>
                  </a:lnTo>
                  <a:lnTo>
                    <a:pt x="36" y="12"/>
                  </a:lnTo>
                  <a:lnTo>
                    <a:pt x="35" y="7"/>
                  </a:lnTo>
                  <a:lnTo>
                    <a:pt x="35" y="9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3" y="4"/>
                  </a:lnTo>
                  <a:lnTo>
                    <a:pt x="31" y="2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137">
              <a:extLst>
                <a:ext uri="{FF2B5EF4-FFF2-40B4-BE49-F238E27FC236}">
                  <a16:creationId xmlns:a16="http://schemas.microsoft.com/office/drawing/2014/main" xmlns="" id="{E8E05C9D-D085-4119-979D-852FFF2C0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363" y="1550988"/>
              <a:ext cx="55563" cy="68263"/>
            </a:xfrm>
            <a:custGeom>
              <a:avLst/>
              <a:gdLst>
                <a:gd name="T0" fmla="*/ 12 w 35"/>
                <a:gd name="T1" fmla="*/ 1 h 43"/>
                <a:gd name="T2" fmla="*/ 10 w 35"/>
                <a:gd name="T3" fmla="*/ 1 h 43"/>
                <a:gd name="T4" fmla="*/ 10 w 35"/>
                <a:gd name="T5" fmla="*/ 3 h 43"/>
                <a:gd name="T6" fmla="*/ 12 w 35"/>
                <a:gd name="T7" fmla="*/ 3 h 43"/>
                <a:gd name="T8" fmla="*/ 12 w 35"/>
                <a:gd name="T9" fmla="*/ 3 h 43"/>
                <a:gd name="T10" fmla="*/ 17 w 35"/>
                <a:gd name="T11" fmla="*/ 3 h 43"/>
                <a:gd name="T12" fmla="*/ 22 w 35"/>
                <a:gd name="T13" fmla="*/ 3 h 43"/>
                <a:gd name="T14" fmla="*/ 26 w 35"/>
                <a:gd name="T15" fmla="*/ 5 h 43"/>
                <a:gd name="T16" fmla="*/ 26 w 35"/>
                <a:gd name="T17" fmla="*/ 5 h 43"/>
                <a:gd name="T18" fmla="*/ 29 w 35"/>
                <a:gd name="T19" fmla="*/ 8 h 43"/>
                <a:gd name="T20" fmla="*/ 31 w 35"/>
                <a:gd name="T21" fmla="*/ 12 h 43"/>
                <a:gd name="T22" fmla="*/ 33 w 35"/>
                <a:gd name="T23" fmla="*/ 15 h 43"/>
                <a:gd name="T24" fmla="*/ 31 w 35"/>
                <a:gd name="T25" fmla="*/ 17 h 43"/>
                <a:gd name="T26" fmla="*/ 31 w 35"/>
                <a:gd name="T27" fmla="*/ 21 h 43"/>
                <a:gd name="T28" fmla="*/ 31 w 35"/>
                <a:gd name="T29" fmla="*/ 21 h 43"/>
                <a:gd name="T30" fmla="*/ 31 w 35"/>
                <a:gd name="T31" fmla="*/ 21 h 43"/>
                <a:gd name="T32" fmla="*/ 31 w 35"/>
                <a:gd name="T33" fmla="*/ 21 h 43"/>
                <a:gd name="T34" fmla="*/ 24 w 35"/>
                <a:gd name="T35" fmla="*/ 29 h 43"/>
                <a:gd name="T36" fmla="*/ 12 w 35"/>
                <a:gd name="T37" fmla="*/ 36 h 43"/>
                <a:gd name="T38" fmla="*/ 1 w 35"/>
                <a:gd name="T39" fmla="*/ 40 h 43"/>
                <a:gd name="T40" fmla="*/ 0 w 35"/>
                <a:gd name="T41" fmla="*/ 40 h 43"/>
                <a:gd name="T42" fmla="*/ 0 w 35"/>
                <a:gd name="T43" fmla="*/ 42 h 43"/>
                <a:gd name="T44" fmla="*/ 1 w 35"/>
                <a:gd name="T45" fmla="*/ 43 h 43"/>
                <a:gd name="T46" fmla="*/ 1 w 35"/>
                <a:gd name="T47" fmla="*/ 43 h 43"/>
                <a:gd name="T48" fmla="*/ 7 w 35"/>
                <a:gd name="T49" fmla="*/ 42 h 43"/>
                <a:gd name="T50" fmla="*/ 17 w 35"/>
                <a:gd name="T51" fmla="*/ 36 h 43"/>
                <a:gd name="T52" fmla="*/ 28 w 35"/>
                <a:gd name="T53" fmla="*/ 31 h 43"/>
                <a:gd name="T54" fmla="*/ 33 w 35"/>
                <a:gd name="T55" fmla="*/ 22 h 43"/>
                <a:gd name="T56" fmla="*/ 33 w 35"/>
                <a:gd name="T57" fmla="*/ 22 h 43"/>
                <a:gd name="T58" fmla="*/ 35 w 35"/>
                <a:gd name="T59" fmla="*/ 21 h 43"/>
                <a:gd name="T60" fmla="*/ 35 w 35"/>
                <a:gd name="T61" fmla="*/ 19 h 43"/>
                <a:gd name="T62" fmla="*/ 35 w 35"/>
                <a:gd name="T63" fmla="*/ 15 h 43"/>
                <a:gd name="T64" fmla="*/ 35 w 35"/>
                <a:gd name="T65" fmla="*/ 12 h 43"/>
                <a:gd name="T66" fmla="*/ 33 w 35"/>
                <a:gd name="T67" fmla="*/ 7 h 43"/>
                <a:gd name="T68" fmla="*/ 28 w 35"/>
                <a:gd name="T69" fmla="*/ 3 h 43"/>
                <a:gd name="T70" fmla="*/ 28 w 35"/>
                <a:gd name="T71" fmla="*/ 1 h 43"/>
                <a:gd name="T72" fmla="*/ 24 w 35"/>
                <a:gd name="T73" fmla="*/ 1 h 43"/>
                <a:gd name="T74" fmla="*/ 21 w 35"/>
                <a:gd name="T75" fmla="*/ 0 h 43"/>
                <a:gd name="T76" fmla="*/ 17 w 35"/>
                <a:gd name="T77" fmla="*/ 0 h 43"/>
                <a:gd name="T78" fmla="*/ 12 w 35"/>
                <a:gd name="T7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" h="43">
                  <a:moveTo>
                    <a:pt x="12" y="1"/>
                  </a:moveTo>
                  <a:lnTo>
                    <a:pt x="10" y="1"/>
                  </a:lnTo>
                  <a:lnTo>
                    <a:pt x="10" y="3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7" y="3"/>
                  </a:lnTo>
                  <a:lnTo>
                    <a:pt x="22" y="3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9" y="8"/>
                  </a:lnTo>
                  <a:lnTo>
                    <a:pt x="31" y="12"/>
                  </a:lnTo>
                  <a:lnTo>
                    <a:pt x="33" y="15"/>
                  </a:lnTo>
                  <a:lnTo>
                    <a:pt x="31" y="17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24" y="29"/>
                  </a:lnTo>
                  <a:lnTo>
                    <a:pt x="12" y="36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7" y="42"/>
                  </a:lnTo>
                  <a:lnTo>
                    <a:pt x="17" y="36"/>
                  </a:lnTo>
                  <a:lnTo>
                    <a:pt x="28" y="3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5" y="15"/>
                  </a:lnTo>
                  <a:lnTo>
                    <a:pt x="35" y="12"/>
                  </a:lnTo>
                  <a:lnTo>
                    <a:pt x="33" y="7"/>
                  </a:lnTo>
                  <a:lnTo>
                    <a:pt x="28" y="3"/>
                  </a:lnTo>
                  <a:lnTo>
                    <a:pt x="28" y="1"/>
                  </a:lnTo>
                  <a:lnTo>
                    <a:pt x="24" y="1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2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138">
              <a:extLst>
                <a:ext uri="{FF2B5EF4-FFF2-40B4-BE49-F238E27FC236}">
                  <a16:creationId xmlns:a16="http://schemas.microsoft.com/office/drawing/2014/main" xmlns="" id="{5136DFA2-86D5-4E03-8DCD-D656821DB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1562100"/>
              <a:ext cx="50800" cy="60325"/>
            </a:xfrm>
            <a:custGeom>
              <a:avLst/>
              <a:gdLst>
                <a:gd name="T0" fmla="*/ 30 w 32"/>
                <a:gd name="T1" fmla="*/ 0 h 38"/>
                <a:gd name="T2" fmla="*/ 28 w 32"/>
                <a:gd name="T3" fmla="*/ 1 h 38"/>
                <a:gd name="T4" fmla="*/ 28 w 32"/>
                <a:gd name="T5" fmla="*/ 3 h 38"/>
                <a:gd name="T6" fmla="*/ 30 w 32"/>
                <a:gd name="T7" fmla="*/ 8 h 38"/>
                <a:gd name="T8" fmla="*/ 28 w 32"/>
                <a:gd name="T9" fmla="*/ 14 h 38"/>
                <a:gd name="T10" fmla="*/ 27 w 32"/>
                <a:gd name="T11" fmla="*/ 19 h 38"/>
                <a:gd name="T12" fmla="*/ 23 w 32"/>
                <a:gd name="T13" fmla="*/ 24 h 38"/>
                <a:gd name="T14" fmla="*/ 20 w 32"/>
                <a:gd name="T15" fmla="*/ 28 h 38"/>
                <a:gd name="T16" fmla="*/ 14 w 32"/>
                <a:gd name="T17" fmla="*/ 31 h 38"/>
                <a:gd name="T18" fmla="*/ 9 w 32"/>
                <a:gd name="T19" fmla="*/ 33 h 38"/>
                <a:gd name="T20" fmla="*/ 6 w 32"/>
                <a:gd name="T21" fmla="*/ 35 h 38"/>
                <a:gd name="T22" fmla="*/ 4 w 32"/>
                <a:gd name="T23" fmla="*/ 35 h 38"/>
                <a:gd name="T24" fmla="*/ 2 w 32"/>
                <a:gd name="T25" fmla="*/ 35 h 38"/>
                <a:gd name="T26" fmla="*/ 2 w 32"/>
                <a:gd name="T27" fmla="*/ 36 h 38"/>
                <a:gd name="T28" fmla="*/ 0 w 32"/>
                <a:gd name="T29" fmla="*/ 38 h 38"/>
                <a:gd name="T30" fmla="*/ 2 w 32"/>
                <a:gd name="T31" fmla="*/ 38 h 38"/>
                <a:gd name="T32" fmla="*/ 4 w 32"/>
                <a:gd name="T33" fmla="*/ 38 h 38"/>
                <a:gd name="T34" fmla="*/ 4 w 32"/>
                <a:gd name="T35" fmla="*/ 38 h 38"/>
                <a:gd name="T36" fmla="*/ 7 w 32"/>
                <a:gd name="T37" fmla="*/ 36 h 38"/>
                <a:gd name="T38" fmla="*/ 11 w 32"/>
                <a:gd name="T39" fmla="*/ 36 h 38"/>
                <a:gd name="T40" fmla="*/ 16 w 32"/>
                <a:gd name="T41" fmla="*/ 33 h 38"/>
                <a:gd name="T42" fmla="*/ 21 w 32"/>
                <a:gd name="T43" fmla="*/ 29 h 38"/>
                <a:gd name="T44" fmla="*/ 25 w 32"/>
                <a:gd name="T45" fmla="*/ 26 h 38"/>
                <a:gd name="T46" fmla="*/ 30 w 32"/>
                <a:gd name="T47" fmla="*/ 21 h 38"/>
                <a:gd name="T48" fmla="*/ 32 w 32"/>
                <a:gd name="T49" fmla="*/ 15 h 38"/>
                <a:gd name="T50" fmla="*/ 32 w 32"/>
                <a:gd name="T51" fmla="*/ 8 h 38"/>
                <a:gd name="T52" fmla="*/ 32 w 32"/>
                <a:gd name="T53" fmla="*/ 1 h 38"/>
                <a:gd name="T54" fmla="*/ 30 w 32"/>
                <a:gd name="T55" fmla="*/ 0 h 38"/>
                <a:gd name="T56" fmla="*/ 30 w 32"/>
                <a:gd name="T5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2" h="38">
                  <a:moveTo>
                    <a:pt x="30" y="0"/>
                  </a:moveTo>
                  <a:lnTo>
                    <a:pt x="28" y="1"/>
                  </a:lnTo>
                  <a:lnTo>
                    <a:pt x="28" y="3"/>
                  </a:lnTo>
                  <a:lnTo>
                    <a:pt x="30" y="8"/>
                  </a:lnTo>
                  <a:lnTo>
                    <a:pt x="28" y="14"/>
                  </a:lnTo>
                  <a:lnTo>
                    <a:pt x="27" y="19"/>
                  </a:lnTo>
                  <a:lnTo>
                    <a:pt x="23" y="24"/>
                  </a:lnTo>
                  <a:lnTo>
                    <a:pt x="20" y="28"/>
                  </a:lnTo>
                  <a:lnTo>
                    <a:pt x="14" y="31"/>
                  </a:lnTo>
                  <a:lnTo>
                    <a:pt x="9" y="33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7" y="36"/>
                  </a:lnTo>
                  <a:lnTo>
                    <a:pt x="11" y="36"/>
                  </a:lnTo>
                  <a:lnTo>
                    <a:pt x="16" y="33"/>
                  </a:lnTo>
                  <a:lnTo>
                    <a:pt x="21" y="29"/>
                  </a:lnTo>
                  <a:lnTo>
                    <a:pt x="25" y="26"/>
                  </a:lnTo>
                  <a:lnTo>
                    <a:pt x="30" y="21"/>
                  </a:lnTo>
                  <a:lnTo>
                    <a:pt x="32" y="15"/>
                  </a:lnTo>
                  <a:lnTo>
                    <a:pt x="32" y="8"/>
                  </a:lnTo>
                  <a:lnTo>
                    <a:pt x="32" y="1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39">
              <a:extLst>
                <a:ext uri="{FF2B5EF4-FFF2-40B4-BE49-F238E27FC236}">
                  <a16:creationId xmlns:a16="http://schemas.microsoft.com/office/drawing/2014/main" xmlns="" id="{CF960776-9A11-43BB-BA45-942413755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1541463"/>
              <a:ext cx="41275" cy="9525"/>
            </a:xfrm>
            <a:custGeom>
              <a:avLst/>
              <a:gdLst>
                <a:gd name="T0" fmla="*/ 2 w 26"/>
                <a:gd name="T1" fmla="*/ 4 h 6"/>
                <a:gd name="T2" fmla="*/ 0 w 26"/>
                <a:gd name="T3" fmla="*/ 4 h 6"/>
                <a:gd name="T4" fmla="*/ 0 w 26"/>
                <a:gd name="T5" fmla="*/ 6 h 6"/>
                <a:gd name="T6" fmla="*/ 2 w 26"/>
                <a:gd name="T7" fmla="*/ 6 h 6"/>
                <a:gd name="T8" fmla="*/ 4 w 26"/>
                <a:gd name="T9" fmla="*/ 6 h 6"/>
                <a:gd name="T10" fmla="*/ 4 w 26"/>
                <a:gd name="T11" fmla="*/ 6 h 6"/>
                <a:gd name="T12" fmla="*/ 7 w 26"/>
                <a:gd name="T13" fmla="*/ 6 h 6"/>
                <a:gd name="T14" fmla="*/ 11 w 26"/>
                <a:gd name="T15" fmla="*/ 4 h 6"/>
                <a:gd name="T16" fmla="*/ 14 w 26"/>
                <a:gd name="T17" fmla="*/ 4 h 6"/>
                <a:gd name="T18" fmla="*/ 19 w 26"/>
                <a:gd name="T19" fmla="*/ 4 h 6"/>
                <a:gd name="T20" fmla="*/ 25 w 26"/>
                <a:gd name="T21" fmla="*/ 6 h 6"/>
                <a:gd name="T22" fmla="*/ 25 w 26"/>
                <a:gd name="T23" fmla="*/ 6 h 6"/>
                <a:gd name="T24" fmla="*/ 26 w 26"/>
                <a:gd name="T25" fmla="*/ 6 h 6"/>
                <a:gd name="T26" fmla="*/ 26 w 26"/>
                <a:gd name="T27" fmla="*/ 4 h 6"/>
                <a:gd name="T28" fmla="*/ 26 w 26"/>
                <a:gd name="T29" fmla="*/ 4 h 6"/>
                <a:gd name="T30" fmla="*/ 19 w 26"/>
                <a:gd name="T31" fmla="*/ 2 h 6"/>
                <a:gd name="T32" fmla="*/ 14 w 26"/>
                <a:gd name="T33" fmla="*/ 0 h 6"/>
                <a:gd name="T34" fmla="*/ 9 w 26"/>
                <a:gd name="T35" fmla="*/ 0 h 6"/>
                <a:gd name="T36" fmla="*/ 5 w 26"/>
                <a:gd name="T37" fmla="*/ 2 h 6"/>
                <a:gd name="T38" fmla="*/ 4 w 26"/>
                <a:gd name="T39" fmla="*/ 2 h 6"/>
                <a:gd name="T40" fmla="*/ 2 w 26"/>
                <a:gd name="T4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6">
                  <a:moveTo>
                    <a:pt x="2" y="4"/>
                  </a:moveTo>
                  <a:lnTo>
                    <a:pt x="0" y="4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7" y="6"/>
                  </a:lnTo>
                  <a:lnTo>
                    <a:pt x="11" y="4"/>
                  </a:lnTo>
                  <a:lnTo>
                    <a:pt x="14" y="4"/>
                  </a:lnTo>
                  <a:lnTo>
                    <a:pt x="19" y="4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19" y="2"/>
                  </a:lnTo>
                  <a:lnTo>
                    <a:pt x="14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40">
              <a:extLst>
                <a:ext uri="{FF2B5EF4-FFF2-40B4-BE49-F238E27FC236}">
                  <a16:creationId xmlns:a16="http://schemas.microsoft.com/office/drawing/2014/main" xmlns="" id="{5DAEFEBF-F288-44F9-A807-6DBAD3184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600200"/>
              <a:ext cx="115888" cy="77788"/>
            </a:xfrm>
            <a:custGeom>
              <a:avLst/>
              <a:gdLst>
                <a:gd name="T0" fmla="*/ 14 w 73"/>
                <a:gd name="T1" fmla="*/ 2 h 49"/>
                <a:gd name="T2" fmla="*/ 14 w 73"/>
                <a:gd name="T3" fmla="*/ 4 h 49"/>
                <a:gd name="T4" fmla="*/ 19 w 73"/>
                <a:gd name="T5" fmla="*/ 5 h 49"/>
                <a:gd name="T6" fmla="*/ 26 w 73"/>
                <a:gd name="T7" fmla="*/ 11 h 49"/>
                <a:gd name="T8" fmla="*/ 42 w 73"/>
                <a:gd name="T9" fmla="*/ 14 h 49"/>
                <a:gd name="T10" fmla="*/ 56 w 73"/>
                <a:gd name="T11" fmla="*/ 19 h 49"/>
                <a:gd name="T12" fmla="*/ 70 w 73"/>
                <a:gd name="T13" fmla="*/ 40 h 49"/>
                <a:gd name="T14" fmla="*/ 70 w 73"/>
                <a:gd name="T15" fmla="*/ 42 h 49"/>
                <a:gd name="T16" fmla="*/ 68 w 73"/>
                <a:gd name="T17" fmla="*/ 45 h 49"/>
                <a:gd name="T18" fmla="*/ 64 w 73"/>
                <a:gd name="T19" fmla="*/ 47 h 49"/>
                <a:gd name="T20" fmla="*/ 61 w 73"/>
                <a:gd name="T21" fmla="*/ 47 h 49"/>
                <a:gd name="T22" fmla="*/ 57 w 73"/>
                <a:gd name="T23" fmla="*/ 42 h 49"/>
                <a:gd name="T24" fmla="*/ 56 w 73"/>
                <a:gd name="T25" fmla="*/ 38 h 49"/>
                <a:gd name="T26" fmla="*/ 50 w 73"/>
                <a:gd name="T27" fmla="*/ 31 h 49"/>
                <a:gd name="T28" fmla="*/ 40 w 73"/>
                <a:gd name="T29" fmla="*/ 24 h 49"/>
                <a:gd name="T30" fmla="*/ 29 w 73"/>
                <a:gd name="T31" fmla="*/ 21 h 49"/>
                <a:gd name="T32" fmla="*/ 8 w 73"/>
                <a:gd name="T33" fmla="*/ 14 h 49"/>
                <a:gd name="T34" fmla="*/ 1 w 73"/>
                <a:gd name="T35" fmla="*/ 5 h 49"/>
                <a:gd name="T36" fmla="*/ 0 w 73"/>
                <a:gd name="T37" fmla="*/ 5 h 49"/>
                <a:gd name="T38" fmla="*/ 7 w 73"/>
                <a:gd name="T39" fmla="*/ 16 h 49"/>
                <a:gd name="T40" fmla="*/ 28 w 73"/>
                <a:gd name="T41" fmla="*/ 24 h 49"/>
                <a:gd name="T42" fmla="*/ 40 w 73"/>
                <a:gd name="T43" fmla="*/ 28 h 49"/>
                <a:gd name="T44" fmla="*/ 49 w 73"/>
                <a:gd name="T45" fmla="*/ 33 h 49"/>
                <a:gd name="T46" fmla="*/ 52 w 73"/>
                <a:gd name="T47" fmla="*/ 38 h 49"/>
                <a:gd name="T48" fmla="*/ 54 w 73"/>
                <a:gd name="T49" fmla="*/ 42 h 49"/>
                <a:gd name="T50" fmla="*/ 59 w 73"/>
                <a:gd name="T51" fmla="*/ 49 h 49"/>
                <a:gd name="T52" fmla="*/ 64 w 73"/>
                <a:gd name="T53" fmla="*/ 49 h 49"/>
                <a:gd name="T54" fmla="*/ 66 w 73"/>
                <a:gd name="T55" fmla="*/ 49 h 49"/>
                <a:gd name="T56" fmla="*/ 71 w 73"/>
                <a:gd name="T57" fmla="*/ 45 h 49"/>
                <a:gd name="T58" fmla="*/ 73 w 73"/>
                <a:gd name="T59" fmla="*/ 42 h 49"/>
                <a:gd name="T60" fmla="*/ 68 w 73"/>
                <a:gd name="T61" fmla="*/ 26 h 49"/>
                <a:gd name="T62" fmla="*/ 47 w 73"/>
                <a:gd name="T63" fmla="*/ 12 h 49"/>
                <a:gd name="T64" fmla="*/ 35 w 73"/>
                <a:gd name="T65" fmla="*/ 9 h 49"/>
                <a:gd name="T66" fmla="*/ 24 w 73"/>
                <a:gd name="T67" fmla="*/ 5 h 49"/>
                <a:gd name="T68" fmla="*/ 19 w 73"/>
                <a:gd name="T69" fmla="*/ 2 h 49"/>
                <a:gd name="T70" fmla="*/ 17 w 73"/>
                <a:gd name="T71" fmla="*/ 0 h 49"/>
                <a:gd name="T72" fmla="*/ 15 w 73"/>
                <a:gd name="T7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9">
                  <a:moveTo>
                    <a:pt x="15" y="0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9" y="5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2"/>
                  </a:lnTo>
                  <a:lnTo>
                    <a:pt x="42" y="14"/>
                  </a:lnTo>
                  <a:lnTo>
                    <a:pt x="45" y="16"/>
                  </a:lnTo>
                  <a:lnTo>
                    <a:pt x="56" y="19"/>
                  </a:lnTo>
                  <a:lnTo>
                    <a:pt x="64" y="28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0" y="44"/>
                  </a:lnTo>
                  <a:lnTo>
                    <a:pt x="68" y="45"/>
                  </a:lnTo>
                  <a:lnTo>
                    <a:pt x="66" y="47"/>
                  </a:lnTo>
                  <a:lnTo>
                    <a:pt x="64" y="47"/>
                  </a:lnTo>
                  <a:lnTo>
                    <a:pt x="63" y="47"/>
                  </a:lnTo>
                  <a:lnTo>
                    <a:pt x="61" y="47"/>
                  </a:lnTo>
                  <a:lnTo>
                    <a:pt x="59" y="45"/>
                  </a:lnTo>
                  <a:lnTo>
                    <a:pt x="57" y="42"/>
                  </a:lnTo>
                  <a:lnTo>
                    <a:pt x="56" y="40"/>
                  </a:lnTo>
                  <a:lnTo>
                    <a:pt x="56" y="38"/>
                  </a:lnTo>
                  <a:lnTo>
                    <a:pt x="54" y="35"/>
                  </a:lnTo>
                  <a:lnTo>
                    <a:pt x="50" y="31"/>
                  </a:lnTo>
                  <a:lnTo>
                    <a:pt x="45" y="28"/>
                  </a:lnTo>
                  <a:lnTo>
                    <a:pt x="40" y="24"/>
                  </a:lnTo>
                  <a:lnTo>
                    <a:pt x="35" y="23"/>
                  </a:lnTo>
                  <a:lnTo>
                    <a:pt x="29" y="21"/>
                  </a:lnTo>
                  <a:lnTo>
                    <a:pt x="19" y="19"/>
                  </a:lnTo>
                  <a:lnTo>
                    <a:pt x="8" y="14"/>
                  </a:lnTo>
                  <a:lnTo>
                    <a:pt x="3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7" y="16"/>
                  </a:lnTo>
                  <a:lnTo>
                    <a:pt x="17" y="21"/>
                  </a:lnTo>
                  <a:lnTo>
                    <a:pt x="28" y="24"/>
                  </a:lnTo>
                  <a:lnTo>
                    <a:pt x="33" y="26"/>
                  </a:lnTo>
                  <a:lnTo>
                    <a:pt x="40" y="28"/>
                  </a:lnTo>
                  <a:lnTo>
                    <a:pt x="43" y="30"/>
                  </a:lnTo>
                  <a:lnTo>
                    <a:pt x="49" y="33"/>
                  </a:lnTo>
                  <a:lnTo>
                    <a:pt x="50" y="37"/>
                  </a:lnTo>
                  <a:lnTo>
                    <a:pt x="52" y="38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6" y="47"/>
                  </a:lnTo>
                  <a:lnTo>
                    <a:pt x="59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70" y="47"/>
                  </a:lnTo>
                  <a:lnTo>
                    <a:pt x="71" y="45"/>
                  </a:lnTo>
                  <a:lnTo>
                    <a:pt x="73" y="44"/>
                  </a:lnTo>
                  <a:lnTo>
                    <a:pt x="73" y="42"/>
                  </a:lnTo>
                  <a:lnTo>
                    <a:pt x="73" y="38"/>
                  </a:lnTo>
                  <a:lnTo>
                    <a:pt x="68" y="26"/>
                  </a:lnTo>
                  <a:lnTo>
                    <a:pt x="57" y="18"/>
                  </a:lnTo>
                  <a:lnTo>
                    <a:pt x="47" y="12"/>
                  </a:lnTo>
                  <a:lnTo>
                    <a:pt x="42" y="11"/>
                  </a:lnTo>
                  <a:lnTo>
                    <a:pt x="35" y="9"/>
                  </a:lnTo>
                  <a:lnTo>
                    <a:pt x="28" y="7"/>
                  </a:lnTo>
                  <a:lnTo>
                    <a:pt x="24" y="5"/>
                  </a:lnTo>
                  <a:lnTo>
                    <a:pt x="21" y="4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41">
              <a:extLst>
                <a:ext uri="{FF2B5EF4-FFF2-40B4-BE49-F238E27FC236}">
                  <a16:creationId xmlns:a16="http://schemas.microsoft.com/office/drawing/2014/main" xmlns="" id="{7E46514F-A840-4306-A923-AEE1B789D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913" y="1603375"/>
              <a:ext cx="96838" cy="74613"/>
            </a:xfrm>
            <a:custGeom>
              <a:avLst/>
              <a:gdLst>
                <a:gd name="T0" fmla="*/ 1 w 61"/>
                <a:gd name="T1" fmla="*/ 0 h 47"/>
                <a:gd name="T2" fmla="*/ 0 w 61"/>
                <a:gd name="T3" fmla="*/ 2 h 47"/>
                <a:gd name="T4" fmla="*/ 0 w 61"/>
                <a:gd name="T5" fmla="*/ 3 h 47"/>
                <a:gd name="T6" fmla="*/ 0 w 61"/>
                <a:gd name="T7" fmla="*/ 3 h 47"/>
                <a:gd name="T8" fmla="*/ 1 w 61"/>
                <a:gd name="T9" fmla="*/ 5 h 47"/>
                <a:gd name="T10" fmla="*/ 5 w 61"/>
                <a:gd name="T11" fmla="*/ 9 h 47"/>
                <a:gd name="T12" fmla="*/ 8 w 61"/>
                <a:gd name="T13" fmla="*/ 10 h 47"/>
                <a:gd name="T14" fmla="*/ 12 w 61"/>
                <a:gd name="T15" fmla="*/ 14 h 47"/>
                <a:gd name="T16" fmla="*/ 19 w 61"/>
                <a:gd name="T17" fmla="*/ 16 h 47"/>
                <a:gd name="T18" fmla="*/ 28 w 61"/>
                <a:gd name="T19" fmla="*/ 16 h 47"/>
                <a:gd name="T20" fmla="*/ 29 w 61"/>
                <a:gd name="T21" fmla="*/ 17 h 47"/>
                <a:gd name="T22" fmla="*/ 36 w 61"/>
                <a:gd name="T23" fmla="*/ 21 h 47"/>
                <a:gd name="T24" fmla="*/ 47 w 61"/>
                <a:gd name="T25" fmla="*/ 26 h 47"/>
                <a:gd name="T26" fmla="*/ 54 w 61"/>
                <a:gd name="T27" fmla="*/ 33 h 47"/>
                <a:gd name="T28" fmla="*/ 57 w 61"/>
                <a:gd name="T29" fmla="*/ 45 h 47"/>
                <a:gd name="T30" fmla="*/ 57 w 61"/>
                <a:gd name="T31" fmla="*/ 47 h 47"/>
                <a:gd name="T32" fmla="*/ 59 w 61"/>
                <a:gd name="T33" fmla="*/ 47 h 47"/>
                <a:gd name="T34" fmla="*/ 61 w 61"/>
                <a:gd name="T35" fmla="*/ 47 h 47"/>
                <a:gd name="T36" fmla="*/ 61 w 61"/>
                <a:gd name="T37" fmla="*/ 45 h 47"/>
                <a:gd name="T38" fmla="*/ 56 w 61"/>
                <a:gd name="T39" fmla="*/ 33 h 47"/>
                <a:gd name="T40" fmla="*/ 49 w 61"/>
                <a:gd name="T41" fmla="*/ 22 h 47"/>
                <a:gd name="T42" fmla="*/ 38 w 61"/>
                <a:gd name="T43" fmla="*/ 17 h 47"/>
                <a:gd name="T44" fmla="*/ 31 w 61"/>
                <a:gd name="T45" fmla="*/ 14 h 47"/>
                <a:gd name="T46" fmla="*/ 28 w 61"/>
                <a:gd name="T47" fmla="*/ 14 h 47"/>
                <a:gd name="T48" fmla="*/ 21 w 61"/>
                <a:gd name="T49" fmla="*/ 12 h 47"/>
                <a:gd name="T50" fmla="*/ 14 w 61"/>
                <a:gd name="T51" fmla="*/ 10 h 47"/>
                <a:gd name="T52" fmla="*/ 10 w 61"/>
                <a:gd name="T53" fmla="*/ 9 h 47"/>
                <a:gd name="T54" fmla="*/ 7 w 61"/>
                <a:gd name="T55" fmla="*/ 5 h 47"/>
                <a:gd name="T56" fmla="*/ 5 w 61"/>
                <a:gd name="T57" fmla="*/ 3 h 47"/>
                <a:gd name="T58" fmla="*/ 3 w 61"/>
                <a:gd name="T59" fmla="*/ 2 h 47"/>
                <a:gd name="T60" fmla="*/ 3 w 61"/>
                <a:gd name="T61" fmla="*/ 2 h 47"/>
                <a:gd name="T62" fmla="*/ 1 w 61"/>
                <a:gd name="T63" fmla="*/ 0 h 47"/>
                <a:gd name="T64" fmla="*/ 1 w 61"/>
                <a:gd name="T6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47">
                  <a:moveTo>
                    <a:pt x="1" y="0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5"/>
                  </a:lnTo>
                  <a:lnTo>
                    <a:pt x="5" y="9"/>
                  </a:lnTo>
                  <a:lnTo>
                    <a:pt x="8" y="10"/>
                  </a:lnTo>
                  <a:lnTo>
                    <a:pt x="12" y="14"/>
                  </a:lnTo>
                  <a:lnTo>
                    <a:pt x="19" y="16"/>
                  </a:lnTo>
                  <a:lnTo>
                    <a:pt x="28" y="16"/>
                  </a:lnTo>
                  <a:lnTo>
                    <a:pt x="29" y="17"/>
                  </a:lnTo>
                  <a:lnTo>
                    <a:pt x="36" y="21"/>
                  </a:lnTo>
                  <a:lnTo>
                    <a:pt x="47" y="26"/>
                  </a:lnTo>
                  <a:lnTo>
                    <a:pt x="54" y="33"/>
                  </a:lnTo>
                  <a:lnTo>
                    <a:pt x="57" y="45"/>
                  </a:lnTo>
                  <a:lnTo>
                    <a:pt x="57" y="47"/>
                  </a:lnTo>
                  <a:lnTo>
                    <a:pt x="59" y="47"/>
                  </a:lnTo>
                  <a:lnTo>
                    <a:pt x="61" y="47"/>
                  </a:lnTo>
                  <a:lnTo>
                    <a:pt x="61" y="45"/>
                  </a:lnTo>
                  <a:lnTo>
                    <a:pt x="56" y="33"/>
                  </a:lnTo>
                  <a:lnTo>
                    <a:pt x="49" y="22"/>
                  </a:lnTo>
                  <a:lnTo>
                    <a:pt x="38" y="17"/>
                  </a:lnTo>
                  <a:lnTo>
                    <a:pt x="31" y="14"/>
                  </a:lnTo>
                  <a:lnTo>
                    <a:pt x="28" y="14"/>
                  </a:lnTo>
                  <a:lnTo>
                    <a:pt x="21" y="12"/>
                  </a:lnTo>
                  <a:lnTo>
                    <a:pt x="14" y="10"/>
                  </a:lnTo>
                  <a:lnTo>
                    <a:pt x="10" y="9"/>
                  </a:lnTo>
                  <a:lnTo>
                    <a:pt x="7" y="5"/>
                  </a:lnTo>
                  <a:lnTo>
                    <a:pt x="5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42">
              <a:extLst>
                <a:ext uri="{FF2B5EF4-FFF2-40B4-BE49-F238E27FC236}">
                  <a16:creationId xmlns:a16="http://schemas.microsoft.com/office/drawing/2014/main" xmlns="" id="{2CE52759-521B-4DDD-8D1B-07189765C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628775"/>
              <a:ext cx="52388" cy="49213"/>
            </a:xfrm>
            <a:custGeom>
              <a:avLst/>
              <a:gdLst>
                <a:gd name="T0" fmla="*/ 16 w 33"/>
                <a:gd name="T1" fmla="*/ 0 h 31"/>
                <a:gd name="T2" fmla="*/ 14 w 33"/>
                <a:gd name="T3" fmla="*/ 0 h 31"/>
                <a:gd name="T4" fmla="*/ 12 w 33"/>
                <a:gd name="T5" fmla="*/ 1 h 31"/>
                <a:gd name="T6" fmla="*/ 9 w 33"/>
                <a:gd name="T7" fmla="*/ 5 h 31"/>
                <a:gd name="T8" fmla="*/ 5 w 33"/>
                <a:gd name="T9" fmla="*/ 8 h 31"/>
                <a:gd name="T10" fmla="*/ 2 w 33"/>
                <a:gd name="T11" fmla="*/ 12 h 31"/>
                <a:gd name="T12" fmla="*/ 0 w 33"/>
                <a:gd name="T13" fmla="*/ 17 h 31"/>
                <a:gd name="T14" fmla="*/ 0 w 33"/>
                <a:gd name="T15" fmla="*/ 22 h 31"/>
                <a:gd name="T16" fmla="*/ 4 w 33"/>
                <a:gd name="T17" fmla="*/ 27 h 31"/>
                <a:gd name="T18" fmla="*/ 4 w 33"/>
                <a:gd name="T19" fmla="*/ 27 h 31"/>
                <a:gd name="T20" fmla="*/ 4 w 33"/>
                <a:gd name="T21" fmla="*/ 29 h 31"/>
                <a:gd name="T22" fmla="*/ 4 w 33"/>
                <a:gd name="T23" fmla="*/ 29 h 31"/>
                <a:gd name="T24" fmla="*/ 7 w 33"/>
                <a:gd name="T25" fmla="*/ 29 h 31"/>
                <a:gd name="T26" fmla="*/ 9 w 33"/>
                <a:gd name="T27" fmla="*/ 31 h 31"/>
                <a:gd name="T28" fmla="*/ 12 w 33"/>
                <a:gd name="T29" fmla="*/ 29 h 31"/>
                <a:gd name="T30" fmla="*/ 16 w 33"/>
                <a:gd name="T31" fmla="*/ 27 h 31"/>
                <a:gd name="T32" fmla="*/ 18 w 33"/>
                <a:gd name="T33" fmla="*/ 26 h 31"/>
                <a:gd name="T34" fmla="*/ 19 w 33"/>
                <a:gd name="T35" fmla="*/ 22 h 31"/>
                <a:gd name="T36" fmla="*/ 19 w 33"/>
                <a:gd name="T37" fmla="*/ 20 h 31"/>
                <a:gd name="T38" fmla="*/ 21 w 33"/>
                <a:gd name="T39" fmla="*/ 19 h 31"/>
                <a:gd name="T40" fmla="*/ 25 w 33"/>
                <a:gd name="T41" fmla="*/ 15 h 31"/>
                <a:gd name="T42" fmla="*/ 26 w 33"/>
                <a:gd name="T43" fmla="*/ 12 h 31"/>
                <a:gd name="T44" fmla="*/ 30 w 33"/>
                <a:gd name="T45" fmla="*/ 8 h 31"/>
                <a:gd name="T46" fmla="*/ 33 w 33"/>
                <a:gd name="T47" fmla="*/ 6 h 31"/>
                <a:gd name="T48" fmla="*/ 33 w 33"/>
                <a:gd name="T49" fmla="*/ 6 h 31"/>
                <a:gd name="T50" fmla="*/ 33 w 33"/>
                <a:gd name="T51" fmla="*/ 5 h 31"/>
                <a:gd name="T52" fmla="*/ 33 w 33"/>
                <a:gd name="T53" fmla="*/ 3 h 31"/>
                <a:gd name="T54" fmla="*/ 32 w 33"/>
                <a:gd name="T55" fmla="*/ 3 h 31"/>
                <a:gd name="T56" fmla="*/ 28 w 33"/>
                <a:gd name="T57" fmla="*/ 6 h 31"/>
                <a:gd name="T58" fmla="*/ 25 w 33"/>
                <a:gd name="T59" fmla="*/ 10 h 31"/>
                <a:gd name="T60" fmla="*/ 21 w 33"/>
                <a:gd name="T61" fmla="*/ 13 h 31"/>
                <a:gd name="T62" fmla="*/ 19 w 33"/>
                <a:gd name="T63" fmla="*/ 17 h 31"/>
                <a:gd name="T64" fmla="*/ 18 w 33"/>
                <a:gd name="T65" fmla="*/ 19 h 31"/>
                <a:gd name="T66" fmla="*/ 18 w 33"/>
                <a:gd name="T67" fmla="*/ 20 h 31"/>
                <a:gd name="T68" fmla="*/ 14 w 33"/>
                <a:gd name="T69" fmla="*/ 24 h 31"/>
                <a:gd name="T70" fmla="*/ 12 w 33"/>
                <a:gd name="T71" fmla="*/ 27 h 31"/>
                <a:gd name="T72" fmla="*/ 9 w 33"/>
                <a:gd name="T73" fmla="*/ 27 h 31"/>
                <a:gd name="T74" fmla="*/ 7 w 33"/>
                <a:gd name="T75" fmla="*/ 26 h 31"/>
                <a:gd name="T76" fmla="*/ 5 w 33"/>
                <a:gd name="T77" fmla="*/ 26 h 31"/>
                <a:gd name="T78" fmla="*/ 4 w 33"/>
                <a:gd name="T79" fmla="*/ 22 h 31"/>
                <a:gd name="T80" fmla="*/ 2 w 33"/>
                <a:gd name="T81" fmla="*/ 19 h 31"/>
                <a:gd name="T82" fmla="*/ 4 w 33"/>
                <a:gd name="T83" fmla="*/ 19 h 31"/>
                <a:gd name="T84" fmla="*/ 4 w 33"/>
                <a:gd name="T85" fmla="*/ 13 h 31"/>
                <a:gd name="T86" fmla="*/ 7 w 33"/>
                <a:gd name="T87" fmla="*/ 10 h 31"/>
                <a:gd name="T88" fmla="*/ 11 w 33"/>
                <a:gd name="T89" fmla="*/ 6 h 31"/>
                <a:gd name="T90" fmla="*/ 14 w 33"/>
                <a:gd name="T91" fmla="*/ 5 h 31"/>
                <a:gd name="T92" fmla="*/ 16 w 33"/>
                <a:gd name="T93" fmla="*/ 3 h 31"/>
                <a:gd name="T94" fmla="*/ 18 w 33"/>
                <a:gd name="T95" fmla="*/ 1 h 31"/>
                <a:gd name="T96" fmla="*/ 18 w 33"/>
                <a:gd name="T97" fmla="*/ 1 h 31"/>
                <a:gd name="T98" fmla="*/ 18 w 33"/>
                <a:gd name="T99" fmla="*/ 0 h 31"/>
                <a:gd name="T100" fmla="*/ 18 w 33"/>
                <a:gd name="T101" fmla="*/ 0 h 31"/>
                <a:gd name="T102" fmla="*/ 16 w 33"/>
                <a:gd name="T10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31">
                  <a:moveTo>
                    <a:pt x="16" y="0"/>
                  </a:moveTo>
                  <a:lnTo>
                    <a:pt x="14" y="0"/>
                  </a:lnTo>
                  <a:lnTo>
                    <a:pt x="12" y="1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0" y="17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9" y="31"/>
                  </a:lnTo>
                  <a:lnTo>
                    <a:pt x="12" y="29"/>
                  </a:lnTo>
                  <a:lnTo>
                    <a:pt x="16" y="27"/>
                  </a:lnTo>
                  <a:lnTo>
                    <a:pt x="18" y="26"/>
                  </a:lnTo>
                  <a:lnTo>
                    <a:pt x="19" y="22"/>
                  </a:lnTo>
                  <a:lnTo>
                    <a:pt x="19" y="20"/>
                  </a:lnTo>
                  <a:lnTo>
                    <a:pt x="21" y="19"/>
                  </a:lnTo>
                  <a:lnTo>
                    <a:pt x="25" y="15"/>
                  </a:lnTo>
                  <a:lnTo>
                    <a:pt x="26" y="12"/>
                  </a:lnTo>
                  <a:lnTo>
                    <a:pt x="30" y="8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5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28" y="6"/>
                  </a:lnTo>
                  <a:lnTo>
                    <a:pt x="25" y="10"/>
                  </a:lnTo>
                  <a:lnTo>
                    <a:pt x="21" y="13"/>
                  </a:lnTo>
                  <a:lnTo>
                    <a:pt x="19" y="17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4" y="24"/>
                  </a:lnTo>
                  <a:lnTo>
                    <a:pt x="12" y="27"/>
                  </a:lnTo>
                  <a:lnTo>
                    <a:pt x="9" y="27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2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4" y="13"/>
                  </a:lnTo>
                  <a:lnTo>
                    <a:pt x="7" y="10"/>
                  </a:lnTo>
                  <a:lnTo>
                    <a:pt x="11" y="6"/>
                  </a:lnTo>
                  <a:lnTo>
                    <a:pt x="14" y="5"/>
                  </a:lnTo>
                  <a:lnTo>
                    <a:pt x="16" y="3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43">
              <a:extLst>
                <a:ext uri="{FF2B5EF4-FFF2-40B4-BE49-F238E27FC236}">
                  <a16:creationId xmlns:a16="http://schemas.microsoft.com/office/drawing/2014/main" xmlns="" id="{567FA487-BA98-4919-9400-5224E1B1D4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01" y="1630363"/>
              <a:ext cx="33338" cy="44450"/>
            </a:xfrm>
            <a:custGeom>
              <a:avLst/>
              <a:gdLst>
                <a:gd name="T0" fmla="*/ 19 w 21"/>
                <a:gd name="T1" fmla="*/ 2 h 28"/>
                <a:gd name="T2" fmla="*/ 14 w 21"/>
                <a:gd name="T3" fmla="*/ 5 h 28"/>
                <a:gd name="T4" fmla="*/ 8 w 21"/>
                <a:gd name="T5" fmla="*/ 11 h 28"/>
                <a:gd name="T6" fmla="*/ 5 w 21"/>
                <a:gd name="T7" fmla="*/ 18 h 28"/>
                <a:gd name="T8" fmla="*/ 3 w 21"/>
                <a:gd name="T9" fmla="*/ 21 h 28"/>
                <a:gd name="T10" fmla="*/ 1 w 21"/>
                <a:gd name="T11" fmla="*/ 25 h 28"/>
                <a:gd name="T12" fmla="*/ 0 w 21"/>
                <a:gd name="T13" fmla="*/ 26 h 28"/>
                <a:gd name="T14" fmla="*/ 0 w 21"/>
                <a:gd name="T15" fmla="*/ 28 h 28"/>
                <a:gd name="T16" fmla="*/ 1 w 21"/>
                <a:gd name="T17" fmla="*/ 28 h 28"/>
                <a:gd name="T18" fmla="*/ 3 w 21"/>
                <a:gd name="T19" fmla="*/ 28 h 28"/>
                <a:gd name="T20" fmla="*/ 3 w 21"/>
                <a:gd name="T21" fmla="*/ 28 h 28"/>
                <a:gd name="T22" fmla="*/ 3 w 21"/>
                <a:gd name="T23" fmla="*/ 26 h 28"/>
                <a:gd name="T24" fmla="*/ 5 w 21"/>
                <a:gd name="T25" fmla="*/ 23 h 28"/>
                <a:gd name="T26" fmla="*/ 7 w 21"/>
                <a:gd name="T27" fmla="*/ 18 h 28"/>
                <a:gd name="T28" fmla="*/ 10 w 21"/>
                <a:gd name="T29" fmla="*/ 14 h 28"/>
                <a:gd name="T30" fmla="*/ 15 w 21"/>
                <a:gd name="T31" fmla="*/ 9 h 28"/>
                <a:gd name="T32" fmla="*/ 21 w 21"/>
                <a:gd name="T33" fmla="*/ 4 h 28"/>
                <a:gd name="T34" fmla="*/ 21 w 21"/>
                <a:gd name="T35" fmla="*/ 2 h 28"/>
                <a:gd name="T36" fmla="*/ 21 w 21"/>
                <a:gd name="T37" fmla="*/ 2 h 28"/>
                <a:gd name="T38" fmla="*/ 19 w 21"/>
                <a:gd name="T39" fmla="*/ 0 h 28"/>
                <a:gd name="T40" fmla="*/ 19 w 21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28">
                  <a:moveTo>
                    <a:pt x="19" y="2"/>
                  </a:moveTo>
                  <a:lnTo>
                    <a:pt x="14" y="5"/>
                  </a:lnTo>
                  <a:lnTo>
                    <a:pt x="8" y="11"/>
                  </a:lnTo>
                  <a:lnTo>
                    <a:pt x="5" y="18"/>
                  </a:lnTo>
                  <a:lnTo>
                    <a:pt x="3" y="21"/>
                  </a:lnTo>
                  <a:lnTo>
                    <a:pt x="1" y="25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5" y="23"/>
                  </a:lnTo>
                  <a:lnTo>
                    <a:pt x="7" y="18"/>
                  </a:lnTo>
                  <a:lnTo>
                    <a:pt x="10" y="14"/>
                  </a:lnTo>
                  <a:lnTo>
                    <a:pt x="15" y="9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9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44">
              <a:extLst>
                <a:ext uri="{FF2B5EF4-FFF2-40B4-BE49-F238E27FC236}">
                  <a16:creationId xmlns:a16="http://schemas.microsoft.com/office/drawing/2014/main" xmlns="" id="{3EFF6EF3-7255-4246-9B80-4411032B7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88" y="904875"/>
              <a:ext cx="565150" cy="77788"/>
            </a:xfrm>
            <a:custGeom>
              <a:avLst/>
              <a:gdLst>
                <a:gd name="T0" fmla="*/ 1 w 356"/>
                <a:gd name="T1" fmla="*/ 2 h 49"/>
                <a:gd name="T2" fmla="*/ 0 w 356"/>
                <a:gd name="T3" fmla="*/ 5 h 49"/>
                <a:gd name="T4" fmla="*/ 1 w 356"/>
                <a:gd name="T5" fmla="*/ 7 h 49"/>
                <a:gd name="T6" fmla="*/ 3 w 356"/>
                <a:gd name="T7" fmla="*/ 10 h 49"/>
                <a:gd name="T8" fmla="*/ 7 w 356"/>
                <a:gd name="T9" fmla="*/ 12 h 49"/>
                <a:gd name="T10" fmla="*/ 19 w 356"/>
                <a:gd name="T11" fmla="*/ 17 h 49"/>
                <a:gd name="T12" fmla="*/ 38 w 356"/>
                <a:gd name="T13" fmla="*/ 24 h 49"/>
                <a:gd name="T14" fmla="*/ 64 w 356"/>
                <a:gd name="T15" fmla="*/ 33 h 49"/>
                <a:gd name="T16" fmla="*/ 94 w 356"/>
                <a:gd name="T17" fmla="*/ 40 h 49"/>
                <a:gd name="T18" fmla="*/ 130 w 356"/>
                <a:gd name="T19" fmla="*/ 45 h 49"/>
                <a:gd name="T20" fmla="*/ 169 w 356"/>
                <a:gd name="T21" fmla="*/ 49 h 49"/>
                <a:gd name="T22" fmla="*/ 213 w 356"/>
                <a:gd name="T23" fmla="*/ 49 h 49"/>
                <a:gd name="T24" fmla="*/ 258 w 356"/>
                <a:gd name="T25" fmla="*/ 42 h 49"/>
                <a:gd name="T26" fmla="*/ 305 w 356"/>
                <a:gd name="T27" fmla="*/ 30 h 49"/>
                <a:gd name="T28" fmla="*/ 354 w 356"/>
                <a:gd name="T29" fmla="*/ 10 h 49"/>
                <a:gd name="T30" fmla="*/ 356 w 356"/>
                <a:gd name="T31" fmla="*/ 9 h 49"/>
                <a:gd name="T32" fmla="*/ 356 w 356"/>
                <a:gd name="T33" fmla="*/ 7 h 49"/>
                <a:gd name="T34" fmla="*/ 356 w 356"/>
                <a:gd name="T35" fmla="*/ 3 h 49"/>
                <a:gd name="T36" fmla="*/ 354 w 356"/>
                <a:gd name="T37" fmla="*/ 2 h 49"/>
                <a:gd name="T38" fmla="*/ 350 w 356"/>
                <a:gd name="T39" fmla="*/ 0 h 49"/>
                <a:gd name="T40" fmla="*/ 349 w 356"/>
                <a:gd name="T41" fmla="*/ 2 h 49"/>
                <a:gd name="T42" fmla="*/ 302 w 356"/>
                <a:gd name="T43" fmla="*/ 21 h 49"/>
                <a:gd name="T44" fmla="*/ 256 w 356"/>
                <a:gd name="T45" fmla="*/ 31 h 49"/>
                <a:gd name="T46" fmla="*/ 211 w 356"/>
                <a:gd name="T47" fmla="*/ 38 h 49"/>
                <a:gd name="T48" fmla="*/ 169 w 356"/>
                <a:gd name="T49" fmla="*/ 38 h 49"/>
                <a:gd name="T50" fmla="*/ 130 w 356"/>
                <a:gd name="T51" fmla="*/ 35 h 49"/>
                <a:gd name="T52" fmla="*/ 97 w 356"/>
                <a:gd name="T53" fmla="*/ 30 h 49"/>
                <a:gd name="T54" fmla="*/ 68 w 356"/>
                <a:gd name="T55" fmla="*/ 23 h 49"/>
                <a:gd name="T56" fmla="*/ 43 w 356"/>
                <a:gd name="T57" fmla="*/ 14 h 49"/>
                <a:gd name="T58" fmla="*/ 24 w 356"/>
                <a:gd name="T59" fmla="*/ 7 h 49"/>
                <a:gd name="T60" fmla="*/ 12 w 356"/>
                <a:gd name="T61" fmla="*/ 2 h 49"/>
                <a:gd name="T62" fmla="*/ 8 w 356"/>
                <a:gd name="T63" fmla="*/ 0 h 49"/>
                <a:gd name="T64" fmla="*/ 5 w 356"/>
                <a:gd name="T65" fmla="*/ 0 h 49"/>
                <a:gd name="T66" fmla="*/ 3 w 356"/>
                <a:gd name="T67" fmla="*/ 0 h 49"/>
                <a:gd name="T68" fmla="*/ 1 w 356"/>
                <a:gd name="T69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49">
                  <a:moveTo>
                    <a:pt x="1" y="2"/>
                  </a:moveTo>
                  <a:lnTo>
                    <a:pt x="0" y="5"/>
                  </a:lnTo>
                  <a:lnTo>
                    <a:pt x="1" y="7"/>
                  </a:lnTo>
                  <a:lnTo>
                    <a:pt x="3" y="10"/>
                  </a:lnTo>
                  <a:lnTo>
                    <a:pt x="7" y="12"/>
                  </a:lnTo>
                  <a:lnTo>
                    <a:pt x="19" y="17"/>
                  </a:lnTo>
                  <a:lnTo>
                    <a:pt x="38" y="24"/>
                  </a:lnTo>
                  <a:lnTo>
                    <a:pt x="64" y="33"/>
                  </a:lnTo>
                  <a:lnTo>
                    <a:pt x="94" y="40"/>
                  </a:lnTo>
                  <a:lnTo>
                    <a:pt x="130" y="45"/>
                  </a:lnTo>
                  <a:lnTo>
                    <a:pt x="169" y="49"/>
                  </a:lnTo>
                  <a:lnTo>
                    <a:pt x="213" y="49"/>
                  </a:lnTo>
                  <a:lnTo>
                    <a:pt x="258" y="42"/>
                  </a:lnTo>
                  <a:lnTo>
                    <a:pt x="305" y="30"/>
                  </a:lnTo>
                  <a:lnTo>
                    <a:pt x="354" y="10"/>
                  </a:lnTo>
                  <a:lnTo>
                    <a:pt x="356" y="9"/>
                  </a:lnTo>
                  <a:lnTo>
                    <a:pt x="356" y="7"/>
                  </a:lnTo>
                  <a:lnTo>
                    <a:pt x="356" y="3"/>
                  </a:lnTo>
                  <a:lnTo>
                    <a:pt x="354" y="2"/>
                  </a:lnTo>
                  <a:lnTo>
                    <a:pt x="350" y="0"/>
                  </a:lnTo>
                  <a:lnTo>
                    <a:pt x="349" y="2"/>
                  </a:lnTo>
                  <a:lnTo>
                    <a:pt x="302" y="21"/>
                  </a:lnTo>
                  <a:lnTo>
                    <a:pt x="256" y="31"/>
                  </a:lnTo>
                  <a:lnTo>
                    <a:pt x="211" y="38"/>
                  </a:lnTo>
                  <a:lnTo>
                    <a:pt x="169" y="38"/>
                  </a:lnTo>
                  <a:lnTo>
                    <a:pt x="130" y="35"/>
                  </a:lnTo>
                  <a:lnTo>
                    <a:pt x="97" y="30"/>
                  </a:lnTo>
                  <a:lnTo>
                    <a:pt x="68" y="23"/>
                  </a:lnTo>
                  <a:lnTo>
                    <a:pt x="43" y="14"/>
                  </a:lnTo>
                  <a:lnTo>
                    <a:pt x="24" y="7"/>
                  </a:lnTo>
                  <a:lnTo>
                    <a:pt x="12" y="2"/>
                  </a:ln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45">
              <a:extLst>
                <a:ext uri="{FF2B5EF4-FFF2-40B4-BE49-F238E27FC236}">
                  <a16:creationId xmlns:a16="http://schemas.microsoft.com/office/drawing/2014/main" xmlns="" id="{83CA84E1-7E4F-4F3E-8603-7DBFA366A5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938" y="841375"/>
              <a:ext cx="701675" cy="944563"/>
            </a:xfrm>
            <a:custGeom>
              <a:avLst/>
              <a:gdLst>
                <a:gd name="T0" fmla="*/ 394 w 442"/>
                <a:gd name="T1" fmla="*/ 57 h 595"/>
                <a:gd name="T2" fmla="*/ 396 w 442"/>
                <a:gd name="T3" fmla="*/ 99 h 595"/>
                <a:gd name="T4" fmla="*/ 401 w 442"/>
                <a:gd name="T5" fmla="*/ 171 h 595"/>
                <a:gd name="T6" fmla="*/ 408 w 442"/>
                <a:gd name="T7" fmla="*/ 260 h 595"/>
                <a:gd name="T8" fmla="*/ 415 w 442"/>
                <a:gd name="T9" fmla="*/ 356 h 595"/>
                <a:gd name="T10" fmla="*/ 421 w 442"/>
                <a:gd name="T11" fmla="*/ 447 h 595"/>
                <a:gd name="T12" fmla="*/ 426 w 442"/>
                <a:gd name="T13" fmla="*/ 520 h 595"/>
                <a:gd name="T14" fmla="*/ 429 w 442"/>
                <a:gd name="T15" fmla="*/ 565 h 595"/>
                <a:gd name="T16" fmla="*/ 417 w 442"/>
                <a:gd name="T17" fmla="*/ 567 h 595"/>
                <a:gd name="T18" fmla="*/ 372 w 442"/>
                <a:gd name="T19" fmla="*/ 551 h 595"/>
                <a:gd name="T20" fmla="*/ 305 w 442"/>
                <a:gd name="T21" fmla="*/ 536 h 595"/>
                <a:gd name="T22" fmla="*/ 222 w 442"/>
                <a:gd name="T23" fmla="*/ 529 h 595"/>
                <a:gd name="T24" fmla="*/ 122 w 442"/>
                <a:gd name="T25" fmla="*/ 539 h 595"/>
                <a:gd name="T26" fmla="*/ 12 w 442"/>
                <a:gd name="T27" fmla="*/ 578 h 595"/>
                <a:gd name="T28" fmla="*/ 14 w 442"/>
                <a:gd name="T29" fmla="*/ 550 h 595"/>
                <a:gd name="T30" fmla="*/ 19 w 442"/>
                <a:gd name="T31" fmla="*/ 489 h 595"/>
                <a:gd name="T32" fmla="*/ 24 w 442"/>
                <a:gd name="T33" fmla="*/ 405 h 595"/>
                <a:gd name="T34" fmla="*/ 31 w 442"/>
                <a:gd name="T35" fmla="*/ 309 h 595"/>
                <a:gd name="T36" fmla="*/ 38 w 442"/>
                <a:gd name="T37" fmla="*/ 214 h 595"/>
                <a:gd name="T38" fmla="*/ 45 w 442"/>
                <a:gd name="T39" fmla="*/ 131 h 595"/>
                <a:gd name="T40" fmla="*/ 49 w 442"/>
                <a:gd name="T41" fmla="*/ 71 h 595"/>
                <a:gd name="T42" fmla="*/ 51 w 442"/>
                <a:gd name="T43" fmla="*/ 49 h 595"/>
                <a:gd name="T44" fmla="*/ 80 w 442"/>
                <a:gd name="T45" fmla="*/ 36 h 595"/>
                <a:gd name="T46" fmla="*/ 138 w 442"/>
                <a:gd name="T47" fmla="*/ 21 h 595"/>
                <a:gd name="T48" fmla="*/ 215 w 442"/>
                <a:gd name="T49" fmla="*/ 10 h 595"/>
                <a:gd name="T50" fmla="*/ 302 w 442"/>
                <a:gd name="T51" fmla="*/ 17 h 595"/>
                <a:gd name="T52" fmla="*/ 393 w 442"/>
                <a:gd name="T53" fmla="*/ 50 h 595"/>
                <a:gd name="T54" fmla="*/ 40 w 442"/>
                <a:gd name="T55" fmla="*/ 42 h 595"/>
                <a:gd name="T56" fmla="*/ 9 w 442"/>
                <a:gd name="T57" fmla="*/ 590 h 595"/>
                <a:gd name="T58" fmla="*/ 119 w 442"/>
                <a:gd name="T59" fmla="*/ 550 h 595"/>
                <a:gd name="T60" fmla="*/ 220 w 442"/>
                <a:gd name="T61" fmla="*/ 539 h 595"/>
                <a:gd name="T62" fmla="*/ 304 w 442"/>
                <a:gd name="T63" fmla="*/ 546 h 595"/>
                <a:gd name="T64" fmla="*/ 372 w 442"/>
                <a:gd name="T65" fmla="*/ 564 h 595"/>
                <a:gd name="T66" fmla="*/ 417 w 442"/>
                <a:gd name="T67" fmla="*/ 579 h 595"/>
                <a:gd name="T68" fmla="*/ 433 w 442"/>
                <a:gd name="T69" fmla="*/ 588 h 595"/>
                <a:gd name="T70" fmla="*/ 403 w 442"/>
                <a:gd name="T71" fmla="*/ 45 h 595"/>
                <a:gd name="T72" fmla="*/ 356 w 442"/>
                <a:gd name="T73" fmla="*/ 22 h 595"/>
                <a:gd name="T74" fmla="*/ 265 w 442"/>
                <a:gd name="T75" fmla="*/ 1 h 595"/>
                <a:gd name="T76" fmla="*/ 180 w 442"/>
                <a:gd name="T77" fmla="*/ 3 h 595"/>
                <a:gd name="T78" fmla="*/ 110 w 442"/>
                <a:gd name="T79" fmla="*/ 17 h 595"/>
                <a:gd name="T80" fmla="*/ 61 w 442"/>
                <a:gd name="T81" fmla="*/ 33 h 595"/>
                <a:gd name="T82" fmla="*/ 44 w 442"/>
                <a:gd name="T83" fmla="*/ 4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42" h="595">
                  <a:moveTo>
                    <a:pt x="393" y="50"/>
                  </a:moveTo>
                  <a:lnTo>
                    <a:pt x="394" y="57"/>
                  </a:lnTo>
                  <a:lnTo>
                    <a:pt x="394" y="75"/>
                  </a:lnTo>
                  <a:lnTo>
                    <a:pt x="396" y="99"/>
                  </a:lnTo>
                  <a:lnTo>
                    <a:pt x="400" y="132"/>
                  </a:lnTo>
                  <a:lnTo>
                    <a:pt x="401" y="171"/>
                  </a:lnTo>
                  <a:lnTo>
                    <a:pt x="405" y="214"/>
                  </a:lnTo>
                  <a:lnTo>
                    <a:pt x="408" y="260"/>
                  </a:lnTo>
                  <a:lnTo>
                    <a:pt x="412" y="309"/>
                  </a:lnTo>
                  <a:lnTo>
                    <a:pt x="415" y="356"/>
                  </a:lnTo>
                  <a:lnTo>
                    <a:pt x="419" y="403"/>
                  </a:lnTo>
                  <a:lnTo>
                    <a:pt x="421" y="447"/>
                  </a:lnTo>
                  <a:lnTo>
                    <a:pt x="424" y="485"/>
                  </a:lnTo>
                  <a:lnTo>
                    <a:pt x="426" y="520"/>
                  </a:lnTo>
                  <a:lnTo>
                    <a:pt x="428" y="546"/>
                  </a:lnTo>
                  <a:lnTo>
                    <a:pt x="429" y="565"/>
                  </a:lnTo>
                  <a:lnTo>
                    <a:pt x="431" y="574"/>
                  </a:lnTo>
                  <a:lnTo>
                    <a:pt x="417" y="567"/>
                  </a:lnTo>
                  <a:lnTo>
                    <a:pt x="396" y="560"/>
                  </a:lnTo>
                  <a:lnTo>
                    <a:pt x="372" y="551"/>
                  </a:lnTo>
                  <a:lnTo>
                    <a:pt x="340" y="543"/>
                  </a:lnTo>
                  <a:lnTo>
                    <a:pt x="305" y="536"/>
                  </a:lnTo>
                  <a:lnTo>
                    <a:pt x="267" y="530"/>
                  </a:lnTo>
                  <a:lnTo>
                    <a:pt x="222" y="529"/>
                  </a:lnTo>
                  <a:lnTo>
                    <a:pt x="174" y="532"/>
                  </a:lnTo>
                  <a:lnTo>
                    <a:pt x="122" y="539"/>
                  </a:lnTo>
                  <a:lnTo>
                    <a:pt x="68" y="555"/>
                  </a:lnTo>
                  <a:lnTo>
                    <a:pt x="12" y="578"/>
                  </a:lnTo>
                  <a:lnTo>
                    <a:pt x="12" y="569"/>
                  </a:lnTo>
                  <a:lnTo>
                    <a:pt x="14" y="550"/>
                  </a:lnTo>
                  <a:lnTo>
                    <a:pt x="16" y="522"/>
                  </a:lnTo>
                  <a:lnTo>
                    <a:pt x="19" y="489"/>
                  </a:lnTo>
                  <a:lnTo>
                    <a:pt x="21" y="448"/>
                  </a:lnTo>
                  <a:lnTo>
                    <a:pt x="24" y="405"/>
                  </a:lnTo>
                  <a:lnTo>
                    <a:pt x="28" y="358"/>
                  </a:lnTo>
                  <a:lnTo>
                    <a:pt x="31" y="309"/>
                  </a:lnTo>
                  <a:lnTo>
                    <a:pt x="35" y="260"/>
                  </a:lnTo>
                  <a:lnTo>
                    <a:pt x="38" y="214"/>
                  </a:lnTo>
                  <a:lnTo>
                    <a:pt x="42" y="171"/>
                  </a:lnTo>
                  <a:lnTo>
                    <a:pt x="45" y="131"/>
                  </a:lnTo>
                  <a:lnTo>
                    <a:pt x="47" y="97"/>
                  </a:lnTo>
                  <a:lnTo>
                    <a:pt x="49" y="71"/>
                  </a:lnTo>
                  <a:lnTo>
                    <a:pt x="51" y="56"/>
                  </a:lnTo>
                  <a:lnTo>
                    <a:pt x="51" y="49"/>
                  </a:lnTo>
                  <a:lnTo>
                    <a:pt x="61" y="43"/>
                  </a:lnTo>
                  <a:lnTo>
                    <a:pt x="80" y="36"/>
                  </a:lnTo>
                  <a:lnTo>
                    <a:pt x="106" y="29"/>
                  </a:lnTo>
                  <a:lnTo>
                    <a:pt x="138" y="21"/>
                  </a:lnTo>
                  <a:lnTo>
                    <a:pt x="174" y="14"/>
                  </a:lnTo>
                  <a:lnTo>
                    <a:pt x="215" y="10"/>
                  </a:lnTo>
                  <a:lnTo>
                    <a:pt x="258" y="12"/>
                  </a:lnTo>
                  <a:lnTo>
                    <a:pt x="302" y="17"/>
                  </a:lnTo>
                  <a:lnTo>
                    <a:pt x="347" y="31"/>
                  </a:lnTo>
                  <a:lnTo>
                    <a:pt x="393" y="50"/>
                  </a:lnTo>
                  <a:close/>
                  <a:moveTo>
                    <a:pt x="44" y="40"/>
                  </a:moveTo>
                  <a:lnTo>
                    <a:pt x="40" y="42"/>
                  </a:lnTo>
                  <a:lnTo>
                    <a:pt x="0" y="595"/>
                  </a:lnTo>
                  <a:lnTo>
                    <a:pt x="9" y="590"/>
                  </a:lnTo>
                  <a:lnTo>
                    <a:pt x="65" y="565"/>
                  </a:lnTo>
                  <a:lnTo>
                    <a:pt x="119" y="550"/>
                  </a:lnTo>
                  <a:lnTo>
                    <a:pt x="171" y="543"/>
                  </a:lnTo>
                  <a:lnTo>
                    <a:pt x="220" y="539"/>
                  </a:lnTo>
                  <a:lnTo>
                    <a:pt x="264" y="541"/>
                  </a:lnTo>
                  <a:lnTo>
                    <a:pt x="304" y="546"/>
                  </a:lnTo>
                  <a:lnTo>
                    <a:pt x="340" y="555"/>
                  </a:lnTo>
                  <a:lnTo>
                    <a:pt x="372" y="564"/>
                  </a:lnTo>
                  <a:lnTo>
                    <a:pt x="398" y="572"/>
                  </a:lnTo>
                  <a:lnTo>
                    <a:pt x="417" y="579"/>
                  </a:lnTo>
                  <a:lnTo>
                    <a:pt x="429" y="585"/>
                  </a:lnTo>
                  <a:lnTo>
                    <a:pt x="433" y="588"/>
                  </a:lnTo>
                  <a:lnTo>
                    <a:pt x="442" y="592"/>
                  </a:lnTo>
                  <a:lnTo>
                    <a:pt x="403" y="45"/>
                  </a:lnTo>
                  <a:lnTo>
                    <a:pt x="401" y="43"/>
                  </a:lnTo>
                  <a:lnTo>
                    <a:pt x="356" y="22"/>
                  </a:lnTo>
                  <a:lnTo>
                    <a:pt x="309" y="8"/>
                  </a:lnTo>
                  <a:lnTo>
                    <a:pt x="265" y="1"/>
                  </a:lnTo>
                  <a:lnTo>
                    <a:pt x="222" y="0"/>
                  </a:lnTo>
                  <a:lnTo>
                    <a:pt x="180" y="3"/>
                  </a:lnTo>
                  <a:lnTo>
                    <a:pt x="143" y="8"/>
                  </a:lnTo>
                  <a:lnTo>
                    <a:pt x="110" y="17"/>
                  </a:lnTo>
                  <a:lnTo>
                    <a:pt x="82" y="24"/>
                  </a:lnTo>
                  <a:lnTo>
                    <a:pt x="61" y="33"/>
                  </a:lnTo>
                  <a:lnTo>
                    <a:pt x="49" y="38"/>
                  </a:lnTo>
                  <a:lnTo>
                    <a:pt x="44" y="4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46">
              <a:extLst>
                <a:ext uri="{FF2B5EF4-FFF2-40B4-BE49-F238E27FC236}">
                  <a16:creationId xmlns:a16="http://schemas.microsoft.com/office/drawing/2014/main" xmlns="" id="{8F3BE0B3-EEE2-4313-9003-4C6D5CF34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633413"/>
              <a:ext cx="261938" cy="282575"/>
            </a:xfrm>
            <a:custGeom>
              <a:avLst/>
              <a:gdLst>
                <a:gd name="T0" fmla="*/ 62 w 165"/>
                <a:gd name="T1" fmla="*/ 3 h 178"/>
                <a:gd name="T2" fmla="*/ 34 w 165"/>
                <a:gd name="T3" fmla="*/ 29 h 178"/>
                <a:gd name="T4" fmla="*/ 19 w 165"/>
                <a:gd name="T5" fmla="*/ 68 h 178"/>
                <a:gd name="T6" fmla="*/ 12 w 165"/>
                <a:gd name="T7" fmla="*/ 103 h 178"/>
                <a:gd name="T8" fmla="*/ 12 w 165"/>
                <a:gd name="T9" fmla="*/ 120 h 178"/>
                <a:gd name="T10" fmla="*/ 7 w 165"/>
                <a:gd name="T11" fmla="*/ 146 h 178"/>
                <a:gd name="T12" fmla="*/ 1 w 165"/>
                <a:gd name="T13" fmla="*/ 167 h 178"/>
                <a:gd name="T14" fmla="*/ 0 w 165"/>
                <a:gd name="T15" fmla="*/ 174 h 178"/>
                <a:gd name="T16" fmla="*/ 3 w 165"/>
                <a:gd name="T17" fmla="*/ 178 h 178"/>
                <a:gd name="T18" fmla="*/ 8 w 165"/>
                <a:gd name="T19" fmla="*/ 176 h 178"/>
                <a:gd name="T20" fmla="*/ 12 w 165"/>
                <a:gd name="T21" fmla="*/ 171 h 178"/>
                <a:gd name="T22" fmla="*/ 17 w 165"/>
                <a:gd name="T23" fmla="*/ 148 h 178"/>
                <a:gd name="T24" fmla="*/ 22 w 165"/>
                <a:gd name="T25" fmla="*/ 120 h 178"/>
                <a:gd name="T26" fmla="*/ 22 w 165"/>
                <a:gd name="T27" fmla="*/ 106 h 178"/>
                <a:gd name="T28" fmla="*/ 28 w 165"/>
                <a:gd name="T29" fmla="*/ 73 h 178"/>
                <a:gd name="T30" fmla="*/ 41 w 165"/>
                <a:gd name="T31" fmla="*/ 38 h 178"/>
                <a:gd name="T32" fmla="*/ 66 w 165"/>
                <a:gd name="T33" fmla="*/ 14 h 178"/>
                <a:gd name="T34" fmla="*/ 83 w 165"/>
                <a:gd name="T35" fmla="*/ 10 h 178"/>
                <a:gd name="T36" fmla="*/ 87 w 165"/>
                <a:gd name="T37" fmla="*/ 10 h 178"/>
                <a:gd name="T38" fmla="*/ 96 w 165"/>
                <a:gd name="T39" fmla="*/ 10 h 178"/>
                <a:gd name="T40" fmla="*/ 110 w 165"/>
                <a:gd name="T41" fmla="*/ 19 h 178"/>
                <a:gd name="T42" fmla="*/ 125 w 165"/>
                <a:gd name="T43" fmla="*/ 40 h 178"/>
                <a:gd name="T44" fmla="*/ 139 w 165"/>
                <a:gd name="T45" fmla="*/ 85 h 178"/>
                <a:gd name="T46" fmla="*/ 143 w 165"/>
                <a:gd name="T47" fmla="*/ 125 h 178"/>
                <a:gd name="T48" fmla="*/ 146 w 165"/>
                <a:gd name="T49" fmla="*/ 152 h 178"/>
                <a:gd name="T50" fmla="*/ 157 w 165"/>
                <a:gd name="T51" fmla="*/ 176 h 178"/>
                <a:gd name="T52" fmla="*/ 162 w 165"/>
                <a:gd name="T53" fmla="*/ 178 h 178"/>
                <a:gd name="T54" fmla="*/ 165 w 165"/>
                <a:gd name="T55" fmla="*/ 174 h 178"/>
                <a:gd name="T56" fmla="*/ 164 w 165"/>
                <a:gd name="T57" fmla="*/ 169 h 178"/>
                <a:gd name="T58" fmla="*/ 155 w 165"/>
                <a:gd name="T59" fmla="*/ 145 h 178"/>
                <a:gd name="T60" fmla="*/ 153 w 165"/>
                <a:gd name="T61" fmla="*/ 118 h 178"/>
                <a:gd name="T62" fmla="*/ 141 w 165"/>
                <a:gd name="T63" fmla="*/ 50 h 178"/>
                <a:gd name="T64" fmla="*/ 115 w 165"/>
                <a:gd name="T65" fmla="*/ 10 h 178"/>
                <a:gd name="T66" fmla="*/ 90 w 165"/>
                <a:gd name="T67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" h="178">
                  <a:moveTo>
                    <a:pt x="83" y="0"/>
                  </a:moveTo>
                  <a:lnTo>
                    <a:pt x="62" y="3"/>
                  </a:lnTo>
                  <a:lnTo>
                    <a:pt x="47" y="14"/>
                  </a:lnTo>
                  <a:lnTo>
                    <a:pt x="34" y="29"/>
                  </a:lnTo>
                  <a:lnTo>
                    <a:pt x="26" y="49"/>
                  </a:lnTo>
                  <a:lnTo>
                    <a:pt x="19" y="68"/>
                  </a:lnTo>
                  <a:lnTo>
                    <a:pt x="15" y="87"/>
                  </a:lnTo>
                  <a:lnTo>
                    <a:pt x="12" y="103"/>
                  </a:lnTo>
                  <a:lnTo>
                    <a:pt x="12" y="115"/>
                  </a:lnTo>
                  <a:lnTo>
                    <a:pt x="12" y="120"/>
                  </a:lnTo>
                  <a:lnTo>
                    <a:pt x="10" y="134"/>
                  </a:lnTo>
                  <a:lnTo>
                    <a:pt x="7" y="146"/>
                  </a:lnTo>
                  <a:lnTo>
                    <a:pt x="3" y="159"/>
                  </a:lnTo>
                  <a:lnTo>
                    <a:pt x="1" y="167"/>
                  </a:lnTo>
                  <a:lnTo>
                    <a:pt x="0" y="171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3" y="178"/>
                  </a:lnTo>
                  <a:lnTo>
                    <a:pt x="5" y="178"/>
                  </a:lnTo>
                  <a:lnTo>
                    <a:pt x="8" y="176"/>
                  </a:lnTo>
                  <a:lnTo>
                    <a:pt x="10" y="174"/>
                  </a:lnTo>
                  <a:lnTo>
                    <a:pt x="12" y="171"/>
                  </a:lnTo>
                  <a:lnTo>
                    <a:pt x="14" y="162"/>
                  </a:lnTo>
                  <a:lnTo>
                    <a:pt x="17" y="148"/>
                  </a:lnTo>
                  <a:lnTo>
                    <a:pt x="21" y="134"/>
                  </a:lnTo>
                  <a:lnTo>
                    <a:pt x="22" y="120"/>
                  </a:lnTo>
                  <a:lnTo>
                    <a:pt x="22" y="117"/>
                  </a:lnTo>
                  <a:lnTo>
                    <a:pt x="22" y="106"/>
                  </a:lnTo>
                  <a:lnTo>
                    <a:pt x="24" y="91"/>
                  </a:lnTo>
                  <a:lnTo>
                    <a:pt x="28" y="73"/>
                  </a:lnTo>
                  <a:lnTo>
                    <a:pt x="34" y="56"/>
                  </a:lnTo>
                  <a:lnTo>
                    <a:pt x="41" y="38"/>
                  </a:lnTo>
                  <a:lnTo>
                    <a:pt x="52" y="24"/>
                  </a:lnTo>
                  <a:lnTo>
                    <a:pt x="66" y="14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5" y="10"/>
                  </a:lnTo>
                  <a:lnTo>
                    <a:pt x="87" y="10"/>
                  </a:lnTo>
                  <a:lnTo>
                    <a:pt x="90" y="10"/>
                  </a:lnTo>
                  <a:lnTo>
                    <a:pt x="96" y="10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8" y="26"/>
                  </a:lnTo>
                  <a:lnTo>
                    <a:pt x="125" y="40"/>
                  </a:lnTo>
                  <a:lnTo>
                    <a:pt x="134" y="59"/>
                  </a:lnTo>
                  <a:lnTo>
                    <a:pt x="139" y="85"/>
                  </a:lnTo>
                  <a:lnTo>
                    <a:pt x="143" y="118"/>
                  </a:lnTo>
                  <a:lnTo>
                    <a:pt x="143" y="125"/>
                  </a:lnTo>
                  <a:lnTo>
                    <a:pt x="143" y="136"/>
                  </a:lnTo>
                  <a:lnTo>
                    <a:pt x="146" y="152"/>
                  </a:lnTo>
                  <a:lnTo>
                    <a:pt x="150" y="166"/>
                  </a:lnTo>
                  <a:lnTo>
                    <a:pt x="157" y="176"/>
                  </a:lnTo>
                  <a:lnTo>
                    <a:pt x="158" y="178"/>
                  </a:lnTo>
                  <a:lnTo>
                    <a:pt x="162" y="178"/>
                  </a:lnTo>
                  <a:lnTo>
                    <a:pt x="164" y="176"/>
                  </a:lnTo>
                  <a:lnTo>
                    <a:pt x="165" y="174"/>
                  </a:lnTo>
                  <a:lnTo>
                    <a:pt x="165" y="171"/>
                  </a:lnTo>
                  <a:lnTo>
                    <a:pt x="164" y="169"/>
                  </a:lnTo>
                  <a:lnTo>
                    <a:pt x="158" y="159"/>
                  </a:lnTo>
                  <a:lnTo>
                    <a:pt x="155" y="145"/>
                  </a:lnTo>
                  <a:lnTo>
                    <a:pt x="153" y="129"/>
                  </a:lnTo>
                  <a:lnTo>
                    <a:pt x="153" y="118"/>
                  </a:lnTo>
                  <a:lnTo>
                    <a:pt x="150" y="80"/>
                  </a:lnTo>
                  <a:lnTo>
                    <a:pt x="141" y="50"/>
                  </a:lnTo>
                  <a:lnTo>
                    <a:pt x="130" y="26"/>
                  </a:lnTo>
                  <a:lnTo>
                    <a:pt x="115" y="10"/>
                  </a:lnTo>
                  <a:lnTo>
                    <a:pt x="101" y="1"/>
                  </a:lnTo>
                  <a:lnTo>
                    <a:pt x="90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47">
              <a:extLst>
                <a:ext uri="{FF2B5EF4-FFF2-40B4-BE49-F238E27FC236}">
                  <a16:creationId xmlns:a16="http://schemas.microsoft.com/office/drawing/2014/main" xmlns="" id="{F4121F47-35D7-4F6E-8E32-B23F1D227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388" y="682625"/>
              <a:ext cx="106363" cy="238125"/>
            </a:xfrm>
            <a:custGeom>
              <a:avLst/>
              <a:gdLst>
                <a:gd name="T0" fmla="*/ 21 w 67"/>
                <a:gd name="T1" fmla="*/ 7 h 150"/>
                <a:gd name="T2" fmla="*/ 13 w 67"/>
                <a:gd name="T3" fmla="*/ 21 h 150"/>
                <a:gd name="T4" fmla="*/ 6 w 67"/>
                <a:gd name="T5" fmla="*/ 42 h 150"/>
                <a:gd name="T6" fmla="*/ 2 w 67"/>
                <a:gd name="T7" fmla="*/ 68 h 150"/>
                <a:gd name="T8" fmla="*/ 0 w 67"/>
                <a:gd name="T9" fmla="*/ 94 h 150"/>
                <a:gd name="T10" fmla="*/ 0 w 67"/>
                <a:gd name="T11" fmla="*/ 117 h 150"/>
                <a:gd name="T12" fmla="*/ 0 w 67"/>
                <a:gd name="T13" fmla="*/ 136 h 150"/>
                <a:gd name="T14" fmla="*/ 0 w 67"/>
                <a:gd name="T15" fmla="*/ 145 h 150"/>
                <a:gd name="T16" fmla="*/ 0 w 67"/>
                <a:gd name="T17" fmla="*/ 149 h 150"/>
                <a:gd name="T18" fmla="*/ 2 w 67"/>
                <a:gd name="T19" fmla="*/ 150 h 150"/>
                <a:gd name="T20" fmla="*/ 6 w 67"/>
                <a:gd name="T21" fmla="*/ 150 h 150"/>
                <a:gd name="T22" fmla="*/ 7 w 67"/>
                <a:gd name="T23" fmla="*/ 150 h 150"/>
                <a:gd name="T24" fmla="*/ 9 w 67"/>
                <a:gd name="T25" fmla="*/ 149 h 150"/>
                <a:gd name="T26" fmla="*/ 11 w 67"/>
                <a:gd name="T27" fmla="*/ 145 h 150"/>
                <a:gd name="T28" fmla="*/ 11 w 67"/>
                <a:gd name="T29" fmla="*/ 126 h 150"/>
                <a:gd name="T30" fmla="*/ 11 w 67"/>
                <a:gd name="T31" fmla="*/ 101 h 150"/>
                <a:gd name="T32" fmla="*/ 13 w 67"/>
                <a:gd name="T33" fmla="*/ 75 h 150"/>
                <a:gd name="T34" fmla="*/ 16 w 67"/>
                <a:gd name="T35" fmla="*/ 49 h 150"/>
                <a:gd name="T36" fmla="*/ 21 w 67"/>
                <a:gd name="T37" fmla="*/ 28 h 150"/>
                <a:gd name="T38" fmla="*/ 28 w 67"/>
                <a:gd name="T39" fmla="*/ 14 h 150"/>
                <a:gd name="T40" fmla="*/ 30 w 67"/>
                <a:gd name="T41" fmla="*/ 12 h 150"/>
                <a:gd name="T42" fmla="*/ 32 w 67"/>
                <a:gd name="T43" fmla="*/ 12 h 150"/>
                <a:gd name="T44" fmla="*/ 34 w 67"/>
                <a:gd name="T45" fmla="*/ 11 h 150"/>
                <a:gd name="T46" fmla="*/ 35 w 67"/>
                <a:gd name="T47" fmla="*/ 12 h 150"/>
                <a:gd name="T48" fmla="*/ 37 w 67"/>
                <a:gd name="T49" fmla="*/ 12 h 150"/>
                <a:gd name="T50" fmla="*/ 39 w 67"/>
                <a:gd name="T51" fmla="*/ 14 h 150"/>
                <a:gd name="T52" fmla="*/ 42 w 67"/>
                <a:gd name="T53" fmla="*/ 18 h 150"/>
                <a:gd name="T54" fmla="*/ 48 w 67"/>
                <a:gd name="T55" fmla="*/ 25 h 150"/>
                <a:gd name="T56" fmla="*/ 51 w 67"/>
                <a:gd name="T57" fmla="*/ 35 h 150"/>
                <a:gd name="T58" fmla="*/ 55 w 67"/>
                <a:gd name="T59" fmla="*/ 51 h 150"/>
                <a:gd name="T60" fmla="*/ 56 w 67"/>
                <a:gd name="T61" fmla="*/ 73 h 150"/>
                <a:gd name="T62" fmla="*/ 56 w 67"/>
                <a:gd name="T63" fmla="*/ 105 h 150"/>
                <a:gd name="T64" fmla="*/ 53 w 67"/>
                <a:gd name="T65" fmla="*/ 143 h 150"/>
                <a:gd name="T66" fmla="*/ 55 w 67"/>
                <a:gd name="T67" fmla="*/ 145 h 150"/>
                <a:gd name="T68" fmla="*/ 56 w 67"/>
                <a:gd name="T69" fmla="*/ 149 h 150"/>
                <a:gd name="T70" fmla="*/ 58 w 67"/>
                <a:gd name="T71" fmla="*/ 149 h 150"/>
                <a:gd name="T72" fmla="*/ 62 w 67"/>
                <a:gd name="T73" fmla="*/ 149 h 150"/>
                <a:gd name="T74" fmla="*/ 63 w 67"/>
                <a:gd name="T75" fmla="*/ 147 h 150"/>
                <a:gd name="T76" fmla="*/ 63 w 67"/>
                <a:gd name="T77" fmla="*/ 143 h 150"/>
                <a:gd name="T78" fmla="*/ 67 w 67"/>
                <a:gd name="T79" fmla="*/ 105 h 150"/>
                <a:gd name="T80" fmla="*/ 67 w 67"/>
                <a:gd name="T81" fmla="*/ 73 h 150"/>
                <a:gd name="T82" fmla="*/ 65 w 67"/>
                <a:gd name="T83" fmla="*/ 49 h 150"/>
                <a:gd name="T84" fmla="*/ 62 w 67"/>
                <a:gd name="T85" fmla="*/ 32 h 150"/>
                <a:gd name="T86" fmla="*/ 56 w 67"/>
                <a:gd name="T87" fmla="*/ 18 h 150"/>
                <a:gd name="T88" fmla="*/ 49 w 67"/>
                <a:gd name="T89" fmla="*/ 9 h 150"/>
                <a:gd name="T90" fmla="*/ 44 w 67"/>
                <a:gd name="T91" fmla="*/ 5 h 150"/>
                <a:gd name="T92" fmla="*/ 39 w 67"/>
                <a:gd name="T93" fmla="*/ 2 h 150"/>
                <a:gd name="T94" fmla="*/ 35 w 67"/>
                <a:gd name="T95" fmla="*/ 2 h 150"/>
                <a:gd name="T96" fmla="*/ 34 w 67"/>
                <a:gd name="T97" fmla="*/ 0 h 150"/>
                <a:gd name="T98" fmla="*/ 28 w 67"/>
                <a:gd name="T99" fmla="*/ 2 h 150"/>
                <a:gd name="T100" fmla="*/ 25 w 67"/>
                <a:gd name="T101" fmla="*/ 4 h 150"/>
                <a:gd name="T102" fmla="*/ 21 w 67"/>
                <a:gd name="T103" fmla="*/ 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50">
                  <a:moveTo>
                    <a:pt x="21" y="7"/>
                  </a:moveTo>
                  <a:lnTo>
                    <a:pt x="13" y="21"/>
                  </a:lnTo>
                  <a:lnTo>
                    <a:pt x="6" y="42"/>
                  </a:lnTo>
                  <a:lnTo>
                    <a:pt x="2" y="68"/>
                  </a:lnTo>
                  <a:lnTo>
                    <a:pt x="0" y="94"/>
                  </a:lnTo>
                  <a:lnTo>
                    <a:pt x="0" y="117"/>
                  </a:lnTo>
                  <a:lnTo>
                    <a:pt x="0" y="136"/>
                  </a:lnTo>
                  <a:lnTo>
                    <a:pt x="0" y="145"/>
                  </a:lnTo>
                  <a:lnTo>
                    <a:pt x="0" y="149"/>
                  </a:lnTo>
                  <a:lnTo>
                    <a:pt x="2" y="150"/>
                  </a:lnTo>
                  <a:lnTo>
                    <a:pt x="6" y="150"/>
                  </a:lnTo>
                  <a:lnTo>
                    <a:pt x="7" y="150"/>
                  </a:lnTo>
                  <a:lnTo>
                    <a:pt x="9" y="149"/>
                  </a:lnTo>
                  <a:lnTo>
                    <a:pt x="11" y="145"/>
                  </a:lnTo>
                  <a:lnTo>
                    <a:pt x="11" y="126"/>
                  </a:lnTo>
                  <a:lnTo>
                    <a:pt x="11" y="101"/>
                  </a:lnTo>
                  <a:lnTo>
                    <a:pt x="13" y="75"/>
                  </a:lnTo>
                  <a:lnTo>
                    <a:pt x="16" y="49"/>
                  </a:lnTo>
                  <a:lnTo>
                    <a:pt x="21" y="28"/>
                  </a:lnTo>
                  <a:lnTo>
                    <a:pt x="28" y="14"/>
                  </a:lnTo>
                  <a:lnTo>
                    <a:pt x="30" y="12"/>
                  </a:lnTo>
                  <a:lnTo>
                    <a:pt x="32" y="12"/>
                  </a:lnTo>
                  <a:lnTo>
                    <a:pt x="34" y="11"/>
                  </a:lnTo>
                  <a:lnTo>
                    <a:pt x="35" y="12"/>
                  </a:lnTo>
                  <a:lnTo>
                    <a:pt x="37" y="12"/>
                  </a:lnTo>
                  <a:lnTo>
                    <a:pt x="39" y="14"/>
                  </a:lnTo>
                  <a:lnTo>
                    <a:pt x="42" y="18"/>
                  </a:lnTo>
                  <a:lnTo>
                    <a:pt x="48" y="25"/>
                  </a:lnTo>
                  <a:lnTo>
                    <a:pt x="51" y="35"/>
                  </a:lnTo>
                  <a:lnTo>
                    <a:pt x="55" y="51"/>
                  </a:lnTo>
                  <a:lnTo>
                    <a:pt x="56" y="73"/>
                  </a:lnTo>
                  <a:lnTo>
                    <a:pt x="56" y="105"/>
                  </a:lnTo>
                  <a:lnTo>
                    <a:pt x="53" y="143"/>
                  </a:lnTo>
                  <a:lnTo>
                    <a:pt x="55" y="145"/>
                  </a:lnTo>
                  <a:lnTo>
                    <a:pt x="56" y="149"/>
                  </a:lnTo>
                  <a:lnTo>
                    <a:pt x="58" y="149"/>
                  </a:lnTo>
                  <a:lnTo>
                    <a:pt x="62" y="149"/>
                  </a:lnTo>
                  <a:lnTo>
                    <a:pt x="63" y="147"/>
                  </a:lnTo>
                  <a:lnTo>
                    <a:pt x="63" y="143"/>
                  </a:lnTo>
                  <a:lnTo>
                    <a:pt x="67" y="105"/>
                  </a:lnTo>
                  <a:lnTo>
                    <a:pt x="67" y="73"/>
                  </a:lnTo>
                  <a:lnTo>
                    <a:pt x="65" y="49"/>
                  </a:lnTo>
                  <a:lnTo>
                    <a:pt x="62" y="32"/>
                  </a:lnTo>
                  <a:lnTo>
                    <a:pt x="56" y="18"/>
                  </a:lnTo>
                  <a:lnTo>
                    <a:pt x="49" y="9"/>
                  </a:lnTo>
                  <a:lnTo>
                    <a:pt x="44" y="5"/>
                  </a:lnTo>
                  <a:lnTo>
                    <a:pt x="39" y="2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28" y="2"/>
                  </a:lnTo>
                  <a:lnTo>
                    <a:pt x="25" y="4"/>
                  </a:lnTo>
                  <a:lnTo>
                    <a:pt x="21" y="7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48">
              <a:extLst>
                <a:ext uri="{FF2B5EF4-FFF2-40B4-BE49-F238E27FC236}">
                  <a16:creationId xmlns:a16="http://schemas.microsoft.com/office/drawing/2014/main" xmlns="" id="{FD5B6D27-56AF-4132-9441-C1AA2315D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376" y="1135063"/>
              <a:ext cx="63500" cy="241300"/>
            </a:xfrm>
            <a:custGeom>
              <a:avLst/>
              <a:gdLst>
                <a:gd name="T0" fmla="*/ 12 w 40"/>
                <a:gd name="T1" fmla="*/ 12 h 152"/>
                <a:gd name="T2" fmla="*/ 0 w 40"/>
                <a:gd name="T3" fmla="*/ 10 h 152"/>
                <a:gd name="T4" fmla="*/ 0 w 40"/>
                <a:gd name="T5" fmla="*/ 8 h 152"/>
                <a:gd name="T6" fmla="*/ 0 w 40"/>
                <a:gd name="T7" fmla="*/ 7 h 152"/>
                <a:gd name="T8" fmla="*/ 0 w 40"/>
                <a:gd name="T9" fmla="*/ 5 h 152"/>
                <a:gd name="T10" fmla="*/ 0 w 40"/>
                <a:gd name="T11" fmla="*/ 1 h 152"/>
                <a:gd name="T12" fmla="*/ 3 w 40"/>
                <a:gd name="T13" fmla="*/ 0 h 152"/>
                <a:gd name="T14" fmla="*/ 7 w 40"/>
                <a:gd name="T15" fmla="*/ 0 h 152"/>
                <a:gd name="T16" fmla="*/ 17 w 40"/>
                <a:gd name="T17" fmla="*/ 1 h 152"/>
                <a:gd name="T18" fmla="*/ 28 w 40"/>
                <a:gd name="T19" fmla="*/ 7 h 152"/>
                <a:gd name="T20" fmla="*/ 36 w 40"/>
                <a:gd name="T21" fmla="*/ 12 h 152"/>
                <a:gd name="T22" fmla="*/ 38 w 40"/>
                <a:gd name="T23" fmla="*/ 14 h 152"/>
                <a:gd name="T24" fmla="*/ 38 w 40"/>
                <a:gd name="T25" fmla="*/ 15 h 152"/>
                <a:gd name="T26" fmla="*/ 38 w 40"/>
                <a:gd name="T27" fmla="*/ 19 h 152"/>
                <a:gd name="T28" fmla="*/ 40 w 40"/>
                <a:gd name="T29" fmla="*/ 22 h 152"/>
                <a:gd name="T30" fmla="*/ 40 w 40"/>
                <a:gd name="T31" fmla="*/ 111 h 152"/>
                <a:gd name="T32" fmla="*/ 40 w 40"/>
                <a:gd name="T33" fmla="*/ 115 h 152"/>
                <a:gd name="T34" fmla="*/ 40 w 40"/>
                <a:gd name="T35" fmla="*/ 125 h 152"/>
                <a:gd name="T36" fmla="*/ 38 w 40"/>
                <a:gd name="T37" fmla="*/ 136 h 152"/>
                <a:gd name="T38" fmla="*/ 36 w 40"/>
                <a:gd name="T39" fmla="*/ 146 h 152"/>
                <a:gd name="T40" fmla="*/ 31 w 40"/>
                <a:gd name="T41" fmla="*/ 152 h 152"/>
                <a:gd name="T42" fmla="*/ 31 w 40"/>
                <a:gd name="T43" fmla="*/ 152 h 152"/>
                <a:gd name="T44" fmla="*/ 31 w 40"/>
                <a:gd name="T45" fmla="*/ 152 h 152"/>
                <a:gd name="T46" fmla="*/ 29 w 40"/>
                <a:gd name="T47" fmla="*/ 150 h 152"/>
                <a:gd name="T48" fmla="*/ 29 w 40"/>
                <a:gd name="T49" fmla="*/ 148 h 152"/>
                <a:gd name="T50" fmla="*/ 28 w 40"/>
                <a:gd name="T51" fmla="*/ 146 h 152"/>
                <a:gd name="T52" fmla="*/ 26 w 40"/>
                <a:gd name="T53" fmla="*/ 141 h 152"/>
                <a:gd name="T54" fmla="*/ 26 w 40"/>
                <a:gd name="T55" fmla="*/ 136 h 152"/>
                <a:gd name="T56" fmla="*/ 26 w 40"/>
                <a:gd name="T57" fmla="*/ 127 h 152"/>
                <a:gd name="T58" fmla="*/ 29 w 40"/>
                <a:gd name="T59" fmla="*/ 21 h 152"/>
                <a:gd name="T60" fmla="*/ 29 w 40"/>
                <a:gd name="T61" fmla="*/ 21 h 152"/>
                <a:gd name="T62" fmla="*/ 29 w 40"/>
                <a:gd name="T63" fmla="*/ 19 h 152"/>
                <a:gd name="T64" fmla="*/ 29 w 40"/>
                <a:gd name="T65" fmla="*/ 17 h 152"/>
                <a:gd name="T66" fmla="*/ 28 w 40"/>
                <a:gd name="T67" fmla="*/ 15 h 152"/>
                <a:gd name="T68" fmla="*/ 26 w 40"/>
                <a:gd name="T69" fmla="*/ 14 h 152"/>
                <a:gd name="T70" fmla="*/ 21 w 40"/>
                <a:gd name="T71" fmla="*/ 14 h 152"/>
                <a:gd name="T72" fmla="*/ 15 w 40"/>
                <a:gd name="T73" fmla="*/ 129 h 152"/>
                <a:gd name="T74" fmla="*/ 15 w 40"/>
                <a:gd name="T75" fmla="*/ 131 h 152"/>
                <a:gd name="T76" fmla="*/ 15 w 40"/>
                <a:gd name="T77" fmla="*/ 132 h 152"/>
                <a:gd name="T78" fmla="*/ 14 w 40"/>
                <a:gd name="T79" fmla="*/ 136 h 152"/>
                <a:gd name="T80" fmla="*/ 14 w 40"/>
                <a:gd name="T81" fmla="*/ 139 h 152"/>
                <a:gd name="T82" fmla="*/ 12 w 40"/>
                <a:gd name="T83" fmla="*/ 143 h 152"/>
                <a:gd name="T84" fmla="*/ 8 w 40"/>
                <a:gd name="T85" fmla="*/ 146 h 152"/>
                <a:gd name="T86" fmla="*/ 7 w 40"/>
                <a:gd name="T87" fmla="*/ 146 h 152"/>
                <a:gd name="T88" fmla="*/ 5 w 40"/>
                <a:gd name="T89" fmla="*/ 146 h 152"/>
                <a:gd name="T90" fmla="*/ 5 w 40"/>
                <a:gd name="T91" fmla="*/ 146 h 152"/>
                <a:gd name="T92" fmla="*/ 3 w 40"/>
                <a:gd name="T93" fmla="*/ 145 h 152"/>
                <a:gd name="T94" fmla="*/ 3 w 40"/>
                <a:gd name="T95" fmla="*/ 143 h 152"/>
                <a:gd name="T96" fmla="*/ 1 w 40"/>
                <a:gd name="T97" fmla="*/ 139 h 152"/>
                <a:gd name="T98" fmla="*/ 1 w 40"/>
                <a:gd name="T99" fmla="*/ 136 h 152"/>
                <a:gd name="T100" fmla="*/ 1 w 40"/>
                <a:gd name="T101" fmla="*/ 129 h 152"/>
                <a:gd name="T102" fmla="*/ 12 w 40"/>
                <a:gd name="T103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" h="152">
                  <a:moveTo>
                    <a:pt x="12" y="12"/>
                  </a:moveTo>
                  <a:lnTo>
                    <a:pt x="0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1"/>
                  </a:lnTo>
                  <a:lnTo>
                    <a:pt x="3" y="0"/>
                  </a:lnTo>
                  <a:lnTo>
                    <a:pt x="7" y="0"/>
                  </a:lnTo>
                  <a:lnTo>
                    <a:pt x="17" y="1"/>
                  </a:lnTo>
                  <a:lnTo>
                    <a:pt x="28" y="7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9"/>
                  </a:lnTo>
                  <a:lnTo>
                    <a:pt x="40" y="22"/>
                  </a:lnTo>
                  <a:lnTo>
                    <a:pt x="40" y="111"/>
                  </a:lnTo>
                  <a:lnTo>
                    <a:pt x="40" y="115"/>
                  </a:lnTo>
                  <a:lnTo>
                    <a:pt x="40" y="125"/>
                  </a:lnTo>
                  <a:lnTo>
                    <a:pt x="38" y="136"/>
                  </a:lnTo>
                  <a:lnTo>
                    <a:pt x="36" y="146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31" y="152"/>
                  </a:lnTo>
                  <a:lnTo>
                    <a:pt x="29" y="150"/>
                  </a:lnTo>
                  <a:lnTo>
                    <a:pt x="29" y="148"/>
                  </a:lnTo>
                  <a:lnTo>
                    <a:pt x="28" y="146"/>
                  </a:lnTo>
                  <a:lnTo>
                    <a:pt x="26" y="141"/>
                  </a:lnTo>
                  <a:lnTo>
                    <a:pt x="26" y="136"/>
                  </a:lnTo>
                  <a:lnTo>
                    <a:pt x="26" y="127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28" y="15"/>
                  </a:lnTo>
                  <a:lnTo>
                    <a:pt x="26" y="14"/>
                  </a:lnTo>
                  <a:lnTo>
                    <a:pt x="21" y="14"/>
                  </a:lnTo>
                  <a:lnTo>
                    <a:pt x="15" y="129"/>
                  </a:lnTo>
                  <a:lnTo>
                    <a:pt x="15" y="131"/>
                  </a:lnTo>
                  <a:lnTo>
                    <a:pt x="15" y="132"/>
                  </a:lnTo>
                  <a:lnTo>
                    <a:pt x="14" y="136"/>
                  </a:lnTo>
                  <a:lnTo>
                    <a:pt x="14" y="139"/>
                  </a:lnTo>
                  <a:lnTo>
                    <a:pt x="12" y="143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5" y="146"/>
                  </a:lnTo>
                  <a:lnTo>
                    <a:pt x="5" y="146"/>
                  </a:lnTo>
                  <a:lnTo>
                    <a:pt x="3" y="145"/>
                  </a:lnTo>
                  <a:lnTo>
                    <a:pt x="3" y="143"/>
                  </a:lnTo>
                  <a:lnTo>
                    <a:pt x="1" y="139"/>
                  </a:lnTo>
                  <a:lnTo>
                    <a:pt x="1" y="136"/>
                  </a:lnTo>
                  <a:lnTo>
                    <a:pt x="1" y="129"/>
                  </a:lnTo>
                  <a:lnTo>
                    <a:pt x="12" y="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149">
              <a:extLst>
                <a:ext uri="{FF2B5EF4-FFF2-40B4-BE49-F238E27FC236}">
                  <a16:creationId xmlns:a16="http://schemas.microsoft.com/office/drawing/2014/main" xmlns="" id="{D239F3A3-3BA3-4E30-B5C0-C97184EAB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3" y="1135063"/>
              <a:ext cx="63500" cy="241300"/>
            </a:xfrm>
            <a:custGeom>
              <a:avLst/>
              <a:gdLst>
                <a:gd name="T0" fmla="*/ 19 w 40"/>
                <a:gd name="T1" fmla="*/ 14 h 152"/>
                <a:gd name="T2" fmla="*/ 18 w 40"/>
                <a:gd name="T3" fmla="*/ 14 h 152"/>
                <a:gd name="T4" fmla="*/ 16 w 40"/>
                <a:gd name="T5" fmla="*/ 14 h 152"/>
                <a:gd name="T6" fmla="*/ 14 w 40"/>
                <a:gd name="T7" fmla="*/ 15 h 152"/>
                <a:gd name="T8" fmla="*/ 12 w 40"/>
                <a:gd name="T9" fmla="*/ 17 h 152"/>
                <a:gd name="T10" fmla="*/ 11 w 40"/>
                <a:gd name="T11" fmla="*/ 19 h 152"/>
                <a:gd name="T12" fmla="*/ 9 w 40"/>
                <a:gd name="T13" fmla="*/ 24 h 152"/>
                <a:gd name="T14" fmla="*/ 14 w 40"/>
                <a:gd name="T15" fmla="*/ 136 h 152"/>
                <a:gd name="T16" fmla="*/ 14 w 40"/>
                <a:gd name="T17" fmla="*/ 136 h 152"/>
                <a:gd name="T18" fmla="*/ 12 w 40"/>
                <a:gd name="T19" fmla="*/ 138 h 152"/>
                <a:gd name="T20" fmla="*/ 12 w 40"/>
                <a:gd name="T21" fmla="*/ 141 h 152"/>
                <a:gd name="T22" fmla="*/ 12 w 40"/>
                <a:gd name="T23" fmla="*/ 145 h 152"/>
                <a:gd name="T24" fmla="*/ 11 w 40"/>
                <a:gd name="T25" fmla="*/ 148 h 152"/>
                <a:gd name="T26" fmla="*/ 9 w 40"/>
                <a:gd name="T27" fmla="*/ 150 h 152"/>
                <a:gd name="T28" fmla="*/ 7 w 40"/>
                <a:gd name="T29" fmla="*/ 152 h 152"/>
                <a:gd name="T30" fmla="*/ 7 w 40"/>
                <a:gd name="T31" fmla="*/ 152 h 152"/>
                <a:gd name="T32" fmla="*/ 5 w 40"/>
                <a:gd name="T33" fmla="*/ 150 h 152"/>
                <a:gd name="T34" fmla="*/ 4 w 40"/>
                <a:gd name="T35" fmla="*/ 150 h 152"/>
                <a:gd name="T36" fmla="*/ 2 w 40"/>
                <a:gd name="T37" fmla="*/ 148 h 152"/>
                <a:gd name="T38" fmla="*/ 2 w 40"/>
                <a:gd name="T39" fmla="*/ 146 h 152"/>
                <a:gd name="T40" fmla="*/ 0 w 40"/>
                <a:gd name="T41" fmla="*/ 141 h 152"/>
                <a:gd name="T42" fmla="*/ 0 w 40"/>
                <a:gd name="T43" fmla="*/ 134 h 152"/>
                <a:gd name="T44" fmla="*/ 0 w 40"/>
                <a:gd name="T45" fmla="*/ 22 h 152"/>
                <a:gd name="T46" fmla="*/ 0 w 40"/>
                <a:gd name="T47" fmla="*/ 21 h 152"/>
                <a:gd name="T48" fmla="*/ 0 w 40"/>
                <a:gd name="T49" fmla="*/ 19 h 152"/>
                <a:gd name="T50" fmla="*/ 0 w 40"/>
                <a:gd name="T51" fmla="*/ 15 h 152"/>
                <a:gd name="T52" fmla="*/ 2 w 40"/>
                <a:gd name="T53" fmla="*/ 12 h 152"/>
                <a:gd name="T54" fmla="*/ 5 w 40"/>
                <a:gd name="T55" fmla="*/ 10 h 152"/>
                <a:gd name="T56" fmla="*/ 11 w 40"/>
                <a:gd name="T57" fmla="*/ 7 h 152"/>
                <a:gd name="T58" fmla="*/ 12 w 40"/>
                <a:gd name="T59" fmla="*/ 5 h 152"/>
                <a:gd name="T60" fmla="*/ 19 w 40"/>
                <a:gd name="T61" fmla="*/ 3 h 152"/>
                <a:gd name="T62" fmla="*/ 28 w 40"/>
                <a:gd name="T63" fmla="*/ 0 h 152"/>
                <a:gd name="T64" fmla="*/ 35 w 40"/>
                <a:gd name="T65" fmla="*/ 0 h 152"/>
                <a:gd name="T66" fmla="*/ 40 w 40"/>
                <a:gd name="T67" fmla="*/ 3 h 152"/>
                <a:gd name="T68" fmla="*/ 40 w 40"/>
                <a:gd name="T69" fmla="*/ 5 h 152"/>
                <a:gd name="T70" fmla="*/ 40 w 40"/>
                <a:gd name="T71" fmla="*/ 7 h 152"/>
                <a:gd name="T72" fmla="*/ 39 w 40"/>
                <a:gd name="T73" fmla="*/ 8 h 152"/>
                <a:gd name="T74" fmla="*/ 37 w 40"/>
                <a:gd name="T75" fmla="*/ 10 h 152"/>
                <a:gd name="T76" fmla="*/ 33 w 40"/>
                <a:gd name="T77" fmla="*/ 12 h 152"/>
                <a:gd name="T78" fmla="*/ 28 w 40"/>
                <a:gd name="T79" fmla="*/ 12 h 152"/>
                <a:gd name="T80" fmla="*/ 37 w 40"/>
                <a:gd name="T81" fmla="*/ 134 h 152"/>
                <a:gd name="T82" fmla="*/ 37 w 40"/>
                <a:gd name="T83" fmla="*/ 136 h 152"/>
                <a:gd name="T84" fmla="*/ 37 w 40"/>
                <a:gd name="T85" fmla="*/ 138 h 152"/>
                <a:gd name="T86" fmla="*/ 37 w 40"/>
                <a:gd name="T87" fmla="*/ 141 h 152"/>
                <a:gd name="T88" fmla="*/ 37 w 40"/>
                <a:gd name="T89" fmla="*/ 143 h 152"/>
                <a:gd name="T90" fmla="*/ 35 w 40"/>
                <a:gd name="T91" fmla="*/ 146 h 152"/>
                <a:gd name="T92" fmla="*/ 32 w 40"/>
                <a:gd name="T93" fmla="*/ 148 h 152"/>
                <a:gd name="T94" fmla="*/ 32 w 40"/>
                <a:gd name="T95" fmla="*/ 148 h 152"/>
                <a:gd name="T96" fmla="*/ 30 w 40"/>
                <a:gd name="T97" fmla="*/ 148 h 152"/>
                <a:gd name="T98" fmla="*/ 30 w 40"/>
                <a:gd name="T99" fmla="*/ 146 h 152"/>
                <a:gd name="T100" fmla="*/ 28 w 40"/>
                <a:gd name="T101" fmla="*/ 145 h 152"/>
                <a:gd name="T102" fmla="*/ 26 w 40"/>
                <a:gd name="T103" fmla="*/ 143 h 152"/>
                <a:gd name="T104" fmla="*/ 25 w 40"/>
                <a:gd name="T105" fmla="*/ 138 h 152"/>
                <a:gd name="T106" fmla="*/ 25 w 40"/>
                <a:gd name="T107" fmla="*/ 131 h 152"/>
                <a:gd name="T108" fmla="*/ 19 w 40"/>
                <a:gd name="T109" fmla="*/ 14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152">
                  <a:moveTo>
                    <a:pt x="19" y="14"/>
                  </a:moveTo>
                  <a:lnTo>
                    <a:pt x="18" y="14"/>
                  </a:lnTo>
                  <a:lnTo>
                    <a:pt x="16" y="14"/>
                  </a:lnTo>
                  <a:lnTo>
                    <a:pt x="14" y="15"/>
                  </a:lnTo>
                  <a:lnTo>
                    <a:pt x="12" y="17"/>
                  </a:lnTo>
                  <a:lnTo>
                    <a:pt x="11" y="19"/>
                  </a:lnTo>
                  <a:lnTo>
                    <a:pt x="9" y="24"/>
                  </a:lnTo>
                  <a:lnTo>
                    <a:pt x="14" y="136"/>
                  </a:lnTo>
                  <a:lnTo>
                    <a:pt x="14" y="136"/>
                  </a:lnTo>
                  <a:lnTo>
                    <a:pt x="12" y="138"/>
                  </a:lnTo>
                  <a:lnTo>
                    <a:pt x="12" y="141"/>
                  </a:lnTo>
                  <a:lnTo>
                    <a:pt x="12" y="145"/>
                  </a:lnTo>
                  <a:lnTo>
                    <a:pt x="11" y="148"/>
                  </a:lnTo>
                  <a:lnTo>
                    <a:pt x="9" y="150"/>
                  </a:lnTo>
                  <a:lnTo>
                    <a:pt x="7" y="152"/>
                  </a:lnTo>
                  <a:lnTo>
                    <a:pt x="7" y="152"/>
                  </a:lnTo>
                  <a:lnTo>
                    <a:pt x="5" y="150"/>
                  </a:lnTo>
                  <a:lnTo>
                    <a:pt x="4" y="150"/>
                  </a:lnTo>
                  <a:lnTo>
                    <a:pt x="2" y="148"/>
                  </a:lnTo>
                  <a:lnTo>
                    <a:pt x="2" y="146"/>
                  </a:lnTo>
                  <a:lnTo>
                    <a:pt x="0" y="141"/>
                  </a:lnTo>
                  <a:lnTo>
                    <a:pt x="0" y="134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10"/>
                  </a:lnTo>
                  <a:lnTo>
                    <a:pt x="11" y="7"/>
                  </a:lnTo>
                  <a:lnTo>
                    <a:pt x="12" y="5"/>
                  </a:lnTo>
                  <a:lnTo>
                    <a:pt x="19" y="3"/>
                  </a:lnTo>
                  <a:lnTo>
                    <a:pt x="28" y="0"/>
                  </a:lnTo>
                  <a:lnTo>
                    <a:pt x="35" y="0"/>
                  </a:lnTo>
                  <a:lnTo>
                    <a:pt x="40" y="3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3" y="12"/>
                  </a:lnTo>
                  <a:lnTo>
                    <a:pt x="28" y="12"/>
                  </a:lnTo>
                  <a:lnTo>
                    <a:pt x="37" y="134"/>
                  </a:lnTo>
                  <a:lnTo>
                    <a:pt x="37" y="136"/>
                  </a:lnTo>
                  <a:lnTo>
                    <a:pt x="37" y="138"/>
                  </a:lnTo>
                  <a:lnTo>
                    <a:pt x="37" y="141"/>
                  </a:lnTo>
                  <a:lnTo>
                    <a:pt x="37" y="143"/>
                  </a:lnTo>
                  <a:lnTo>
                    <a:pt x="35" y="146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0" y="148"/>
                  </a:lnTo>
                  <a:lnTo>
                    <a:pt x="30" y="146"/>
                  </a:lnTo>
                  <a:lnTo>
                    <a:pt x="28" y="145"/>
                  </a:lnTo>
                  <a:lnTo>
                    <a:pt x="26" y="143"/>
                  </a:lnTo>
                  <a:lnTo>
                    <a:pt x="25" y="138"/>
                  </a:lnTo>
                  <a:lnTo>
                    <a:pt x="25" y="131"/>
                  </a:lnTo>
                  <a:lnTo>
                    <a:pt x="19" y="1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150">
              <a:extLst>
                <a:ext uri="{FF2B5EF4-FFF2-40B4-BE49-F238E27FC236}">
                  <a16:creationId xmlns:a16="http://schemas.microsoft.com/office/drawing/2014/main" xmlns="" id="{F8D85B40-3241-42B4-9EEA-DD6392F1A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1128713"/>
              <a:ext cx="149225" cy="47625"/>
            </a:xfrm>
            <a:custGeom>
              <a:avLst/>
              <a:gdLst>
                <a:gd name="T0" fmla="*/ 30 w 94"/>
                <a:gd name="T1" fmla="*/ 12 h 30"/>
                <a:gd name="T2" fmla="*/ 31 w 94"/>
                <a:gd name="T3" fmla="*/ 12 h 30"/>
                <a:gd name="T4" fmla="*/ 33 w 94"/>
                <a:gd name="T5" fmla="*/ 12 h 30"/>
                <a:gd name="T6" fmla="*/ 37 w 94"/>
                <a:gd name="T7" fmla="*/ 11 h 30"/>
                <a:gd name="T8" fmla="*/ 40 w 94"/>
                <a:gd name="T9" fmla="*/ 9 h 30"/>
                <a:gd name="T10" fmla="*/ 42 w 94"/>
                <a:gd name="T11" fmla="*/ 4 h 30"/>
                <a:gd name="T12" fmla="*/ 42 w 94"/>
                <a:gd name="T13" fmla="*/ 4 h 30"/>
                <a:gd name="T14" fmla="*/ 44 w 94"/>
                <a:gd name="T15" fmla="*/ 2 h 30"/>
                <a:gd name="T16" fmla="*/ 45 w 94"/>
                <a:gd name="T17" fmla="*/ 0 h 30"/>
                <a:gd name="T18" fmla="*/ 47 w 94"/>
                <a:gd name="T19" fmla="*/ 0 h 30"/>
                <a:gd name="T20" fmla="*/ 49 w 94"/>
                <a:gd name="T21" fmla="*/ 0 h 30"/>
                <a:gd name="T22" fmla="*/ 52 w 94"/>
                <a:gd name="T23" fmla="*/ 0 h 30"/>
                <a:gd name="T24" fmla="*/ 54 w 94"/>
                <a:gd name="T25" fmla="*/ 4 h 30"/>
                <a:gd name="T26" fmla="*/ 54 w 94"/>
                <a:gd name="T27" fmla="*/ 5 h 30"/>
                <a:gd name="T28" fmla="*/ 54 w 94"/>
                <a:gd name="T29" fmla="*/ 7 h 30"/>
                <a:gd name="T30" fmla="*/ 56 w 94"/>
                <a:gd name="T31" fmla="*/ 9 h 30"/>
                <a:gd name="T32" fmla="*/ 58 w 94"/>
                <a:gd name="T33" fmla="*/ 11 h 30"/>
                <a:gd name="T34" fmla="*/ 61 w 94"/>
                <a:gd name="T35" fmla="*/ 12 h 30"/>
                <a:gd name="T36" fmla="*/ 66 w 94"/>
                <a:gd name="T37" fmla="*/ 14 h 30"/>
                <a:gd name="T38" fmla="*/ 68 w 94"/>
                <a:gd name="T39" fmla="*/ 14 h 30"/>
                <a:gd name="T40" fmla="*/ 72 w 94"/>
                <a:gd name="T41" fmla="*/ 14 h 30"/>
                <a:gd name="T42" fmla="*/ 75 w 94"/>
                <a:gd name="T43" fmla="*/ 16 h 30"/>
                <a:gd name="T44" fmla="*/ 80 w 94"/>
                <a:gd name="T45" fmla="*/ 18 h 30"/>
                <a:gd name="T46" fmla="*/ 85 w 94"/>
                <a:gd name="T47" fmla="*/ 19 h 30"/>
                <a:gd name="T48" fmla="*/ 91 w 94"/>
                <a:gd name="T49" fmla="*/ 21 h 30"/>
                <a:gd name="T50" fmla="*/ 92 w 94"/>
                <a:gd name="T51" fmla="*/ 23 h 30"/>
                <a:gd name="T52" fmla="*/ 94 w 94"/>
                <a:gd name="T53" fmla="*/ 25 h 30"/>
                <a:gd name="T54" fmla="*/ 94 w 94"/>
                <a:gd name="T55" fmla="*/ 26 h 30"/>
                <a:gd name="T56" fmla="*/ 94 w 94"/>
                <a:gd name="T57" fmla="*/ 26 h 30"/>
                <a:gd name="T58" fmla="*/ 94 w 94"/>
                <a:gd name="T59" fmla="*/ 28 h 30"/>
                <a:gd name="T60" fmla="*/ 92 w 94"/>
                <a:gd name="T61" fmla="*/ 28 h 30"/>
                <a:gd name="T62" fmla="*/ 91 w 94"/>
                <a:gd name="T63" fmla="*/ 30 h 30"/>
                <a:gd name="T64" fmla="*/ 87 w 94"/>
                <a:gd name="T65" fmla="*/ 30 h 30"/>
                <a:gd name="T66" fmla="*/ 84 w 94"/>
                <a:gd name="T67" fmla="*/ 30 h 30"/>
                <a:gd name="T68" fmla="*/ 77 w 94"/>
                <a:gd name="T69" fmla="*/ 30 h 30"/>
                <a:gd name="T70" fmla="*/ 73 w 94"/>
                <a:gd name="T71" fmla="*/ 28 h 30"/>
                <a:gd name="T72" fmla="*/ 65 w 94"/>
                <a:gd name="T73" fmla="*/ 26 h 30"/>
                <a:gd name="T74" fmla="*/ 56 w 94"/>
                <a:gd name="T75" fmla="*/ 23 h 30"/>
                <a:gd name="T76" fmla="*/ 47 w 94"/>
                <a:gd name="T77" fmla="*/ 18 h 30"/>
                <a:gd name="T78" fmla="*/ 45 w 94"/>
                <a:gd name="T79" fmla="*/ 19 h 30"/>
                <a:gd name="T80" fmla="*/ 44 w 94"/>
                <a:gd name="T81" fmla="*/ 19 h 30"/>
                <a:gd name="T82" fmla="*/ 37 w 94"/>
                <a:gd name="T83" fmla="*/ 23 h 30"/>
                <a:gd name="T84" fmla="*/ 28 w 94"/>
                <a:gd name="T85" fmla="*/ 26 h 30"/>
                <a:gd name="T86" fmla="*/ 17 w 94"/>
                <a:gd name="T87" fmla="*/ 30 h 30"/>
                <a:gd name="T88" fmla="*/ 16 w 94"/>
                <a:gd name="T89" fmla="*/ 30 h 30"/>
                <a:gd name="T90" fmla="*/ 14 w 94"/>
                <a:gd name="T91" fmla="*/ 30 h 30"/>
                <a:gd name="T92" fmla="*/ 10 w 94"/>
                <a:gd name="T93" fmla="*/ 30 h 30"/>
                <a:gd name="T94" fmla="*/ 9 w 94"/>
                <a:gd name="T95" fmla="*/ 30 h 30"/>
                <a:gd name="T96" fmla="*/ 5 w 94"/>
                <a:gd name="T97" fmla="*/ 30 h 30"/>
                <a:gd name="T98" fmla="*/ 2 w 94"/>
                <a:gd name="T99" fmla="*/ 28 h 30"/>
                <a:gd name="T100" fmla="*/ 0 w 94"/>
                <a:gd name="T101" fmla="*/ 26 h 30"/>
                <a:gd name="T102" fmla="*/ 0 w 94"/>
                <a:gd name="T103" fmla="*/ 26 h 30"/>
                <a:gd name="T104" fmla="*/ 0 w 94"/>
                <a:gd name="T105" fmla="*/ 25 h 30"/>
                <a:gd name="T106" fmla="*/ 2 w 94"/>
                <a:gd name="T107" fmla="*/ 23 h 30"/>
                <a:gd name="T108" fmla="*/ 3 w 94"/>
                <a:gd name="T109" fmla="*/ 21 h 30"/>
                <a:gd name="T110" fmla="*/ 5 w 94"/>
                <a:gd name="T111" fmla="*/ 19 h 30"/>
                <a:gd name="T112" fmla="*/ 10 w 94"/>
                <a:gd name="T113" fmla="*/ 18 h 30"/>
                <a:gd name="T114" fmla="*/ 24 w 94"/>
                <a:gd name="T115" fmla="*/ 14 h 30"/>
                <a:gd name="T116" fmla="*/ 30 w 94"/>
                <a:gd name="T117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4" h="30">
                  <a:moveTo>
                    <a:pt x="30" y="12"/>
                  </a:moveTo>
                  <a:lnTo>
                    <a:pt x="31" y="12"/>
                  </a:lnTo>
                  <a:lnTo>
                    <a:pt x="33" y="12"/>
                  </a:lnTo>
                  <a:lnTo>
                    <a:pt x="37" y="11"/>
                  </a:lnTo>
                  <a:lnTo>
                    <a:pt x="40" y="9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4" y="2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2" y="0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6" y="9"/>
                  </a:lnTo>
                  <a:lnTo>
                    <a:pt x="58" y="11"/>
                  </a:lnTo>
                  <a:lnTo>
                    <a:pt x="61" y="12"/>
                  </a:lnTo>
                  <a:lnTo>
                    <a:pt x="66" y="14"/>
                  </a:lnTo>
                  <a:lnTo>
                    <a:pt x="68" y="14"/>
                  </a:lnTo>
                  <a:lnTo>
                    <a:pt x="72" y="14"/>
                  </a:lnTo>
                  <a:lnTo>
                    <a:pt x="75" y="16"/>
                  </a:lnTo>
                  <a:lnTo>
                    <a:pt x="80" y="18"/>
                  </a:lnTo>
                  <a:lnTo>
                    <a:pt x="85" y="19"/>
                  </a:lnTo>
                  <a:lnTo>
                    <a:pt x="91" y="21"/>
                  </a:lnTo>
                  <a:lnTo>
                    <a:pt x="92" y="23"/>
                  </a:lnTo>
                  <a:lnTo>
                    <a:pt x="94" y="25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1" y="30"/>
                  </a:lnTo>
                  <a:lnTo>
                    <a:pt x="87" y="30"/>
                  </a:lnTo>
                  <a:lnTo>
                    <a:pt x="84" y="30"/>
                  </a:lnTo>
                  <a:lnTo>
                    <a:pt x="77" y="30"/>
                  </a:lnTo>
                  <a:lnTo>
                    <a:pt x="73" y="28"/>
                  </a:lnTo>
                  <a:lnTo>
                    <a:pt x="65" y="26"/>
                  </a:lnTo>
                  <a:lnTo>
                    <a:pt x="56" y="23"/>
                  </a:lnTo>
                  <a:lnTo>
                    <a:pt x="47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37" y="23"/>
                  </a:lnTo>
                  <a:lnTo>
                    <a:pt x="28" y="26"/>
                  </a:lnTo>
                  <a:lnTo>
                    <a:pt x="17" y="30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5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2" y="23"/>
                  </a:lnTo>
                  <a:lnTo>
                    <a:pt x="3" y="21"/>
                  </a:lnTo>
                  <a:lnTo>
                    <a:pt x="5" y="19"/>
                  </a:lnTo>
                  <a:lnTo>
                    <a:pt x="10" y="18"/>
                  </a:lnTo>
                  <a:lnTo>
                    <a:pt x="24" y="14"/>
                  </a:lnTo>
                  <a:lnTo>
                    <a:pt x="30" y="1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151">
              <a:extLst>
                <a:ext uri="{FF2B5EF4-FFF2-40B4-BE49-F238E27FC236}">
                  <a16:creationId xmlns:a16="http://schemas.microsoft.com/office/drawing/2014/main" xmlns="" id="{B8BBE4C9-CD3B-4D77-B485-3CC1DE3DFD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9701" y="1190625"/>
              <a:ext cx="114300" cy="55563"/>
            </a:xfrm>
            <a:custGeom>
              <a:avLst/>
              <a:gdLst>
                <a:gd name="T0" fmla="*/ 51 w 72"/>
                <a:gd name="T1" fmla="*/ 26 h 35"/>
                <a:gd name="T2" fmla="*/ 21 w 72"/>
                <a:gd name="T3" fmla="*/ 26 h 35"/>
                <a:gd name="T4" fmla="*/ 18 w 72"/>
                <a:gd name="T5" fmla="*/ 24 h 35"/>
                <a:gd name="T6" fmla="*/ 14 w 72"/>
                <a:gd name="T7" fmla="*/ 21 h 35"/>
                <a:gd name="T8" fmla="*/ 13 w 72"/>
                <a:gd name="T9" fmla="*/ 17 h 35"/>
                <a:gd name="T10" fmla="*/ 14 w 72"/>
                <a:gd name="T11" fmla="*/ 14 h 35"/>
                <a:gd name="T12" fmla="*/ 18 w 72"/>
                <a:gd name="T13" fmla="*/ 10 h 35"/>
                <a:gd name="T14" fmla="*/ 21 w 72"/>
                <a:gd name="T15" fmla="*/ 10 h 35"/>
                <a:gd name="T16" fmla="*/ 51 w 72"/>
                <a:gd name="T17" fmla="*/ 10 h 35"/>
                <a:gd name="T18" fmla="*/ 56 w 72"/>
                <a:gd name="T19" fmla="*/ 10 h 35"/>
                <a:gd name="T20" fmla="*/ 58 w 72"/>
                <a:gd name="T21" fmla="*/ 14 h 35"/>
                <a:gd name="T22" fmla="*/ 60 w 72"/>
                <a:gd name="T23" fmla="*/ 17 h 35"/>
                <a:gd name="T24" fmla="*/ 58 w 72"/>
                <a:gd name="T25" fmla="*/ 21 h 35"/>
                <a:gd name="T26" fmla="*/ 56 w 72"/>
                <a:gd name="T27" fmla="*/ 24 h 35"/>
                <a:gd name="T28" fmla="*/ 51 w 72"/>
                <a:gd name="T29" fmla="*/ 26 h 35"/>
                <a:gd name="T30" fmla="*/ 55 w 72"/>
                <a:gd name="T31" fmla="*/ 0 h 35"/>
                <a:gd name="T32" fmla="*/ 18 w 72"/>
                <a:gd name="T33" fmla="*/ 0 h 35"/>
                <a:gd name="T34" fmla="*/ 13 w 72"/>
                <a:gd name="T35" fmla="*/ 0 h 35"/>
                <a:gd name="T36" fmla="*/ 7 w 72"/>
                <a:gd name="T37" fmla="*/ 1 h 35"/>
                <a:gd name="T38" fmla="*/ 4 w 72"/>
                <a:gd name="T39" fmla="*/ 7 h 35"/>
                <a:gd name="T40" fmla="*/ 2 w 72"/>
                <a:gd name="T41" fmla="*/ 10 h 35"/>
                <a:gd name="T42" fmla="*/ 0 w 72"/>
                <a:gd name="T43" fmla="*/ 15 h 35"/>
                <a:gd name="T44" fmla="*/ 0 w 72"/>
                <a:gd name="T45" fmla="*/ 17 h 35"/>
                <a:gd name="T46" fmla="*/ 2 w 72"/>
                <a:gd name="T47" fmla="*/ 22 h 35"/>
                <a:gd name="T48" fmla="*/ 4 w 72"/>
                <a:gd name="T49" fmla="*/ 28 h 35"/>
                <a:gd name="T50" fmla="*/ 7 w 72"/>
                <a:gd name="T51" fmla="*/ 31 h 35"/>
                <a:gd name="T52" fmla="*/ 13 w 72"/>
                <a:gd name="T53" fmla="*/ 33 h 35"/>
                <a:gd name="T54" fmla="*/ 18 w 72"/>
                <a:gd name="T55" fmla="*/ 35 h 35"/>
                <a:gd name="T56" fmla="*/ 55 w 72"/>
                <a:gd name="T57" fmla="*/ 35 h 35"/>
                <a:gd name="T58" fmla="*/ 62 w 72"/>
                <a:gd name="T59" fmla="*/ 33 h 35"/>
                <a:gd name="T60" fmla="*/ 65 w 72"/>
                <a:gd name="T61" fmla="*/ 31 h 35"/>
                <a:gd name="T62" fmla="*/ 69 w 72"/>
                <a:gd name="T63" fmla="*/ 28 h 35"/>
                <a:gd name="T64" fmla="*/ 72 w 72"/>
                <a:gd name="T65" fmla="*/ 22 h 35"/>
                <a:gd name="T66" fmla="*/ 72 w 72"/>
                <a:gd name="T67" fmla="*/ 17 h 35"/>
                <a:gd name="T68" fmla="*/ 72 w 72"/>
                <a:gd name="T69" fmla="*/ 15 h 35"/>
                <a:gd name="T70" fmla="*/ 72 w 72"/>
                <a:gd name="T71" fmla="*/ 10 h 35"/>
                <a:gd name="T72" fmla="*/ 69 w 72"/>
                <a:gd name="T73" fmla="*/ 7 h 35"/>
                <a:gd name="T74" fmla="*/ 65 w 72"/>
                <a:gd name="T75" fmla="*/ 1 h 35"/>
                <a:gd name="T76" fmla="*/ 62 w 72"/>
                <a:gd name="T77" fmla="*/ 0 h 35"/>
                <a:gd name="T78" fmla="*/ 55 w 72"/>
                <a:gd name="T7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" h="35">
                  <a:moveTo>
                    <a:pt x="51" y="26"/>
                  </a:moveTo>
                  <a:lnTo>
                    <a:pt x="21" y="26"/>
                  </a:lnTo>
                  <a:lnTo>
                    <a:pt x="18" y="24"/>
                  </a:lnTo>
                  <a:lnTo>
                    <a:pt x="14" y="21"/>
                  </a:lnTo>
                  <a:lnTo>
                    <a:pt x="13" y="17"/>
                  </a:lnTo>
                  <a:lnTo>
                    <a:pt x="14" y="14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58" y="14"/>
                  </a:lnTo>
                  <a:lnTo>
                    <a:pt x="60" y="17"/>
                  </a:lnTo>
                  <a:lnTo>
                    <a:pt x="58" y="21"/>
                  </a:lnTo>
                  <a:lnTo>
                    <a:pt x="56" y="24"/>
                  </a:lnTo>
                  <a:lnTo>
                    <a:pt x="51" y="26"/>
                  </a:lnTo>
                  <a:close/>
                  <a:moveTo>
                    <a:pt x="55" y="0"/>
                  </a:moveTo>
                  <a:lnTo>
                    <a:pt x="18" y="0"/>
                  </a:lnTo>
                  <a:lnTo>
                    <a:pt x="13" y="0"/>
                  </a:lnTo>
                  <a:lnTo>
                    <a:pt x="7" y="1"/>
                  </a:lnTo>
                  <a:lnTo>
                    <a:pt x="4" y="7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7" y="31"/>
                  </a:lnTo>
                  <a:lnTo>
                    <a:pt x="13" y="33"/>
                  </a:lnTo>
                  <a:lnTo>
                    <a:pt x="18" y="35"/>
                  </a:lnTo>
                  <a:lnTo>
                    <a:pt x="55" y="35"/>
                  </a:lnTo>
                  <a:lnTo>
                    <a:pt x="62" y="33"/>
                  </a:lnTo>
                  <a:lnTo>
                    <a:pt x="65" y="31"/>
                  </a:lnTo>
                  <a:lnTo>
                    <a:pt x="69" y="28"/>
                  </a:lnTo>
                  <a:lnTo>
                    <a:pt x="72" y="22"/>
                  </a:lnTo>
                  <a:lnTo>
                    <a:pt x="72" y="17"/>
                  </a:lnTo>
                  <a:lnTo>
                    <a:pt x="72" y="15"/>
                  </a:lnTo>
                  <a:lnTo>
                    <a:pt x="72" y="10"/>
                  </a:lnTo>
                  <a:lnTo>
                    <a:pt x="69" y="7"/>
                  </a:lnTo>
                  <a:lnTo>
                    <a:pt x="65" y="1"/>
                  </a:lnTo>
                  <a:lnTo>
                    <a:pt x="62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152">
              <a:extLst>
                <a:ext uri="{FF2B5EF4-FFF2-40B4-BE49-F238E27FC236}">
                  <a16:creationId xmlns:a16="http://schemas.microsoft.com/office/drawing/2014/main" xmlns="" id="{EAE2F9DB-BC64-4C6E-8A44-D7FC46067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326" y="1239838"/>
              <a:ext cx="22225" cy="138113"/>
            </a:xfrm>
            <a:custGeom>
              <a:avLst/>
              <a:gdLst>
                <a:gd name="T0" fmla="*/ 0 w 14"/>
                <a:gd name="T1" fmla="*/ 0 h 87"/>
                <a:gd name="T2" fmla="*/ 0 w 14"/>
                <a:gd name="T3" fmla="*/ 79 h 87"/>
                <a:gd name="T4" fmla="*/ 0 w 14"/>
                <a:gd name="T5" fmla="*/ 79 h 87"/>
                <a:gd name="T6" fmla="*/ 0 w 14"/>
                <a:gd name="T7" fmla="*/ 80 h 87"/>
                <a:gd name="T8" fmla="*/ 2 w 14"/>
                <a:gd name="T9" fmla="*/ 82 h 87"/>
                <a:gd name="T10" fmla="*/ 2 w 14"/>
                <a:gd name="T11" fmla="*/ 86 h 87"/>
                <a:gd name="T12" fmla="*/ 4 w 14"/>
                <a:gd name="T13" fmla="*/ 86 h 87"/>
                <a:gd name="T14" fmla="*/ 7 w 14"/>
                <a:gd name="T15" fmla="*/ 87 h 87"/>
                <a:gd name="T16" fmla="*/ 7 w 14"/>
                <a:gd name="T17" fmla="*/ 87 h 87"/>
                <a:gd name="T18" fmla="*/ 7 w 14"/>
                <a:gd name="T19" fmla="*/ 87 h 87"/>
                <a:gd name="T20" fmla="*/ 9 w 14"/>
                <a:gd name="T21" fmla="*/ 87 h 87"/>
                <a:gd name="T22" fmla="*/ 11 w 14"/>
                <a:gd name="T23" fmla="*/ 86 h 87"/>
                <a:gd name="T24" fmla="*/ 11 w 14"/>
                <a:gd name="T25" fmla="*/ 82 h 87"/>
                <a:gd name="T26" fmla="*/ 12 w 14"/>
                <a:gd name="T27" fmla="*/ 77 h 87"/>
                <a:gd name="T28" fmla="*/ 14 w 14"/>
                <a:gd name="T29" fmla="*/ 0 h 87"/>
                <a:gd name="T30" fmla="*/ 0 w 14"/>
                <a:gd name="T3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87">
                  <a:moveTo>
                    <a:pt x="0" y="0"/>
                  </a:moveTo>
                  <a:lnTo>
                    <a:pt x="0" y="79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9" y="87"/>
                  </a:lnTo>
                  <a:lnTo>
                    <a:pt x="11" y="86"/>
                  </a:lnTo>
                  <a:lnTo>
                    <a:pt x="11" y="82"/>
                  </a:lnTo>
                  <a:lnTo>
                    <a:pt x="12" y="77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153">
              <a:extLst>
                <a:ext uri="{FF2B5EF4-FFF2-40B4-BE49-F238E27FC236}">
                  <a16:creationId xmlns:a16="http://schemas.microsoft.com/office/drawing/2014/main" xmlns="" id="{725E42C7-6948-4EFB-8BDD-663B7D55A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9701" y="1250950"/>
              <a:ext cx="117475" cy="130175"/>
            </a:xfrm>
            <a:custGeom>
              <a:avLst/>
              <a:gdLst>
                <a:gd name="T0" fmla="*/ 11 w 74"/>
                <a:gd name="T1" fmla="*/ 73 h 82"/>
                <a:gd name="T2" fmla="*/ 11 w 74"/>
                <a:gd name="T3" fmla="*/ 75 h 82"/>
                <a:gd name="T4" fmla="*/ 11 w 74"/>
                <a:gd name="T5" fmla="*/ 77 h 82"/>
                <a:gd name="T6" fmla="*/ 9 w 74"/>
                <a:gd name="T7" fmla="*/ 79 h 82"/>
                <a:gd name="T8" fmla="*/ 9 w 74"/>
                <a:gd name="T9" fmla="*/ 80 h 82"/>
                <a:gd name="T10" fmla="*/ 7 w 74"/>
                <a:gd name="T11" fmla="*/ 82 h 82"/>
                <a:gd name="T12" fmla="*/ 6 w 74"/>
                <a:gd name="T13" fmla="*/ 82 h 82"/>
                <a:gd name="T14" fmla="*/ 6 w 74"/>
                <a:gd name="T15" fmla="*/ 82 h 82"/>
                <a:gd name="T16" fmla="*/ 4 w 74"/>
                <a:gd name="T17" fmla="*/ 82 h 82"/>
                <a:gd name="T18" fmla="*/ 4 w 74"/>
                <a:gd name="T19" fmla="*/ 80 h 82"/>
                <a:gd name="T20" fmla="*/ 2 w 74"/>
                <a:gd name="T21" fmla="*/ 80 h 82"/>
                <a:gd name="T22" fmla="*/ 2 w 74"/>
                <a:gd name="T23" fmla="*/ 77 h 82"/>
                <a:gd name="T24" fmla="*/ 0 w 74"/>
                <a:gd name="T25" fmla="*/ 73 h 82"/>
                <a:gd name="T26" fmla="*/ 0 w 74"/>
                <a:gd name="T27" fmla="*/ 68 h 82"/>
                <a:gd name="T28" fmla="*/ 2 w 74"/>
                <a:gd name="T29" fmla="*/ 65 h 82"/>
                <a:gd name="T30" fmla="*/ 2 w 74"/>
                <a:gd name="T31" fmla="*/ 54 h 82"/>
                <a:gd name="T32" fmla="*/ 6 w 74"/>
                <a:gd name="T33" fmla="*/ 40 h 82"/>
                <a:gd name="T34" fmla="*/ 9 w 74"/>
                <a:gd name="T35" fmla="*/ 26 h 82"/>
                <a:gd name="T36" fmla="*/ 16 w 74"/>
                <a:gd name="T37" fmla="*/ 12 h 82"/>
                <a:gd name="T38" fmla="*/ 25 w 74"/>
                <a:gd name="T39" fmla="*/ 4 h 82"/>
                <a:gd name="T40" fmla="*/ 39 w 74"/>
                <a:gd name="T41" fmla="*/ 0 h 82"/>
                <a:gd name="T42" fmla="*/ 41 w 74"/>
                <a:gd name="T43" fmla="*/ 0 h 82"/>
                <a:gd name="T44" fmla="*/ 44 w 74"/>
                <a:gd name="T45" fmla="*/ 2 h 82"/>
                <a:gd name="T46" fmla="*/ 51 w 74"/>
                <a:gd name="T47" fmla="*/ 5 h 82"/>
                <a:gd name="T48" fmla="*/ 58 w 74"/>
                <a:gd name="T49" fmla="*/ 12 h 82"/>
                <a:gd name="T50" fmla="*/ 65 w 74"/>
                <a:gd name="T51" fmla="*/ 25 h 82"/>
                <a:gd name="T52" fmla="*/ 70 w 74"/>
                <a:gd name="T53" fmla="*/ 44 h 82"/>
                <a:gd name="T54" fmla="*/ 74 w 74"/>
                <a:gd name="T55" fmla="*/ 72 h 82"/>
                <a:gd name="T56" fmla="*/ 74 w 74"/>
                <a:gd name="T57" fmla="*/ 72 h 82"/>
                <a:gd name="T58" fmla="*/ 74 w 74"/>
                <a:gd name="T59" fmla="*/ 73 h 82"/>
                <a:gd name="T60" fmla="*/ 72 w 74"/>
                <a:gd name="T61" fmla="*/ 75 h 82"/>
                <a:gd name="T62" fmla="*/ 72 w 74"/>
                <a:gd name="T63" fmla="*/ 79 h 82"/>
                <a:gd name="T64" fmla="*/ 69 w 74"/>
                <a:gd name="T65" fmla="*/ 79 h 82"/>
                <a:gd name="T66" fmla="*/ 69 w 74"/>
                <a:gd name="T67" fmla="*/ 79 h 82"/>
                <a:gd name="T68" fmla="*/ 67 w 74"/>
                <a:gd name="T69" fmla="*/ 79 h 82"/>
                <a:gd name="T70" fmla="*/ 65 w 74"/>
                <a:gd name="T71" fmla="*/ 79 h 82"/>
                <a:gd name="T72" fmla="*/ 63 w 74"/>
                <a:gd name="T73" fmla="*/ 77 h 82"/>
                <a:gd name="T74" fmla="*/ 63 w 74"/>
                <a:gd name="T75" fmla="*/ 73 h 82"/>
                <a:gd name="T76" fmla="*/ 62 w 74"/>
                <a:gd name="T77" fmla="*/ 70 h 82"/>
                <a:gd name="T78" fmla="*/ 62 w 74"/>
                <a:gd name="T79" fmla="*/ 65 h 82"/>
                <a:gd name="T80" fmla="*/ 60 w 74"/>
                <a:gd name="T81" fmla="*/ 54 h 82"/>
                <a:gd name="T82" fmla="*/ 56 w 74"/>
                <a:gd name="T83" fmla="*/ 38 h 82"/>
                <a:gd name="T84" fmla="*/ 53 w 74"/>
                <a:gd name="T85" fmla="*/ 25 h 82"/>
                <a:gd name="T86" fmla="*/ 46 w 74"/>
                <a:gd name="T87" fmla="*/ 12 h 82"/>
                <a:gd name="T88" fmla="*/ 37 w 74"/>
                <a:gd name="T89" fmla="*/ 7 h 82"/>
                <a:gd name="T90" fmla="*/ 35 w 74"/>
                <a:gd name="T91" fmla="*/ 7 h 82"/>
                <a:gd name="T92" fmla="*/ 34 w 74"/>
                <a:gd name="T93" fmla="*/ 7 h 82"/>
                <a:gd name="T94" fmla="*/ 30 w 74"/>
                <a:gd name="T95" fmla="*/ 11 h 82"/>
                <a:gd name="T96" fmla="*/ 25 w 74"/>
                <a:gd name="T97" fmla="*/ 16 h 82"/>
                <a:gd name="T98" fmla="*/ 20 w 74"/>
                <a:gd name="T99" fmla="*/ 26 h 82"/>
                <a:gd name="T100" fmla="*/ 16 w 74"/>
                <a:gd name="T101" fmla="*/ 45 h 82"/>
                <a:gd name="T102" fmla="*/ 11 w 74"/>
                <a:gd name="T103" fmla="*/ 70 h 82"/>
                <a:gd name="T104" fmla="*/ 11 w 74"/>
                <a:gd name="T105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4" h="82">
                  <a:moveTo>
                    <a:pt x="11" y="73"/>
                  </a:moveTo>
                  <a:lnTo>
                    <a:pt x="11" y="75"/>
                  </a:lnTo>
                  <a:lnTo>
                    <a:pt x="11" y="77"/>
                  </a:lnTo>
                  <a:lnTo>
                    <a:pt x="9" y="79"/>
                  </a:lnTo>
                  <a:lnTo>
                    <a:pt x="9" y="80"/>
                  </a:lnTo>
                  <a:lnTo>
                    <a:pt x="7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4" y="82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2" y="77"/>
                  </a:lnTo>
                  <a:lnTo>
                    <a:pt x="0" y="73"/>
                  </a:lnTo>
                  <a:lnTo>
                    <a:pt x="0" y="68"/>
                  </a:lnTo>
                  <a:lnTo>
                    <a:pt x="2" y="65"/>
                  </a:lnTo>
                  <a:lnTo>
                    <a:pt x="2" y="54"/>
                  </a:lnTo>
                  <a:lnTo>
                    <a:pt x="6" y="40"/>
                  </a:lnTo>
                  <a:lnTo>
                    <a:pt x="9" y="26"/>
                  </a:lnTo>
                  <a:lnTo>
                    <a:pt x="16" y="12"/>
                  </a:lnTo>
                  <a:lnTo>
                    <a:pt x="25" y="4"/>
                  </a:lnTo>
                  <a:lnTo>
                    <a:pt x="39" y="0"/>
                  </a:lnTo>
                  <a:lnTo>
                    <a:pt x="41" y="0"/>
                  </a:lnTo>
                  <a:lnTo>
                    <a:pt x="44" y="2"/>
                  </a:lnTo>
                  <a:lnTo>
                    <a:pt x="51" y="5"/>
                  </a:lnTo>
                  <a:lnTo>
                    <a:pt x="58" y="12"/>
                  </a:lnTo>
                  <a:lnTo>
                    <a:pt x="65" y="25"/>
                  </a:lnTo>
                  <a:lnTo>
                    <a:pt x="70" y="44"/>
                  </a:lnTo>
                  <a:lnTo>
                    <a:pt x="74" y="72"/>
                  </a:lnTo>
                  <a:lnTo>
                    <a:pt x="74" y="72"/>
                  </a:lnTo>
                  <a:lnTo>
                    <a:pt x="74" y="73"/>
                  </a:lnTo>
                  <a:lnTo>
                    <a:pt x="72" y="75"/>
                  </a:lnTo>
                  <a:lnTo>
                    <a:pt x="72" y="79"/>
                  </a:lnTo>
                  <a:lnTo>
                    <a:pt x="69" y="79"/>
                  </a:lnTo>
                  <a:lnTo>
                    <a:pt x="69" y="79"/>
                  </a:lnTo>
                  <a:lnTo>
                    <a:pt x="67" y="79"/>
                  </a:lnTo>
                  <a:lnTo>
                    <a:pt x="65" y="79"/>
                  </a:lnTo>
                  <a:lnTo>
                    <a:pt x="63" y="77"/>
                  </a:lnTo>
                  <a:lnTo>
                    <a:pt x="63" y="73"/>
                  </a:lnTo>
                  <a:lnTo>
                    <a:pt x="62" y="70"/>
                  </a:lnTo>
                  <a:lnTo>
                    <a:pt x="62" y="65"/>
                  </a:lnTo>
                  <a:lnTo>
                    <a:pt x="60" y="54"/>
                  </a:lnTo>
                  <a:lnTo>
                    <a:pt x="56" y="38"/>
                  </a:lnTo>
                  <a:lnTo>
                    <a:pt x="53" y="25"/>
                  </a:lnTo>
                  <a:lnTo>
                    <a:pt x="46" y="12"/>
                  </a:lnTo>
                  <a:lnTo>
                    <a:pt x="37" y="7"/>
                  </a:lnTo>
                  <a:lnTo>
                    <a:pt x="35" y="7"/>
                  </a:lnTo>
                  <a:lnTo>
                    <a:pt x="34" y="7"/>
                  </a:lnTo>
                  <a:lnTo>
                    <a:pt x="30" y="11"/>
                  </a:lnTo>
                  <a:lnTo>
                    <a:pt x="25" y="16"/>
                  </a:lnTo>
                  <a:lnTo>
                    <a:pt x="20" y="26"/>
                  </a:lnTo>
                  <a:lnTo>
                    <a:pt x="16" y="45"/>
                  </a:lnTo>
                  <a:lnTo>
                    <a:pt x="11" y="70"/>
                  </a:lnTo>
                  <a:lnTo>
                    <a:pt x="11" y="7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154">
              <a:extLst>
                <a:ext uri="{FF2B5EF4-FFF2-40B4-BE49-F238E27FC236}">
                  <a16:creationId xmlns:a16="http://schemas.microsoft.com/office/drawing/2014/main" xmlns="" id="{8E8703C6-A76A-4360-B959-97B816B04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238" y="957263"/>
              <a:ext cx="9525" cy="14288"/>
            </a:xfrm>
            <a:custGeom>
              <a:avLst/>
              <a:gdLst>
                <a:gd name="T0" fmla="*/ 6 w 6"/>
                <a:gd name="T1" fmla="*/ 5 h 9"/>
                <a:gd name="T2" fmla="*/ 5 w 6"/>
                <a:gd name="T3" fmla="*/ 7 h 9"/>
                <a:gd name="T4" fmla="*/ 3 w 6"/>
                <a:gd name="T5" fmla="*/ 9 h 9"/>
                <a:gd name="T6" fmla="*/ 0 w 6"/>
                <a:gd name="T7" fmla="*/ 7 h 9"/>
                <a:gd name="T8" fmla="*/ 0 w 6"/>
                <a:gd name="T9" fmla="*/ 5 h 9"/>
                <a:gd name="T10" fmla="*/ 0 w 6"/>
                <a:gd name="T11" fmla="*/ 2 h 9"/>
                <a:gd name="T12" fmla="*/ 3 w 6"/>
                <a:gd name="T13" fmla="*/ 0 h 9"/>
                <a:gd name="T14" fmla="*/ 5 w 6"/>
                <a:gd name="T15" fmla="*/ 2 h 9"/>
                <a:gd name="T16" fmla="*/ 6 w 6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9">
                  <a:moveTo>
                    <a:pt x="6" y="5"/>
                  </a:move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155">
              <a:extLst>
                <a:ext uri="{FF2B5EF4-FFF2-40B4-BE49-F238E27FC236}">
                  <a16:creationId xmlns:a16="http://schemas.microsoft.com/office/drawing/2014/main" xmlns="" id="{F8F7F4B9-6220-4333-8700-9D01BF1EB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9731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156">
              <a:extLst>
                <a:ext uri="{FF2B5EF4-FFF2-40B4-BE49-F238E27FC236}">
                  <a16:creationId xmlns:a16="http://schemas.microsoft.com/office/drawing/2014/main" xmlns="" id="{A531A202-5968-4C85-A169-1509CD88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99853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5 w 7"/>
                <a:gd name="T3" fmla="*/ 5 h 7"/>
                <a:gd name="T4" fmla="*/ 3 w 7"/>
                <a:gd name="T5" fmla="*/ 7 h 7"/>
                <a:gd name="T6" fmla="*/ 0 w 7"/>
                <a:gd name="T7" fmla="*/ 5 h 7"/>
                <a:gd name="T8" fmla="*/ 0 w 7"/>
                <a:gd name="T9" fmla="*/ 4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5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157">
              <a:extLst>
                <a:ext uri="{FF2B5EF4-FFF2-40B4-BE49-F238E27FC236}">
                  <a16:creationId xmlns:a16="http://schemas.microsoft.com/office/drawing/2014/main" xmlns="" id="{ECC6AF7E-8479-400F-836D-3F65A60B3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6" y="102393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158">
              <a:extLst>
                <a:ext uri="{FF2B5EF4-FFF2-40B4-BE49-F238E27FC236}">
                  <a16:creationId xmlns:a16="http://schemas.microsoft.com/office/drawing/2014/main" xmlns="" id="{CB4ABAD3-BB98-493D-AFC1-62FB87DA6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8" y="99853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4 h 7"/>
                <a:gd name="T10" fmla="*/ 0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159">
              <a:extLst>
                <a:ext uri="{FF2B5EF4-FFF2-40B4-BE49-F238E27FC236}">
                  <a16:creationId xmlns:a16="http://schemas.microsoft.com/office/drawing/2014/main" xmlns="" id="{A0507908-8E76-4A3B-9029-C0C00171F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01713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6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6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6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160">
              <a:extLst>
                <a:ext uri="{FF2B5EF4-FFF2-40B4-BE49-F238E27FC236}">
                  <a16:creationId xmlns:a16="http://schemas.microsoft.com/office/drawing/2014/main" xmlns="" id="{40639892-EB62-485B-8FD8-0DC55F211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0313" y="957263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161">
              <a:extLst>
                <a:ext uri="{FF2B5EF4-FFF2-40B4-BE49-F238E27FC236}">
                  <a16:creationId xmlns:a16="http://schemas.microsoft.com/office/drawing/2014/main" xmlns="" id="{C0618074-99F2-40A8-BDA6-294B5605D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426" y="9794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5 h 7"/>
                <a:gd name="T4" fmla="*/ 3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5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162">
              <a:extLst>
                <a:ext uri="{FF2B5EF4-FFF2-40B4-BE49-F238E27FC236}">
                  <a16:creationId xmlns:a16="http://schemas.microsoft.com/office/drawing/2014/main" xmlns="" id="{867BD210-1E8B-4C3C-A87A-09EE83371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4601" y="102393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163">
              <a:extLst>
                <a:ext uri="{FF2B5EF4-FFF2-40B4-BE49-F238E27FC236}">
                  <a16:creationId xmlns:a16="http://schemas.microsoft.com/office/drawing/2014/main" xmlns="" id="{9EC06B2B-0247-423B-BB13-2E98B1E4E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1426" y="1001713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3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3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164">
              <a:extLst>
                <a:ext uri="{FF2B5EF4-FFF2-40B4-BE49-F238E27FC236}">
                  <a16:creationId xmlns:a16="http://schemas.microsoft.com/office/drawing/2014/main" xmlns="" id="{FD8CB306-1855-432C-93BA-EDF05D4F5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8" y="1150938"/>
              <a:ext cx="11113" cy="14288"/>
            </a:xfrm>
            <a:custGeom>
              <a:avLst/>
              <a:gdLst>
                <a:gd name="T0" fmla="*/ 7 w 7"/>
                <a:gd name="T1" fmla="*/ 4 h 9"/>
                <a:gd name="T2" fmla="*/ 7 w 7"/>
                <a:gd name="T3" fmla="*/ 7 h 9"/>
                <a:gd name="T4" fmla="*/ 3 w 7"/>
                <a:gd name="T5" fmla="*/ 9 h 9"/>
                <a:gd name="T6" fmla="*/ 2 w 7"/>
                <a:gd name="T7" fmla="*/ 7 h 9"/>
                <a:gd name="T8" fmla="*/ 0 w 7"/>
                <a:gd name="T9" fmla="*/ 4 h 9"/>
                <a:gd name="T10" fmla="*/ 2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165">
              <a:extLst>
                <a:ext uri="{FF2B5EF4-FFF2-40B4-BE49-F238E27FC236}">
                  <a16:creationId xmlns:a16="http://schemas.microsoft.com/office/drawing/2014/main" xmlns="" id="{C95AFB86-35FC-4EB9-8D4E-D3C07AF12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3" y="11953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4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166">
              <a:extLst>
                <a:ext uri="{FF2B5EF4-FFF2-40B4-BE49-F238E27FC236}">
                  <a16:creationId xmlns:a16="http://schemas.microsoft.com/office/drawing/2014/main" xmlns="" id="{5B437D14-4C24-4A48-9C2F-4222F3FA0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663" y="11731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167">
              <a:extLst>
                <a:ext uri="{FF2B5EF4-FFF2-40B4-BE49-F238E27FC236}">
                  <a16:creationId xmlns:a16="http://schemas.microsoft.com/office/drawing/2014/main" xmlns="" id="{B75E1B71-81EC-47FB-BC86-28461542F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538" y="11509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3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168">
              <a:extLst>
                <a:ext uri="{FF2B5EF4-FFF2-40B4-BE49-F238E27FC236}">
                  <a16:creationId xmlns:a16="http://schemas.microsoft.com/office/drawing/2014/main" xmlns="" id="{D9AF80D6-7944-4B61-90A6-1AE4B706E4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713" y="1192213"/>
              <a:ext cx="12700" cy="14288"/>
            </a:xfrm>
            <a:custGeom>
              <a:avLst/>
              <a:gdLst>
                <a:gd name="T0" fmla="*/ 8 w 8"/>
                <a:gd name="T1" fmla="*/ 4 h 9"/>
                <a:gd name="T2" fmla="*/ 7 w 8"/>
                <a:gd name="T3" fmla="*/ 7 h 9"/>
                <a:gd name="T4" fmla="*/ 3 w 8"/>
                <a:gd name="T5" fmla="*/ 9 h 9"/>
                <a:gd name="T6" fmla="*/ 1 w 8"/>
                <a:gd name="T7" fmla="*/ 7 h 9"/>
                <a:gd name="T8" fmla="*/ 0 w 8"/>
                <a:gd name="T9" fmla="*/ 4 h 9"/>
                <a:gd name="T10" fmla="*/ 1 w 8"/>
                <a:gd name="T11" fmla="*/ 2 h 9"/>
                <a:gd name="T12" fmla="*/ 3 w 8"/>
                <a:gd name="T13" fmla="*/ 0 h 9"/>
                <a:gd name="T14" fmla="*/ 7 w 8"/>
                <a:gd name="T15" fmla="*/ 2 h 9"/>
                <a:gd name="T16" fmla="*/ 8 w 8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169">
              <a:extLst>
                <a:ext uri="{FF2B5EF4-FFF2-40B4-BE49-F238E27FC236}">
                  <a16:creationId xmlns:a16="http://schemas.microsoft.com/office/drawing/2014/main" xmlns="" id="{C0413040-FA04-44EC-9921-E2471FE2AD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5713" y="1169988"/>
              <a:ext cx="11113" cy="14288"/>
            </a:xfrm>
            <a:custGeom>
              <a:avLst/>
              <a:gdLst>
                <a:gd name="T0" fmla="*/ 7 w 7"/>
                <a:gd name="T1" fmla="*/ 6 h 9"/>
                <a:gd name="T2" fmla="*/ 5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6 h 9"/>
                <a:gd name="T10" fmla="*/ 0 w 7"/>
                <a:gd name="T11" fmla="*/ 2 h 9"/>
                <a:gd name="T12" fmla="*/ 3 w 7"/>
                <a:gd name="T13" fmla="*/ 0 h 9"/>
                <a:gd name="T14" fmla="*/ 5 w 7"/>
                <a:gd name="T15" fmla="*/ 2 h 9"/>
                <a:gd name="T16" fmla="*/ 7 w 7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6"/>
                  </a:moveTo>
                  <a:lnTo>
                    <a:pt x="5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70">
              <a:extLst>
                <a:ext uri="{FF2B5EF4-FFF2-40B4-BE49-F238E27FC236}">
                  <a16:creationId xmlns:a16="http://schemas.microsoft.com/office/drawing/2014/main" xmlns="" id="{3D1929CD-B25A-4350-8786-7DF3A5EB2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26" y="131762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3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2 h 7"/>
                <a:gd name="T12" fmla="*/ 3 w 7"/>
                <a:gd name="T13" fmla="*/ 0 h 7"/>
                <a:gd name="T14" fmla="*/ 7 w 7"/>
                <a:gd name="T15" fmla="*/ 2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71">
              <a:extLst>
                <a:ext uri="{FF2B5EF4-FFF2-40B4-BE49-F238E27FC236}">
                  <a16:creationId xmlns:a16="http://schemas.microsoft.com/office/drawing/2014/main" xmlns="" id="{279B31A7-2FC3-4894-864F-776BEF49F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51" y="1336675"/>
              <a:ext cx="14288" cy="14288"/>
            </a:xfrm>
            <a:custGeom>
              <a:avLst/>
              <a:gdLst>
                <a:gd name="T0" fmla="*/ 9 w 9"/>
                <a:gd name="T1" fmla="*/ 4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4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72">
              <a:extLst>
                <a:ext uri="{FF2B5EF4-FFF2-40B4-BE49-F238E27FC236}">
                  <a16:creationId xmlns:a16="http://schemas.microsoft.com/office/drawing/2014/main" xmlns="" id="{9646167D-CC7D-4165-99FC-5223F2644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551" y="136525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73">
              <a:extLst>
                <a:ext uri="{FF2B5EF4-FFF2-40B4-BE49-F238E27FC236}">
                  <a16:creationId xmlns:a16="http://schemas.microsoft.com/office/drawing/2014/main" xmlns="" id="{56D01ABB-9522-482E-B9E1-68B055842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8413" y="1358900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6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6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6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6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74">
              <a:extLst>
                <a:ext uri="{FF2B5EF4-FFF2-40B4-BE49-F238E27FC236}">
                  <a16:creationId xmlns:a16="http://schemas.microsoft.com/office/drawing/2014/main" xmlns="" id="{F7338DD7-19FC-4681-BDA2-420D9189D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3651" y="1317625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5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75">
              <a:extLst>
                <a:ext uri="{FF2B5EF4-FFF2-40B4-BE49-F238E27FC236}">
                  <a16:creationId xmlns:a16="http://schemas.microsoft.com/office/drawing/2014/main" xmlns="" id="{04951AFA-D487-401F-B16E-3AAC8DDA5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826" y="1336675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3 w 7"/>
                <a:gd name="T5" fmla="*/ 7 h 7"/>
                <a:gd name="T6" fmla="*/ 1 w 7"/>
                <a:gd name="T7" fmla="*/ 5 h 7"/>
                <a:gd name="T8" fmla="*/ 0 w 7"/>
                <a:gd name="T9" fmla="*/ 4 h 7"/>
                <a:gd name="T10" fmla="*/ 1 w 7"/>
                <a:gd name="T11" fmla="*/ 0 h 7"/>
                <a:gd name="T12" fmla="*/ 3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76">
              <a:extLst>
                <a:ext uri="{FF2B5EF4-FFF2-40B4-BE49-F238E27FC236}">
                  <a16:creationId xmlns:a16="http://schemas.microsoft.com/office/drawing/2014/main" xmlns="" id="{AE2DEAA6-06FB-476C-84C4-4145A2D3E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376363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4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4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7">
              <a:extLst>
                <a:ext uri="{FF2B5EF4-FFF2-40B4-BE49-F238E27FC236}">
                  <a16:creationId xmlns:a16="http://schemas.microsoft.com/office/drawing/2014/main" xmlns="" id="{65318923-C99F-48FC-AD7B-7D77D5341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13985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78">
              <a:extLst>
                <a:ext uri="{FF2B5EF4-FFF2-40B4-BE49-F238E27FC236}">
                  <a16:creationId xmlns:a16="http://schemas.microsoft.com/office/drawing/2014/main" xmlns="" id="{46E5E4B8-30C4-447C-B713-269D0DCDD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8" y="1417638"/>
              <a:ext cx="14288" cy="14288"/>
            </a:xfrm>
            <a:custGeom>
              <a:avLst/>
              <a:gdLst>
                <a:gd name="T0" fmla="*/ 9 w 9"/>
                <a:gd name="T1" fmla="*/ 5 h 9"/>
                <a:gd name="T2" fmla="*/ 7 w 9"/>
                <a:gd name="T3" fmla="*/ 7 h 9"/>
                <a:gd name="T4" fmla="*/ 4 w 9"/>
                <a:gd name="T5" fmla="*/ 9 h 9"/>
                <a:gd name="T6" fmla="*/ 2 w 9"/>
                <a:gd name="T7" fmla="*/ 7 h 9"/>
                <a:gd name="T8" fmla="*/ 0 w 9"/>
                <a:gd name="T9" fmla="*/ 5 h 9"/>
                <a:gd name="T10" fmla="*/ 2 w 9"/>
                <a:gd name="T11" fmla="*/ 2 h 9"/>
                <a:gd name="T12" fmla="*/ 4 w 9"/>
                <a:gd name="T13" fmla="*/ 0 h 9"/>
                <a:gd name="T14" fmla="*/ 7 w 9"/>
                <a:gd name="T15" fmla="*/ 2 h 9"/>
                <a:gd name="T16" fmla="*/ 9 w 9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79">
              <a:extLst>
                <a:ext uri="{FF2B5EF4-FFF2-40B4-BE49-F238E27FC236}">
                  <a16:creationId xmlns:a16="http://schemas.microsoft.com/office/drawing/2014/main" xmlns="" id="{9EAE20B6-97F9-4CF9-92EF-FA4028586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420813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3 w 7"/>
                <a:gd name="T13" fmla="*/ 0 h 7"/>
                <a:gd name="T14" fmla="*/ 5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80">
              <a:extLst>
                <a:ext uri="{FF2B5EF4-FFF2-40B4-BE49-F238E27FC236}">
                  <a16:creationId xmlns:a16="http://schemas.microsoft.com/office/drawing/2014/main" xmlns="" id="{64726732-2881-4A5B-818A-9339BE34D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138" y="1398588"/>
              <a:ext cx="14288" cy="12700"/>
            </a:xfrm>
            <a:custGeom>
              <a:avLst/>
              <a:gdLst>
                <a:gd name="T0" fmla="*/ 9 w 9"/>
                <a:gd name="T1" fmla="*/ 3 h 8"/>
                <a:gd name="T2" fmla="*/ 7 w 9"/>
                <a:gd name="T3" fmla="*/ 7 h 8"/>
                <a:gd name="T4" fmla="*/ 5 w 9"/>
                <a:gd name="T5" fmla="*/ 8 h 8"/>
                <a:gd name="T6" fmla="*/ 2 w 9"/>
                <a:gd name="T7" fmla="*/ 7 h 8"/>
                <a:gd name="T8" fmla="*/ 0 w 9"/>
                <a:gd name="T9" fmla="*/ 3 h 8"/>
                <a:gd name="T10" fmla="*/ 2 w 9"/>
                <a:gd name="T11" fmla="*/ 1 h 8"/>
                <a:gd name="T12" fmla="*/ 5 w 9"/>
                <a:gd name="T13" fmla="*/ 0 h 8"/>
                <a:gd name="T14" fmla="*/ 7 w 9"/>
                <a:gd name="T15" fmla="*/ 1 h 8"/>
                <a:gd name="T16" fmla="*/ 9 w 9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8">
                  <a:moveTo>
                    <a:pt x="9" y="3"/>
                  </a:moveTo>
                  <a:lnTo>
                    <a:pt x="7" y="7"/>
                  </a:lnTo>
                  <a:lnTo>
                    <a:pt x="5" y="8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1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81">
              <a:extLst>
                <a:ext uri="{FF2B5EF4-FFF2-40B4-BE49-F238E27FC236}">
                  <a16:creationId xmlns:a16="http://schemas.microsoft.com/office/drawing/2014/main" xmlns="" id="{ED6EFD65-A136-43D9-9EC7-6841CA83CF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138" y="1376363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7 w 7"/>
                <a:gd name="T3" fmla="*/ 7 h 8"/>
                <a:gd name="T4" fmla="*/ 3 w 7"/>
                <a:gd name="T5" fmla="*/ 8 h 8"/>
                <a:gd name="T6" fmla="*/ 2 w 7"/>
                <a:gd name="T7" fmla="*/ 7 h 8"/>
                <a:gd name="T8" fmla="*/ 0 w 7"/>
                <a:gd name="T9" fmla="*/ 5 h 8"/>
                <a:gd name="T10" fmla="*/ 2 w 7"/>
                <a:gd name="T11" fmla="*/ 1 h 8"/>
                <a:gd name="T12" fmla="*/ 3 w 7"/>
                <a:gd name="T13" fmla="*/ 0 h 8"/>
                <a:gd name="T14" fmla="*/ 7 w 7"/>
                <a:gd name="T15" fmla="*/ 1 h 8"/>
                <a:gd name="T16" fmla="*/ 7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7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3" y="0"/>
                  </a:lnTo>
                  <a:lnTo>
                    <a:pt x="7" y="1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82">
              <a:extLst>
                <a:ext uri="{FF2B5EF4-FFF2-40B4-BE49-F238E27FC236}">
                  <a16:creationId xmlns:a16="http://schemas.microsoft.com/office/drawing/2014/main" xmlns="" id="{311E7A6F-D272-4084-9015-FFBD42099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113" y="1017588"/>
              <a:ext cx="14288" cy="14288"/>
            </a:xfrm>
            <a:custGeom>
              <a:avLst/>
              <a:gdLst>
                <a:gd name="T0" fmla="*/ 9 w 9"/>
                <a:gd name="T1" fmla="*/ 6 h 9"/>
                <a:gd name="T2" fmla="*/ 7 w 9"/>
                <a:gd name="T3" fmla="*/ 7 h 9"/>
                <a:gd name="T4" fmla="*/ 6 w 9"/>
                <a:gd name="T5" fmla="*/ 9 h 9"/>
                <a:gd name="T6" fmla="*/ 2 w 9"/>
                <a:gd name="T7" fmla="*/ 7 h 9"/>
                <a:gd name="T8" fmla="*/ 0 w 9"/>
                <a:gd name="T9" fmla="*/ 6 h 9"/>
                <a:gd name="T10" fmla="*/ 2 w 9"/>
                <a:gd name="T11" fmla="*/ 2 h 9"/>
                <a:gd name="T12" fmla="*/ 6 w 9"/>
                <a:gd name="T13" fmla="*/ 0 h 9"/>
                <a:gd name="T14" fmla="*/ 7 w 9"/>
                <a:gd name="T15" fmla="*/ 2 h 9"/>
                <a:gd name="T16" fmla="*/ 9 w 9"/>
                <a:gd name="T17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6"/>
                  </a:moveTo>
                  <a:lnTo>
                    <a:pt x="7" y="7"/>
                  </a:lnTo>
                  <a:lnTo>
                    <a:pt x="6" y="9"/>
                  </a:lnTo>
                  <a:lnTo>
                    <a:pt x="2" y="7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83">
              <a:extLst>
                <a:ext uri="{FF2B5EF4-FFF2-40B4-BE49-F238E27FC236}">
                  <a16:creationId xmlns:a16="http://schemas.microsoft.com/office/drawing/2014/main" xmlns="" id="{F69D44A4-F46C-4D19-9EF4-CE3EF02B9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113" y="1042988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2 w 7"/>
                <a:gd name="T7" fmla="*/ 7 h 9"/>
                <a:gd name="T8" fmla="*/ 0 w 7"/>
                <a:gd name="T9" fmla="*/ 5 h 9"/>
                <a:gd name="T10" fmla="*/ 2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84">
              <a:extLst>
                <a:ext uri="{FF2B5EF4-FFF2-40B4-BE49-F238E27FC236}">
                  <a16:creationId xmlns:a16="http://schemas.microsoft.com/office/drawing/2014/main" xmlns="" id="{6176F60F-46C5-47DF-A127-4B23BF6BF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26" y="1068388"/>
              <a:ext cx="12700" cy="14288"/>
            </a:xfrm>
            <a:custGeom>
              <a:avLst/>
              <a:gdLst>
                <a:gd name="T0" fmla="*/ 8 w 8"/>
                <a:gd name="T1" fmla="*/ 5 h 9"/>
                <a:gd name="T2" fmla="*/ 7 w 8"/>
                <a:gd name="T3" fmla="*/ 7 h 9"/>
                <a:gd name="T4" fmla="*/ 5 w 8"/>
                <a:gd name="T5" fmla="*/ 9 h 9"/>
                <a:gd name="T6" fmla="*/ 1 w 8"/>
                <a:gd name="T7" fmla="*/ 7 h 9"/>
                <a:gd name="T8" fmla="*/ 0 w 8"/>
                <a:gd name="T9" fmla="*/ 5 h 9"/>
                <a:gd name="T10" fmla="*/ 1 w 8"/>
                <a:gd name="T11" fmla="*/ 2 h 9"/>
                <a:gd name="T12" fmla="*/ 5 w 8"/>
                <a:gd name="T13" fmla="*/ 0 h 9"/>
                <a:gd name="T14" fmla="*/ 7 w 8"/>
                <a:gd name="T15" fmla="*/ 2 h 9"/>
                <a:gd name="T16" fmla="*/ 8 w 8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85">
              <a:extLst>
                <a:ext uri="{FF2B5EF4-FFF2-40B4-BE49-F238E27FC236}">
                  <a16:creationId xmlns:a16="http://schemas.microsoft.com/office/drawing/2014/main" xmlns="" id="{902161AE-9E32-40C5-BEE5-623C7AE1A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2076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4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86">
              <a:extLst>
                <a:ext uri="{FF2B5EF4-FFF2-40B4-BE49-F238E27FC236}">
                  <a16:creationId xmlns:a16="http://schemas.microsoft.com/office/drawing/2014/main" xmlns="" id="{EFD5E694-390D-4F74-A5E9-5F98D7D25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6" y="104298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4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4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87">
              <a:extLst>
                <a:ext uri="{FF2B5EF4-FFF2-40B4-BE49-F238E27FC236}">
                  <a16:creationId xmlns:a16="http://schemas.microsoft.com/office/drawing/2014/main" xmlns="" id="{34AE0730-E3E5-4218-93B0-94A6E9F75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1" y="1065213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88">
              <a:extLst>
                <a:ext uri="{FF2B5EF4-FFF2-40B4-BE49-F238E27FC236}">
                  <a16:creationId xmlns:a16="http://schemas.microsoft.com/office/drawing/2014/main" xmlns="" id="{86BF0AD5-5A88-4DC3-94EB-35CC3BB41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176" y="119221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89">
              <a:extLst>
                <a:ext uri="{FF2B5EF4-FFF2-40B4-BE49-F238E27FC236}">
                  <a16:creationId xmlns:a16="http://schemas.microsoft.com/office/drawing/2014/main" xmlns="" id="{F5964CE9-711F-4A3C-A7AC-3873262A23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214438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6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6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190">
              <a:extLst>
                <a:ext uri="{FF2B5EF4-FFF2-40B4-BE49-F238E27FC236}">
                  <a16:creationId xmlns:a16="http://schemas.microsoft.com/office/drawing/2014/main" xmlns="" id="{4B711DAD-372F-4424-82E4-2BF9ECF9E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001" y="1236663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191">
              <a:extLst>
                <a:ext uri="{FF2B5EF4-FFF2-40B4-BE49-F238E27FC236}">
                  <a16:creationId xmlns:a16="http://schemas.microsoft.com/office/drawing/2014/main" xmlns="" id="{7973E877-558E-482D-874E-B94E72465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11953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4 h 7"/>
                <a:gd name="T10" fmla="*/ 2 w 7"/>
                <a:gd name="T11" fmla="*/ 2 h 7"/>
                <a:gd name="T12" fmla="*/ 4 w 7"/>
                <a:gd name="T13" fmla="*/ 0 h 7"/>
                <a:gd name="T14" fmla="*/ 7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192">
              <a:extLst>
                <a:ext uri="{FF2B5EF4-FFF2-40B4-BE49-F238E27FC236}">
                  <a16:creationId xmlns:a16="http://schemas.microsoft.com/office/drawing/2014/main" xmlns="" id="{668F4B65-35A5-4D98-926F-3E96980AA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201" y="1214438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6 h 7"/>
                <a:gd name="T4" fmla="*/ 3 w 8"/>
                <a:gd name="T5" fmla="*/ 7 h 7"/>
                <a:gd name="T6" fmla="*/ 1 w 8"/>
                <a:gd name="T7" fmla="*/ 6 h 7"/>
                <a:gd name="T8" fmla="*/ 0 w 8"/>
                <a:gd name="T9" fmla="*/ 4 h 7"/>
                <a:gd name="T10" fmla="*/ 1 w 8"/>
                <a:gd name="T11" fmla="*/ 0 h 7"/>
                <a:gd name="T12" fmla="*/ 3 w 8"/>
                <a:gd name="T13" fmla="*/ 0 h 7"/>
                <a:gd name="T14" fmla="*/ 7 w 8"/>
                <a:gd name="T15" fmla="*/ 0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6"/>
                  </a:lnTo>
                  <a:lnTo>
                    <a:pt x="3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193">
              <a:extLst>
                <a:ext uri="{FF2B5EF4-FFF2-40B4-BE49-F238E27FC236}">
                  <a16:creationId xmlns:a16="http://schemas.microsoft.com/office/drawing/2014/main" xmlns="" id="{B076543A-75F6-4624-A9C6-C02E29D8B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3788" y="123507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6 w 7"/>
                <a:gd name="T3" fmla="*/ 7 h 7"/>
                <a:gd name="T4" fmla="*/ 4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4 w 7"/>
                <a:gd name="T13" fmla="*/ 0 h 7"/>
                <a:gd name="T14" fmla="*/ 6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6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194">
              <a:extLst>
                <a:ext uri="{FF2B5EF4-FFF2-40B4-BE49-F238E27FC236}">
                  <a16:creationId xmlns:a16="http://schemas.microsoft.com/office/drawing/2014/main" xmlns="" id="{2120CBF1-B6CB-42FA-84A5-A7E89BFFF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1051" y="968375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195">
              <a:extLst>
                <a:ext uri="{FF2B5EF4-FFF2-40B4-BE49-F238E27FC236}">
                  <a16:creationId xmlns:a16="http://schemas.microsoft.com/office/drawing/2014/main" xmlns="" id="{A4C4256E-FF98-4063-A28A-28A1BC43F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626" y="976313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7 h 7"/>
                <a:gd name="T4" fmla="*/ 3 w 8"/>
                <a:gd name="T5" fmla="*/ 7 h 7"/>
                <a:gd name="T6" fmla="*/ 1 w 8"/>
                <a:gd name="T7" fmla="*/ 7 h 7"/>
                <a:gd name="T8" fmla="*/ 0 w 8"/>
                <a:gd name="T9" fmla="*/ 4 h 7"/>
                <a:gd name="T10" fmla="*/ 1 w 8"/>
                <a:gd name="T11" fmla="*/ 2 h 7"/>
                <a:gd name="T12" fmla="*/ 3 w 8"/>
                <a:gd name="T13" fmla="*/ 0 h 7"/>
                <a:gd name="T14" fmla="*/ 7 w 8"/>
                <a:gd name="T15" fmla="*/ 2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196">
              <a:extLst>
                <a:ext uri="{FF2B5EF4-FFF2-40B4-BE49-F238E27FC236}">
                  <a16:creationId xmlns:a16="http://schemas.microsoft.com/office/drawing/2014/main" xmlns="" id="{F9A5584A-17B6-4FE7-9677-2C889FEB22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51" y="993775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5 h 7"/>
                <a:gd name="T4" fmla="*/ 5 w 9"/>
                <a:gd name="T5" fmla="*/ 7 h 7"/>
                <a:gd name="T6" fmla="*/ 2 w 9"/>
                <a:gd name="T7" fmla="*/ 5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5"/>
                  </a:lnTo>
                  <a:lnTo>
                    <a:pt x="5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197">
              <a:extLst>
                <a:ext uri="{FF2B5EF4-FFF2-40B4-BE49-F238E27FC236}">
                  <a16:creationId xmlns:a16="http://schemas.microsoft.com/office/drawing/2014/main" xmlns="" id="{46E4397A-F4E1-40D8-B63F-E13A7390D2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788" y="984250"/>
              <a:ext cx="14288" cy="14288"/>
            </a:xfrm>
            <a:custGeom>
              <a:avLst/>
              <a:gdLst>
                <a:gd name="T0" fmla="*/ 9 w 9"/>
                <a:gd name="T1" fmla="*/ 4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4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198">
              <a:extLst>
                <a:ext uri="{FF2B5EF4-FFF2-40B4-BE49-F238E27FC236}">
                  <a16:creationId xmlns:a16="http://schemas.microsoft.com/office/drawing/2014/main" xmlns="" id="{B26871DE-FFF1-4431-AFB5-50F4866C0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251" y="9953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199">
              <a:extLst>
                <a:ext uri="{FF2B5EF4-FFF2-40B4-BE49-F238E27FC236}">
                  <a16:creationId xmlns:a16="http://schemas.microsoft.com/office/drawing/2014/main" xmlns="" id="{83FCA7DF-045A-40CB-9F7F-5BD9E01E6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3326" y="97155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1 h 7"/>
                <a:gd name="T12" fmla="*/ 3 w 7"/>
                <a:gd name="T13" fmla="*/ 0 h 7"/>
                <a:gd name="T14" fmla="*/ 5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00">
              <a:extLst>
                <a:ext uri="{FF2B5EF4-FFF2-40B4-BE49-F238E27FC236}">
                  <a16:creationId xmlns:a16="http://schemas.microsoft.com/office/drawing/2014/main" xmlns="" id="{2B1B5AA6-E016-4C71-A0AE-D42DA6601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588" y="990600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3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3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3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01">
              <a:extLst>
                <a:ext uri="{FF2B5EF4-FFF2-40B4-BE49-F238E27FC236}">
                  <a16:creationId xmlns:a16="http://schemas.microsoft.com/office/drawing/2014/main" xmlns="" id="{B07876C3-EBCC-4B2E-A032-142162AC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4751" y="979488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02">
              <a:extLst>
                <a:ext uri="{FF2B5EF4-FFF2-40B4-BE49-F238E27FC236}">
                  <a16:creationId xmlns:a16="http://schemas.microsoft.com/office/drawing/2014/main" xmlns="" id="{88EA1A3C-FB96-499E-BF9D-7201AD687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001713"/>
              <a:ext cx="11113" cy="14288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7 h 9"/>
                <a:gd name="T4" fmla="*/ 4 w 7"/>
                <a:gd name="T5" fmla="*/ 9 h 9"/>
                <a:gd name="T6" fmla="*/ 2 w 7"/>
                <a:gd name="T7" fmla="*/ 7 h 9"/>
                <a:gd name="T8" fmla="*/ 0 w 7"/>
                <a:gd name="T9" fmla="*/ 3 h 9"/>
                <a:gd name="T10" fmla="*/ 2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03">
              <a:extLst>
                <a:ext uri="{FF2B5EF4-FFF2-40B4-BE49-F238E27FC236}">
                  <a16:creationId xmlns:a16="http://schemas.microsoft.com/office/drawing/2014/main" xmlns="" id="{718E22E4-30B7-4C91-8683-F1618CD0A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2513" y="10048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7 h 7"/>
                <a:gd name="T4" fmla="*/ 4 w 7"/>
                <a:gd name="T5" fmla="*/ 7 h 7"/>
                <a:gd name="T6" fmla="*/ 2 w 7"/>
                <a:gd name="T7" fmla="*/ 7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7"/>
                  </a:lnTo>
                  <a:lnTo>
                    <a:pt x="4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04">
              <a:extLst>
                <a:ext uri="{FF2B5EF4-FFF2-40B4-BE49-F238E27FC236}">
                  <a16:creationId xmlns:a16="http://schemas.microsoft.com/office/drawing/2014/main" xmlns="" id="{FA0D741F-AFE4-4575-A365-0C85D82A9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613" y="1004888"/>
              <a:ext cx="11113" cy="12700"/>
            </a:xfrm>
            <a:custGeom>
              <a:avLst/>
              <a:gdLst>
                <a:gd name="T0" fmla="*/ 7 w 7"/>
                <a:gd name="T1" fmla="*/ 3 h 8"/>
                <a:gd name="T2" fmla="*/ 6 w 7"/>
                <a:gd name="T3" fmla="*/ 7 h 8"/>
                <a:gd name="T4" fmla="*/ 4 w 7"/>
                <a:gd name="T5" fmla="*/ 8 h 8"/>
                <a:gd name="T6" fmla="*/ 0 w 7"/>
                <a:gd name="T7" fmla="*/ 7 h 8"/>
                <a:gd name="T8" fmla="*/ 0 w 7"/>
                <a:gd name="T9" fmla="*/ 3 h 8"/>
                <a:gd name="T10" fmla="*/ 0 w 7"/>
                <a:gd name="T11" fmla="*/ 1 h 8"/>
                <a:gd name="T12" fmla="*/ 4 w 7"/>
                <a:gd name="T13" fmla="*/ 0 h 8"/>
                <a:gd name="T14" fmla="*/ 6 w 7"/>
                <a:gd name="T15" fmla="*/ 1 h 8"/>
                <a:gd name="T16" fmla="*/ 7 w 7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3"/>
                  </a:moveTo>
                  <a:lnTo>
                    <a:pt x="6" y="7"/>
                  </a:lnTo>
                  <a:lnTo>
                    <a:pt x="4" y="8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06">
              <a:extLst>
                <a:ext uri="{FF2B5EF4-FFF2-40B4-BE49-F238E27FC236}">
                  <a16:creationId xmlns:a16="http://schemas.microsoft.com/office/drawing/2014/main" xmlns="" id="{F456A8D7-244E-470C-8710-30BF73895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6" y="1004888"/>
              <a:ext cx="11113" cy="12700"/>
            </a:xfrm>
            <a:custGeom>
              <a:avLst/>
              <a:gdLst>
                <a:gd name="T0" fmla="*/ 7 w 7"/>
                <a:gd name="T1" fmla="*/ 5 h 8"/>
                <a:gd name="T2" fmla="*/ 5 w 7"/>
                <a:gd name="T3" fmla="*/ 7 h 8"/>
                <a:gd name="T4" fmla="*/ 3 w 7"/>
                <a:gd name="T5" fmla="*/ 8 h 8"/>
                <a:gd name="T6" fmla="*/ 0 w 7"/>
                <a:gd name="T7" fmla="*/ 7 h 8"/>
                <a:gd name="T8" fmla="*/ 0 w 7"/>
                <a:gd name="T9" fmla="*/ 5 h 8"/>
                <a:gd name="T10" fmla="*/ 0 w 7"/>
                <a:gd name="T11" fmla="*/ 1 h 8"/>
                <a:gd name="T12" fmla="*/ 3 w 7"/>
                <a:gd name="T13" fmla="*/ 0 h 8"/>
                <a:gd name="T14" fmla="*/ 5 w 7"/>
                <a:gd name="T15" fmla="*/ 1 h 8"/>
                <a:gd name="T16" fmla="*/ 7 w 7"/>
                <a:gd name="T1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5"/>
                  </a:moveTo>
                  <a:lnTo>
                    <a:pt x="5" y="7"/>
                  </a:lnTo>
                  <a:lnTo>
                    <a:pt x="3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1"/>
                  </a:lnTo>
                  <a:lnTo>
                    <a:pt x="3" y="0"/>
                  </a:lnTo>
                  <a:lnTo>
                    <a:pt x="5" y="1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07">
              <a:extLst>
                <a:ext uri="{FF2B5EF4-FFF2-40B4-BE49-F238E27FC236}">
                  <a16:creationId xmlns:a16="http://schemas.microsoft.com/office/drawing/2014/main" xmlns="" id="{E42EFB87-325A-44AD-8906-81568330A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188" y="1006476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08">
              <a:extLst>
                <a:ext uri="{FF2B5EF4-FFF2-40B4-BE49-F238E27FC236}">
                  <a16:creationId xmlns:a16="http://schemas.microsoft.com/office/drawing/2014/main" xmlns="" id="{82CA34B4-B248-4E64-BFC5-17F89E0D2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901" y="1411288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4 h 7"/>
                <a:gd name="T10" fmla="*/ 0 w 7"/>
                <a:gd name="T11" fmla="*/ 2 h 7"/>
                <a:gd name="T12" fmla="*/ 3 w 7"/>
                <a:gd name="T13" fmla="*/ 0 h 7"/>
                <a:gd name="T14" fmla="*/ 5 w 7"/>
                <a:gd name="T15" fmla="*/ 2 h 7"/>
                <a:gd name="T16" fmla="*/ 7 w 7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209">
              <a:extLst>
                <a:ext uri="{FF2B5EF4-FFF2-40B4-BE49-F238E27FC236}">
                  <a16:creationId xmlns:a16="http://schemas.microsoft.com/office/drawing/2014/main" xmlns="" id="{D269BA08-7DF2-4E28-B69A-FD050AA56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951" y="1376363"/>
              <a:ext cx="11113" cy="12700"/>
            </a:xfrm>
            <a:custGeom>
              <a:avLst/>
              <a:gdLst>
                <a:gd name="T0" fmla="*/ 7 w 7"/>
                <a:gd name="T1" fmla="*/ 3 h 8"/>
                <a:gd name="T2" fmla="*/ 7 w 7"/>
                <a:gd name="T3" fmla="*/ 7 h 8"/>
                <a:gd name="T4" fmla="*/ 3 w 7"/>
                <a:gd name="T5" fmla="*/ 8 h 8"/>
                <a:gd name="T6" fmla="*/ 2 w 7"/>
                <a:gd name="T7" fmla="*/ 7 h 8"/>
                <a:gd name="T8" fmla="*/ 0 w 7"/>
                <a:gd name="T9" fmla="*/ 3 h 8"/>
                <a:gd name="T10" fmla="*/ 2 w 7"/>
                <a:gd name="T11" fmla="*/ 1 h 8"/>
                <a:gd name="T12" fmla="*/ 3 w 7"/>
                <a:gd name="T13" fmla="*/ 0 h 8"/>
                <a:gd name="T14" fmla="*/ 7 w 7"/>
                <a:gd name="T15" fmla="*/ 1 h 8"/>
                <a:gd name="T16" fmla="*/ 7 w 7"/>
                <a:gd name="T1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3"/>
                  </a:moveTo>
                  <a:lnTo>
                    <a:pt x="7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7" y="1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210">
              <a:extLst>
                <a:ext uri="{FF2B5EF4-FFF2-40B4-BE49-F238E27FC236}">
                  <a16:creationId xmlns:a16="http://schemas.microsoft.com/office/drawing/2014/main" xmlns="" id="{A36ED7DD-9F52-4E5E-B8FE-29A43A0C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6" y="1403351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211">
              <a:extLst>
                <a:ext uri="{FF2B5EF4-FFF2-40B4-BE49-F238E27FC236}">
                  <a16:creationId xmlns:a16="http://schemas.microsoft.com/office/drawing/2014/main" xmlns="" id="{9DCA53B8-B76E-4E2F-9B75-A15DE893A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63" y="138747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0 w 7"/>
                <a:gd name="T7" fmla="*/ 5 h 7"/>
                <a:gd name="T8" fmla="*/ 0 w 7"/>
                <a:gd name="T9" fmla="*/ 3 h 7"/>
                <a:gd name="T10" fmla="*/ 0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212">
              <a:extLst>
                <a:ext uri="{FF2B5EF4-FFF2-40B4-BE49-F238E27FC236}">
                  <a16:creationId xmlns:a16="http://schemas.microsoft.com/office/drawing/2014/main" xmlns="" id="{7BFAC49E-1794-4DD7-87DA-ABFE6832D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3" y="1395413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5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5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213">
              <a:extLst>
                <a:ext uri="{FF2B5EF4-FFF2-40B4-BE49-F238E27FC236}">
                  <a16:creationId xmlns:a16="http://schemas.microsoft.com/office/drawing/2014/main" xmlns="" id="{E275CC53-FB07-4233-B273-5EE0C5026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6" y="1414463"/>
              <a:ext cx="14288" cy="11113"/>
            </a:xfrm>
            <a:custGeom>
              <a:avLst/>
              <a:gdLst>
                <a:gd name="T0" fmla="*/ 9 w 9"/>
                <a:gd name="T1" fmla="*/ 4 h 7"/>
                <a:gd name="T2" fmla="*/ 7 w 9"/>
                <a:gd name="T3" fmla="*/ 7 h 7"/>
                <a:gd name="T4" fmla="*/ 3 w 9"/>
                <a:gd name="T5" fmla="*/ 7 h 7"/>
                <a:gd name="T6" fmla="*/ 2 w 9"/>
                <a:gd name="T7" fmla="*/ 7 h 7"/>
                <a:gd name="T8" fmla="*/ 0 w 9"/>
                <a:gd name="T9" fmla="*/ 4 h 7"/>
                <a:gd name="T10" fmla="*/ 2 w 9"/>
                <a:gd name="T11" fmla="*/ 2 h 7"/>
                <a:gd name="T12" fmla="*/ 3 w 9"/>
                <a:gd name="T13" fmla="*/ 0 h 7"/>
                <a:gd name="T14" fmla="*/ 7 w 9"/>
                <a:gd name="T15" fmla="*/ 2 h 7"/>
                <a:gd name="T16" fmla="*/ 9 w 9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4"/>
                  </a:moveTo>
                  <a:lnTo>
                    <a:pt x="7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214">
              <a:extLst>
                <a:ext uri="{FF2B5EF4-FFF2-40B4-BE49-F238E27FC236}">
                  <a16:creationId xmlns:a16="http://schemas.microsoft.com/office/drawing/2014/main" xmlns="" id="{F6B7ED2E-C2D0-4334-A67B-5036D5839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6188" y="1373188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6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6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6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6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215">
              <a:extLst>
                <a:ext uri="{FF2B5EF4-FFF2-40B4-BE49-F238E27FC236}">
                  <a16:creationId xmlns:a16="http://schemas.microsoft.com/office/drawing/2014/main" xmlns="" id="{18B01C3A-2C4C-4FFE-B8DA-160B2C312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38" y="1406526"/>
              <a:ext cx="14288" cy="14288"/>
            </a:xfrm>
            <a:custGeom>
              <a:avLst/>
              <a:gdLst>
                <a:gd name="T0" fmla="*/ 9 w 9"/>
                <a:gd name="T1" fmla="*/ 3 h 9"/>
                <a:gd name="T2" fmla="*/ 7 w 9"/>
                <a:gd name="T3" fmla="*/ 7 h 9"/>
                <a:gd name="T4" fmla="*/ 4 w 9"/>
                <a:gd name="T5" fmla="*/ 9 h 9"/>
                <a:gd name="T6" fmla="*/ 2 w 9"/>
                <a:gd name="T7" fmla="*/ 7 h 9"/>
                <a:gd name="T8" fmla="*/ 0 w 9"/>
                <a:gd name="T9" fmla="*/ 3 h 9"/>
                <a:gd name="T10" fmla="*/ 2 w 9"/>
                <a:gd name="T11" fmla="*/ 2 h 9"/>
                <a:gd name="T12" fmla="*/ 4 w 9"/>
                <a:gd name="T13" fmla="*/ 0 h 9"/>
                <a:gd name="T14" fmla="*/ 7 w 9"/>
                <a:gd name="T15" fmla="*/ 2 h 9"/>
                <a:gd name="T16" fmla="*/ 9 w 9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216">
              <a:extLst>
                <a:ext uri="{FF2B5EF4-FFF2-40B4-BE49-F238E27FC236}">
                  <a16:creationId xmlns:a16="http://schemas.microsoft.com/office/drawing/2014/main" xmlns="" id="{C774E2B9-F725-4DDA-897E-8F4B5B3E9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138747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5 w 7"/>
                <a:gd name="T3" fmla="*/ 7 h 7"/>
                <a:gd name="T4" fmla="*/ 3 w 7"/>
                <a:gd name="T5" fmla="*/ 7 h 7"/>
                <a:gd name="T6" fmla="*/ 0 w 7"/>
                <a:gd name="T7" fmla="*/ 7 h 7"/>
                <a:gd name="T8" fmla="*/ 0 w 7"/>
                <a:gd name="T9" fmla="*/ 3 h 7"/>
                <a:gd name="T10" fmla="*/ 0 w 7"/>
                <a:gd name="T11" fmla="*/ 0 h 7"/>
                <a:gd name="T12" fmla="*/ 3 w 7"/>
                <a:gd name="T13" fmla="*/ 0 h 7"/>
                <a:gd name="T14" fmla="*/ 5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5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217">
              <a:extLst>
                <a:ext uri="{FF2B5EF4-FFF2-40B4-BE49-F238E27FC236}">
                  <a16:creationId xmlns:a16="http://schemas.microsoft.com/office/drawing/2014/main" xmlns="" id="{6D0E0AF0-E93E-4664-9CCC-2362D4620A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801" y="1398588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218">
              <a:extLst>
                <a:ext uri="{FF2B5EF4-FFF2-40B4-BE49-F238E27FC236}">
                  <a16:creationId xmlns:a16="http://schemas.microsoft.com/office/drawing/2014/main" xmlns="" id="{F5921616-B5F8-44DB-865B-23207EE6D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838" y="1431926"/>
              <a:ext cx="11113" cy="11113"/>
            </a:xfrm>
            <a:custGeom>
              <a:avLst/>
              <a:gdLst>
                <a:gd name="T0" fmla="*/ 7 w 7"/>
                <a:gd name="T1" fmla="*/ 3 h 7"/>
                <a:gd name="T2" fmla="*/ 7 w 7"/>
                <a:gd name="T3" fmla="*/ 5 h 7"/>
                <a:gd name="T4" fmla="*/ 4 w 7"/>
                <a:gd name="T5" fmla="*/ 7 h 7"/>
                <a:gd name="T6" fmla="*/ 2 w 7"/>
                <a:gd name="T7" fmla="*/ 5 h 7"/>
                <a:gd name="T8" fmla="*/ 0 w 7"/>
                <a:gd name="T9" fmla="*/ 3 h 7"/>
                <a:gd name="T10" fmla="*/ 2 w 7"/>
                <a:gd name="T11" fmla="*/ 0 h 7"/>
                <a:gd name="T12" fmla="*/ 4 w 7"/>
                <a:gd name="T13" fmla="*/ 0 h 7"/>
                <a:gd name="T14" fmla="*/ 7 w 7"/>
                <a:gd name="T15" fmla="*/ 0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lnTo>
                    <a:pt x="7" y="5"/>
                  </a:lnTo>
                  <a:lnTo>
                    <a:pt x="4" y="7"/>
                  </a:lnTo>
                  <a:lnTo>
                    <a:pt x="2" y="5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219">
              <a:extLst>
                <a:ext uri="{FF2B5EF4-FFF2-40B4-BE49-F238E27FC236}">
                  <a16:creationId xmlns:a16="http://schemas.microsoft.com/office/drawing/2014/main" xmlns="" id="{6CAA4A3D-D9A2-4572-9539-FBDF84A51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9813" y="1428751"/>
              <a:ext cx="12700" cy="14288"/>
            </a:xfrm>
            <a:custGeom>
              <a:avLst/>
              <a:gdLst>
                <a:gd name="T0" fmla="*/ 8 w 8"/>
                <a:gd name="T1" fmla="*/ 5 h 9"/>
                <a:gd name="T2" fmla="*/ 7 w 8"/>
                <a:gd name="T3" fmla="*/ 7 h 9"/>
                <a:gd name="T4" fmla="*/ 5 w 8"/>
                <a:gd name="T5" fmla="*/ 9 h 9"/>
                <a:gd name="T6" fmla="*/ 1 w 8"/>
                <a:gd name="T7" fmla="*/ 7 h 9"/>
                <a:gd name="T8" fmla="*/ 0 w 8"/>
                <a:gd name="T9" fmla="*/ 5 h 9"/>
                <a:gd name="T10" fmla="*/ 1 w 8"/>
                <a:gd name="T11" fmla="*/ 2 h 9"/>
                <a:gd name="T12" fmla="*/ 5 w 8"/>
                <a:gd name="T13" fmla="*/ 0 h 9"/>
                <a:gd name="T14" fmla="*/ 7 w 8"/>
                <a:gd name="T15" fmla="*/ 2 h 9"/>
                <a:gd name="T16" fmla="*/ 8 w 8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5"/>
                  </a:moveTo>
                  <a:lnTo>
                    <a:pt x="7" y="7"/>
                  </a:lnTo>
                  <a:lnTo>
                    <a:pt x="5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5" y="0"/>
                  </a:lnTo>
                  <a:lnTo>
                    <a:pt x="7" y="2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220">
              <a:extLst>
                <a:ext uri="{FF2B5EF4-FFF2-40B4-BE49-F238E27FC236}">
                  <a16:creationId xmlns:a16="http://schemas.microsoft.com/office/drawing/2014/main" xmlns="" id="{C832709E-DD56-4499-A04C-7FB58ABDF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1" y="1425576"/>
              <a:ext cx="11113" cy="14288"/>
            </a:xfrm>
            <a:custGeom>
              <a:avLst/>
              <a:gdLst>
                <a:gd name="T0" fmla="*/ 7 w 7"/>
                <a:gd name="T1" fmla="*/ 5 h 9"/>
                <a:gd name="T2" fmla="*/ 7 w 7"/>
                <a:gd name="T3" fmla="*/ 7 h 9"/>
                <a:gd name="T4" fmla="*/ 4 w 7"/>
                <a:gd name="T5" fmla="*/ 9 h 9"/>
                <a:gd name="T6" fmla="*/ 0 w 7"/>
                <a:gd name="T7" fmla="*/ 7 h 9"/>
                <a:gd name="T8" fmla="*/ 0 w 7"/>
                <a:gd name="T9" fmla="*/ 5 h 9"/>
                <a:gd name="T10" fmla="*/ 0 w 7"/>
                <a:gd name="T11" fmla="*/ 2 h 9"/>
                <a:gd name="T12" fmla="*/ 4 w 7"/>
                <a:gd name="T13" fmla="*/ 0 h 9"/>
                <a:gd name="T14" fmla="*/ 7 w 7"/>
                <a:gd name="T15" fmla="*/ 2 h 9"/>
                <a:gd name="T16" fmla="*/ 7 w 7"/>
                <a:gd name="T17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5"/>
                  </a:moveTo>
                  <a:lnTo>
                    <a:pt x="7" y="7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221">
              <a:extLst>
                <a:ext uri="{FF2B5EF4-FFF2-40B4-BE49-F238E27FC236}">
                  <a16:creationId xmlns:a16="http://schemas.microsoft.com/office/drawing/2014/main" xmlns="" id="{7A8EC5AF-5768-4375-8754-5A0676372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3" y="1422401"/>
              <a:ext cx="12700" cy="14288"/>
            </a:xfrm>
            <a:custGeom>
              <a:avLst/>
              <a:gdLst>
                <a:gd name="T0" fmla="*/ 8 w 8"/>
                <a:gd name="T1" fmla="*/ 4 h 9"/>
                <a:gd name="T2" fmla="*/ 7 w 8"/>
                <a:gd name="T3" fmla="*/ 7 h 9"/>
                <a:gd name="T4" fmla="*/ 3 w 8"/>
                <a:gd name="T5" fmla="*/ 9 h 9"/>
                <a:gd name="T6" fmla="*/ 2 w 8"/>
                <a:gd name="T7" fmla="*/ 7 h 9"/>
                <a:gd name="T8" fmla="*/ 0 w 8"/>
                <a:gd name="T9" fmla="*/ 4 h 9"/>
                <a:gd name="T10" fmla="*/ 2 w 8"/>
                <a:gd name="T11" fmla="*/ 2 h 9"/>
                <a:gd name="T12" fmla="*/ 3 w 8"/>
                <a:gd name="T13" fmla="*/ 0 h 9"/>
                <a:gd name="T14" fmla="*/ 7 w 8"/>
                <a:gd name="T15" fmla="*/ 2 h 9"/>
                <a:gd name="T16" fmla="*/ 8 w 8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8" y="4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222">
              <a:extLst>
                <a:ext uri="{FF2B5EF4-FFF2-40B4-BE49-F238E27FC236}">
                  <a16:creationId xmlns:a16="http://schemas.microsoft.com/office/drawing/2014/main" xmlns="" id="{CC337EA3-2B2A-417E-96F9-5CC26AAEC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9976" y="1425576"/>
              <a:ext cx="12700" cy="11113"/>
            </a:xfrm>
            <a:custGeom>
              <a:avLst/>
              <a:gdLst>
                <a:gd name="T0" fmla="*/ 8 w 8"/>
                <a:gd name="T1" fmla="*/ 4 h 7"/>
                <a:gd name="T2" fmla="*/ 7 w 8"/>
                <a:gd name="T3" fmla="*/ 7 h 7"/>
                <a:gd name="T4" fmla="*/ 5 w 8"/>
                <a:gd name="T5" fmla="*/ 7 h 7"/>
                <a:gd name="T6" fmla="*/ 1 w 8"/>
                <a:gd name="T7" fmla="*/ 7 h 7"/>
                <a:gd name="T8" fmla="*/ 0 w 8"/>
                <a:gd name="T9" fmla="*/ 4 h 7"/>
                <a:gd name="T10" fmla="*/ 1 w 8"/>
                <a:gd name="T11" fmla="*/ 0 h 7"/>
                <a:gd name="T12" fmla="*/ 5 w 8"/>
                <a:gd name="T13" fmla="*/ 0 h 7"/>
                <a:gd name="T14" fmla="*/ 7 w 8"/>
                <a:gd name="T15" fmla="*/ 0 h 7"/>
                <a:gd name="T16" fmla="*/ 8 w 8"/>
                <a:gd name="T1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223">
              <a:extLst>
                <a:ext uri="{FF2B5EF4-FFF2-40B4-BE49-F238E27FC236}">
                  <a16:creationId xmlns:a16="http://schemas.microsoft.com/office/drawing/2014/main" xmlns="" id="{9382C403-006D-4784-84FC-EB1F1EF5F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238" y="1431926"/>
              <a:ext cx="14288" cy="11113"/>
            </a:xfrm>
            <a:custGeom>
              <a:avLst/>
              <a:gdLst>
                <a:gd name="T0" fmla="*/ 9 w 9"/>
                <a:gd name="T1" fmla="*/ 3 h 7"/>
                <a:gd name="T2" fmla="*/ 7 w 9"/>
                <a:gd name="T3" fmla="*/ 7 h 7"/>
                <a:gd name="T4" fmla="*/ 5 w 9"/>
                <a:gd name="T5" fmla="*/ 7 h 7"/>
                <a:gd name="T6" fmla="*/ 2 w 9"/>
                <a:gd name="T7" fmla="*/ 7 h 7"/>
                <a:gd name="T8" fmla="*/ 0 w 9"/>
                <a:gd name="T9" fmla="*/ 3 h 7"/>
                <a:gd name="T10" fmla="*/ 2 w 9"/>
                <a:gd name="T11" fmla="*/ 0 h 7"/>
                <a:gd name="T12" fmla="*/ 5 w 9"/>
                <a:gd name="T13" fmla="*/ 0 h 7"/>
                <a:gd name="T14" fmla="*/ 7 w 9"/>
                <a:gd name="T15" fmla="*/ 0 h 7"/>
                <a:gd name="T16" fmla="*/ 9 w 9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7">
                  <a:moveTo>
                    <a:pt x="9" y="3"/>
                  </a:moveTo>
                  <a:lnTo>
                    <a:pt x="7" y="7"/>
                  </a:lnTo>
                  <a:lnTo>
                    <a:pt x="5" y="7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224">
              <a:extLst>
                <a:ext uri="{FF2B5EF4-FFF2-40B4-BE49-F238E27FC236}">
                  <a16:creationId xmlns:a16="http://schemas.microsoft.com/office/drawing/2014/main" xmlns="" id="{44DBCCAF-165E-42BF-B91A-0F830C6F91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1428751"/>
              <a:ext cx="11113" cy="14288"/>
            </a:xfrm>
            <a:custGeom>
              <a:avLst/>
              <a:gdLst>
                <a:gd name="T0" fmla="*/ 7 w 7"/>
                <a:gd name="T1" fmla="*/ 3 h 9"/>
                <a:gd name="T2" fmla="*/ 7 w 7"/>
                <a:gd name="T3" fmla="*/ 7 h 9"/>
                <a:gd name="T4" fmla="*/ 3 w 7"/>
                <a:gd name="T5" fmla="*/ 9 h 9"/>
                <a:gd name="T6" fmla="*/ 0 w 7"/>
                <a:gd name="T7" fmla="*/ 7 h 9"/>
                <a:gd name="T8" fmla="*/ 0 w 7"/>
                <a:gd name="T9" fmla="*/ 3 h 9"/>
                <a:gd name="T10" fmla="*/ 0 w 7"/>
                <a:gd name="T11" fmla="*/ 2 h 9"/>
                <a:gd name="T12" fmla="*/ 3 w 7"/>
                <a:gd name="T13" fmla="*/ 0 h 9"/>
                <a:gd name="T14" fmla="*/ 7 w 7"/>
                <a:gd name="T15" fmla="*/ 2 h 9"/>
                <a:gd name="T16" fmla="*/ 7 w 7"/>
                <a:gd name="T17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lnTo>
                    <a:pt x="7" y="7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7" y="2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7164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1079666-37C6-4275-B87D-3437B58EA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1FB0B622-CA35-4BD6-8DD5-107E8B6EF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F2E6F87-88B6-4DEB-8762-05860CFB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0EFBEE1-926F-47AC-B0B1-5D3B498CD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7B73F45-921A-4E8B-9359-79455E53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1466745C-EE67-46F6-A625-E4B7A30A37E0}"/>
              </a:ext>
            </a:extLst>
          </p:cNvPr>
          <p:cNvGrpSpPr/>
          <p:nvPr userDrawn="1"/>
        </p:nvGrpSpPr>
        <p:grpSpPr>
          <a:xfrm>
            <a:off x="105952" y="6435811"/>
            <a:ext cx="1289711" cy="282633"/>
            <a:chOff x="11113" y="269875"/>
            <a:chExt cx="9055101" cy="1984375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559BBB35-78ED-4C91-9C3B-A69A5961D1AE}"/>
                </a:ext>
              </a:extLst>
            </p:cNvPr>
            <p:cNvGrpSpPr/>
            <p:nvPr/>
          </p:nvGrpSpPr>
          <p:grpSpPr>
            <a:xfrm>
              <a:off x="11113" y="269875"/>
              <a:ext cx="1981200" cy="1984375"/>
              <a:chOff x="11113" y="269875"/>
              <a:chExt cx="1981200" cy="1984375"/>
            </a:xfrm>
          </p:grpSpPr>
          <p:sp>
            <p:nvSpPr>
              <p:cNvPr id="53" name="Freeform 6">
                <a:extLst>
                  <a:ext uri="{FF2B5EF4-FFF2-40B4-BE49-F238E27FC236}">
                    <a16:creationId xmlns:a16="http://schemas.microsoft.com/office/drawing/2014/main" xmlns="" id="{990BD614-137B-4143-9A65-28336E543C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0188" y="1655763"/>
                <a:ext cx="155575" cy="152400"/>
              </a:xfrm>
              <a:custGeom>
                <a:avLst/>
                <a:gdLst>
                  <a:gd name="T0" fmla="*/ 70 w 98"/>
                  <a:gd name="T1" fmla="*/ 40 h 96"/>
                  <a:gd name="T2" fmla="*/ 63 w 98"/>
                  <a:gd name="T3" fmla="*/ 30 h 96"/>
                  <a:gd name="T4" fmla="*/ 59 w 98"/>
                  <a:gd name="T5" fmla="*/ 26 h 96"/>
                  <a:gd name="T6" fmla="*/ 56 w 98"/>
                  <a:gd name="T7" fmla="*/ 24 h 96"/>
                  <a:gd name="T8" fmla="*/ 52 w 98"/>
                  <a:gd name="T9" fmla="*/ 24 h 96"/>
                  <a:gd name="T10" fmla="*/ 49 w 98"/>
                  <a:gd name="T11" fmla="*/ 26 h 96"/>
                  <a:gd name="T12" fmla="*/ 47 w 98"/>
                  <a:gd name="T13" fmla="*/ 28 h 96"/>
                  <a:gd name="T14" fmla="*/ 47 w 98"/>
                  <a:gd name="T15" fmla="*/ 31 h 96"/>
                  <a:gd name="T16" fmla="*/ 47 w 98"/>
                  <a:gd name="T17" fmla="*/ 35 h 96"/>
                  <a:gd name="T18" fmla="*/ 49 w 98"/>
                  <a:gd name="T19" fmla="*/ 40 h 96"/>
                  <a:gd name="T20" fmla="*/ 56 w 98"/>
                  <a:gd name="T21" fmla="*/ 51 h 96"/>
                  <a:gd name="T22" fmla="*/ 70 w 98"/>
                  <a:gd name="T23" fmla="*/ 40 h 96"/>
                  <a:gd name="T24" fmla="*/ 44 w 98"/>
                  <a:gd name="T25" fmla="*/ 58 h 96"/>
                  <a:gd name="T26" fmla="*/ 38 w 98"/>
                  <a:gd name="T27" fmla="*/ 49 h 96"/>
                  <a:gd name="T28" fmla="*/ 35 w 98"/>
                  <a:gd name="T29" fmla="*/ 45 h 96"/>
                  <a:gd name="T30" fmla="*/ 31 w 98"/>
                  <a:gd name="T31" fmla="*/ 44 h 96"/>
                  <a:gd name="T32" fmla="*/ 30 w 98"/>
                  <a:gd name="T33" fmla="*/ 44 h 96"/>
                  <a:gd name="T34" fmla="*/ 26 w 98"/>
                  <a:gd name="T35" fmla="*/ 45 h 96"/>
                  <a:gd name="T36" fmla="*/ 23 w 98"/>
                  <a:gd name="T37" fmla="*/ 47 h 96"/>
                  <a:gd name="T38" fmla="*/ 23 w 98"/>
                  <a:gd name="T39" fmla="*/ 51 h 96"/>
                  <a:gd name="T40" fmla="*/ 23 w 98"/>
                  <a:gd name="T41" fmla="*/ 52 h 96"/>
                  <a:gd name="T42" fmla="*/ 24 w 98"/>
                  <a:gd name="T43" fmla="*/ 58 h 96"/>
                  <a:gd name="T44" fmla="*/ 31 w 98"/>
                  <a:gd name="T45" fmla="*/ 66 h 96"/>
                  <a:gd name="T46" fmla="*/ 44 w 98"/>
                  <a:gd name="T47" fmla="*/ 58 h 96"/>
                  <a:gd name="T48" fmla="*/ 31 w 98"/>
                  <a:gd name="T49" fmla="*/ 96 h 96"/>
                  <a:gd name="T50" fmla="*/ 5 w 98"/>
                  <a:gd name="T51" fmla="*/ 58 h 96"/>
                  <a:gd name="T52" fmla="*/ 2 w 98"/>
                  <a:gd name="T53" fmla="*/ 51 h 96"/>
                  <a:gd name="T54" fmla="*/ 0 w 98"/>
                  <a:gd name="T55" fmla="*/ 45 h 96"/>
                  <a:gd name="T56" fmla="*/ 2 w 98"/>
                  <a:gd name="T57" fmla="*/ 40 h 96"/>
                  <a:gd name="T58" fmla="*/ 2 w 98"/>
                  <a:gd name="T59" fmla="*/ 35 h 96"/>
                  <a:gd name="T60" fmla="*/ 5 w 98"/>
                  <a:gd name="T61" fmla="*/ 30 h 96"/>
                  <a:gd name="T62" fmla="*/ 9 w 98"/>
                  <a:gd name="T63" fmla="*/ 26 h 96"/>
                  <a:gd name="T64" fmla="*/ 16 w 98"/>
                  <a:gd name="T65" fmla="*/ 24 h 96"/>
                  <a:gd name="T66" fmla="*/ 23 w 98"/>
                  <a:gd name="T67" fmla="*/ 24 h 96"/>
                  <a:gd name="T68" fmla="*/ 26 w 98"/>
                  <a:gd name="T69" fmla="*/ 24 h 96"/>
                  <a:gd name="T70" fmla="*/ 31 w 98"/>
                  <a:gd name="T71" fmla="*/ 28 h 96"/>
                  <a:gd name="T72" fmla="*/ 30 w 98"/>
                  <a:gd name="T73" fmla="*/ 23 h 96"/>
                  <a:gd name="T74" fmla="*/ 30 w 98"/>
                  <a:gd name="T75" fmla="*/ 17 h 96"/>
                  <a:gd name="T76" fmla="*/ 30 w 98"/>
                  <a:gd name="T77" fmla="*/ 14 h 96"/>
                  <a:gd name="T78" fmla="*/ 33 w 98"/>
                  <a:gd name="T79" fmla="*/ 7 h 96"/>
                  <a:gd name="T80" fmla="*/ 38 w 98"/>
                  <a:gd name="T81" fmla="*/ 3 h 96"/>
                  <a:gd name="T82" fmla="*/ 44 w 98"/>
                  <a:gd name="T83" fmla="*/ 0 h 96"/>
                  <a:gd name="T84" fmla="*/ 49 w 98"/>
                  <a:gd name="T85" fmla="*/ 0 h 96"/>
                  <a:gd name="T86" fmla="*/ 56 w 98"/>
                  <a:gd name="T87" fmla="*/ 0 h 96"/>
                  <a:gd name="T88" fmla="*/ 61 w 98"/>
                  <a:gd name="T89" fmla="*/ 2 h 96"/>
                  <a:gd name="T90" fmla="*/ 64 w 98"/>
                  <a:gd name="T91" fmla="*/ 3 h 96"/>
                  <a:gd name="T92" fmla="*/ 68 w 98"/>
                  <a:gd name="T93" fmla="*/ 9 h 96"/>
                  <a:gd name="T94" fmla="*/ 71 w 98"/>
                  <a:gd name="T95" fmla="*/ 12 h 96"/>
                  <a:gd name="T96" fmla="*/ 73 w 98"/>
                  <a:gd name="T97" fmla="*/ 14 h 96"/>
                  <a:gd name="T98" fmla="*/ 75 w 98"/>
                  <a:gd name="T99" fmla="*/ 17 h 96"/>
                  <a:gd name="T100" fmla="*/ 98 w 98"/>
                  <a:gd name="T101" fmla="*/ 52 h 96"/>
                  <a:gd name="T102" fmla="*/ 31 w 98"/>
                  <a:gd name="T10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96">
                    <a:moveTo>
                      <a:pt x="70" y="40"/>
                    </a:moveTo>
                    <a:lnTo>
                      <a:pt x="63" y="30"/>
                    </a:lnTo>
                    <a:lnTo>
                      <a:pt x="59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7" y="31"/>
                    </a:lnTo>
                    <a:lnTo>
                      <a:pt x="47" y="35"/>
                    </a:lnTo>
                    <a:lnTo>
                      <a:pt x="49" y="40"/>
                    </a:lnTo>
                    <a:lnTo>
                      <a:pt x="56" y="51"/>
                    </a:lnTo>
                    <a:lnTo>
                      <a:pt x="70" y="40"/>
                    </a:lnTo>
                    <a:close/>
                    <a:moveTo>
                      <a:pt x="44" y="58"/>
                    </a:moveTo>
                    <a:lnTo>
                      <a:pt x="38" y="49"/>
                    </a:lnTo>
                    <a:lnTo>
                      <a:pt x="35" y="45"/>
                    </a:lnTo>
                    <a:lnTo>
                      <a:pt x="31" y="44"/>
                    </a:lnTo>
                    <a:lnTo>
                      <a:pt x="30" y="44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31" y="66"/>
                    </a:lnTo>
                    <a:lnTo>
                      <a:pt x="44" y="58"/>
                    </a:lnTo>
                    <a:close/>
                    <a:moveTo>
                      <a:pt x="31" y="96"/>
                    </a:moveTo>
                    <a:lnTo>
                      <a:pt x="5" y="58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5" y="30"/>
                    </a:lnTo>
                    <a:lnTo>
                      <a:pt x="9" y="26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31" y="28"/>
                    </a:lnTo>
                    <a:lnTo>
                      <a:pt x="30" y="23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3" y="7"/>
                    </a:lnTo>
                    <a:lnTo>
                      <a:pt x="38" y="3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2"/>
                    </a:lnTo>
                    <a:lnTo>
                      <a:pt x="64" y="3"/>
                    </a:lnTo>
                    <a:lnTo>
                      <a:pt x="68" y="9"/>
                    </a:lnTo>
                    <a:lnTo>
                      <a:pt x="71" y="12"/>
                    </a:lnTo>
                    <a:lnTo>
                      <a:pt x="73" y="14"/>
                    </a:lnTo>
                    <a:lnTo>
                      <a:pt x="75" y="17"/>
                    </a:lnTo>
                    <a:lnTo>
                      <a:pt x="98" y="52"/>
                    </a:lnTo>
                    <a:lnTo>
                      <a:pt x="31" y="9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7">
                <a:extLst>
                  <a:ext uri="{FF2B5EF4-FFF2-40B4-BE49-F238E27FC236}">
                    <a16:creationId xmlns:a16="http://schemas.microsoft.com/office/drawing/2014/main" xmlns="" id="{1AEE50A2-BDA1-4CFF-8049-6661C23FD9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8" y="1506538"/>
                <a:ext cx="157163" cy="146050"/>
              </a:xfrm>
              <a:custGeom>
                <a:avLst/>
                <a:gdLst>
                  <a:gd name="T0" fmla="*/ 24 w 99"/>
                  <a:gd name="T1" fmla="*/ 92 h 92"/>
                  <a:gd name="T2" fmla="*/ 0 w 99"/>
                  <a:gd name="T3" fmla="*/ 31 h 92"/>
                  <a:gd name="T4" fmla="*/ 15 w 99"/>
                  <a:gd name="T5" fmla="*/ 26 h 92"/>
                  <a:gd name="T6" fmla="*/ 31 w 99"/>
                  <a:gd name="T7" fmla="*/ 64 h 92"/>
                  <a:gd name="T8" fmla="*/ 43 w 99"/>
                  <a:gd name="T9" fmla="*/ 59 h 92"/>
                  <a:gd name="T10" fmla="*/ 29 w 99"/>
                  <a:gd name="T11" fmla="*/ 22 h 92"/>
                  <a:gd name="T12" fmla="*/ 43 w 99"/>
                  <a:gd name="T13" fmla="*/ 17 h 92"/>
                  <a:gd name="T14" fmla="*/ 57 w 99"/>
                  <a:gd name="T15" fmla="*/ 52 h 92"/>
                  <a:gd name="T16" fmla="*/ 73 w 99"/>
                  <a:gd name="T17" fmla="*/ 47 h 92"/>
                  <a:gd name="T18" fmla="*/ 57 w 99"/>
                  <a:gd name="T19" fmla="*/ 7 h 92"/>
                  <a:gd name="T20" fmla="*/ 73 w 99"/>
                  <a:gd name="T21" fmla="*/ 0 h 92"/>
                  <a:gd name="T22" fmla="*/ 99 w 99"/>
                  <a:gd name="T23" fmla="*/ 63 h 92"/>
                  <a:gd name="T24" fmla="*/ 24 w 99"/>
                  <a:gd name="T2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92">
                    <a:moveTo>
                      <a:pt x="24" y="92"/>
                    </a:moveTo>
                    <a:lnTo>
                      <a:pt x="0" y="31"/>
                    </a:lnTo>
                    <a:lnTo>
                      <a:pt x="15" y="26"/>
                    </a:lnTo>
                    <a:lnTo>
                      <a:pt x="31" y="64"/>
                    </a:lnTo>
                    <a:lnTo>
                      <a:pt x="43" y="59"/>
                    </a:lnTo>
                    <a:lnTo>
                      <a:pt x="29" y="22"/>
                    </a:lnTo>
                    <a:lnTo>
                      <a:pt x="43" y="17"/>
                    </a:lnTo>
                    <a:lnTo>
                      <a:pt x="57" y="52"/>
                    </a:lnTo>
                    <a:lnTo>
                      <a:pt x="73" y="47"/>
                    </a:lnTo>
                    <a:lnTo>
                      <a:pt x="57" y="7"/>
                    </a:lnTo>
                    <a:lnTo>
                      <a:pt x="73" y="0"/>
                    </a:lnTo>
                    <a:lnTo>
                      <a:pt x="99" y="63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8">
                <a:extLst>
                  <a:ext uri="{FF2B5EF4-FFF2-40B4-BE49-F238E27FC236}">
                    <a16:creationId xmlns:a16="http://schemas.microsoft.com/office/drawing/2014/main" xmlns="" id="{E3A09D2C-3CA0-4763-8AFE-7510B35ED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1428750"/>
                <a:ext cx="133350" cy="68263"/>
              </a:xfrm>
              <a:custGeom>
                <a:avLst/>
                <a:gdLst>
                  <a:gd name="T0" fmla="*/ 5 w 84"/>
                  <a:gd name="T1" fmla="*/ 43 h 43"/>
                  <a:gd name="T2" fmla="*/ 0 w 84"/>
                  <a:gd name="T3" fmla="*/ 19 h 43"/>
                  <a:gd name="T4" fmla="*/ 77 w 84"/>
                  <a:gd name="T5" fmla="*/ 0 h 43"/>
                  <a:gd name="T6" fmla="*/ 84 w 84"/>
                  <a:gd name="T7" fmla="*/ 24 h 43"/>
                  <a:gd name="T8" fmla="*/ 5 w 84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3">
                    <a:moveTo>
                      <a:pt x="5" y="43"/>
                    </a:moveTo>
                    <a:lnTo>
                      <a:pt x="0" y="19"/>
                    </a:lnTo>
                    <a:lnTo>
                      <a:pt x="77" y="0"/>
                    </a:lnTo>
                    <a:lnTo>
                      <a:pt x="84" y="24"/>
                    </a:lnTo>
                    <a:lnTo>
                      <a:pt x="5" y="4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9">
                <a:extLst>
                  <a:ext uri="{FF2B5EF4-FFF2-40B4-BE49-F238E27FC236}">
                    <a16:creationId xmlns:a16="http://schemas.microsoft.com/office/drawing/2014/main" xmlns="" id="{6C8BBF64-2344-49ED-ACD2-E24903C9E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98575"/>
                <a:ext cx="134938" cy="100013"/>
              </a:xfrm>
              <a:custGeom>
                <a:avLst/>
                <a:gdLst>
                  <a:gd name="T0" fmla="*/ 3 w 85"/>
                  <a:gd name="T1" fmla="*/ 28 h 63"/>
                  <a:gd name="T2" fmla="*/ 0 w 85"/>
                  <a:gd name="T3" fmla="*/ 3 h 63"/>
                  <a:gd name="T4" fmla="*/ 43 w 85"/>
                  <a:gd name="T5" fmla="*/ 0 h 63"/>
                  <a:gd name="T6" fmla="*/ 52 w 85"/>
                  <a:gd name="T7" fmla="*/ 0 h 63"/>
                  <a:gd name="T8" fmla="*/ 59 w 85"/>
                  <a:gd name="T9" fmla="*/ 0 h 63"/>
                  <a:gd name="T10" fmla="*/ 64 w 85"/>
                  <a:gd name="T11" fmla="*/ 0 h 63"/>
                  <a:gd name="T12" fmla="*/ 71 w 85"/>
                  <a:gd name="T13" fmla="*/ 3 h 63"/>
                  <a:gd name="T14" fmla="*/ 77 w 85"/>
                  <a:gd name="T15" fmla="*/ 8 h 63"/>
                  <a:gd name="T16" fmla="*/ 80 w 85"/>
                  <a:gd name="T17" fmla="*/ 14 h 63"/>
                  <a:gd name="T18" fmla="*/ 84 w 85"/>
                  <a:gd name="T19" fmla="*/ 21 h 63"/>
                  <a:gd name="T20" fmla="*/ 84 w 85"/>
                  <a:gd name="T21" fmla="*/ 28 h 63"/>
                  <a:gd name="T22" fmla="*/ 85 w 85"/>
                  <a:gd name="T23" fmla="*/ 35 h 63"/>
                  <a:gd name="T24" fmla="*/ 84 w 85"/>
                  <a:gd name="T25" fmla="*/ 42 h 63"/>
                  <a:gd name="T26" fmla="*/ 82 w 85"/>
                  <a:gd name="T27" fmla="*/ 47 h 63"/>
                  <a:gd name="T28" fmla="*/ 78 w 85"/>
                  <a:gd name="T29" fmla="*/ 52 h 63"/>
                  <a:gd name="T30" fmla="*/ 75 w 85"/>
                  <a:gd name="T31" fmla="*/ 57 h 63"/>
                  <a:gd name="T32" fmla="*/ 68 w 85"/>
                  <a:gd name="T33" fmla="*/ 61 h 63"/>
                  <a:gd name="T34" fmla="*/ 59 w 85"/>
                  <a:gd name="T35" fmla="*/ 63 h 63"/>
                  <a:gd name="T36" fmla="*/ 54 w 85"/>
                  <a:gd name="T37" fmla="*/ 40 h 63"/>
                  <a:gd name="T38" fmla="*/ 57 w 85"/>
                  <a:gd name="T39" fmla="*/ 38 h 63"/>
                  <a:gd name="T40" fmla="*/ 61 w 85"/>
                  <a:gd name="T41" fmla="*/ 38 h 63"/>
                  <a:gd name="T42" fmla="*/ 63 w 85"/>
                  <a:gd name="T43" fmla="*/ 36 h 63"/>
                  <a:gd name="T44" fmla="*/ 64 w 85"/>
                  <a:gd name="T45" fmla="*/ 35 h 63"/>
                  <a:gd name="T46" fmla="*/ 66 w 85"/>
                  <a:gd name="T47" fmla="*/ 33 h 63"/>
                  <a:gd name="T48" fmla="*/ 66 w 85"/>
                  <a:gd name="T49" fmla="*/ 31 h 63"/>
                  <a:gd name="T50" fmla="*/ 64 w 85"/>
                  <a:gd name="T51" fmla="*/ 28 h 63"/>
                  <a:gd name="T52" fmla="*/ 63 w 85"/>
                  <a:gd name="T53" fmla="*/ 24 h 63"/>
                  <a:gd name="T54" fmla="*/ 57 w 85"/>
                  <a:gd name="T55" fmla="*/ 24 h 63"/>
                  <a:gd name="T56" fmla="*/ 52 w 85"/>
                  <a:gd name="T57" fmla="*/ 24 h 63"/>
                  <a:gd name="T58" fmla="*/ 3 w 85"/>
                  <a:gd name="T59" fmla="*/ 2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63">
                    <a:moveTo>
                      <a:pt x="3" y="28"/>
                    </a:moveTo>
                    <a:lnTo>
                      <a:pt x="0" y="3"/>
                    </a:lnTo>
                    <a:lnTo>
                      <a:pt x="43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4" y="0"/>
                    </a:lnTo>
                    <a:lnTo>
                      <a:pt x="71" y="3"/>
                    </a:lnTo>
                    <a:lnTo>
                      <a:pt x="77" y="8"/>
                    </a:lnTo>
                    <a:lnTo>
                      <a:pt x="80" y="14"/>
                    </a:lnTo>
                    <a:lnTo>
                      <a:pt x="84" y="21"/>
                    </a:lnTo>
                    <a:lnTo>
                      <a:pt x="84" y="28"/>
                    </a:lnTo>
                    <a:lnTo>
                      <a:pt x="85" y="35"/>
                    </a:lnTo>
                    <a:lnTo>
                      <a:pt x="84" y="42"/>
                    </a:lnTo>
                    <a:lnTo>
                      <a:pt x="82" y="47"/>
                    </a:lnTo>
                    <a:lnTo>
                      <a:pt x="78" y="52"/>
                    </a:lnTo>
                    <a:lnTo>
                      <a:pt x="75" y="57"/>
                    </a:lnTo>
                    <a:lnTo>
                      <a:pt x="68" y="61"/>
                    </a:lnTo>
                    <a:lnTo>
                      <a:pt x="59" y="63"/>
                    </a:lnTo>
                    <a:lnTo>
                      <a:pt x="54" y="40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3" y="36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4" y="28"/>
                    </a:lnTo>
                    <a:lnTo>
                      <a:pt x="63" y="24"/>
                    </a:lnTo>
                    <a:lnTo>
                      <a:pt x="57" y="24"/>
                    </a:lnTo>
                    <a:lnTo>
                      <a:pt x="52" y="24"/>
                    </a:lnTo>
                    <a:lnTo>
                      <a:pt x="3" y="2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0">
                <a:extLst>
                  <a:ext uri="{FF2B5EF4-FFF2-40B4-BE49-F238E27FC236}">
                    <a16:creationId xmlns:a16="http://schemas.microsoft.com/office/drawing/2014/main" xmlns="" id="{BD4C7598-9497-4B67-8EE4-6C337ED82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01738"/>
                <a:ext cx="130175" cy="46038"/>
              </a:xfrm>
              <a:custGeom>
                <a:avLst/>
                <a:gdLst>
                  <a:gd name="T0" fmla="*/ 0 w 82"/>
                  <a:gd name="T1" fmla="*/ 24 h 29"/>
                  <a:gd name="T2" fmla="*/ 2 w 82"/>
                  <a:gd name="T3" fmla="*/ 0 h 29"/>
                  <a:gd name="T4" fmla="*/ 82 w 82"/>
                  <a:gd name="T5" fmla="*/ 3 h 29"/>
                  <a:gd name="T6" fmla="*/ 80 w 82"/>
                  <a:gd name="T7" fmla="*/ 29 h 29"/>
                  <a:gd name="T8" fmla="*/ 0 w 82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9">
                    <a:moveTo>
                      <a:pt x="0" y="24"/>
                    </a:moveTo>
                    <a:lnTo>
                      <a:pt x="2" y="0"/>
                    </a:lnTo>
                    <a:lnTo>
                      <a:pt x="82" y="3"/>
                    </a:lnTo>
                    <a:lnTo>
                      <a:pt x="80" y="2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1">
                <a:extLst>
                  <a:ext uri="{FF2B5EF4-FFF2-40B4-BE49-F238E27FC236}">
                    <a16:creationId xmlns:a16="http://schemas.microsoft.com/office/drawing/2014/main" xmlns="" id="{3DA53D19-8817-4E7F-838E-9018D05224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1" y="1016000"/>
                <a:ext cx="149225" cy="146050"/>
              </a:xfrm>
              <a:custGeom>
                <a:avLst/>
                <a:gdLst>
                  <a:gd name="T0" fmla="*/ 0 w 94"/>
                  <a:gd name="T1" fmla="*/ 75 h 92"/>
                  <a:gd name="T2" fmla="*/ 5 w 94"/>
                  <a:gd name="T3" fmla="*/ 52 h 92"/>
                  <a:gd name="T4" fmla="*/ 56 w 94"/>
                  <a:gd name="T5" fmla="*/ 33 h 92"/>
                  <a:gd name="T6" fmla="*/ 12 w 94"/>
                  <a:gd name="T7" fmla="*/ 22 h 92"/>
                  <a:gd name="T8" fmla="*/ 18 w 94"/>
                  <a:gd name="T9" fmla="*/ 0 h 92"/>
                  <a:gd name="T10" fmla="*/ 94 w 94"/>
                  <a:gd name="T11" fmla="*/ 17 h 92"/>
                  <a:gd name="T12" fmla="*/ 91 w 94"/>
                  <a:gd name="T13" fmla="*/ 40 h 92"/>
                  <a:gd name="T14" fmla="*/ 40 w 94"/>
                  <a:gd name="T15" fmla="*/ 59 h 92"/>
                  <a:gd name="T16" fmla="*/ 84 w 94"/>
                  <a:gd name="T17" fmla="*/ 69 h 92"/>
                  <a:gd name="T18" fmla="*/ 79 w 94"/>
                  <a:gd name="T19" fmla="*/ 92 h 92"/>
                  <a:gd name="T20" fmla="*/ 0 w 94"/>
                  <a:gd name="T21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0" y="75"/>
                    </a:moveTo>
                    <a:lnTo>
                      <a:pt x="5" y="52"/>
                    </a:lnTo>
                    <a:lnTo>
                      <a:pt x="56" y="33"/>
                    </a:lnTo>
                    <a:lnTo>
                      <a:pt x="12" y="22"/>
                    </a:lnTo>
                    <a:lnTo>
                      <a:pt x="18" y="0"/>
                    </a:lnTo>
                    <a:lnTo>
                      <a:pt x="94" y="17"/>
                    </a:lnTo>
                    <a:lnTo>
                      <a:pt x="91" y="40"/>
                    </a:lnTo>
                    <a:lnTo>
                      <a:pt x="40" y="59"/>
                    </a:lnTo>
                    <a:lnTo>
                      <a:pt x="84" y="69"/>
                    </a:lnTo>
                    <a:lnTo>
                      <a:pt x="79" y="9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2">
                <a:extLst>
                  <a:ext uri="{FF2B5EF4-FFF2-40B4-BE49-F238E27FC236}">
                    <a16:creationId xmlns:a16="http://schemas.microsoft.com/office/drawing/2014/main" xmlns="" id="{74A52F24-7665-4782-B054-C34B9F985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6" y="849313"/>
                <a:ext cx="134938" cy="138113"/>
              </a:xfrm>
              <a:custGeom>
                <a:avLst/>
                <a:gdLst>
                  <a:gd name="T0" fmla="*/ 52 w 85"/>
                  <a:gd name="T1" fmla="*/ 47 h 87"/>
                  <a:gd name="T2" fmla="*/ 37 w 85"/>
                  <a:gd name="T3" fmla="*/ 40 h 87"/>
                  <a:gd name="T4" fmla="*/ 54 w 85"/>
                  <a:gd name="T5" fmla="*/ 5 h 87"/>
                  <a:gd name="T6" fmla="*/ 84 w 85"/>
                  <a:gd name="T7" fmla="*/ 19 h 87"/>
                  <a:gd name="T8" fmla="*/ 85 w 85"/>
                  <a:gd name="T9" fmla="*/ 28 h 87"/>
                  <a:gd name="T10" fmla="*/ 85 w 85"/>
                  <a:gd name="T11" fmla="*/ 35 h 87"/>
                  <a:gd name="T12" fmla="*/ 85 w 85"/>
                  <a:gd name="T13" fmla="*/ 42 h 87"/>
                  <a:gd name="T14" fmla="*/ 84 w 85"/>
                  <a:gd name="T15" fmla="*/ 51 h 87"/>
                  <a:gd name="T16" fmla="*/ 80 w 85"/>
                  <a:gd name="T17" fmla="*/ 61 h 87"/>
                  <a:gd name="T18" fmla="*/ 75 w 85"/>
                  <a:gd name="T19" fmla="*/ 68 h 87"/>
                  <a:gd name="T20" fmla="*/ 70 w 85"/>
                  <a:gd name="T21" fmla="*/ 75 h 87"/>
                  <a:gd name="T22" fmla="*/ 66 w 85"/>
                  <a:gd name="T23" fmla="*/ 80 h 87"/>
                  <a:gd name="T24" fmla="*/ 59 w 85"/>
                  <a:gd name="T25" fmla="*/ 84 h 87"/>
                  <a:gd name="T26" fmla="*/ 54 w 85"/>
                  <a:gd name="T27" fmla="*/ 85 h 87"/>
                  <a:gd name="T28" fmla="*/ 47 w 85"/>
                  <a:gd name="T29" fmla="*/ 87 h 87"/>
                  <a:gd name="T30" fmla="*/ 35 w 85"/>
                  <a:gd name="T31" fmla="*/ 85 h 87"/>
                  <a:gd name="T32" fmla="*/ 24 w 85"/>
                  <a:gd name="T33" fmla="*/ 82 h 87"/>
                  <a:gd name="T34" fmla="*/ 17 w 85"/>
                  <a:gd name="T35" fmla="*/ 78 h 87"/>
                  <a:gd name="T36" fmla="*/ 10 w 85"/>
                  <a:gd name="T37" fmla="*/ 73 h 87"/>
                  <a:gd name="T38" fmla="*/ 5 w 85"/>
                  <a:gd name="T39" fmla="*/ 68 h 87"/>
                  <a:gd name="T40" fmla="*/ 2 w 85"/>
                  <a:gd name="T41" fmla="*/ 61 h 87"/>
                  <a:gd name="T42" fmla="*/ 0 w 85"/>
                  <a:gd name="T43" fmla="*/ 54 h 87"/>
                  <a:gd name="T44" fmla="*/ 0 w 85"/>
                  <a:gd name="T45" fmla="*/ 47 h 87"/>
                  <a:gd name="T46" fmla="*/ 0 w 85"/>
                  <a:gd name="T47" fmla="*/ 40 h 87"/>
                  <a:gd name="T48" fmla="*/ 2 w 85"/>
                  <a:gd name="T49" fmla="*/ 33 h 87"/>
                  <a:gd name="T50" fmla="*/ 5 w 85"/>
                  <a:gd name="T51" fmla="*/ 26 h 87"/>
                  <a:gd name="T52" fmla="*/ 9 w 85"/>
                  <a:gd name="T53" fmla="*/ 17 h 87"/>
                  <a:gd name="T54" fmla="*/ 12 w 85"/>
                  <a:gd name="T55" fmla="*/ 12 h 87"/>
                  <a:gd name="T56" fmla="*/ 16 w 85"/>
                  <a:gd name="T57" fmla="*/ 9 h 87"/>
                  <a:gd name="T58" fmla="*/ 21 w 85"/>
                  <a:gd name="T59" fmla="*/ 3 h 87"/>
                  <a:gd name="T60" fmla="*/ 26 w 85"/>
                  <a:gd name="T61" fmla="*/ 2 h 87"/>
                  <a:gd name="T62" fmla="*/ 33 w 85"/>
                  <a:gd name="T63" fmla="*/ 0 h 87"/>
                  <a:gd name="T64" fmla="*/ 42 w 85"/>
                  <a:gd name="T65" fmla="*/ 2 h 87"/>
                  <a:gd name="T66" fmla="*/ 35 w 85"/>
                  <a:gd name="T67" fmla="*/ 24 h 87"/>
                  <a:gd name="T68" fmla="*/ 30 w 85"/>
                  <a:gd name="T69" fmla="*/ 24 h 87"/>
                  <a:gd name="T70" fmla="*/ 26 w 85"/>
                  <a:gd name="T71" fmla="*/ 26 h 87"/>
                  <a:gd name="T72" fmla="*/ 23 w 85"/>
                  <a:gd name="T73" fmla="*/ 30 h 87"/>
                  <a:gd name="T74" fmla="*/ 21 w 85"/>
                  <a:gd name="T75" fmla="*/ 33 h 87"/>
                  <a:gd name="T76" fmla="*/ 19 w 85"/>
                  <a:gd name="T77" fmla="*/ 38 h 87"/>
                  <a:gd name="T78" fmla="*/ 19 w 85"/>
                  <a:gd name="T79" fmla="*/ 44 h 87"/>
                  <a:gd name="T80" fmla="*/ 21 w 85"/>
                  <a:gd name="T81" fmla="*/ 47 h 87"/>
                  <a:gd name="T82" fmla="*/ 23 w 85"/>
                  <a:gd name="T83" fmla="*/ 52 h 87"/>
                  <a:gd name="T84" fmla="*/ 28 w 85"/>
                  <a:gd name="T85" fmla="*/ 56 h 87"/>
                  <a:gd name="T86" fmla="*/ 35 w 85"/>
                  <a:gd name="T87" fmla="*/ 59 h 87"/>
                  <a:gd name="T88" fmla="*/ 42 w 85"/>
                  <a:gd name="T89" fmla="*/ 63 h 87"/>
                  <a:gd name="T90" fmla="*/ 49 w 85"/>
                  <a:gd name="T91" fmla="*/ 63 h 87"/>
                  <a:gd name="T92" fmla="*/ 54 w 85"/>
                  <a:gd name="T93" fmla="*/ 63 h 87"/>
                  <a:gd name="T94" fmla="*/ 58 w 85"/>
                  <a:gd name="T95" fmla="*/ 61 h 87"/>
                  <a:gd name="T96" fmla="*/ 61 w 85"/>
                  <a:gd name="T97" fmla="*/ 58 h 87"/>
                  <a:gd name="T98" fmla="*/ 65 w 85"/>
                  <a:gd name="T99" fmla="*/ 52 h 87"/>
                  <a:gd name="T100" fmla="*/ 66 w 85"/>
                  <a:gd name="T101" fmla="*/ 45 h 87"/>
                  <a:gd name="T102" fmla="*/ 66 w 85"/>
                  <a:gd name="T103" fmla="*/ 40 h 87"/>
                  <a:gd name="T104" fmla="*/ 66 w 85"/>
                  <a:gd name="T105" fmla="*/ 35 h 87"/>
                  <a:gd name="T106" fmla="*/ 59 w 85"/>
                  <a:gd name="T107" fmla="*/ 31 h 87"/>
                  <a:gd name="T108" fmla="*/ 52 w 85"/>
                  <a:gd name="T109" fmla="*/ 4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" h="87">
                    <a:moveTo>
                      <a:pt x="52" y="47"/>
                    </a:moveTo>
                    <a:lnTo>
                      <a:pt x="37" y="40"/>
                    </a:lnTo>
                    <a:lnTo>
                      <a:pt x="54" y="5"/>
                    </a:lnTo>
                    <a:lnTo>
                      <a:pt x="84" y="19"/>
                    </a:lnTo>
                    <a:lnTo>
                      <a:pt x="85" y="28"/>
                    </a:lnTo>
                    <a:lnTo>
                      <a:pt x="85" y="35"/>
                    </a:lnTo>
                    <a:lnTo>
                      <a:pt x="85" y="42"/>
                    </a:lnTo>
                    <a:lnTo>
                      <a:pt x="84" y="51"/>
                    </a:lnTo>
                    <a:lnTo>
                      <a:pt x="80" y="61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66" y="80"/>
                    </a:lnTo>
                    <a:lnTo>
                      <a:pt x="59" y="84"/>
                    </a:lnTo>
                    <a:lnTo>
                      <a:pt x="54" y="85"/>
                    </a:lnTo>
                    <a:lnTo>
                      <a:pt x="47" y="87"/>
                    </a:lnTo>
                    <a:lnTo>
                      <a:pt x="35" y="85"/>
                    </a:lnTo>
                    <a:lnTo>
                      <a:pt x="24" y="82"/>
                    </a:lnTo>
                    <a:lnTo>
                      <a:pt x="17" y="78"/>
                    </a:lnTo>
                    <a:lnTo>
                      <a:pt x="10" y="73"/>
                    </a:lnTo>
                    <a:lnTo>
                      <a:pt x="5" y="68"/>
                    </a:lnTo>
                    <a:lnTo>
                      <a:pt x="2" y="61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0" y="40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9" y="17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35" y="24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3" y="52"/>
                    </a:lnTo>
                    <a:lnTo>
                      <a:pt x="28" y="56"/>
                    </a:lnTo>
                    <a:lnTo>
                      <a:pt x="35" y="59"/>
                    </a:lnTo>
                    <a:lnTo>
                      <a:pt x="42" y="63"/>
                    </a:lnTo>
                    <a:lnTo>
                      <a:pt x="49" y="63"/>
                    </a:lnTo>
                    <a:lnTo>
                      <a:pt x="54" y="63"/>
                    </a:lnTo>
                    <a:lnTo>
                      <a:pt x="58" y="61"/>
                    </a:lnTo>
                    <a:lnTo>
                      <a:pt x="61" y="58"/>
                    </a:lnTo>
                    <a:lnTo>
                      <a:pt x="65" y="52"/>
                    </a:lnTo>
                    <a:lnTo>
                      <a:pt x="66" y="45"/>
                    </a:lnTo>
                    <a:lnTo>
                      <a:pt x="66" y="40"/>
                    </a:lnTo>
                    <a:lnTo>
                      <a:pt x="66" y="35"/>
                    </a:lnTo>
                    <a:lnTo>
                      <a:pt x="59" y="31"/>
                    </a:lnTo>
                    <a:lnTo>
                      <a:pt x="52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3">
                <a:extLst>
                  <a:ext uri="{FF2B5EF4-FFF2-40B4-BE49-F238E27FC236}">
                    <a16:creationId xmlns:a16="http://schemas.microsoft.com/office/drawing/2014/main" xmlns="" id="{1B9A8FF7-A469-467E-87EA-67D4C42E4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38" y="612775"/>
                <a:ext cx="173038" cy="177800"/>
              </a:xfrm>
              <a:custGeom>
                <a:avLst/>
                <a:gdLst>
                  <a:gd name="T0" fmla="*/ 0 w 109"/>
                  <a:gd name="T1" fmla="*/ 58 h 112"/>
                  <a:gd name="T2" fmla="*/ 13 w 109"/>
                  <a:gd name="T3" fmla="*/ 41 h 112"/>
                  <a:gd name="T4" fmla="*/ 68 w 109"/>
                  <a:gd name="T5" fmla="*/ 48 h 112"/>
                  <a:gd name="T6" fmla="*/ 34 w 109"/>
                  <a:gd name="T7" fmla="*/ 18 h 112"/>
                  <a:gd name="T8" fmla="*/ 50 w 109"/>
                  <a:gd name="T9" fmla="*/ 0 h 112"/>
                  <a:gd name="T10" fmla="*/ 109 w 109"/>
                  <a:gd name="T11" fmla="*/ 55 h 112"/>
                  <a:gd name="T12" fmla="*/ 94 w 109"/>
                  <a:gd name="T13" fmla="*/ 72 h 112"/>
                  <a:gd name="T14" fmla="*/ 41 w 109"/>
                  <a:gd name="T15" fmla="*/ 65 h 112"/>
                  <a:gd name="T16" fmla="*/ 73 w 109"/>
                  <a:gd name="T17" fmla="*/ 95 h 112"/>
                  <a:gd name="T18" fmla="*/ 57 w 109"/>
                  <a:gd name="T19" fmla="*/ 112 h 112"/>
                  <a:gd name="T20" fmla="*/ 0 w 109"/>
                  <a:gd name="T21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2">
                    <a:moveTo>
                      <a:pt x="0" y="58"/>
                    </a:moveTo>
                    <a:lnTo>
                      <a:pt x="13" y="41"/>
                    </a:lnTo>
                    <a:lnTo>
                      <a:pt x="68" y="48"/>
                    </a:lnTo>
                    <a:lnTo>
                      <a:pt x="34" y="18"/>
                    </a:lnTo>
                    <a:lnTo>
                      <a:pt x="50" y="0"/>
                    </a:lnTo>
                    <a:lnTo>
                      <a:pt x="109" y="55"/>
                    </a:lnTo>
                    <a:lnTo>
                      <a:pt x="94" y="72"/>
                    </a:lnTo>
                    <a:lnTo>
                      <a:pt x="41" y="65"/>
                    </a:lnTo>
                    <a:lnTo>
                      <a:pt x="73" y="95"/>
                    </a:lnTo>
                    <a:lnTo>
                      <a:pt x="57" y="11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4">
                <a:extLst>
                  <a:ext uri="{FF2B5EF4-FFF2-40B4-BE49-F238E27FC236}">
                    <a16:creationId xmlns:a16="http://schemas.microsoft.com/office/drawing/2014/main" xmlns="" id="{ACCC4B17-B3AD-4D47-8159-7C2FE92E39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438" y="515938"/>
                <a:ext cx="134938" cy="136525"/>
              </a:xfrm>
              <a:custGeom>
                <a:avLst/>
                <a:gdLst>
                  <a:gd name="T0" fmla="*/ 29 w 85"/>
                  <a:gd name="T1" fmla="*/ 53 h 86"/>
                  <a:gd name="T2" fmla="*/ 34 w 85"/>
                  <a:gd name="T3" fmla="*/ 58 h 86"/>
                  <a:gd name="T4" fmla="*/ 38 w 85"/>
                  <a:gd name="T5" fmla="*/ 63 h 86"/>
                  <a:gd name="T6" fmla="*/ 43 w 85"/>
                  <a:gd name="T7" fmla="*/ 65 h 86"/>
                  <a:gd name="T8" fmla="*/ 50 w 85"/>
                  <a:gd name="T9" fmla="*/ 65 h 86"/>
                  <a:gd name="T10" fmla="*/ 55 w 85"/>
                  <a:gd name="T11" fmla="*/ 61 h 86"/>
                  <a:gd name="T12" fmla="*/ 59 w 85"/>
                  <a:gd name="T13" fmla="*/ 58 h 86"/>
                  <a:gd name="T14" fmla="*/ 62 w 85"/>
                  <a:gd name="T15" fmla="*/ 55 h 86"/>
                  <a:gd name="T16" fmla="*/ 62 w 85"/>
                  <a:gd name="T17" fmla="*/ 51 h 86"/>
                  <a:gd name="T18" fmla="*/ 62 w 85"/>
                  <a:gd name="T19" fmla="*/ 46 h 86"/>
                  <a:gd name="T20" fmla="*/ 61 w 85"/>
                  <a:gd name="T21" fmla="*/ 41 h 86"/>
                  <a:gd name="T22" fmla="*/ 55 w 85"/>
                  <a:gd name="T23" fmla="*/ 34 h 86"/>
                  <a:gd name="T24" fmla="*/ 52 w 85"/>
                  <a:gd name="T25" fmla="*/ 28 h 86"/>
                  <a:gd name="T26" fmla="*/ 47 w 85"/>
                  <a:gd name="T27" fmla="*/ 23 h 86"/>
                  <a:gd name="T28" fmla="*/ 43 w 85"/>
                  <a:gd name="T29" fmla="*/ 21 h 86"/>
                  <a:gd name="T30" fmla="*/ 36 w 85"/>
                  <a:gd name="T31" fmla="*/ 21 h 86"/>
                  <a:gd name="T32" fmla="*/ 29 w 85"/>
                  <a:gd name="T33" fmla="*/ 25 h 86"/>
                  <a:gd name="T34" fmla="*/ 26 w 85"/>
                  <a:gd name="T35" fmla="*/ 28 h 86"/>
                  <a:gd name="T36" fmla="*/ 24 w 85"/>
                  <a:gd name="T37" fmla="*/ 32 h 86"/>
                  <a:gd name="T38" fmla="*/ 22 w 85"/>
                  <a:gd name="T39" fmla="*/ 35 h 86"/>
                  <a:gd name="T40" fmla="*/ 24 w 85"/>
                  <a:gd name="T41" fmla="*/ 41 h 86"/>
                  <a:gd name="T42" fmla="*/ 26 w 85"/>
                  <a:gd name="T43" fmla="*/ 46 h 86"/>
                  <a:gd name="T44" fmla="*/ 29 w 85"/>
                  <a:gd name="T45" fmla="*/ 53 h 86"/>
                  <a:gd name="T46" fmla="*/ 8 w 85"/>
                  <a:gd name="T47" fmla="*/ 67 h 86"/>
                  <a:gd name="T48" fmla="*/ 1 w 85"/>
                  <a:gd name="T49" fmla="*/ 51 h 86"/>
                  <a:gd name="T50" fmla="*/ 0 w 85"/>
                  <a:gd name="T51" fmla="*/ 35 h 86"/>
                  <a:gd name="T52" fmla="*/ 3 w 85"/>
                  <a:gd name="T53" fmla="*/ 28 h 86"/>
                  <a:gd name="T54" fmla="*/ 6 w 85"/>
                  <a:gd name="T55" fmla="*/ 21 h 86"/>
                  <a:gd name="T56" fmla="*/ 12 w 85"/>
                  <a:gd name="T57" fmla="*/ 16 h 86"/>
                  <a:gd name="T58" fmla="*/ 19 w 85"/>
                  <a:gd name="T59" fmla="*/ 9 h 86"/>
                  <a:gd name="T60" fmla="*/ 34 w 85"/>
                  <a:gd name="T61" fmla="*/ 2 h 86"/>
                  <a:gd name="T62" fmla="*/ 50 w 85"/>
                  <a:gd name="T63" fmla="*/ 0 h 86"/>
                  <a:gd name="T64" fmla="*/ 57 w 85"/>
                  <a:gd name="T65" fmla="*/ 2 h 86"/>
                  <a:gd name="T66" fmla="*/ 64 w 85"/>
                  <a:gd name="T67" fmla="*/ 7 h 86"/>
                  <a:gd name="T68" fmla="*/ 71 w 85"/>
                  <a:gd name="T69" fmla="*/ 13 h 86"/>
                  <a:gd name="T70" fmla="*/ 76 w 85"/>
                  <a:gd name="T71" fmla="*/ 20 h 86"/>
                  <a:gd name="T72" fmla="*/ 82 w 85"/>
                  <a:gd name="T73" fmla="*/ 27 h 86"/>
                  <a:gd name="T74" fmla="*/ 83 w 85"/>
                  <a:gd name="T75" fmla="*/ 34 h 86"/>
                  <a:gd name="T76" fmla="*/ 85 w 85"/>
                  <a:gd name="T77" fmla="*/ 41 h 86"/>
                  <a:gd name="T78" fmla="*/ 85 w 85"/>
                  <a:gd name="T79" fmla="*/ 51 h 86"/>
                  <a:gd name="T80" fmla="*/ 82 w 85"/>
                  <a:gd name="T81" fmla="*/ 60 h 86"/>
                  <a:gd name="T82" fmla="*/ 78 w 85"/>
                  <a:gd name="T83" fmla="*/ 65 h 86"/>
                  <a:gd name="T84" fmla="*/ 73 w 85"/>
                  <a:gd name="T85" fmla="*/ 72 h 86"/>
                  <a:gd name="T86" fmla="*/ 68 w 85"/>
                  <a:gd name="T87" fmla="*/ 77 h 86"/>
                  <a:gd name="T88" fmla="*/ 61 w 85"/>
                  <a:gd name="T89" fmla="*/ 81 h 86"/>
                  <a:gd name="T90" fmla="*/ 54 w 85"/>
                  <a:gd name="T91" fmla="*/ 84 h 86"/>
                  <a:gd name="T92" fmla="*/ 47 w 85"/>
                  <a:gd name="T93" fmla="*/ 86 h 86"/>
                  <a:gd name="T94" fmla="*/ 36 w 85"/>
                  <a:gd name="T95" fmla="*/ 86 h 86"/>
                  <a:gd name="T96" fmla="*/ 27 w 85"/>
                  <a:gd name="T97" fmla="*/ 82 h 86"/>
                  <a:gd name="T98" fmla="*/ 20 w 85"/>
                  <a:gd name="T99" fmla="*/ 79 h 86"/>
                  <a:gd name="T100" fmla="*/ 13 w 85"/>
                  <a:gd name="T101" fmla="*/ 74 h 86"/>
                  <a:gd name="T102" fmla="*/ 8 w 85"/>
                  <a:gd name="T103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" h="86">
                    <a:moveTo>
                      <a:pt x="29" y="53"/>
                    </a:moveTo>
                    <a:lnTo>
                      <a:pt x="34" y="58"/>
                    </a:lnTo>
                    <a:lnTo>
                      <a:pt x="38" y="63"/>
                    </a:lnTo>
                    <a:lnTo>
                      <a:pt x="43" y="65"/>
                    </a:lnTo>
                    <a:lnTo>
                      <a:pt x="50" y="65"/>
                    </a:lnTo>
                    <a:lnTo>
                      <a:pt x="55" y="61"/>
                    </a:lnTo>
                    <a:lnTo>
                      <a:pt x="59" y="58"/>
                    </a:lnTo>
                    <a:lnTo>
                      <a:pt x="62" y="55"/>
                    </a:lnTo>
                    <a:lnTo>
                      <a:pt x="62" y="51"/>
                    </a:lnTo>
                    <a:lnTo>
                      <a:pt x="62" y="46"/>
                    </a:lnTo>
                    <a:lnTo>
                      <a:pt x="61" y="41"/>
                    </a:lnTo>
                    <a:lnTo>
                      <a:pt x="55" y="34"/>
                    </a:lnTo>
                    <a:lnTo>
                      <a:pt x="52" y="28"/>
                    </a:lnTo>
                    <a:lnTo>
                      <a:pt x="47" y="23"/>
                    </a:lnTo>
                    <a:lnTo>
                      <a:pt x="43" y="21"/>
                    </a:lnTo>
                    <a:lnTo>
                      <a:pt x="36" y="21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4" y="32"/>
                    </a:lnTo>
                    <a:lnTo>
                      <a:pt x="22" y="35"/>
                    </a:lnTo>
                    <a:lnTo>
                      <a:pt x="24" y="41"/>
                    </a:lnTo>
                    <a:lnTo>
                      <a:pt x="26" y="46"/>
                    </a:lnTo>
                    <a:lnTo>
                      <a:pt x="29" y="53"/>
                    </a:lnTo>
                    <a:close/>
                    <a:moveTo>
                      <a:pt x="8" y="67"/>
                    </a:moveTo>
                    <a:lnTo>
                      <a:pt x="1" y="51"/>
                    </a:lnTo>
                    <a:lnTo>
                      <a:pt x="0" y="35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2" y="16"/>
                    </a:lnTo>
                    <a:lnTo>
                      <a:pt x="19" y="9"/>
                    </a:lnTo>
                    <a:lnTo>
                      <a:pt x="34" y="2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7"/>
                    </a:lnTo>
                    <a:lnTo>
                      <a:pt x="71" y="13"/>
                    </a:lnTo>
                    <a:lnTo>
                      <a:pt x="76" y="20"/>
                    </a:lnTo>
                    <a:lnTo>
                      <a:pt x="82" y="27"/>
                    </a:lnTo>
                    <a:lnTo>
                      <a:pt x="83" y="34"/>
                    </a:lnTo>
                    <a:lnTo>
                      <a:pt x="85" y="41"/>
                    </a:lnTo>
                    <a:lnTo>
                      <a:pt x="85" y="51"/>
                    </a:lnTo>
                    <a:lnTo>
                      <a:pt x="82" y="60"/>
                    </a:lnTo>
                    <a:lnTo>
                      <a:pt x="78" y="65"/>
                    </a:lnTo>
                    <a:lnTo>
                      <a:pt x="73" y="72"/>
                    </a:lnTo>
                    <a:lnTo>
                      <a:pt x="68" y="77"/>
                    </a:lnTo>
                    <a:lnTo>
                      <a:pt x="61" y="81"/>
                    </a:lnTo>
                    <a:lnTo>
                      <a:pt x="54" y="84"/>
                    </a:lnTo>
                    <a:lnTo>
                      <a:pt x="47" y="86"/>
                    </a:lnTo>
                    <a:lnTo>
                      <a:pt x="36" y="86"/>
                    </a:lnTo>
                    <a:lnTo>
                      <a:pt x="27" y="82"/>
                    </a:lnTo>
                    <a:lnTo>
                      <a:pt x="20" y="79"/>
                    </a:lnTo>
                    <a:lnTo>
                      <a:pt x="13" y="74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5">
                <a:extLst>
                  <a:ext uri="{FF2B5EF4-FFF2-40B4-BE49-F238E27FC236}">
                    <a16:creationId xmlns:a16="http://schemas.microsoft.com/office/drawing/2014/main" xmlns="" id="{00385E9C-0EC1-49F6-B26E-CDCEF25F55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3" y="430213"/>
                <a:ext cx="166688" cy="150813"/>
              </a:xfrm>
              <a:custGeom>
                <a:avLst/>
                <a:gdLst>
                  <a:gd name="T0" fmla="*/ 35 w 105"/>
                  <a:gd name="T1" fmla="*/ 40 h 95"/>
                  <a:gd name="T2" fmla="*/ 46 w 105"/>
                  <a:gd name="T3" fmla="*/ 37 h 95"/>
                  <a:gd name="T4" fmla="*/ 47 w 105"/>
                  <a:gd name="T5" fmla="*/ 35 h 95"/>
                  <a:gd name="T6" fmla="*/ 51 w 105"/>
                  <a:gd name="T7" fmla="*/ 33 h 95"/>
                  <a:gd name="T8" fmla="*/ 53 w 105"/>
                  <a:gd name="T9" fmla="*/ 32 h 95"/>
                  <a:gd name="T10" fmla="*/ 54 w 105"/>
                  <a:gd name="T11" fmla="*/ 30 h 95"/>
                  <a:gd name="T12" fmla="*/ 54 w 105"/>
                  <a:gd name="T13" fmla="*/ 25 h 95"/>
                  <a:gd name="T14" fmla="*/ 51 w 105"/>
                  <a:gd name="T15" fmla="*/ 21 h 95"/>
                  <a:gd name="T16" fmla="*/ 49 w 105"/>
                  <a:gd name="T17" fmla="*/ 21 h 95"/>
                  <a:gd name="T18" fmla="*/ 46 w 105"/>
                  <a:gd name="T19" fmla="*/ 19 h 95"/>
                  <a:gd name="T20" fmla="*/ 40 w 105"/>
                  <a:gd name="T21" fmla="*/ 21 h 95"/>
                  <a:gd name="T22" fmla="*/ 30 w 105"/>
                  <a:gd name="T23" fmla="*/ 26 h 95"/>
                  <a:gd name="T24" fmla="*/ 35 w 105"/>
                  <a:gd name="T25" fmla="*/ 40 h 95"/>
                  <a:gd name="T26" fmla="*/ 32 w 105"/>
                  <a:gd name="T27" fmla="*/ 95 h 95"/>
                  <a:gd name="T28" fmla="*/ 0 w 105"/>
                  <a:gd name="T29" fmla="*/ 21 h 95"/>
                  <a:gd name="T30" fmla="*/ 39 w 105"/>
                  <a:gd name="T31" fmla="*/ 6 h 95"/>
                  <a:gd name="T32" fmla="*/ 46 w 105"/>
                  <a:gd name="T33" fmla="*/ 2 h 95"/>
                  <a:gd name="T34" fmla="*/ 51 w 105"/>
                  <a:gd name="T35" fmla="*/ 0 h 95"/>
                  <a:gd name="T36" fmla="*/ 56 w 105"/>
                  <a:gd name="T37" fmla="*/ 0 h 95"/>
                  <a:gd name="T38" fmla="*/ 61 w 105"/>
                  <a:gd name="T39" fmla="*/ 0 h 95"/>
                  <a:gd name="T40" fmla="*/ 67 w 105"/>
                  <a:gd name="T41" fmla="*/ 4 h 95"/>
                  <a:gd name="T42" fmla="*/ 72 w 105"/>
                  <a:gd name="T43" fmla="*/ 7 h 95"/>
                  <a:gd name="T44" fmla="*/ 75 w 105"/>
                  <a:gd name="T45" fmla="*/ 14 h 95"/>
                  <a:gd name="T46" fmla="*/ 77 w 105"/>
                  <a:gd name="T47" fmla="*/ 19 h 95"/>
                  <a:gd name="T48" fmla="*/ 77 w 105"/>
                  <a:gd name="T49" fmla="*/ 25 h 95"/>
                  <a:gd name="T50" fmla="*/ 75 w 105"/>
                  <a:gd name="T51" fmla="*/ 30 h 95"/>
                  <a:gd name="T52" fmla="*/ 74 w 105"/>
                  <a:gd name="T53" fmla="*/ 35 h 95"/>
                  <a:gd name="T54" fmla="*/ 70 w 105"/>
                  <a:gd name="T55" fmla="*/ 39 h 95"/>
                  <a:gd name="T56" fmla="*/ 67 w 105"/>
                  <a:gd name="T57" fmla="*/ 42 h 95"/>
                  <a:gd name="T58" fmla="*/ 70 w 105"/>
                  <a:gd name="T59" fmla="*/ 42 h 95"/>
                  <a:gd name="T60" fmla="*/ 74 w 105"/>
                  <a:gd name="T61" fmla="*/ 42 h 95"/>
                  <a:gd name="T62" fmla="*/ 75 w 105"/>
                  <a:gd name="T63" fmla="*/ 42 h 95"/>
                  <a:gd name="T64" fmla="*/ 79 w 105"/>
                  <a:gd name="T65" fmla="*/ 44 h 95"/>
                  <a:gd name="T66" fmla="*/ 82 w 105"/>
                  <a:gd name="T67" fmla="*/ 46 h 95"/>
                  <a:gd name="T68" fmla="*/ 84 w 105"/>
                  <a:gd name="T69" fmla="*/ 47 h 95"/>
                  <a:gd name="T70" fmla="*/ 105 w 105"/>
                  <a:gd name="T71" fmla="*/ 65 h 95"/>
                  <a:gd name="T72" fmla="*/ 79 w 105"/>
                  <a:gd name="T73" fmla="*/ 75 h 95"/>
                  <a:gd name="T74" fmla="*/ 56 w 105"/>
                  <a:gd name="T75" fmla="*/ 58 h 95"/>
                  <a:gd name="T76" fmla="*/ 53 w 105"/>
                  <a:gd name="T77" fmla="*/ 54 h 95"/>
                  <a:gd name="T78" fmla="*/ 51 w 105"/>
                  <a:gd name="T79" fmla="*/ 54 h 95"/>
                  <a:gd name="T80" fmla="*/ 47 w 105"/>
                  <a:gd name="T81" fmla="*/ 53 h 95"/>
                  <a:gd name="T82" fmla="*/ 44 w 105"/>
                  <a:gd name="T83" fmla="*/ 54 h 95"/>
                  <a:gd name="T84" fmla="*/ 42 w 105"/>
                  <a:gd name="T85" fmla="*/ 54 h 95"/>
                  <a:gd name="T86" fmla="*/ 54 w 105"/>
                  <a:gd name="T87" fmla="*/ 86 h 95"/>
                  <a:gd name="T88" fmla="*/ 32 w 105"/>
                  <a:gd name="T8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95">
                    <a:moveTo>
                      <a:pt x="35" y="40"/>
                    </a:moveTo>
                    <a:lnTo>
                      <a:pt x="46" y="37"/>
                    </a:lnTo>
                    <a:lnTo>
                      <a:pt x="47" y="35"/>
                    </a:lnTo>
                    <a:lnTo>
                      <a:pt x="51" y="33"/>
                    </a:lnTo>
                    <a:lnTo>
                      <a:pt x="53" y="32"/>
                    </a:lnTo>
                    <a:lnTo>
                      <a:pt x="54" y="30"/>
                    </a:lnTo>
                    <a:lnTo>
                      <a:pt x="54" y="25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19"/>
                    </a:lnTo>
                    <a:lnTo>
                      <a:pt x="40" y="21"/>
                    </a:lnTo>
                    <a:lnTo>
                      <a:pt x="30" y="26"/>
                    </a:lnTo>
                    <a:lnTo>
                      <a:pt x="35" y="40"/>
                    </a:lnTo>
                    <a:close/>
                    <a:moveTo>
                      <a:pt x="32" y="95"/>
                    </a:moveTo>
                    <a:lnTo>
                      <a:pt x="0" y="21"/>
                    </a:lnTo>
                    <a:lnTo>
                      <a:pt x="39" y="6"/>
                    </a:lnTo>
                    <a:lnTo>
                      <a:pt x="46" y="2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4"/>
                    </a:lnTo>
                    <a:lnTo>
                      <a:pt x="72" y="7"/>
                    </a:lnTo>
                    <a:lnTo>
                      <a:pt x="75" y="14"/>
                    </a:lnTo>
                    <a:lnTo>
                      <a:pt x="77" y="19"/>
                    </a:lnTo>
                    <a:lnTo>
                      <a:pt x="77" y="25"/>
                    </a:lnTo>
                    <a:lnTo>
                      <a:pt x="75" y="30"/>
                    </a:lnTo>
                    <a:lnTo>
                      <a:pt x="74" y="35"/>
                    </a:lnTo>
                    <a:lnTo>
                      <a:pt x="70" y="39"/>
                    </a:lnTo>
                    <a:lnTo>
                      <a:pt x="67" y="42"/>
                    </a:lnTo>
                    <a:lnTo>
                      <a:pt x="70" y="42"/>
                    </a:lnTo>
                    <a:lnTo>
                      <a:pt x="74" y="42"/>
                    </a:lnTo>
                    <a:lnTo>
                      <a:pt x="75" y="42"/>
                    </a:lnTo>
                    <a:lnTo>
                      <a:pt x="79" y="44"/>
                    </a:lnTo>
                    <a:lnTo>
                      <a:pt x="82" y="46"/>
                    </a:lnTo>
                    <a:lnTo>
                      <a:pt x="84" y="47"/>
                    </a:lnTo>
                    <a:lnTo>
                      <a:pt x="105" y="65"/>
                    </a:lnTo>
                    <a:lnTo>
                      <a:pt x="79" y="75"/>
                    </a:lnTo>
                    <a:lnTo>
                      <a:pt x="56" y="58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47" y="53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54" y="86"/>
                    </a:lnTo>
                    <a:lnTo>
                      <a:pt x="32" y="9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6">
                <a:extLst>
                  <a:ext uri="{FF2B5EF4-FFF2-40B4-BE49-F238E27FC236}">
                    <a16:creationId xmlns:a16="http://schemas.microsoft.com/office/drawing/2014/main" xmlns="" id="{C70330CB-4B9E-4EAE-AEF3-276526FB5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373063"/>
                <a:ext cx="163513" cy="149225"/>
              </a:xfrm>
              <a:custGeom>
                <a:avLst/>
                <a:gdLst>
                  <a:gd name="T0" fmla="*/ 0 w 103"/>
                  <a:gd name="T1" fmla="*/ 15 h 94"/>
                  <a:gd name="T2" fmla="*/ 32 w 103"/>
                  <a:gd name="T3" fmla="*/ 10 h 94"/>
                  <a:gd name="T4" fmla="*/ 53 w 103"/>
                  <a:gd name="T5" fmla="*/ 55 h 94"/>
                  <a:gd name="T6" fmla="*/ 56 w 103"/>
                  <a:gd name="T7" fmla="*/ 5 h 94"/>
                  <a:gd name="T8" fmla="*/ 88 w 103"/>
                  <a:gd name="T9" fmla="*/ 0 h 94"/>
                  <a:gd name="T10" fmla="*/ 103 w 103"/>
                  <a:gd name="T11" fmla="*/ 78 h 94"/>
                  <a:gd name="T12" fmla="*/ 83 w 103"/>
                  <a:gd name="T13" fmla="*/ 82 h 94"/>
                  <a:gd name="T14" fmla="*/ 72 w 103"/>
                  <a:gd name="T15" fmla="*/ 22 h 94"/>
                  <a:gd name="T16" fmla="*/ 67 w 103"/>
                  <a:gd name="T17" fmla="*/ 85 h 94"/>
                  <a:gd name="T18" fmla="*/ 49 w 103"/>
                  <a:gd name="T19" fmla="*/ 89 h 94"/>
                  <a:gd name="T20" fmla="*/ 23 w 103"/>
                  <a:gd name="T21" fmla="*/ 31 h 94"/>
                  <a:gd name="T22" fmla="*/ 34 w 103"/>
                  <a:gd name="T23" fmla="*/ 90 h 94"/>
                  <a:gd name="T24" fmla="*/ 14 w 103"/>
                  <a:gd name="T25" fmla="*/ 94 h 94"/>
                  <a:gd name="T26" fmla="*/ 0 w 103"/>
                  <a:gd name="T27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94">
                    <a:moveTo>
                      <a:pt x="0" y="15"/>
                    </a:moveTo>
                    <a:lnTo>
                      <a:pt x="32" y="10"/>
                    </a:lnTo>
                    <a:lnTo>
                      <a:pt x="53" y="55"/>
                    </a:lnTo>
                    <a:lnTo>
                      <a:pt x="56" y="5"/>
                    </a:lnTo>
                    <a:lnTo>
                      <a:pt x="88" y="0"/>
                    </a:lnTo>
                    <a:lnTo>
                      <a:pt x="103" y="78"/>
                    </a:lnTo>
                    <a:lnTo>
                      <a:pt x="83" y="82"/>
                    </a:lnTo>
                    <a:lnTo>
                      <a:pt x="72" y="22"/>
                    </a:lnTo>
                    <a:lnTo>
                      <a:pt x="67" y="85"/>
                    </a:lnTo>
                    <a:lnTo>
                      <a:pt x="49" y="89"/>
                    </a:lnTo>
                    <a:lnTo>
                      <a:pt x="23" y="31"/>
                    </a:lnTo>
                    <a:lnTo>
                      <a:pt x="34" y="90"/>
                    </a:lnTo>
                    <a:lnTo>
                      <a:pt x="14" y="9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7">
                <a:extLst>
                  <a:ext uri="{FF2B5EF4-FFF2-40B4-BE49-F238E27FC236}">
                    <a16:creationId xmlns:a16="http://schemas.microsoft.com/office/drawing/2014/main" xmlns="" id="{D3F06438-E66A-44B3-A143-67C4D1B182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2026" y="369888"/>
                <a:ext cx="134938" cy="130175"/>
              </a:xfrm>
              <a:custGeom>
                <a:avLst/>
                <a:gdLst>
                  <a:gd name="T0" fmla="*/ 52 w 85"/>
                  <a:gd name="T1" fmla="*/ 50 h 82"/>
                  <a:gd name="T2" fmla="*/ 45 w 85"/>
                  <a:gd name="T3" fmla="*/ 21 h 82"/>
                  <a:gd name="T4" fmla="*/ 35 w 85"/>
                  <a:gd name="T5" fmla="*/ 50 h 82"/>
                  <a:gd name="T6" fmla="*/ 52 w 85"/>
                  <a:gd name="T7" fmla="*/ 50 h 82"/>
                  <a:gd name="T8" fmla="*/ 57 w 85"/>
                  <a:gd name="T9" fmla="*/ 68 h 82"/>
                  <a:gd name="T10" fmla="*/ 29 w 85"/>
                  <a:gd name="T11" fmla="*/ 66 h 82"/>
                  <a:gd name="T12" fmla="*/ 24 w 85"/>
                  <a:gd name="T13" fmla="*/ 80 h 82"/>
                  <a:gd name="T14" fmla="*/ 0 w 85"/>
                  <a:gd name="T15" fmla="*/ 78 h 82"/>
                  <a:gd name="T16" fmla="*/ 33 w 85"/>
                  <a:gd name="T17" fmla="*/ 0 h 82"/>
                  <a:gd name="T18" fmla="*/ 59 w 85"/>
                  <a:gd name="T19" fmla="*/ 2 h 82"/>
                  <a:gd name="T20" fmla="*/ 85 w 85"/>
                  <a:gd name="T21" fmla="*/ 82 h 82"/>
                  <a:gd name="T22" fmla="*/ 61 w 85"/>
                  <a:gd name="T23" fmla="*/ 82 h 82"/>
                  <a:gd name="T24" fmla="*/ 57 w 85"/>
                  <a:gd name="T25" fmla="*/ 6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82">
                    <a:moveTo>
                      <a:pt x="52" y="50"/>
                    </a:moveTo>
                    <a:lnTo>
                      <a:pt x="45" y="21"/>
                    </a:lnTo>
                    <a:lnTo>
                      <a:pt x="35" y="50"/>
                    </a:lnTo>
                    <a:lnTo>
                      <a:pt x="52" y="50"/>
                    </a:lnTo>
                    <a:close/>
                    <a:moveTo>
                      <a:pt x="57" y="68"/>
                    </a:moveTo>
                    <a:lnTo>
                      <a:pt x="29" y="66"/>
                    </a:lnTo>
                    <a:lnTo>
                      <a:pt x="24" y="80"/>
                    </a:lnTo>
                    <a:lnTo>
                      <a:pt x="0" y="78"/>
                    </a:lnTo>
                    <a:lnTo>
                      <a:pt x="33" y="0"/>
                    </a:lnTo>
                    <a:lnTo>
                      <a:pt x="59" y="2"/>
                    </a:lnTo>
                    <a:lnTo>
                      <a:pt x="85" y="82"/>
                    </a:lnTo>
                    <a:lnTo>
                      <a:pt x="61" y="82"/>
                    </a:lnTo>
                    <a:lnTo>
                      <a:pt x="57" y="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18">
                <a:extLst>
                  <a:ext uri="{FF2B5EF4-FFF2-40B4-BE49-F238E27FC236}">
                    <a16:creationId xmlns:a16="http://schemas.microsoft.com/office/drawing/2014/main" xmlns="" id="{1C139A0D-A03A-477D-9D3D-69036DFB8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384175"/>
                <a:ext cx="106363" cy="146050"/>
              </a:xfrm>
              <a:custGeom>
                <a:avLst/>
                <a:gdLst>
                  <a:gd name="T0" fmla="*/ 20 w 67"/>
                  <a:gd name="T1" fmla="*/ 0 h 92"/>
                  <a:gd name="T2" fmla="*/ 42 w 67"/>
                  <a:gd name="T3" fmla="*/ 5 h 92"/>
                  <a:gd name="T4" fmla="*/ 30 w 67"/>
                  <a:gd name="T5" fmla="*/ 64 h 92"/>
                  <a:gd name="T6" fmla="*/ 67 w 67"/>
                  <a:gd name="T7" fmla="*/ 73 h 92"/>
                  <a:gd name="T8" fmla="*/ 63 w 67"/>
                  <a:gd name="T9" fmla="*/ 92 h 92"/>
                  <a:gd name="T10" fmla="*/ 0 w 67"/>
                  <a:gd name="T11" fmla="*/ 78 h 92"/>
                  <a:gd name="T12" fmla="*/ 20 w 67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2">
                    <a:moveTo>
                      <a:pt x="20" y="0"/>
                    </a:moveTo>
                    <a:lnTo>
                      <a:pt x="42" y="5"/>
                    </a:lnTo>
                    <a:lnTo>
                      <a:pt x="30" y="64"/>
                    </a:lnTo>
                    <a:lnTo>
                      <a:pt x="67" y="73"/>
                    </a:lnTo>
                    <a:lnTo>
                      <a:pt x="63" y="92"/>
                    </a:lnTo>
                    <a:lnTo>
                      <a:pt x="0" y="7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19">
                <a:extLst>
                  <a:ext uri="{FF2B5EF4-FFF2-40B4-BE49-F238E27FC236}">
                    <a16:creationId xmlns:a16="http://schemas.microsoft.com/office/drawing/2014/main" xmlns="" id="{808512FD-A221-4B9D-AE8F-C7EFEBB88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376" y="460375"/>
                <a:ext cx="149225" cy="155575"/>
              </a:xfrm>
              <a:custGeom>
                <a:avLst/>
                <a:gdLst>
                  <a:gd name="T0" fmla="*/ 73 w 94"/>
                  <a:gd name="T1" fmla="*/ 27 h 98"/>
                  <a:gd name="T2" fmla="*/ 94 w 94"/>
                  <a:gd name="T3" fmla="*/ 39 h 98"/>
                  <a:gd name="T4" fmla="*/ 72 w 94"/>
                  <a:gd name="T5" fmla="*/ 79 h 98"/>
                  <a:gd name="T6" fmla="*/ 68 w 94"/>
                  <a:gd name="T7" fmla="*/ 86 h 98"/>
                  <a:gd name="T8" fmla="*/ 63 w 94"/>
                  <a:gd name="T9" fmla="*/ 90 h 98"/>
                  <a:gd name="T10" fmla="*/ 58 w 94"/>
                  <a:gd name="T11" fmla="*/ 95 h 98"/>
                  <a:gd name="T12" fmla="*/ 51 w 94"/>
                  <a:gd name="T13" fmla="*/ 96 h 98"/>
                  <a:gd name="T14" fmla="*/ 45 w 94"/>
                  <a:gd name="T15" fmla="*/ 98 h 98"/>
                  <a:gd name="T16" fmla="*/ 38 w 94"/>
                  <a:gd name="T17" fmla="*/ 96 h 98"/>
                  <a:gd name="T18" fmla="*/ 31 w 94"/>
                  <a:gd name="T19" fmla="*/ 95 h 98"/>
                  <a:gd name="T20" fmla="*/ 23 w 94"/>
                  <a:gd name="T21" fmla="*/ 91 h 98"/>
                  <a:gd name="T22" fmla="*/ 17 w 94"/>
                  <a:gd name="T23" fmla="*/ 88 h 98"/>
                  <a:gd name="T24" fmla="*/ 12 w 94"/>
                  <a:gd name="T25" fmla="*/ 84 h 98"/>
                  <a:gd name="T26" fmla="*/ 7 w 94"/>
                  <a:gd name="T27" fmla="*/ 79 h 98"/>
                  <a:gd name="T28" fmla="*/ 4 w 94"/>
                  <a:gd name="T29" fmla="*/ 76 h 98"/>
                  <a:gd name="T30" fmla="*/ 2 w 94"/>
                  <a:gd name="T31" fmla="*/ 70 h 98"/>
                  <a:gd name="T32" fmla="*/ 0 w 94"/>
                  <a:gd name="T33" fmla="*/ 65 h 98"/>
                  <a:gd name="T34" fmla="*/ 0 w 94"/>
                  <a:gd name="T35" fmla="*/ 60 h 98"/>
                  <a:gd name="T36" fmla="*/ 0 w 94"/>
                  <a:gd name="T37" fmla="*/ 55 h 98"/>
                  <a:gd name="T38" fmla="*/ 2 w 94"/>
                  <a:gd name="T39" fmla="*/ 48 h 98"/>
                  <a:gd name="T40" fmla="*/ 5 w 94"/>
                  <a:gd name="T41" fmla="*/ 41 h 98"/>
                  <a:gd name="T42" fmla="*/ 28 w 94"/>
                  <a:gd name="T43" fmla="*/ 0 h 98"/>
                  <a:gd name="T44" fmla="*/ 51 w 94"/>
                  <a:gd name="T45" fmla="*/ 13 h 98"/>
                  <a:gd name="T46" fmla="*/ 26 w 94"/>
                  <a:gd name="T47" fmla="*/ 55 h 98"/>
                  <a:gd name="T48" fmla="*/ 23 w 94"/>
                  <a:gd name="T49" fmla="*/ 60 h 98"/>
                  <a:gd name="T50" fmla="*/ 24 w 94"/>
                  <a:gd name="T51" fmla="*/ 65 h 98"/>
                  <a:gd name="T52" fmla="*/ 26 w 94"/>
                  <a:gd name="T53" fmla="*/ 70 h 98"/>
                  <a:gd name="T54" fmla="*/ 31 w 94"/>
                  <a:gd name="T55" fmla="*/ 74 h 98"/>
                  <a:gd name="T56" fmla="*/ 37 w 94"/>
                  <a:gd name="T57" fmla="*/ 76 h 98"/>
                  <a:gd name="T58" fmla="*/ 42 w 94"/>
                  <a:gd name="T59" fmla="*/ 76 h 98"/>
                  <a:gd name="T60" fmla="*/ 45 w 94"/>
                  <a:gd name="T61" fmla="*/ 74 h 98"/>
                  <a:gd name="T62" fmla="*/ 49 w 94"/>
                  <a:gd name="T63" fmla="*/ 69 h 98"/>
                  <a:gd name="T64" fmla="*/ 73 w 94"/>
                  <a:gd name="T65" fmla="*/ 2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98">
                    <a:moveTo>
                      <a:pt x="73" y="27"/>
                    </a:moveTo>
                    <a:lnTo>
                      <a:pt x="94" y="39"/>
                    </a:lnTo>
                    <a:lnTo>
                      <a:pt x="72" y="79"/>
                    </a:lnTo>
                    <a:lnTo>
                      <a:pt x="68" y="86"/>
                    </a:lnTo>
                    <a:lnTo>
                      <a:pt x="63" y="90"/>
                    </a:lnTo>
                    <a:lnTo>
                      <a:pt x="58" y="95"/>
                    </a:lnTo>
                    <a:lnTo>
                      <a:pt x="51" y="96"/>
                    </a:lnTo>
                    <a:lnTo>
                      <a:pt x="45" y="98"/>
                    </a:lnTo>
                    <a:lnTo>
                      <a:pt x="38" y="96"/>
                    </a:lnTo>
                    <a:lnTo>
                      <a:pt x="31" y="95"/>
                    </a:lnTo>
                    <a:lnTo>
                      <a:pt x="23" y="91"/>
                    </a:lnTo>
                    <a:lnTo>
                      <a:pt x="17" y="88"/>
                    </a:lnTo>
                    <a:lnTo>
                      <a:pt x="12" y="84"/>
                    </a:lnTo>
                    <a:lnTo>
                      <a:pt x="7" y="79"/>
                    </a:lnTo>
                    <a:lnTo>
                      <a:pt x="4" y="76"/>
                    </a:lnTo>
                    <a:lnTo>
                      <a:pt x="2" y="70"/>
                    </a:lnTo>
                    <a:lnTo>
                      <a:pt x="0" y="65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8"/>
                    </a:lnTo>
                    <a:lnTo>
                      <a:pt x="5" y="41"/>
                    </a:lnTo>
                    <a:lnTo>
                      <a:pt x="28" y="0"/>
                    </a:lnTo>
                    <a:lnTo>
                      <a:pt x="51" y="13"/>
                    </a:lnTo>
                    <a:lnTo>
                      <a:pt x="26" y="55"/>
                    </a:lnTo>
                    <a:lnTo>
                      <a:pt x="23" y="60"/>
                    </a:lnTo>
                    <a:lnTo>
                      <a:pt x="24" y="65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7" y="76"/>
                    </a:lnTo>
                    <a:lnTo>
                      <a:pt x="42" y="76"/>
                    </a:lnTo>
                    <a:lnTo>
                      <a:pt x="45" y="74"/>
                    </a:lnTo>
                    <a:lnTo>
                      <a:pt x="49" y="69"/>
                    </a:lnTo>
                    <a:lnTo>
                      <a:pt x="73" y="2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0">
                <a:extLst>
                  <a:ext uri="{FF2B5EF4-FFF2-40B4-BE49-F238E27FC236}">
                    <a16:creationId xmlns:a16="http://schemas.microsoft.com/office/drawing/2014/main" xmlns="" id="{FBF9DB31-4856-4F07-B098-0A42DADA4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13" y="563563"/>
                <a:ext cx="177800" cy="174625"/>
              </a:xfrm>
              <a:custGeom>
                <a:avLst/>
                <a:gdLst>
                  <a:gd name="T0" fmla="*/ 54 w 112"/>
                  <a:gd name="T1" fmla="*/ 0 h 110"/>
                  <a:gd name="T2" fmla="*/ 71 w 112"/>
                  <a:gd name="T3" fmla="*/ 16 h 110"/>
                  <a:gd name="T4" fmla="*/ 64 w 112"/>
                  <a:gd name="T5" fmla="*/ 68 h 110"/>
                  <a:gd name="T6" fmla="*/ 94 w 112"/>
                  <a:gd name="T7" fmla="*/ 37 h 110"/>
                  <a:gd name="T8" fmla="*/ 112 w 112"/>
                  <a:gd name="T9" fmla="*/ 52 h 110"/>
                  <a:gd name="T10" fmla="*/ 57 w 112"/>
                  <a:gd name="T11" fmla="*/ 110 h 110"/>
                  <a:gd name="T12" fmla="*/ 40 w 112"/>
                  <a:gd name="T13" fmla="*/ 94 h 110"/>
                  <a:gd name="T14" fmla="*/ 47 w 112"/>
                  <a:gd name="T15" fmla="*/ 42 h 110"/>
                  <a:gd name="T16" fmla="*/ 17 w 112"/>
                  <a:gd name="T17" fmla="*/ 75 h 110"/>
                  <a:gd name="T18" fmla="*/ 0 w 112"/>
                  <a:gd name="T19" fmla="*/ 59 h 110"/>
                  <a:gd name="T20" fmla="*/ 54 w 112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54" y="0"/>
                    </a:moveTo>
                    <a:lnTo>
                      <a:pt x="71" y="16"/>
                    </a:lnTo>
                    <a:lnTo>
                      <a:pt x="64" y="68"/>
                    </a:lnTo>
                    <a:lnTo>
                      <a:pt x="94" y="37"/>
                    </a:lnTo>
                    <a:lnTo>
                      <a:pt x="112" y="52"/>
                    </a:lnTo>
                    <a:lnTo>
                      <a:pt x="57" y="110"/>
                    </a:lnTo>
                    <a:lnTo>
                      <a:pt x="40" y="94"/>
                    </a:lnTo>
                    <a:lnTo>
                      <a:pt x="47" y="42"/>
                    </a:lnTo>
                    <a:lnTo>
                      <a:pt x="17" y="75"/>
                    </a:lnTo>
                    <a:lnTo>
                      <a:pt x="0" y="5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1">
                <a:extLst>
                  <a:ext uri="{FF2B5EF4-FFF2-40B4-BE49-F238E27FC236}">
                    <a16:creationId xmlns:a16="http://schemas.microsoft.com/office/drawing/2014/main" xmlns="" id="{4650DBC3-AC45-4DB4-95E9-73713E89E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676" y="696913"/>
                <a:ext cx="123825" cy="107950"/>
              </a:xfrm>
              <a:custGeom>
                <a:avLst/>
                <a:gdLst>
                  <a:gd name="T0" fmla="*/ 63 w 78"/>
                  <a:gd name="T1" fmla="*/ 0 h 68"/>
                  <a:gd name="T2" fmla="*/ 78 w 78"/>
                  <a:gd name="T3" fmla="*/ 19 h 68"/>
                  <a:gd name="T4" fmla="*/ 16 w 78"/>
                  <a:gd name="T5" fmla="*/ 68 h 68"/>
                  <a:gd name="T6" fmla="*/ 0 w 78"/>
                  <a:gd name="T7" fmla="*/ 49 h 68"/>
                  <a:gd name="T8" fmla="*/ 63 w 78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8">
                    <a:moveTo>
                      <a:pt x="63" y="0"/>
                    </a:moveTo>
                    <a:lnTo>
                      <a:pt x="78" y="19"/>
                    </a:lnTo>
                    <a:lnTo>
                      <a:pt x="16" y="68"/>
                    </a:lnTo>
                    <a:lnTo>
                      <a:pt x="0" y="4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2">
                <a:extLst>
                  <a:ext uri="{FF2B5EF4-FFF2-40B4-BE49-F238E27FC236}">
                    <a16:creationId xmlns:a16="http://schemas.microsoft.com/office/drawing/2014/main" xmlns="" id="{BCE33A41-3A4D-4CAA-8B6F-1C1AD6308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526" y="768350"/>
                <a:ext cx="153988" cy="141288"/>
              </a:xfrm>
              <a:custGeom>
                <a:avLst/>
                <a:gdLst>
                  <a:gd name="T0" fmla="*/ 55 w 97"/>
                  <a:gd name="T1" fmla="*/ 0 h 89"/>
                  <a:gd name="T2" fmla="*/ 68 w 97"/>
                  <a:gd name="T3" fmla="*/ 23 h 89"/>
                  <a:gd name="T4" fmla="*/ 26 w 97"/>
                  <a:gd name="T5" fmla="*/ 67 h 89"/>
                  <a:gd name="T6" fmla="*/ 85 w 97"/>
                  <a:gd name="T7" fmla="*/ 54 h 89"/>
                  <a:gd name="T8" fmla="*/ 97 w 97"/>
                  <a:gd name="T9" fmla="*/ 77 h 89"/>
                  <a:gd name="T10" fmla="*/ 13 w 97"/>
                  <a:gd name="T11" fmla="*/ 89 h 89"/>
                  <a:gd name="T12" fmla="*/ 0 w 97"/>
                  <a:gd name="T13" fmla="*/ 67 h 89"/>
                  <a:gd name="T14" fmla="*/ 55 w 97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89">
                    <a:moveTo>
                      <a:pt x="55" y="0"/>
                    </a:moveTo>
                    <a:lnTo>
                      <a:pt x="68" y="23"/>
                    </a:lnTo>
                    <a:lnTo>
                      <a:pt x="26" y="67"/>
                    </a:lnTo>
                    <a:lnTo>
                      <a:pt x="85" y="54"/>
                    </a:lnTo>
                    <a:lnTo>
                      <a:pt x="97" y="77"/>
                    </a:lnTo>
                    <a:lnTo>
                      <a:pt x="13" y="89"/>
                    </a:lnTo>
                    <a:lnTo>
                      <a:pt x="0" y="67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3">
                <a:extLst>
                  <a:ext uri="{FF2B5EF4-FFF2-40B4-BE49-F238E27FC236}">
                    <a16:creationId xmlns:a16="http://schemas.microsoft.com/office/drawing/2014/main" xmlns="" id="{C6DBDFD3-241D-4465-A591-90E84AFA0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501" y="941388"/>
                <a:ext cx="152400" cy="141288"/>
              </a:xfrm>
              <a:custGeom>
                <a:avLst/>
                <a:gdLst>
                  <a:gd name="T0" fmla="*/ 75 w 96"/>
                  <a:gd name="T1" fmla="*/ 0 h 89"/>
                  <a:gd name="T2" fmla="*/ 96 w 96"/>
                  <a:gd name="T3" fmla="*/ 62 h 89"/>
                  <a:gd name="T4" fmla="*/ 81 w 96"/>
                  <a:gd name="T5" fmla="*/ 68 h 89"/>
                  <a:gd name="T6" fmla="*/ 69 w 96"/>
                  <a:gd name="T7" fmla="*/ 29 h 89"/>
                  <a:gd name="T8" fmla="*/ 56 w 96"/>
                  <a:gd name="T9" fmla="*/ 33 h 89"/>
                  <a:gd name="T10" fmla="*/ 69 w 96"/>
                  <a:gd name="T11" fmla="*/ 69 h 89"/>
                  <a:gd name="T12" fmla="*/ 53 w 96"/>
                  <a:gd name="T13" fmla="*/ 75 h 89"/>
                  <a:gd name="T14" fmla="*/ 41 w 96"/>
                  <a:gd name="T15" fmla="*/ 38 h 89"/>
                  <a:gd name="T16" fmla="*/ 25 w 96"/>
                  <a:gd name="T17" fmla="*/ 43 h 89"/>
                  <a:gd name="T18" fmla="*/ 39 w 96"/>
                  <a:gd name="T19" fmla="*/ 83 h 89"/>
                  <a:gd name="T20" fmla="*/ 21 w 96"/>
                  <a:gd name="T21" fmla="*/ 89 h 89"/>
                  <a:gd name="T22" fmla="*/ 0 w 96"/>
                  <a:gd name="T23" fmla="*/ 24 h 89"/>
                  <a:gd name="T24" fmla="*/ 75 w 96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9">
                    <a:moveTo>
                      <a:pt x="75" y="0"/>
                    </a:moveTo>
                    <a:lnTo>
                      <a:pt x="96" y="62"/>
                    </a:lnTo>
                    <a:lnTo>
                      <a:pt x="81" y="68"/>
                    </a:lnTo>
                    <a:lnTo>
                      <a:pt x="69" y="29"/>
                    </a:lnTo>
                    <a:lnTo>
                      <a:pt x="56" y="33"/>
                    </a:lnTo>
                    <a:lnTo>
                      <a:pt x="69" y="69"/>
                    </a:lnTo>
                    <a:lnTo>
                      <a:pt x="53" y="75"/>
                    </a:lnTo>
                    <a:lnTo>
                      <a:pt x="41" y="38"/>
                    </a:lnTo>
                    <a:lnTo>
                      <a:pt x="25" y="43"/>
                    </a:lnTo>
                    <a:lnTo>
                      <a:pt x="39" y="83"/>
                    </a:lnTo>
                    <a:lnTo>
                      <a:pt x="21" y="89"/>
                    </a:lnTo>
                    <a:lnTo>
                      <a:pt x="0" y="2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4">
                <a:extLst>
                  <a:ext uri="{FF2B5EF4-FFF2-40B4-BE49-F238E27FC236}">
                    <a16:creationId xmlns:a16="http://schemas.microsoft.com/office/drawing/2014/main" xmlns="" id="{EF889C8E-6165-4B7F-A453-47009054A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7363" y="1106488"/>
                <a:ext cx="134938" cy="139700"/>
              </a:xfrm>
              <a:custGeom>
                <a:avLst/>
                <a:gdLst>
                  <a:gd name="T0" fmla="*/ 50 w 85"/>
                  <a:gd name="T1" fmla="*/ 28 h 88"/>
                  <a:gd name="T2" fmla="*/ 50 w 85"/>
                  <a:gd name="T3" fmla="*/ 39 h 88"/>
                  <a:gd name="T4" fmla="*/ 52 w 85"/>
                  <a:gd name="T5" fmla="*/ 40 h 88"/>
                  <a:gd name="T6" fmla="*/ 54 w 85"/>
                  <a:gd name="T7" fmla="*/ 44 h 88"/>
                  <a:gd name="T8" fmla="*/ 54 w 85"/>
                  <a:gd name="T9" fmla="*/ 47 h 88"/>
                  <a:gd name="T10" fmla="*/ 55 w 85"/>
                  <a:gd name="T11" fmla="*/ 49 h 88"/>
                  <a:gd name="T12" fmla="*/ 59 w 85"/>
                  <a:gd name="T13" fmla="*/ 49 h 88"/>
                  <a:gd name="T14" fmla="*/ 61 w 85"/>
                  <a:gd name="T15" fmla="*/ 49 h 88"/>
                  <a:gd name="T16" fmla="*/ 64 w 85"/>
                  <a:gd name="T17" fmla="*/ 49 h 88"/>
                  <a:gd name="T18" fmla="*/ 66 w 85"/>
                  <a:gd name="T19" fmla="*/ 46 h 88"/>
                  <a:gd name="T20" fmla="*/ 68 w 85"/>
                  <a:gd name="T21" fmla="*/ 42 h 88"/>
                  <a:gd name="T22" fmla="*/ 68 w 85"/>
                  <a:gd name="T23" fmla="*/ 37 h 88"/>
                  <a:gd name="T24" fmla="*/ 66 w 85"/>
                  <a:gd name="T25" fmla="*/ 26 h 88"/>
                  <a:gd name="T26" fmla="*/ 50 w 85"/>
                  <a:gd name="T27" fmla="*/ 28 h 88"/>
                  <a:gd name="T28" fmla="*/ 0 w 85"/>
                  <a:gd name="T29" fmla="*/ 9 h 88"/>
                  <a:gd name="T30" fmla="*/ 78 w 85"/>
                  <a:gd name="T31" fmla="*/ 0 h 88"/>
                  <a:gd name="T32" fmla="*/ 83 w 85"/>
                  <a:gd name="T33" fmla="*/ 40 h 88"/>
                  <a:gd name="T34" fmla="*/ 85 w 85"/>
                  <a:gd name="T35" fmla="*/ 47 h 88"/>
                  <a:gd name="T36" fmla="*/ 85 w 85"/>
                  <a:gd name="T37" fmla="*/ 53 h 88"/>
                  <a:gd name="T38" fmla="*/ 83 w 85"/>
                  <a:gd name="T39" fmla="*/ 58 h 88"/>
                  <a:gd name="T40" fmla="*/ 82 w 85"/>
                  <a:gd name="T41" fmla="*/ 63 h 88"/>
                  <a:gd name="T42" fmla="*/ 78 w 85"/>
                  <a:gd name="T43" fmla="*/ 68 h 88"/>
                  <a:gd name="T44" fmla="*/ 73 w 85"/>
                  <a:gd name="T45" fmla="*/ 72 h 88"/>
                  <a:gd name="T46" fmla="*/ 66 w 85"/>
                  <a:gd name="T47" fmla="*/ 74 h 88"/>
                  <a:gd name="T48" fmla="*/ 59 w 85"/>
                  <a:gd name="T49" fmla="*/ 74 h 88"/>
                  <a:gd name="T50" fmla="*/ 54 w 85"/>
                  <a:gd name="T51" fmla="*/ 72 h 88"/>
                  <a:gd name="T52" fmla="*/ 48 w 85"/>
                  <a:gd name="T53" fmla="*/ 70 h 88"/>
                  <a:gd name="T54" fmla="*/ 45 w 85"/>
                  <a:gd name="T55" fmla="*/ 65 h 88"/>
                  <a:gd name="T56" fmla="*/ 43 w 85"/>
                  <a:gd name="T57" fmla="*/ 61 h 88"/>
                  <a:gd name="T58" fmla="*/ 42 w 85"/>
                  <a:gd name="T59" fmla="*/ 58 h 88"/>
                  <a:gd name="T60" fmla="*/ 40 w 85"/>
                  <a:gd name="T61" fmla="*/ 61 h 88"/>
                  <a:gd name="T62" fmla="*/ 38 w 85"/>
                  <a:gd name="T63" fmla="*/ 65 h 88"/>
                  <a:gd name="T64" fmla="*/ 38 w 85"/>
                  <a:gd name="T65" fmla="*/ 67 h 88"/>
                  <a:gd name="T66" fmla="*/ 35 w 85"/>
                  <a:gd name="T67" fmla="*/ 68 h 88"/>
                  <a:gd name="T68" fmla="*/ 33 w 85"/>
                  <a:gd name="T69" fmla="*/ 72 h 88"/>
                  <a:gd name="T70" fmla="*/ 31 w 85"/>
                  <a:gd name="T71" fmla="*/ 72 h 88"/>
                  <a:gd name="T72" fmla="*/ 8 w 85"/>
                  <a:gd name="T73" fmla="*/ 88 h 88"/>
                  <a:gd name="T74" fmla="*/ 7 w 85"/>
                  <a:gd name="T75" fmla="*/ 60 h 88"/>
                  <a:gd name="T76" fmla="*/ 29 w 85"/>
                  <a:gd name="T77" fmla="*/ 44 h 88"/>
                  <a:gd name="T78" fmla="*/ 33 w 85"/>
                  <a:gd name="T79" fmla="*/ 40 h 88"/>
                  <a:gd name="T80" fmla="*/ 35 w 85"/>
                  <a:gd name="T81" fmla="*/ 39 h 88"/>
                  <a:gd name="T82" fmla="*/ 35 w 85"/>
                  <a:gd name="T83" fmla="*/ 35 h 88"/>
                  <a:gd name="T84" fmla="*/ 35 w 85"/>
                  <a:gd name="T85" fmla="*/ 32 h 88"/>
                  <a:gd name="T86" fmla="*/ 35 w 85"/>
                  <a:gd name="T87" fmla="*/ 30 h 88"/>
                  <a:gd name="T88" fmla="*/ 3 w 85"/>
                  <a:gd name="T89" fmla="*/ 33 h 88"/>
                  <a:gd name="T90" fmla="*/ 0 w 85"/>
                  <a:gd name="T91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88">
                    <a:moveTo>
                      <a:pt x="50" y="28"/>
                    </a:moveTo>
                    <a:lnTo>
                      <a:pt x="50" y="39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4" y="47"/>
                    </a:lnTo>
                    <a:lnTo>
                      <a:pt x="55" y="49"/>
                    </a:lnTo>
                    <a:lnTo>
                      <a:pt x="59" y="49"/>
                    </a:lnTo>
                    <a:lnTo>
                      <a:pt x="61" y="49"/>
                    </a:lnTo>
                    <a:lnTo>
                      <a:pt x="64" y="49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68" y="37"/>
                    </a:lnTo>
                    <a:lnTo>
                      <a:pt x="66" y="26"/>
                    </a:lnTo>
                    <a:lnTo>
                      <a:pt x="50" y="28"/>
                    </a:lnTo>
                    <a:close/>
                    <a:moveTo>
                      <a:pt x="0" y="9"/>
                    </a:moveTo>
                    <a:lnTo>
                      <a:pt x="78" y="0"/>
                    </a:lnTo>
                    <a:lnTo>
                      <a:pt x="83" y="40"/>
                    </a:lnTo>
                    <a:lnTo>
                      <a:pt x="85" y="47"/>
                    </a:lnTo>
                    <a:lnTo>
                      <a:pt x="85" y="53"/>
                    </a:lnTo>
                    <a:lnTo>
                      <a:pt x="83" y="58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3" y="72"/>
                    </a:lnTo>
                    <a:lnTo>
                      <a:pt x="66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48" y="70"/>
                    </a:lnTo>
                    <a:lnTo>
                      <a:pt x="45" y="65"/>
                    </a:lnTo>
                    <a:lnTo>
                      <a:pt x="43" y="61"/>
                    </a:lnTo>
                    <a:lnTo>
                      <a:pt x="42" y="58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67"/>
                    </a:lnTo>
                    <a:lnTo>
                      <a:pt x="35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8" y="88"/>
                    </a:lnTo>
                    <a:lnTo>
                      <a:pt x="7" y="60"/>
                    </a:lnTo>
                    <a:lnTo>
                      <a:pt x="29" y="44"/>
                    </a:lnTo>
                    <a:lnTo>
                      <a:pt x="33" y="40"/>
                    </a:lnTo>
                    <a:lnTo>
                      <a:pt x="35" y="39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" y="3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5">
                <a:extLst>
                  <a:ext uri="{FF2B5EF4-FFF2-40B4-BE49-F238E27FC236}">
                    <a16:creationId xmlns:a16="http://schemas.microsoft.com/office/drawing/2014/main" xmlns="" id="{DE12E416-7AF1-4104-B6F7-3997CB0BC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5301" y="1273175"/>
                <a:ext cx="130175" cy="114300"/>
              </a:xfrm>
              <a:custGeom>
                <a:avLst/>
                <a:gdLst>
                  <a:gd name="T0" fmla="*/ 30 w 82"/>
                  <a:gd name="T1" fmla="*/ 23 h 72"/>
                  <a:gd name="T2" fmla="*/ 21 w 82"/>
                  <a:gd name="T3" fmla="*/ 24 h 72"/>
                  <a:gd name="T4" fmla="*/ 16 w 82"/>
                  <a:gd name="T5" fmla="*/ 31 h 72"/>
                  <a:gd name="T6" fmla="*/ 16 w 82"/>
                  <a:gd name="T7" fmla="*/ 40 h 72"/>
                  <a:gd name="T8" fmla="*/ 19 w 82"/>
                  <a:gd name="T9" fmla="*/ 47 h 72"/>
                  <a:gd name="T10" fmla="*/ 26 w 82"/>
                  <a:gd name="T11" fmla="*/ 47 h 72"/>
                  <a:gd name="T12" fmla="*/ 30 w 82"/>
                  <a:gd name="T13" fmla="*/ 42 h 72"/>
                  <a:gd name="T14" fmla="*/ 33 w 82"/>
                  <a:gd name="T15" fmla="*/ 33 h 72"/>
                  <a:gd name="T16" fmla="*/ 42 w 82"/>
                  <a:gd name="T17" fmla="*/ 16 h 72"/>
                  <a:gd name="T18" fmla="*/ 50 w 82"/>
                  <a:gd name="T19" fmla="*/ 7 h 72"/>
                  <a:gd name="T20" fmla="*/ 61 w 82"/>
                  <a:gd name="T21" fmla="*/ 5 h 72"/>
                  <a:gd name="T22" fmla="*/ 73 w 82"/>
                  <a:gd name="T23" fmla="*/ 9 h 72"/>
                  <a:gd name="T24" fmla="*/ 80 w 82"/>
                  <a:gd name="T25" fmla="*/ 21 h 72"/>
                  <a:gd name="T26" fmla="*/ 82 w 82"/>
                  <a:gd name="T27" fmla="*/ 33 h 72"/>
                  <a:gd name="T28" fmla="*/ 80 w 82"/>
                  <a:gd name="T29" fmla="*/ 49 h 72"/>
                  <a:gd name="T30" fmla="*/ 75 w 82"/>
                  <a:gd name="T31" fmla="*/ 63 h 72"/>
                  <a:gd name="T32" fmla="*/ 63 w 82"/>
                  <a:gd name="T33" fmla="*/ 70 h 72"/>
                  <a:gd name="T34" fmla="*/ 56 w 82"/>
                  <a:gd name="T35" fmla="*/ 47 h 72"/>
                  <a:gd name="T36" fmla="*/ 64 w 82"/>
                  <a:gd name="T37" fmla="*/ 45 h 72"/>
                  <a:gd name="T38" fmla="*/ 68 w 82"/>
                  <a:gd name="T39" fmla="*/ 37 h 72"/>
                  <a:gd name="T40" fmla="*/ 66 w 82"/>
                  <a:gd name="T41" fmla="*/ 30 h 72"/>
                  <a:gd name="T42" fmla="*/ 61 w 82"/>
                  <a:gd name="T43" fmla="*/ 28 h 72"/>
                  <a:gd name="T44" fmla="*/ 57 w 82"/>
                  <a:gd name="T45" fmla="*/ 30 h 72"/>
                  <a:gd name="T46" fmla="*/ 54 w 82"/>
                  <a:gd name="T47" fmla="*/ 37 h 72"/>
                  <a:gd name="T48" fmla="*/ 49 w 82"/>
                  <a:gd name="T49" fmla="*/ 54 h 72"/>
                  <a:gd name="T50" fmla="*/ 42 w 82"/>
                  <a:gd name="T51" fmla="*/ 65 h 72"/>
                  <a:gd name="T52" fmla="*/ 31 w 82"/>
                  <a:gd name="T53" fmla="*/ 72 h 72"/>
                  <a:gd name="T54" fmla="*/ 17 w 82"/>
                  <a:gd name="T55" fmla="*/ 70 h 72"/>
                  <a:gd name="T56" fmla="*/ 5 w 82"/>
                  <a:gd name="T57" fmla="*/ 61 h 72"/>
                  <a:gd name="T58" fmla="*/ 0 w 82"/>
                  <a:gd name="T59" fmla="*/ 47 h 72"/>
                  <a:gd name="T60" fmla="*/ 0 w 82"/>
                  <a:gd name="T61" fmla="*/ 35 h 72"/>
                  <a:gd name="T62" fmla="*/ 3 w 82"/>
                  <a:gd name="T63" fmla="*/ 17 h 72"/>
                  <a:gd name="T64" fmla="*/ 10 w 82"/>
                  <a:gd name="T65" fmla="*/ 7 h 72"/>
                  <a:gd name="T66" fmla="*/ 23 w 82"/>
                  <a:gd name="T6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2">
                    <a:moveTo>
                      <a:pt x="30" y="0"/>
                    </a:moveTo>
                    <a:lnTo>
                      <a:pt x="30" y="23"/>
                    </a:lnTo>
                    <a:lnTo>
                      <a:pt x="24" y="23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6" y="35"/>
                    </a:lnTo>
                    <a:lnTo>
                      <a:pt x="16" y="40"/>
                    </a:lnTo>
                    <a:lnTo>
                      <a:pt x="17" y="44"/>
                    </a:lnTo>
                    <a:lnTo>
                      <a:pt x="19" y="47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2"/>
                    </a:lnTo>
                    <a:lnTo>
                      <a:pt x="31" y="38"/>
                    </a:lnTo>
                    <a:lnTo>
                      <a:pt x="33" y="33"/>
                    </a:lnTo>
                    <a:lnTo>
                      <a:pt x="37" y="23"/>
                    </a:lnTo>
                    <a:lnTo>
                      <a:pt x="42" y="16"/>
                    </a:lnTo>
                    <a:lnTo>
                      <a:pt x="45" y="11"/>
                    </a:lnTo>
                    <a:lnTo>
                      <a:pt x="50" y="7"/>
                    </a:lnTo>
                    <a:lnTo>
                      <a:pt x="56" y="5"/>
                    </a:lnTo>
                    <a:lnTo>
                      <a:pt x="61" y="5"/>
                    </a:lnTo>
                    <a:lnTo>
                      <a:pt x="68" y="5"/>
                    </a:lnTo>
                    <a:lnTo>
                      <a:pt x="73" y="9"/>
                    </a:lnTo>
                    <a:lnTo>
                      <a:pt x="77" y="14"/>
                    </a:lnTo>
                    <a:lnTo>
                      <a:pt x="80" y="21"/>
                    </a:lnTo>
                    <a:lnTo>
                      <a:pt x="82" y="26"/>
                    </a:lnTo>
                    <a:lnTo>
                      <a:pt x="82" y="33"/>
                    </a:lnTo>
                    <a:lnTo>
                      <a:pt x="82" y="40"/>
                    </a:lnTo>
                    <a:lnTo>
                      <a:pt x="80" y="49"/>
                    </a:lnTo>
                    <a:lnTo>
                      <a:pt x="78" y="58"/>
                    </a:lnTo>
                    <a:lnTo>
                      <a:pt x="75" y="63"/>
                    </a:lnTo>
                    <a:lnTo>
                      <a:pt x="70" y="68"/>
                    </a:lnTo>
                    <a:lnTo>
                      <a:pt x="63" y="70"/>
                    </a:lnTo>
                    <a:lnTo>
                      <a:pt x="56" y="72"/>
                    </a:lnTo>
                    <a:lnTo>
                      <a:pt x="56" y="47"/>
                    </a:lnTo>
                    <a:lnTo>
                      <a:pt x="61" y="47"/>
                    </a:lnTo>
                    <a:lnTo>
                      <a:pt x="64" y="45"/>
                    </a:lnTo>
                    <a:lnTo>
                      <a:pt x="66" y="42"/>
                    </a:lnTo>
                    <a:lnTo>
                      <a:pt x="68" y="37"/>
                    </a:lnTo>
                    <a:lnTo>
                      <a:pt x="68" y="33"/>
                    </a:lnTo>
                    <a:lnTo>
                      <a:pt x="66" y="30"/>
                    </a:lnTo>
                    <a:lnTo>
                      <a:pt x="64" y="28"/>
                    </a:lnTo>
                    <a:lnTo>
                      <a:pt x="61" y="28"/>
                    </a:lnTo>
                    <a:lnTo>
                      <a:pt x="59" y="28"/>
                    </a:lnTo>
                    <a:lnTo>
                      <a:pt x="57" y="30"/>
                    </a:lnTo>
                    <a:lnTo>
                      <a:pt x="56" y="31"/>
                    </a:lnTo>
                    <a:lnTo>
                      <a:pt x="54" y="37"/>
                    </a:lnTo>
                    <a:lnTo>
                      <a:pt x="52" y="47"/>
                    </a:lnTo>
                    <a:lnTo>
                      <a:pt x="49" y="54"/>
                    </a:lnTo>
                    <a:lnTo>
                      <a:pt x="45" y="59"/>
                    </a:lnTo>
                    <a:lnTo>
                      <a:pt x="42" y="65"/>
                    </a:lnTo>
                    <a:lnTo>
                      <a:pt x="37" y="70"/>
                    </a:lnTo>
                    <a:lnTo>
                      <a:pt x="31" y="72"/>
                    </a:lnTo>
                    <a:lnTo>
                      <a:pt x="24" y="72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5" y="61"/>
                    </a:lnTo>
                    <a:lnTo>
                      <a:pt x="2" y="54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24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10" y="7"/>
                    </a:lnTo>
                    <a:lnTo>
                      <a:pt x="16" y="2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6">
                <a:extLst>
                  <a:ext uri="{FF2B5EF4-FFF2-40B4-BE49-F238E27FC236}">
                    <a16:creationId xmlns:a16="http://schemas.microsoft.com/office/drawing/2014/main" xmlns="" id="{0809B7EC-7177-40A1-AC5C-B22DC7A6B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51" y="1422400"/>
                <a:ext cx="131763" cy="66675"/>
              </a:xfrm>
              <a:custGeom>
                <a:avLst/>
                <a:gdLst>
                  <a:gd name="T0" fmla="*/ 83 w 83"/>
                  <a:gd name="T1" fmla="*/ 18 h 42"/>
                  <a:gd name="T2" fmla="*/ 76 w 83"/>
                  <a:gd name="T3" fmla="*/ 42 h 42"/>
                  <a:gd name="T4" fmla="*/ 0 w 83"/>
                  <a:gd name="T5" fmla="*/ 23 h 42"/>
                  <a:gd name="T6" fmla="*/ 5 w 83"/>
                  <a:gd name="T7" fmla="*/ 0 h 42"/>
                  <a:gd name="T8" fmla="*/ 83 w 83"/>
                  <a:gd name="T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83" y="18"/>
                    </a:moveTo>
                    <a:lnTo>
                      <a:pt x="76" y="42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83" y="1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7">
                <a:extLst>
                  <a:ext uri="{FF2B5EF4-FFF2-40B4-BE49-F238E27FC236}">
                    <a16:creationId xmlns:a16="http://schemas.microsoft.com/office/drawing/2014/main" xmlns="" id="{95B9332D-5070-4AD9-9E56-D24EE4D05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6563" y="1530350"/>
                <a:ext cx="147638" cy="122238"/>
              </a:xfrm>
              <a:custGeom>
                <a:avLst/>
                <a:gdLst>
                  <a:gd name="T0" fmla="*/ 93 w 93"/>
                  <a:gd name="T1" fmla="*/ 7 h 77"/>
                  <a:gd name="T2" fmla="*/ 65 w 93"/>
                  <a:gd name="T3" fmla="*/ 77 h 77"/>
                  <a:gd name="T4" fmla="*/ 47 w 93"/>
                  <a:gd name="T5" fmla="*/ 70 h 77"/>
                  <a:gd name="T6" fmla="*/ 56 w 93"/>
                  <a:gd name="T7" fmla="*/ 48 h 77"/>
                  <a:gd name="T8" fmla="*/ 0 w 93"/>
                  <a:gd name="T9" fmla="*/ 25 h 77"/>
                  <a:gd name="T10" fmla="*/ 9 w 93"/>
                  <a:gd name="T11" fmla="*/ 2 h 77"/>
                  <a:gd name="T12" fmla="*/ 67 w 93"/>
                  <a:gd name="T13" fmla="*/ 25 h 77"/>
                  <a:gd name="T14" fmla="*/ 75 w 93"/>
                  <a:gd name="T15" fmla="*/ 0 h 77"/>
                  <a:gd name="T16" fmla="*/ 93 w 93"/>
                  <a:gd name="T17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77">
                    <a:moveTo>
                      <a:pt x="93" y="7"/>
                    </a:moveTo>
                    <a:lnTo>
                      <a:pt x="65" y="77"/>
                    </a:lnTo>
                    <a:lnTo>
                      <a:pt x="47" y="70"/>
                    </a:lnTo>
                    <a:lnTo>
                      <a:pt x="56" y="48"/>
                    </a:lnTo>
                    <a:lnTo>
                      <a:pt x="0" y="25"/>
                    </a:lnTo>
                    <a:lnTo>
                      <a:pt x="9" y="2"/>
                    </a:lnTo>
                    <a:lnTo>
                      <a:pt x="67" y="25"/>
                    </a:lnTo>
                    <a:lnTo>
                      <a:pt x="75" y="0"/>
                    </a:lnTo>
                    <a:lnTo>
                      <a:pt x="9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28">
                <a:extLst>
                  <a:ext uri="{FF2B5EF4-FFF2-40B4-BE49-F238E27FC236}">
                    <a16:creationId xmlns:a16="http://schemas.microsoft.com/office/drawing/2014/main" xmlns="" id="{4084CA44-8E64-4F88-A3CF-C473BC06D4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126" y="1670050"/>
                <a:ext cx="155575" cy="142875"/>
              </a:xfrm>
              <a:custGeom>
                <a:avLst/>
                <a:gdLst>
                  <a:gd name="T0" fmla="*/ 98 w 98"/>
                  <a:gd name="T1" fmla="*/ 17 h 90"/>
                  <a:gd name="T2" fmla="*/ 82 w 98"/>
                  <a:gd name="T3" fmla="*/ 40 h 90"/>
                  <a:gd name="T4" fmla="*/ 50 w 98"/>
                  <a:gd name="T5" fmla="*/ 38 h 90"/>
                  <a:gd name="T6" fmla="*/ 64 w 98"/>
                  <a:gd name="T7" fmla="*/ 68 h 90"/>
                  <a:gd name="T8" fmla="*/ 50 w 98"/>
                  <a:gd name="T9" fmla="*/ 90 h 90"/>
                  <a:gd name="T10" fmla="*/ 28 w 98"/>
                  <a:gd name="T11" fmla="*/ 38 h 90"/>
                  <a:gd name="T12" fmla="*/ 0 w 98"/>
                  <a:gd name="T13" fmla="*/ 21 h 90"/>
                  <a:gd name="T14" fmla="*/ 14 w 98"/>
                  <a:gd name="T15" fmla="*/ 0 h 90"/>
                  <a:gd name="T16" fmla="*/ 42 w 98"/>
                  <a:gd name="T17" fmla="*/ 17 h 90"/>
                  <a:gd name="T18" fmla="*/ 98 w 98"/>
                  <a:gd name="T1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0">
                    <a:moveTo>
                      <a:pt x="98" y="17"/>
                    </a:moveTo>
                    <a:lnTo>
                      <a:pt x="82" y="40"/>
                    </a:lnTo>
                    <a:lnTo>
                      <a:pt x="50" y="38"/>
                    </a:lnTo>
                    <a:lnTo>
                      <a:pt x="64" y="68"/>
                    </a:lnTo>
                    <a:lnTo>
                      <a:pt x="50" y="90"/>
                    </a:lnTo>
                    <a:lnTo>
                      <a:pt x="28" y="38"/>
                    </a:lnTo>
                    <a:lnTo>
                      <a:pt x="0" y="21"/>
                    </a:lnTo>
                    <a:lnTo>
                      <a:pt x="14" y="0"/>
                    </a:lnTo>
                    <a:lnTo>
                      <a:pt x="42" y="17"/>
                    </a:lnTo>
                    <a:lnTo>
                      <a:pt x="98" y="1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xmlns="" id="{92CAA675-9CA7-49EE-B991-E53DA77DF1B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401" y="544513"/>
                <a:ext cx="1430338" cy="1427163"/>
              </a:xfrm>
              <a:custGeom>
                <a:avLst/>
                <a:gdLst>
                  <a:gd name="T0" fmla="*/ 384 w 901"/>
                  <a:gd name="T1" fmla="*/ 5 h 899"/>
                  <a:gd name="T2" fmla="*/ 260 w 901"/>
                  <a:gd name="T3" fmla="*/ 42 h 899"/>
                  <a:gd name="T4" fmla="*/ 156 w 901"/>
                  <a:gd name="T5" fmla="*/ 110 h 899"/>
                  <a:gd name="T6" fmla="*/ 74 w 901"/>
                  <a:gd name="T7" fmla="*/ 206 h 899"/>
                  <a:gd name="T8" fmla="*/ 19 w 901"/>
                  <a:gd name="T9" fmla="*/ 319 h 899"/>
                  <a:gd name="T10" fmla="*/ 0 w 901"/>
                  <a:gd name="T11" fmla="*/ 450 h 899"/>
                  <a:gd name="T12" fmla="*/ 19 w 901"/>
                  <a:gd name="T13" fmla="*/ 579 h 899"/>
                  <a:gd name="T14" fmla="*/ 74 w 901"/>
                  <a:gd name="T15" fmla="*/ 695 h 899"/>
                  <a:gd name="T16" fmla="*/ 156 w 901"/>
                  <a:gd name="T17" fmla="*/ 789 h 899"/>
                  <a:gd name="T18" fmla="*/ 260 w 901"/>
                  <a:gd name="T19" fmla="*/ 857 h 899"/>
                  <a:gd name="T20" fmla="*/ 384 w 901"/>
                  <a:gd name="T21" fmla="*/ 896 h 899"/>
                  <a:gd name="T22" fmla="*/ 517 w 901"/>
                  <a:gd name="T23" fmla="*/ 896 h 899"/>
                  <a:gd name="T24" fmla="*/ 639 w 901"/>
                  <a:gd name="T25" fmla="*/ 857 h 899"/>
                  <a:gd name="T26" fmla="*/ 746 w 901"/>
                  <a:gd name="T27" fmla="*/ 789 h 899"/>
                  <a:gd name="T28" fmla="*/ 828 w 901"/>
                  <a:gd name="T29" fmla="*/ 695 h 899"/>
                  <a:gd name="T30" fmla="*/ 882 w 901"/>
                  <a:gd name="T31" fmla="*/ 579 h 899"/>
                  <a:gd name="T32" fmla="*/ 901 w 901"/>
                  <a:gd name="T33" fmla="*/ 450 h 899"/>
                  <a:gd name="T34" fmla="*/ 882 w 901"/>
                  <a:gd name="T35" fmla="*/ 319 h 899"/>
                  <a:gd name="T36" fmla="*/ 828 w 901"/>
                  <a:gd name="T37" fmla="*/ 206 h 899"/>
                  <a:gd name="T38" fmla="*/ 746 w 901"/>
                  <a:gd name="T39" fmla="*/ 110 h 899"/>
                  <a:gd name="T40" fmla="*/ 639 w 901"/>
                  <a:gd name="T41" fmla="*/ 42 h 899"/>
                  <a:gd name="T42" fmla="*/ 517 w 901"/>
                  <a:gd name="T43" fmla="*/ 5 h 899"/>
                  <a:gd name="T44" fmla="*/ 878 w 901"/>
                  <a:gd name="T45" fmla="*/ 450 h 899"/>
                  <a:gd name="T46" fmla="*/ 861 w 901"/>
                  <a:gd name="T47" fmla="*/ 574 h 899"/>
                  <a:gd name="T48" fmla="*/ 810 w 901"/>
                  <a:gd name="T49" fmla="*/ 683 h 899"/>
                  <a:gd name="T50" fmla="*/ 732 w 901"/>
                  <a:gd name="T51" fmla="*/ 773 h 899"/>
                  <a:gd name="T52" fmla="*/ 630 w 901"/>
                  <a:gd name="T53" fmla="*/ 840 h 899"/>
                  <a:gd name="T54" fmla="*/ 513 w 901"/>
                  <a:gd name="T55" fmla="*/ 875 h 899"/>
                  <a:gd name="T56" fmla="*/ 388 w 901"/>
                  <a:gd name="T57" fmla="*/ 875 h 899"/>
                  <a:gd name="T58" fmla="*/ 269 w 901"/>
                  <a:gd name="T59" fmla="*/ 840 h 899"/>
                  <a:gd name="T60" fmla="*/ 170 w 901"/>
                  <a:gd name="T61" fmla="*/ 773 h 899"/>
                  <a:gd name="T62" fmla="*/ 91 w 901"/>
                  <a:gd name="T63" fmla="*/ 683 h 899"/>
                  <a:gd name="T64" fmla="*/ 40 w 901"/>
                  <a:gd name="T65" fmla="*/ 574 h 899"/>
                  <a:gd name="T66" fmla="*/ 21 w 901"/>
                  <a:gd name="T67" fmla="*/ 450 h 899"/>
                  <a:gd name="T68" fmla="*/ 40 w 901"/>
                  <a:gd name="T69" fmla="*/ 326 h 899"/>
                  <a:gd name="T70" fmla="*/ 91 w 901"/>
                  <a:gd name="T71" fmla="*/ 216 h 899"/>
                  <a:gd name="T72" fmla="*/ 170 w 901"/>
                  <a:gd name="T73" fmla="*/ 127 h 899"/>
                  <a:gd name="T74" fmla="*/ 269 w 901"/>
                  <a:gd name="T75" fmla="*/ 61 h 899"/>
                  <a:gd name="T76" fmla="*/ 388 w 901"/>
                  <a:gd name="T77" fmla="*/ 26 h 899"/>
                  <a:gd name="T78" fmla="*/ 513 w 901"/>
                  <a:gd name="T79" fmla="*/ 26 h 899"/>
                  <a:gd name="T80" fmla="*/ 630 w 901"/>
                  <a:gd name="T81" fmla="*/ 61 h 899"/>
                  <a:gd name="T82" fmla="*/ 732 w 901"/>
                  <a:gd name="T83" fmla="*/ 127 h 899"/>
                  <a:gd name="T84" fmla="*/ 810 w 901"/>
                  <a:gd name="T85" fmla="*/ 216 h 899"/>
                  <a:gd name="T86" fmla="*/ 861 w 901"/>
                  <a:gd name="T87" fmla="*/ 326 h 899"/>
                  <a:gd name="T88" fmla="*/ 878 w 901"/>
                  <a:gd name="T89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1" h="899">
                    <a:moveTo>
                      <a:pt x="451" y="0"/>
                    </a:moveTo>
                    <a:lnTo>
                      <a:pt x="384" y="5"/>
                    </a:lnTo>
                    <a:lnTo>
                      <a:pt x="321" y="19"/>
                    </a:lnTo>
                    <a:lnTo>
                      <a:pt x="260" y="42"/>
                    </a:lnTo>
                    <a:lnTo>
                      <a:pt x="206" y="73"/>
                    </a:lnTo>
                    <a:lnTo>
                      <a:pt x="156" y="110"/>
                    </a:lnTo>
                    <a:lnTo>
                      <a:pt x="112" y="155"/>
                    </a:lnTo>
                    <a:lnTo>
                      <a:pt x="74" y="206"/>
                    </a:lnTo>
                    <a:lnTo>
                      <a:pt x="42" y="260"/>
                    </a:lnTo>
                    <a:lnTo>
                      <a:pt x="19" y="319"/>
                    </a:lnTo>
                    <a:lnTo>
                      <a:pt x="6" y="384"/>
                    </a:lnTo>
                    <a:lnTo>
                      <a:pt x="0" y="450"/>
                    </a:lnTo>
                    <a:lnTo>
                      <a:pt x="6" y="517"/>
                    </a:lnTo>
                    <a:lnTo>
                      <a:pt x="19" y="579"/>
                    </a:lnTo>
                    <a:lnTo>
                      <a:pt x="42" y="639"/>
                    </a:lnTo>
                    <a:lnTo>
                      <a:pt x="74" y="695"/>
                    </a:lnTo>
                    <a:lnTo>
                      <a:pt x="112" y="745"/>
                    </a:lnTo>
                    <a:lnTo>
                      <a:pt x="156" y="789"/>
                    </a:lnTo>
                    <a:lnTo>
                      <a:pt x="206" y="827"/>
                    </a:lnTo>
                    <a:lnTo>
                      <a:pt x="260" y="857"/>
                    </a:lnTo>
                    <a:lnTo>
                      <a:pt x="321" y="882"/>
                    </a:lnTo>
                    <a:lnTo>
                      <a:pt x="384" y="896"/>
                    </a:lnTo>
                    <a:lnTo>
                      <a:pt x="451" y="899"/>
                    </a:lnTo>
                    <a:lnTo>
                      <a:pt x="517" y="896"/>
                    </a:lnTo>
                    <a:lnTo>
                      <a:pt x="580" y="882"/>
                    </a:lnTo>
                    <a:lnTo>
                      <a:pt x="639" y="857"/>
                    </a:lnTo>
                    <a:lnTo>
                      <a:pt x="695" y="827"/>
                    </a:lnTo>
                    <a:lnTo>
                      <a:pt x="746" y="789"/>
                    </a:lnTo>
                    <a:lnTo>
                      <a:pt x="789" y="745"/>
                    </a:lnTo>
                    <a:lnTo>
                      <a:pt x="828" y="695"/>
                    </a:lnTo>
                    <a:lnTo>
                      <a:pt x="859" y="639"/>
                    </a:lnTo>
                    <a:lnTo>
                      <a:pt x="882" y="579"/>
                    </a:lnTo>
                    <a:lnTo>
                      <a:pt x="896" y="517"/>
                    </a:lnTo>
                    <a:lnTo>
                      <a:pt x="901" y="450"/>
                    </a:lnTo>
                    <a:lnTo>
                      <a:pt x="896" y="384"/>
                    </a:lnTo>
                    <a:lnTo>
                      <a:pt x="882" y="319"/>
                    </a:lnTo>
                    <a:lnTo>
                      <a:pt x="859" y="260"/>
                    </a:lnTo>
                    <a:lnTo>
                      <a:pt x="828" y="206"/>
                    </a:lnTo>
                    <a:lnTo>
                      <a:pt x="789" y="155"/>
                    </a:lnTo>
                    <a:lnTo>
                      <a:pt x="746" y="110"/>
                    </a:lnTo>
                    <a:lnTo>
                      <a:pt x="695" y="73"/>
                    </a:lnTo>
                    <a:lnTo>
                      <a:pt x="639" y="42"/>
                    </a:lnTo>
                    <a:lnTo>
                      <a:pt x="580" y="19"/>
                    </a:lnTo>
                    <a:lnTo>
                      <a:pt x="517" y="5"/>
                    </a:lnTo>
                    <a:lnTo>
                      <a:pt x="451" y="0"/>
                    </a:lnTo>
                    <a:close/>
                    <a:moveTo>
                      <a:pt x="878" y="450"/>
                    </a:moveTo>
                    <a:lnTo>
                      <a:pt x="875" y="513"/>
                    </a:lnTo>
                    <a:lnTo>
                      <a:pt x="861" y="574"/>
                    </a:lnTo>
                    <a:lnTo>
                      <a:pt x="840" y="630"/>
                    </a:lnTo>
                    <a:lnTo>
                      <a:pt x="810" y="683"/>
                    </a:lnTo>
                    <a:lnTo>
                      <a:pt x="774" y="731"/>
                    </a:lnTo>
                    <a:lnTo>
                      <a:pt x="732" y="773"/>
                    </a:lnTo>
                    <a:lnTo>
                      <a:pt x="683" y="810"/>
                    </a:lnTo>
                    <a:lnTo>
                      <a:pt x="630" y="840"/>
                    </a:lnTo>
                    <a:lnTo>
                      <a:pt x="575" y="861"/>
                    </a:lnTo>
                    <a:lnTo>
                      <a:pt x="513" y="875"/>
                    </a:lnTo>
                    <a:lnTo>
                      <a:pt x="451" y="878"/>
                    </a:lnTo>
                    <a:lnTo>
                      <a:pt x="388" y="875"/>
                    </a:lnTo>
                    <a:lnTo>
                      <a:pt x="327" y="861"/>
                    </a:lnTo>
                    <a:lnTo>
                      <a:pt x="269" y="840"/>
                    </a:lnTo>
                    <a:lnTo>
                      <a:pt x="217" y="810"/>
                    </a:lnTo>
                    <a:lnTo>
                      <a:pt x="170" y="773"/>
                    </a:lnTo>
                    <a:lnTo>
                      <a:pt x="128" y="731"/>
                    </a:lnTo>
                    <a:lnTo>
                      <a:pt x="91" y="683"/>
                    </a:lnTo>
                    <a:lnTo>
                      <a:pt x="61" y="630"/>
                    </a:lnTo>
                    <a:lnTo>
                      <a:pt x="40" y="574"/>
                    </a:lnTo>
                    <a:lnTo>
                      <a:pt x="26" y="513"/>
                    </a:lnTo>
                    <a:lnTo>
                      <a:pt x="21" y="450"/>
                    </a:lnTo>
                    <a:lnTo>
                      <a:pt x="26" y="387"/>
                    </a:lnTo>
                    <a:lnTo>
                      <a:pt x="40" y="326"/>
                    </a:lnTo>
                    <a:lnTo>
                      <a:pt x="61" y="269"/>
                    </a:lnTo>
                    <a:lnTo>
                      <a:pt x="91" y="216"/>
                    </a:lnTo>
                    <a:lnTo>
                      <a:pt x="128" y="169"/>
                    </a:lnTo>
                    <a:lnTo>
                      <a:pt x="170" y="127"/>
                    </a:lnTo>
                    <a:lnTo>
                      <a:pt x="217" y="91"/>
                    </a:lnTo>
                    <a:lnTo>
                      <a:pt x="269" y="61"/>
                    </a:lnTo>
                    <a:lnTo>
                      <a:pt x="327" y="40"/>
                    </a:lnTo>
                    <a:lnTo>
                      <a:pt x="388" y="26"/>
                    </a:lnTo>
                    <a:lnTo>
                      <a:pt x="451" y="21"/>
                    </a:lnTo>
                    <a:lnTo>
                      <a:pt x="513" y="26"/>
                    </a:lnTo>
                    <a:lnTo>
                      <a:pt x="575" y="40"/>
                    </a:lnTo>
                    <a:lnTo>
                      <a:pt x="630" y="61"/>
                    </a:lnTo>
                    <a:lnTo>
                      <a:pt x="683" y="91"/>
                    </a:lnTo>
                    <a:lnTo>
                      <a:pt x="732" y="127"/>
                    </a:lnTo>
                    <a:lnTo>
                      <a:pt x="774" y="169"/>
                    </a:lnTo>
                    <a:lnTo>
                      <a:pt x="810" y="216"/>
                    </a:lnTo>
                    <a:lnTo>
                      <a:pt x="840" y="269"/>
                    </a:lnTo>
                    <a:lnTo>
                      <a:pt x="861" y="326"/>
                    </a:lnTo>
                    <a:lnTo>
                      <a:pt x="875" y="387"/>
                    </a:lnTo>
                    <a:lnTo>
                      <a:pt x="878" y="45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xmlns="" id="{0AEDFEC8-7A25-48DE-B734-D24D641CE2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3" y="269875"/>
                <a:ext cx="1981200" cy="1984375"/>
              </a:xfrm>
              <a:custGeom>
                <a:avLst/>
                <a:gdLst>
                  <a:gd name="T0" fmla="*/ 546 w 1248"/>
                  <a:gd name="T1" fmla="*/ 5 h 1250"/>
                  <a:gd name="T2" fmla="*/ 398 w 1248"/>
                  <a:gd name="T3" fmla="*/ 42 h 1250"/>
                  <a:gd name="T4" fmla="*/ 267 w 1248"/>
                  <a:gd name="T5" fmla="*/ 113 h 1250"/>
                  <a:gd name="T6" fmla="*/ 157 w 1248"/>
                  <a:gd name="T7" fmla="*/ 211 h 1250"/>
                  <a:gd name="T8" fmla="*/ 73 w 1248"/>
                  <a:gd name="T9" fmla="*/ 332 h 1250"/>
                  <a:gd name="T10" fmla="*/ 17 w 1248"/>
                  <a:gd name="T11" fmla="*/ 471 h 1250"/>
                  <a:gd name="T12" fmla="*/ 0 w 1248"/>
                  <a:gd name="T13" fmla="*/ 625 h 1250"/>
                  <a:gd name="T14" fmla="*/ 17 w 1248"/>
                  <a:gd name="T15" fmla="*/ 779 h 1250"/>
                  <a:gd name="T16" fmla="*/ 73 w 1248"/>
                  <a:gd name="T17" fmla="*/ 918 h 1250"/>
                  <a:gd name="T18" fmla="*/ 157 w 1248"/>
                  <a:gd name="T19" fmla="*/ 1041 h 1250"/>
                  <a:gd name="T20" fmla="*/ 267 w 1248"/>
                  <a:gd name="T21" fmla="*/ 1138 h 1250"/>
                  <a:gd name="T22" fmla="*/ 398 w 1248"/>
                  <a:gd name="T23" fmla="*/ 1208 h 1250"/>
                  <a:gd name="T24" fmla="*/ 546 w 1248"/>
                  <a:gd name="T25" fmla="*/ 1245 h 1250"/>
                  <a:gd name="T26" fmla="*/ 702 w 1248"/>
                  <a:gd name="T27" fmla="*/ 1245 h 1250"/>
                  <a:gd name="T28" fmla="*/ 850 w 1248"/>
                  <a:gd name="T29" fmla="*/ 1208 h 1250"/>
                  <a:gd name="T30" fmla="*/ 981 w 1248"/>
                  <a:gd name="T31" fmla="*/ 1138 h 1250"/>
                  <a:gd name="T32" fmla="*/ 1091 w 1248"/>
                  <a:gd name="T33" fmla="*/ 1041 h 1250"/>
                  <a:gd name="T34" fmla="*/ 1175 w 1248"/>
                  <a:gd name="T35" fmla="*/ 918 h 1250"/>
                  <a:gd name="T36" fmla="*/ 1229 w 1248"/>
                  <a:gd name="T37" fmla="*/ 779 h 1250"/>
                  <a:gd name="T38" fmla="*/ 1248 w 1248"/>
                  <a:gd name="T39" fmla="*/ 625 h 1250"/>
                  <a:gd name="T40" fmla="*/ 1229 w 1248"/>
                  <a:gd name="T41" fmla="*/ 471 h 1250"/>
                  <a:gd name="T42" fmla="*/ 1175 w 1248"/>
                  <a:gd name="T43" fmla="*/ 332 h 1250"/>
                  <a:gd name="T44" fmla="*/ 1091 w 1248"/>
                  <a:gd name="T45" fmla="*/ 211 h 1250"/>
                  <a:gd name="T46" fmla="*/ 981 w 1248"/>
                  <a:gd name="T47" fmla="*/ 113 h 1250"/>
                  <a:gd name="T48" fmla="*/ 850 w 1248"/>
                  <a:gd name="T49" fmla="*/ 42 h 1250"/>
                  <a:gd name="T50" fmla="*/ 702 w 1248"/>
                  <a:gd name="T51" fmla="*/ 5 h 1250"/>
                  <a:gd name="T52" fmla="*/ 1217 w 1248"/>
                  <a:gd name="T53" fmla="*/ 625 h 1250"/>
                  <a:gd name="T54" fmla="*/ 1196 w 1248"/>
                  <a:gd name="T55" fmla="*/ 782 h 1250"/>
                  <a:gd name="T56" fmla="*/ 1136 w 1248"/>
                  <a:gd name="T57" fmla="*/ 925 h 1250"/>
                  <a:gd name="T58" fmla="*/ 1044 w 1248"/>
                  <a:gd name="T59" fmla="*/ 1044 h 1250"/>
                  <a:gd name="T60" fmla="*/ 923 w 1248"/>
                  <a:gd name="T61" fmla="*/ 1138 h 1250"/>
                  <a:gd name="T62" fmla="*/ 782 w 1248"/>
                  <a:gd name="T63" fmla="*/ 1198 h 1250"/>
                  <a:gd name="T64" fmla="*/ 623 w 1248"/>
                  <a:gd name="T65" fmla="*/ 1219 h 1250"/>
                  <a:gd name="T66" fmla="*/ 466 w 1248"/>
                  <a:gd name="T67" fmla="*/ 1198 h 1250"/>
                  <a:gd name="T68" fmla="*/ 325 w 1248"/>
                  <a:gd name="T69" fmla="*/ 1138 h 1250"/>
                  <a:gd name="T70" fmla="*/ 204 w 1248"/>
                  <a:gd name="T71" fmla="*/ 1044 h 1250"/>
                  <a:gd name="T72" fmla="*/ 112 w 1248"/>
                  <a:gd name="T73" fmla="*/ 925 h 1250"/>
                  <a:gd name="T74" fmla="*/ 52 w 1248"/>
                  <a:gd name="T75" fmla="*/ 782 h 1250"/>
                  <a:gd name="T76" fmla="*/ 31 w 1248"/>
                  <a:gd name="T77" fmla="*/ 625 h 1250"/>
                  <a:gd name="T78" fmla="*/ 52 w 1248"/>
                  <a:gd name="T79" fmla="*/ 468 h 1250"/>
                  <a:gd name="T80" fmla="*/ 112 w 1248"/>
                  <a:gd name="T81" fmla="*/ 326 h 1250"/>
                  <a:gd name="T82" fmla="*/ 204 w 1248"/>
                  <a:gd name="T83" fmla="*/ 206 h 1250"/>
                  <a:gd name="T84" fmla="*/ 325 w 1248"/>
                  <a:gd name="T85" fmla="*/ 113 h 1250"/>
                  <a:gd name="T86" fmla="*/ 466 w 1248"/>
                  <a:gd name="T87" fmla="*/ 54 h 1250"/>
                  <a:gd name="T88" fmla="*/ 623 w 1248"/>
                  <a:gd name="T89" fmla="*/ 33 h 1250"/>
                  <a:gd name="T90" fmla="*/ 782 w 1248"/>
                  <a:gd name="T91" fmla="*/ 54 h 1250"/>
                  <a:gd name="T92" fmla="*/ 923 w 1248"/>
                  <a:gd name="T93" fmla="*/ 113 h 1250"/>
                  <a:gd name="T94" fmla="*/ 1044 w 1248"/>
                  <a:gd name="T95" fmla="*/ 206 h 1250"/>
                  <a:gd name="T96" fmla="*/ 1136 w 1248"/>
                  <a:gd name="T97" fmla="*/ 326 h 1250"/>
                  <a:gd name="T98" fmla="*/ 1196 w 1248"/>
                  <a:gd name="T99" fmla="*/ 468 h 1250"/>
                  <a:gd name="T100" fmla="*/ 1217 w 1248"/>
                  <a:gd name="T101" fmla="*/ 625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1250">
                    <a:moveTo>
                      <a:pt x="623" y="0"/>
                    </a:moveTo>
                    <a:lnTo>
                      <a:pt x="546" y="5"/>
                    </a:lnTo>
                    <a:lnTo>
                      <a:pt x="470" y="19"/>
                    </a:lnTo>
                    <a:lnTo>
                      <a:pt x="398" y="42"/>
                    </a:lnTo>
                    <a:lnTo>
                      <a:pt x="330" y="73"/>
                    </a:lnTo>
                    <a:lnTo>
                      <a:pt x="267" y="113"/>
                    </a:lnTo>
                    <a:lnTo>
                      <a:pt x="209" y="159"/>
                    </a:lnTo>
                    <a:lnTo>
                      <a:pt x="157" y="211"/>
                    </a:lnTo>
                    <a:lnTo>
                      <a:pt x="112" y="269"/>
                    </a:lnTo>
                    <a:lnTo>
                      <a:pt x="73" y="332"/>
                    </a:lnTo>
                    <a:lnTo>
                      <a:pt x="42" y="400"/>
                    </a:lnTo>
                    <a:lnTo>
                      <a:pt x="17" y="471"/>
                    </a:lnTo>
                    <a:lnTo>
                      <a:pt x="3" y="546"/>
                    </a:lnTo>
                    <a:lnTo>
                      <a:pt x="0" y="625"/>
                    </a:lnTo>
                    <a:lnTo>
                      <a:pt x="3" y="704"/>
                    </a:lnTo>
                    <a:lnTo>
                      <a:pt x="17" y="779"/>
                    </a:lnTo>
                    <a:lnTo>
                      <a:pt x="42" y="850"/>
                    </a:lnTo>
                    <a:lnTo>
                      <a:pt x="73" y="918"/>
                    </a:lnTo>
                    <a:lnTo>
                      <a:pt x="112" y="983"/>
                    </a:lnTo>
                    <a:lnTo>
                      <a:pt x="157" y="1041"/>
                    </a:lnTo>
                    <a:lnTo>
                      <a:pt x="209" y="1093"/>
                    </a:lnTo>
                    <a:lnTo>
                      <a:pt x="267" y="1138"/>
                    </a:lnTo>
                    <a:lnTo>
                      <a:pt x="330" y="1177"/>
                    </a:lnTo>
                    <a:lnTo>
                      <a:pt x="398" y="1208"/>
                    </a:lnTo>
                    <a:lnTo>
                      <a:pt x="470" y="1231"/>
                    </a:lnTo>
                    <a:lnTo>
                      <a:pt x="546" y="1245"/>
                    </a:lnTo>
                    <a:lnTo>
                      <a:pt x="623" y="1250"/>
                    </a:lnTo>
                    <a:lnTo>
                      <a:pt x="702" y="1245"/>
                    </a:lnTo>
                    <a:lnTo>
                      <a:pt x="777" y="1231"/>
                    </a:lnTo>
                    <a:lnTo>
                      <a:pt x="850" y="1208"/>
                    </a:lnTo>
                    <a:lnTo>
                      <a:pt x="918" y="1177"/>
                    </a:lnTo>
                    <a:lnTo>
                      <a:pt x="981" y="1138"/>
                    </a:lnTo>
                    <a:lnTo>
                      <a:pt x="1039" y="1093"/>
                    </a:lnTo>
                    <a:lnTo>
                      <a:pt x="1091" y="1041"/>
                    </a:lnTo>
                    <a:lnTo>
                      <a:pt x="1136" y="983"/>
                    </a:lnTo>
                    <a:lnTo>
                      <a:pt x="1175" y="918"/>
                    </a:lnTo>
                    <a:lnTo>
                      <a:pt x="1206" y="850"/>
                    </a:lnTo>
                    <a:lnTo>
                      <a:pt x="1229" y="779"/>
                    </a:lnTo>
                    <a:lnTo>
                      <a:pt x="1244" y="704"/>
                    </a:lnTo>
                    <a:lnTo>
                      <a:pt x="1248" y="625"/>
                    </a:lnTo>
                    <a:lnTo>
                      <a:pt x="1244" y="546"/>
                    </a:lnTo>
                    <a:lnTo>
                      <a:pt x="1229" y="471"/>
                    </a:lnTo>
                    <a:lnTo>
                      <a:pt x="1206" y="400"/>
                    </a:lnTo>
                    <a:lnTo>
                      <a:pt x="1175" y="332"/>
                    </a:lnTo>
                    <a:lnTo>
                      <a:pt x="1136" y="269"/>
                    </a:lnTo>
                    <a:lnTo>
                      <a:pt x="1091" y="211"/>
                    </a:lnTo>
                    <a:lnTo>
                      <a:pt x="1039" y="159"/>
                    </a:lnTo>
                    <a:lnTo>
                      <a:pt x="981" y="113"/>
                    </a:lnTo>
                    <a:lnTo>
                      <a:pt x="918" y="73"/>
                    </a:lnTo>
                    <a:lnTo>
                      <a:pt x="850" y="42"/>
                    </a:lnTo>
                    <a:lnTo>
                      <a:pt x="777" y="19"/>
                    </a:lnTo>
                    <a:lnTo>
                      <a:pt x="702" y="5"/>
                    </a:lnTo>
                    <a:lnTo>
                      <a:pt x="623" y="0"/>
                    </a:lnTo>
                    <a:close/>
                    <a:moveTo>
                      <a:pt x="1217" y="625"/>
                    </a:moveTo>
                    <a:lnTo>
                      <a:pt x="1211" y="705"/>
                    </a:lnTo>
                    <a:lnTo>
                      <a:pt x="1196" y="782"/>
                    </a:lnTo>
                    <a:lnTo>
                      <a:pt x="1169" y="856"/>
                    </a:lnTo>
                    <a:lnTo>
                      <a:pt x="1136" y="925"/>
                    </a:lnTo>
                    <a:lnTo>
                      <a:pt x="1093" y="988"/>
                    </a:lnTo>
                    <a:lnTo>
                      <a:pt x="1044" y="1044"/>
                    </a:lnTo>
                    <a:lnTo>
                      <a:pt x="986" y="1095"/>
                    </a:lnTo>
                    <a:lnTo>
                      <a:pt x="923" y="1138"/>
                    </a:lnTo>
                    <a:lnTo>
                      <a:pt x="855" y="1172"/>
                    </a:lnTo>
                    <a:lnTo>
                      <a:pt x="782" y="1198"/>
                    </a:lnTo>
                    <a:lnTo>
                      <a:pt x="703" y="1213"/>
                    </a:lnTo>
                    <a:lnTo>
                      <a:pt x="623" y="1219"/>
                    </a:lnTo>
                    <a:lnTo>
                      <a:pt x="543" y="1213"/>
                    </a:lnTo>
                    <a:lnTo>
                      <a:pt x="466" y="1198"/>
                    </a:lnTo>
                    <a:lnTo>
                      <a:pt x="393" y="1172"/>
                    </a:lnTo>
                    <a:lnTo>
                      <a:pt x="325" y="1138"/>
                    </a:lnTo>
                    <a:lnTo>
                      <a:pt x="262" y="1095"/>
                    </a:lnTo>
                    <a:lnTo>
                      <a:pt x="204" y="1044"/>
                    </a:lnTo>
                    <a:lnTo>
                      <a:pt x="155" y="988"/>
                    </a:lnTo>
                    <a:lnTo>
                      <a:pt x="112" y="925"/>
                    </a:lnTo>
                    <a:lnTo>
                      <a:pt x="77" y="856"/>
                    </a:lnTo>
                    <a:lnTo>
                      <a:pt x="52" y="782"/>
                    </a:lnTo>
                    <a:lnTo>
                      <a:pt x="37" y="705"/>
                    </a:lnTo>
                    <a:lnTo>
                      <a:pt x="31" y="625"/>
                    </a:lnTo>
                    <a:lnTo>
                      <a:pt x="37" y="545"/>
                    </a:lnTo>
                    <a:lnTo>
                      <a:pt x="52" y="468"/>
                    </a:lnTo>
                    <a:lnTo>
                      <a:pt x="77" y="395"/>
                    </a:lnTo>
                    <a:lnTo>
                      <a:pt x="112" y="326"/>
                    </a:lnTo>
                    <a:lnTo>
                      <a:pt x="155" y="264"/>
                    </a:lnTo>
                    <a:lnTo>
                      <a:pt x="204" y="206"/>
                    </a:lnTo>
                    <a:lnTo>
                      <a:pt x="262" y="155"/>
                    </a:lnTo>
                    <a:lnTo>
                      <a:pt x="325" y="113"/>
                    </a:lnTo>
                    <a:lnTo>
                      <a:pt x="393" y="79"/>
                    </a:lnTo>
                    <a:lnTo>
                      <a:pt x="466" y="54"/>
                    </a:lnTo>
                    <a:lnTo>
                      <a:pt x="543" y="38"/>
                    </a:lnTo>
                    <a:lnTo>
                      <a:pt x="623" y="33"/>
                    </a:lnTo>
                    <a:lnTo>
                      <a:pt x="703" y="38"/>
                    </a:lnTo>
                    <a:lnTo>
                      <a:pt x="782" y="54"/>
                    </a:lnTo>
                    <a:lnTo>
                      <a:pt x="855" y="79"/>
                    </a:lnTo>
                    <a:lnTo>
                      <a:pt x="923" y="113"/>
                    </a:lnTo>
                    <a:lnTo>
                      <a:pt x="986" y="155"/>
                    </a:lnTo>
                    <a:lnTo>
                      <a:pt x="1044" y="206"/>
                    </a:lnTo>
                    <a:lnTo>
                      <a:pt x="1093" y="264"/>
                    </a:lnTo>
                    <a:lnTo>
                      <a:pt x="1136" y="326"/>
                    </a:lnTo>
                    <a:lnTo>
                      <a:pt x="1169" y="395"/>
                    </a:lnTo>
                    <a:lnTo>
                      <a:pt x="1196" y="468"/>
                    </a:lnTo>
                    <a:lnTo>
                      <a:pt x="1211" y="545"/>
                    </a:lnTo>
                    <a:lnTo>
                      <a:pt x="1217" y="62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1">
                <a:extLst>
                  <a:ext uri="{FF2B5EF4-FFF2-40B4-BE49-F238E27FC236}">
                    <a16:creationId xmlns:a16="http://schemas.microsoft.com/office/drawing/2014/main" xmlns="" id="{1A5FF968-0346-4CAA-AA31-4ECA12E110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001" y="2001838"/>
                <a:ext cx="55563" cy="130175"/>
              </a:xfrm>
              <a:custGeom>
                <a:avLst/>
                <a:gdLst>
                  <a:gd name="T0" fmla="*/ 23 w 35"/>
                  <a:gd name="T1" fmla="*/ 82 h 82"/>
                  <a:gd name="T2" fmla="*/ 12 w 35"/>
                  <a:gd name="T3" fmla="*/ 81 h 82"/>
                  <a:gd name="T4" fmla="*/ 23 w 35"/>
                  <a:gd name="T5" fmla="*/ 18 h 82"/>
                  <a:gd name="T6" fmla="*/ 17 w 35"/>
                  <a:gd name="T7" fmla="*/ 19 h 82"/>
                  <a:gd name="T8" fmla="*/ 12 w 35"/>
                  <a:gd name="T9" fmla="*/ 23 h 82"/>
                  <a:gd name="T10" fmla="*/ 5 w 35"/>
                  <a:gd name="T11" fmla="*/ 25 h 82"/>
                  <a:gd name="T12" fmla="*/ 0 w 35"/>
                  <a:gd name="T13" fmla="*/ 25 h 82"/>
                  <a:gd name="T14" fmla="*/ 2 w 35"/>
                  <a:gd name="T15" fmla="*/ 16 h 82"/>
                  <a:gd name="T16" fmla="*/ 10 w 35"/>
                  <a:gd name="T17" fmla="*/ 12 h 82"/>
                  <a:gd name="T18" fmla="*/ 19 w 35"/>
                  <a:gd name="T19" fmla="*/ 9 h 82"/>
                  <a:gd name="T20" fmla="*/ 24 w 35"/>
                  <a:gd name="T21" fmla="*/ 4 h 82"/>
                  <a:gd name="T22" fmla="*/ 30 w 35"/>
                  <a:gd name="T23" fmla="*/ 0 h 82"/>
                  <a:gd name="T24" fmla="*/ 35 w 35"/>
                  <a:gd name="T25" fmla="*/ 0 h 82"/>
                  <a:gd name="T26" fmla="*/ 23 w 35"/>
                  <a:gd name="T2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82">
                    <a:moveTo>
                      <a:pt x="23" y="82"/>
                    </a:moveTo>
                    <a:lnTo>
                      <a:pt x="12" y="81"/>
                    </a:lnTo>
                    <a:lnTo>
                      <a:pt x="23" y="18"/>
                    </a:lnTo>
                    <a:lnTo>
                      <a:pt x="17" y="19"/>
                    </a:lnTo>
                    <a:lnTo>
                      <a:pt x="12" y="23"/>
                    </a:lnTo>
                    <a:lnTo>
                      <a:pt x="5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10" y="12"/>
                    </a:lnTo>
                    <a:lnTo>
                      <a:pt x="19" y="9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xmlns="" id="{4F9295B9-7483-4B5D-9951-3D3FCF13E7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1" y="2012950"/>
                <a:ext cx="92075" cy="133350"/>
              </a:xfrm>
              <a:custGeom>
                <a:avLst/>
                <a:gdLst>
                  <a:gd name="T0" fmla="*/ 47 w 58"/>
                  <a:gd name="T1" fmla="*/ 23 h 84"/>
                  <a:gd name="T2" fmla="*/ 42 w 58"/>
                  <a:gd name="T3" fmla="*/ 16 h 84"/>
                  <a:gd name="T4" fmla="*/ 35 w 58"/>
                  <a:gd name="T5" fmla="*/ 11 h 84"/>
                  <a:gd name="T6" fmla="*/ 25 w 58"/>
                  <a:gd name="T7" fmla="*/ 11 h 84"/>
                  <a:gd name="T8" fmla="*/ 16 w 58"/>
                  <a:gd name="T9" fmla="*/ 18 h 84"/>
                  <a:gd name="T10" fmla="*/ 12 w 58"/>
                  <a:gd name="T11" fmla="*/ 28 h 84"/>
                  <a:gd name="T12" fmla="*/ 14 w 58"/>
                  <a:gd name="T13" fmla="*/ 37 h 84"/>
                  <a:gd name="T14" fmla="*/ 19 w 58"/>
                  <a:gd name="T15" fmla="*/ 44 h 84"/>
                  <a:gd name="T16" fmla="*/ 28 w 58"/>
                  <a:gd name="T17" fmla="*/ 47 h 84"/>
                  <a:gd name="T18" fmla="*/ 38 w 58"/>
                  <a:gd name="T19" fmla="*/ 46 h 84"/>
                  <a:gd name="T20" fmla="*/ 44 w 58"/>
                  <a:gd name="T21" fmla="*/ 39 h 84"/>
                  <a:gd name="T22" fmla="*/ 47 w 58"/>
                  <a:gd name="T23" fmla="*/ 28 h 84"/>
                  <a:gd name="T24" fmla="*/ 11 w 58"/>
                  <a:gd name="T25" fmla="*/ 61 h 84"/>
                  <a:gd name="T26" fmla="*/ 16 w 58"/>
                  <a:gd name="T27" fmla="*/ 72 h 84"/>
                  <a:gd name="T28" fmla="*/ 25 w 58"/>
                  <a:gd name="T29" fmla="*/ 75 h 84"/>
                  <a:gd name="T30" fmla="*/ 33 w 58"/>
                  <a:gd name="T31" fmla="*/ 75 h 84"/>
                  <a:gd name="T32" fmla="*/ 40 w 58"/>
                  <a:gd name="T33" fmla="*/ 70 h 84"/>
                  <a:gd name="T34" fmla="*/ 45 w 58"/>
                  <a:gd name="T35" fmla="*/ 60 h 84"/>
                  <a:gd name="T36" fmla="*/ 47 w 58"/>
                  <a:gd name="T37" fmla="*/ 47 h 84"/>
                  <a:gd name="T38" fmla="*/ 44 w 58"/>
                  <a:gd name="T39" fmla="*/ 49 h 84"/>
                  <a:gd name="T40" fmla="*/ 31 w 58"/>
                  <a:gd name="T41" fmla="*/ 54 h 84"/>
                  <a:gd name="T42" fmla="*/ 19 w 58"/>
                  <a:gd name="T43" fmla="*/ 54 h 84"/>
                  <a:gd name="T44" fmla="*/ 7 w 58"/>
                  <a:gd name="T45" fmla="*/ 46 h 84"/>
                  <a:gd name="T46" fmla="*/ 2 w 58"/>
                  <a:gd name="T47" fmla="*/ 33 h 84"/>
                  <a:gd name="T48" fmla="*/ 4 w 58"/>
                  <a:gd name="T49" fmla="*/ 19 h 84"/>
                  <a:gd name="T50" fmla="*/ 12 w 58"/>
                  <a:gd name="T51" fmla="*/ 7 h 84"/>
                  <a:gd name="T52" fmla="*/ 25 w 58"/>
                  <a:gd name="T53" fmla="*/ 2 h 84"/>
                  <a:gd name="T54" fmla="*/ 38 w 58"/>
                  <a:gd name="T55" fmla="*/ 2 h 84"/>
                  <a:gd name="T56" fmla="*/ 51 w 58"/>
                  <a:gd name="T57" fmla="*/ 11 h 84"/>
                  <a:gd name="T58" fmla="*/ 58 w 58"/>
                  <a:gd name="T59" fmla="*/ 25 h 84"/>
                  <a:gd name="T60" fmla="*/ 58 w 58"/>
                  <a:gd name="T61" fmla="*/ 42 h 84"/>
                  <a:gd name="T62" fmla="*/ 56 w 58"/>
                  <a:gd name="T63" fmla="*/ 60 h 84"/>
                  <a:gd name="T64" fmla="*/ 51 w 58"/>
                  <a:gd name="T65" fmla="*/ 72 h 84"/>
                  <a:gd name="T66" fmla="*/ 42 w 58"/>
                  <a:gd name="T67" fmla="*/ 81 h 84"/>
                  <a:gd name="T68" fmla="*/ 30 w 58"/>
                  <a:gd name="T69" fmla="*/ 84 h 84"/>
                  <a:gd name="T70" fmla="*/ 18 w 58"/>
                  <a:gd name="T71" fmla="*/ 84 h 84"/>
                  <a:gd name="T72" fmla="*/ 7 w 58"/>
                  <a:gd name="T73" fmla="*/ 77 h 84"/>
                  <a:gd name="T74" fmla="*/ 0 w 58"/>
                  <a:gd name="T75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84">
                    <a:moveTo>
                      <a:pt x="47" y="28"/>
                    </a:moveTo>
                    <a:lnTo>
                      <a:pt x="47" y="23"/>
                    </a:lnTo>
                    <a:lnTo>
                      <a:pt x="45" y="19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5" y="11"/>
                    </a:lnTo>
                    <a:lnTo>
                      <a:pt x="31" y="9"/>
                    </a:lnTo>
                    <a:lnTo>
                      <a:pt x="25" y="11"/>
                    </a:lnTo>
                    <a:lnTo>
                      <a:pt x="19" y="14"/>
                    </a:lnTo>
                    <a:lnTo>
                      <a:pt x="16" y="18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2" y="33"/>
                    </a:lnTo>
                    <a:lnTo>
                      <a:pt x="14" y="37"/>
                    </a:lnTo>
                    <a:lnTo>
                      <a:pt x="18" y="40"/>
                    </a:lnTo>
                    <a:lnTo>
                      <a:pt x="19" y="44"/>
                    </a:lnTo>
                    <a:lnTo>
                      <a:pt x="25" y="46"/>
                    </a:lnTo>
                    <a:lnTo>
                      <a:pt x="28" y="47"/>
                    </a:lnTo>
                    <a:lnTo>
                      <a:pt x="33" y="46"/>
                    </a:lnTo>
                    <a:lnTo>
                      <a:pt x="38" y="46"/>
                    </a:lnTo>
                    <a:lnTo>
                      <a:pt x="42" y="42"/>
                    </a:lnTo>
                    <a:lnTo>
                      <a:pt x="44" y="39"/>
                    </a:lnTo>
                    <a:lnTo>
                      <a:pt x="45" y="35"/>
                    </a:lnTo>
                    <a:lnTo>
                      <a:pt x="47" y="28"/>
                    </a:lnTo>
                    <a:close/>
                    <a:moveTo>
                      <a:pt x="0" y="61"/>
                    </a:moveTo>
                    <a:lnTo>
                      <a:pt x="11" y="61"/>
                    </a:lnTo>
                    <a:lnTo>
                      <a:pt x="12" y="68"/>
                    </a:lnTo>
                    <a:lnTo>
                      <a:pt x="16" y="72"/>
                    </a:lnTo>
                    <a:lnTo>
                      <a:pt x="19" y="75"/>
                    </a:lnTo>
                    <a:lnTo>
                      <a:pt x="25" y="75"/>
                    </a:lnTo>
                    <a:lnTo>
                      <a:pt x="30" y="75"/>
                    </a:lnTo>
                    <a:lnTo>
                      <a:pt x="33" y="75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4" y="65"/>
                    </a:lnTo>
                    <a:lnTo>
                      <a:pt x="45" y="60"/>
                    </a:lnTo>
                    <a:lnTo>
                      <a:pt x="47" y="54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4" y="49"/>
                    </a:lnTo>
                    <a:lnTo>
                      <a:pt x="38" y="53"/>
                    </a:lnTo>
                    <a:lnTo>
                      <a:pt x="31" y="54"/>
                    </a:lnTo>
                    <a:lnTo>
                      <a:pt x="26" y="56"/>
                    </a:lnTo>
                    <a:lnTo>
                      <a:pt x="19" y="54"/>
                    </a:lnTo>
                    <a:lnTo>
                      <a:pt x="12" y="51"/>
                    </a:lnTo>
                    <a:lnTo>
                      <a:pt x="7" y="46"/>
                    </a:lnTo>
                    <a:lnTo>
                      <a:pt x="4" y="40"/>
                    </a:lnTo>
                    <a:lnTo>
                      <a:pt x="2" y="33"/>
                    </a:lnTo>
                    <a:lnTo>
                      <a:pt x="2" y="26"/>
                    </a:lnTo>
                    <a:lnTo>
                      <a:pt x="4" y="19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8" y="2"/>
                    </a:lnTo>
                    <a:lnTo>
                      <a:pt x="45" y="5"/>
                    </a:lnTo>
                    <a:lnTo>
                      <a:pt x="51" y="11"/>
                    </a:lnTo>
                    <a:lnTo>
                      <a:pt x="56" y="19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42"/>
                    </a:lnTo>
                    <a:lnTo>
                      <a:pt x="58" y="51"/>
                    </a:lnTo>
                    <a:lnTo>
                      <a:pt x="56" y="60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47" y="77"/>
                    </a:lnTo>
                    <a:lnTo>
                      <a:pt x="42" y="81"/>
                    </a:lnTo>
                    <a:lnTo>
                      <a:pt x="37" y="82"/>
                    </a:lnTo>
                    <a:lnTo>
                      <a:pt x="30" y="84"/>
                    </a:lnTo>
                    <a:lnTo>
                      <a:pt x="25" y="84"/>
                    </a:lnTo>
                    <a:lnTo>
                      <a:pt x="18" y="84"/>
                    </a:lnTo>
                    <a:lnTo>
                      <a:pt x="12" y="81"/>
                    </a:lnTo>
                    <a:lnTo>
                      <a:pt x="7" y="77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xmlns="" id="{26954940-C529-4ED7-85E4-78A3191212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1" y="2016125"/>
                <a:ext cx="92075" cy="133350"/>
              </a:xfrm>
              <a:custGeom>
                <a:avLst/>
                <a:gdLst>
                  <a:gd name="T0" fmla="*/ 13 w 58"/>
                  <a:gd name="T1" fmla="*/ 42 h 84"/>
                  <a:gd name="T2" fmla="*/ 13 w 58"/>
                  <a:gd name="T3" fmla="*/ 51 h 84"/>
                  <a:gd name="T4" fmla="*/ 14 w 58"/>
                  <a:gd name="T5" fmla="*/ 59 h 84"/>
                  <a:gd name="T6" fmla="*/ 16 w 58"/>
                  <a:gd name="T7" fmla="*/ 65 h 84"/>
                  <a:gd name="T8" fmla="*/ 18 w 58"/>
                  <a:gd name="T9" fmla="*/ 68 h 84"/>
                  <a:gd name="T10" fmla="*/ 21 w 58"/>
                  <a:gd name="T11" fmla="*/ 72 h 84"/>
                  <a:gd name="T12" fmla="*/ 27 w 58"/>
                  <a:gd name="T13" fmla="*/ 75 h 84"/>
                  <a:gd name="T14" fmla="*/ 32 w 58"/>
                  <a:gd name="T15" fmla="*/ 75 h 84"/>
                  <a:gd name="T16" fmla="*/ 35 w 58"/>
                  <a:gd name="T17" fmla="*/ 73 h 84"/>
                  <a:gd name="T18" fmla="*/ 41 w 58"/>
                  <a:gd name="T19" fmla="*/ 72 h 84"/>
                  <a:gd name="T20" fmla="*/ 44 w 58"/>
                  <a:gd name="T21" fmla="*/ 68 h 84"/>
                  <a:gd name="T22" fmla="*/ 46 w 58"/>
                  <a:gd name="T23" fmla="*/ 63 h 84"/>
                  <a:gd name="T24" fmla="*/ 47 w 58"/>
                  <a:gd name="T25" fmla="*/ 58 h 84"/>
                  <a:gd name="T26" fmla="*/ 47 w 58"/>
                  <a:gd name="T27" fmla="*/ 49 h 84"/>
                  <a:gd name="T28" fmla="*/ 47 w 58"/>
                  <a:gd name="T29" fmla="*/ 40 h 84"/>
                  <a:gd name="T30" fmla="*/ 46 w 58"/>
                  <a:gd name="T31" fmla="*/ 31 h 84"/>
                  <a:gd name="T32" fmla="*/ 44 w 58"/>
                  <a:gd name="T33" fmla="*/ 23 h 84"/>
                  <a:gd name="T34" fmla="*/ 42 w 58"/>
                  <a:gd name="T35" fmla="*/ 17 h 84"/>
                  <a:gd name="T36" fmla="*/ 41 w 58"/>
                  <a:gd name="T37" fmla="*/ 14 h 84"/>
                  <a:gd name="T38" fmla="*/ 37 w 58"/>
                  <a:gd name="T39" fmla="*/ 10 h 84"/>
                  <a:gd name="T40" fmla="*/ 32 w 58"/>
                  <a:gd name="T41" fmla="*/ 9 h 84"/>
                  <a:gd name="T42" fmla="*/ 28 w 58"/>
                  <a:gd name="T43" fmla="*/ 7 h 84"/>
                  <a:gd name="T44" fmla="*/ 23 w 58"/>
                  <a:gd name="T45" fmla="*/ 9 h 84"/>
                  <a:gd name="T46" fmla="*/ 20 w 58"/>
                  <a:gd name="T47" fmla="*/ 10 h 84"/>
                  <a:gd name="T48" fmla="*/ 16 w 58"/>
                  <a:gd name="T49" fmla="*/ 14 h 84"/>
                  <a:gd name="T50" fmla="*/ 14 w 58"/>
                  <a:gd name="T51" fmla="*/ 19 h 84"/>
                  <a:gd name="T52" fmla="*/ 13 w 58"/>
                  <a:gd name="T53" fmla="*/ 24 h 84"/>
                  <a:gd name="T54" fmla="*/ 13 w 58"/>
                  <a:gd name="T55" fmla="*/ 33 h 84"/>
                  <a:gd name="T56" fmla="*/ 13 w 58"/>
                  <a:gd name="T57" fmla="*/ 42 h 84"/>
                  <a:gd name="T58" fmla="*/ 0 w 58"/>
                  <a:gd name="T59" fmla="*/ 42 h 84"/>
                  <a:gd name="T60" fmla="*/ 0 w 58"/>
                  <a:gd name="T61" fmla="*/ 33 h 84"/>
                  <a:gd name="T62" fmla="*/ 2 w 58"/>
                  <a:gd name="T63" fmla="*/ 24 h 84"/>
                  <a:gd name="T64" fmla="*/ 4 w 58"/>
                  <a:gd name="T65" fmla="*/ 19 h 84"/>
                  <a:gd name="T66" fmla="*/ 7 w 58"/>
                  <a:gd name="T67" fmla="*/ 10 h 84"/>
                  <a:gd name="T68" fmla="*/ 13 w 58"/>
                  <a:gd name="T69" fmla="*/ 5 h 84"/>
                  <a:gd name="T70" fmla="*/ 16 w 58"/>
                  <a:gd name="T71" fmla="*/ 2 h 84"/>
                  <a:gd name="T72" fmla="*/ 21 w 58"/>
                  <a:gd name="T73" fmla="*/ 0 h 84"/>
                  <a:gd name="T74" fmla="*/ 27 w 58"/>
                  <a:gd name="T75" fmla="*/ 0 h 84"/>
                  <a:gd name="T76" fmla="*/ 34 w 58"/>
                  <a:gd name="T77" fmla="*/ 0 h 84"/>
                  <a:gd name="T78" fmla="*/ 39 w 58"/>
                  <a:gd name="T79" fmla="*/ 2 h 84"/>
                  <a:gd name="T80" fmla="*/ 44 w 58"/>
                  <a:gd name="T81" fmla="*/ 3 h 84"/>
                  <a:gd name="T82" fmla="*/ 47 w 58"/>
                  <a:gd name="T83" fmla="*/ 9 h 84"/>
                  <a:gd name="T84" fmla="*/ 51 w 58"/>
                  <a:gd name="T85" fmla="*/ 14 h 84"/>
                  <a:gd name="T86" fmla="*/ 54 w 58"/>
                  <a:gd name="T87" fmla="*/ 21 h 84"/>
                  <a:gd name="T88" fmla="*/ 56 w 58"/>
                  <a:gd name="T89" fmla="*/ 28 h 84"/>
                  <a:gd name="T90" fmla="*/ 58 w 58"/>
                  <a:gd name="T91" fmla="*/ 38 h 84"/>
                  <a:gd name="T92" fmla="*/ 58 w 58"/>
                  <a:gd name="T93" fmla="*/ 49 h 84"/>
                  <a:gd name="T94" fmla="*/ 58 w 58"/>
                  <a:gd name="T95" fmla="*/ 56 h 84"/>
                  <a:gd name="T96" fmla="*/ 56 w 58"/>
                  <a:gd name="T97" fmla="*/ 63 h 84"/>
                  <a:gd name="T98" fmla="*/ 54 w 58"/>
                  <a:gd name="T99" fmla="*/ 68 h 84"/>
                  <a:gd name="T100" fmla="*/ 51 w 58"/>
                  <a:gd name="T101" fmla="*/ 73 h 84"/>
                  <a:gd name="T102" fmla="*/ 47 w 58"/>
                  <a:gd name="T103" fmla="*/ 77 h 84"/>
                  <a:gd name="T104" fmla="*/ 44 w 58"/>
                  <a:gd name="T105" fmla="*/ 80 h 84"/>
                  <a:gd name="T106" fmla="*/ 37 w 58"/>
                  <a:gd name="T107" fmla="*/ 82 h 84"/>
                  <a:gd name="T108" fmla="*/ 32 w 58"/>
                  <a:gd name="T109" fmla="*/ 84 h 84"/>
                  <a:gd name="T110" fmla="*/ 23 w 58"/>
                  <a:gd name="T111" fmla="*/ 82 h 84"/>
                  <a:gd name="T112" fmla="*/ 16 w 58"/>
                  <a:gd name="T113" fmla="*/ 80 h 84"/>
                  <a:gd name="T114" fmla="*/ 11 w 58"/>
                  <a:gd name="T115" fmla="*/ 75 h 84"/>
                  <a:gd name="T116" fmla="*/ 4 w 58"/>
                  <a:gd name="T117" fmla="*/ 63 h 84"/>
                  <a:gd name="T118" fmla="*/ 0 w 58"/>
                  <a:gd name="T119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84">
                    <a:moveTo>
                      <a:pt x="13" y="42"/>
                    </a:moveTo>
                    <a:lnTo>
                      <a:pt x="13" y="51"/>
                    </a:lnTo>
                    <a:lnTo>
                      <a:pt x="14" y="59"/>
                    </a:lnTo>
                    <a:lnTo>
                      <a:pt x="16" y="65"/>
                    </a:lnTo>
                    <a:lnTo>
                      <a:pt x="18" y="68"/>
                    </a:lnTo>
                    <a:lnTo>
                      <a:pt x="21" y="72"/>
                    </a:lnTo>
                    <a:lnTo>
                      <a:pt x="27" y="75"/>
                    </a:lnTo>
                    <a:lnTo>
                      <a:pt x="32" y="75"/>
                    </a:lnTo>
                    <a:lnTo>
                      <a:pt x="35" y="73"/>
                    </a:lnTo>
                    <a:lnTo>
                      <a:pt x="41" y="72"/>
                    </a:lnTo>
                    <a:lnTo>
                      <a:pt x="44" y="68"/>
                    </a:lnTo>
                    <a:lnTo>
                      <a:pt x="46" y="63"/>
                    </a:lnTo>
                    <a:lnTo>
                      <a:pt x="47" y="58"/>
                    </a:lnTo>
                    <a:lnTo>
                      <a:pt x="47" y="49"/>
                    </a:lnTo>
                    <a:lnTo>
                      <a:pt x="47" y="40"/>
                    </a:lnTo>
                    <a:lnTo>
                      <a:pt x="46" y="31"/>
                    </a:lnTo>
                    <a:lnTo>
                      <a:pt x="44" y="23"/>
                    </a:lnTo>
                    <a:lnTo>
                      <a:pt x="42" y="17"/>
                    </a:lnTo>
                    <a:lnTo>
                      <a:pt x="41" y="14"/>
                    </a:lnTo>
                    <a:lnTo>
                      <a:pt x="37" y="10"/>
                    </a:lnTo>
                    <a:lnTo>
                      <a:pt x="32" y="9"/>
                    </a:lnTo>
                    <a:lnTo>
                      <a:pt x="28" y="7"/>
                    </a:lnTo>
                    <a:lnTo>
                      <a:pt x="23" y="9"/>
                    </a:lnTo>
                    <a:lnTo>
                      <a:pt x="20" y="10"/>
                    </a:lnTo>
                    <a:lnTo>
                      <a:pt x="16" y="14"/>
                    </a:lnTo>
                    <a:lnTo>
                      <a:pt x="14" y="19"/>
                    </a:lnTo>
                    <a:lnTo>
                      <a:pt x="13" y="24"/>
                    </a:lnTo>
                    <a:lnTo>
                      <a:pt x="13" y="33"/>
                    </a:lnTo>
                    <a:lnTo>
                      <a:pt x="13" y="42"/>
                    </a:lnTo>
                    <a:close/>
                    <a:moveTo>
                      <a:pt x="0" y="42"/>
                    </a:moveTo>
                    <a:lnTo>
                      <a:pt x="0" y="33"/>
                    </a:lnTo>
                    <a:lnTo>
                      <a:pt x="2" y="2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13" y="5"/>
                    </a:lnTo>
                    <a:lnTo>
                      <a:pt x="16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4" y="3"/>
                    </a:lnTo>
                    <a:lnTo>
                      <a:pt x="47" y="9"/>
                    </a:lnTo>
                    <a:lnTo>
                      <a:pt x="51" y="14"/>
                    </a:lnTo>
                    <a:lnTo>
                      <a:pt x="54" y="21"/>
                    </a:lnTo>
                    <a:lnTo>
                      <a:pt x="56" y="28"/>
                    </a:lnTo>
                    <a:lnTo>
                      <a:pt x="58" y="38"/>
                    </a:lnTo>
                    <a:lnTo>
                      <a:pt x="58" y="49"/>
                    </a:lnTo>
                    <a:lnTo>
                      <a:pt x="58" y="56"/>
                    </a:lnTo>
                    <a:lnTo>
                      <a:pt x="56" y="63"/>
                    </a:lnTo>
                    <a:lnTo>
                      <a:pt x="54" y="68"/>
                    </a:lnTo>
                    <a:lnTo>
                      <a:pt x="51" y="73"/>
                    </a:lnTo>
                    <a:lnTo>
                      <a:pt x="47" y="77"/>
                    </a:lnTo>
                    <a:lnTo>
                      <a:pt x="44" y="80"/>
                    </a:lnTo>
                    <a:lnTo>
                      <a:pt x="37" y="82"/>
                    </a:lnTo>
                    <a:lnTo>
                      <a:pt x="32" y="84"/>
                    </a:lnTo>
                    <a:lnTo>
                      <a:pt x="23" y="82"/>
                    </a:lnTo>
                    <a:lnTo>
                      <a:pt x="16" y="80"/>
                    </a:lnTo>
                    <a:lnTo>
                      <a:pt x="11" y="75"/>
                    </a:lnTo>
                    <a:lnTo>
                      <a:pt x="4" y="6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4">
                <a:extLst>
                  <a:ext uri="{FF2B5EF4-FFF2-40B4-BE49-F238E27FC236}">
                    <a16:creationId xmlns:a16="http://schemas.microsoft.com/office/drawing/2014/main" xmlns="" id="{9AA32188-430E-4F1E-8B3F-946DD1DE1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2001838"/>
                <a:ext cx="104775" cy="136525"/>
              </a:xfrm>
              <a:custGeom>
                <a:avLst/>
                <a:gdLst>
                  <a:gd name="T0" fmla="*/ 64 w 66"/>
                  <a:gd name="T1" fmla="*/ 67 h 86"/>
                  <a:gd name="T2" fmla="*/ 66 w 66"/>
                  <a:gd name="T3" fmla="*/ 75 h 86"/>
                  <a:gd name="T4" fmla="*/ 5 w 66"/>
                  <a:gd name="T5" fmla="*/ 86 h 86"/>
                  <a:gd name="T6" fmla="*/ 5 w 66"/>
                  <a:gd name="T7" fmla="*/ 79 h 86"/>
                  <a:gd name="T8" fmla="*/ 9 w 66"/>
                  <a:gd name="T9" fmla="*/ 74 h 86"/>
                  <a:gd name="T10" fmla="*/ 12 w 66"/>
                  <a:gd name="T11" fmla="*/ 67 h 86"/>
                  <a:gd name="T12" fmla="*/ 17 w 66"/>
                  <a:gd name="T13" fmla="*/ 61 h 86"/>
                  <a:gd name="T14" fmla="*/ 24 w 66"/>
                  <a:gd name="T15" fmla="*/ 53 h 86"/>
                  <a:gd name="T16" fmla="*/ 31 w 66"/>
                  <a:gd name="T17" fmla="*/ 44 h 86"/>
                  <a:gd name="T18" fmla="*/ 37 w 66"/>
                  <a:gd name="T19" fmla="*/ 39 h 86"/>
                  <a:gd name="T20" fmla="*/ 40 w 66"/>
                  <a:gd name="T21" fmla="*/ 32 h 86"/>
                  <a:gd name="T22" fmla="*/ 44 w 66"/>
                  <a:gd name="T23" fmla="*/ 26 h 86"/>
                  <a:gd name="T24" fmla="*/ 44 w 66"/>
                  <a:gd name="T25" fmla="*/ 19 h 86"/>
                  <a:gd name="T26" fmla="*/ 42 w 66"/>
                  <a:gd name="T27" fmla="*/ 14 h 86"/>
                  <a:gd name="T28" fmla="*/ 37 w 66"/>
                  <a:gd name="T29" fmla="*/ 11 h 86"/>
                  <a:gd name="T30" fmla="*/ 31 w 66"/>
                  <a:gd name="T31" fmla="*/ 9 h 86"/>
                  <a:gd name="T32" fmla="*/ 24 w 66"/>
                  <a:gd name="T33" fmla="*/ 9 h 86"/>
                  <a:gd name="T34" fmla="*/ 21 w 66"/>
                  <a:gd name="T35" fmla="*/ 9 h 86"/>
                  <a:gd name="T36" fmla="*/ 17 w 66"/>
                  <a:gd name="T37" fmla="*/ 12 h 86"/>
                  <a:gd name="T38" fmla="*/ 14 w 66"/>
                  <a:gd name="T39" fmla="*/ 14 h 86"/>
                  <a:gd name="T40" fmla="*/ 12 w 66"/>
                  <a:gd name="T41" fmla="*/ 18 h 86"/>
                  <a:gd name="T42" fmla="*/ 10 w 66"/>
                  <a:gd name="T43" fmla="*/ 23 h 86"/>
                  <a:gd name="T44" fmla="*/ 10 w 66"/>
                  <a:gd name="T45" fmla="*/ 26 h 86"/>
                  <a:gd name="T46" fmla="*/ 0 w 66"/>
                  <a:gd name="T47" fmla="*/ 28 h 86"/>
                  <a:gd name="T48" fmla="*/ 0 w 66"/>
                  <a:gd name="T49" fmla="*/ 21 h 86"/>
                  <a:gd name="T50" fmla="*/ 3 w 66"/>
                  <a:gd name="T51" fmla="*/ 14 h 86"/>
                  <a:gd name="T52" fmla="*/ 7 w 66"/>
                  <a:gd name="T53" fmla="*/ 9 h 86"/>
                  <a:gd name="T54" fmla="*/ 10 w 66"/>
                  <a:gd name="T55" fmla="*/ 5 h 86"/>
                  <a:gd name="T56" fmla="*/ 17 w 66"/>
                  <a:gd name="T57" fmla="*/ 2 h 86"/>
                  <a:gd name="T58" fmla="*/ 24 w 66"/>
                  <a:gd name="T59" fmla="*/ 0 h 86"/>
                  <a:gd name="T60" fmla="*/ 31 w 66"/>
                  <a:gd name="T61" fmla="*/ 0 h 86"/>
                  <a:gd name="T62" fmla="*/ 38 w 66"/>
                  <a:gd name="T63" fmla="*/ 0 h 86"/>
                  <a:gd name="T64" fmla="*/ 44 w 66"/>
                  <a:gd name="T65" fmla="*/ 4 h 86"/>
                  <a:gd name="T66" fmla="*/ 49 w 66"/>
                  <a:gd name="T67" fmla="*/ 7 h 86"/>
                  <a:gd name="T68" fmla="*/ 52 w 66"/>
                  <a:gd name="T69" fmla="*/ 12 h 86"/>
                  <a:gd name="T70" fmla="*/ 54 w 66"/>
                  <a:gd name="T71" fmla="*/ 18 h 86"/>
                  <a:gd name="T72" fmla="*/ 54 w 66"/>
                  <a:gd name="T73" fmla="*/ 23 h 86"/>
                  <a:gd name="T74" fmla="*/ 54 w 66"/>
                  <a:gd name="T75" fmla="*/ 28 h 86"/>
                  <a:gd name="T76" fmla="*/ 52 w 66"/>
                  <a:gd name="T77" fmla="*/ 33 h 86"/>
                  <a:gd name="T78" fmla="*/ 49 w 66"/>
                  <a:gd name="T79" fmla="*/ 39 h 86"/>
                  <a:gd name="T80" fmla="*/ 45 w 66"/>
                  <a:gd name="T81" fmla="*/ 44 h 86"/>
                  <a:gd name="T82" fmla="*/ 40 w 66"/>
                  <a:gd name="T83" fmla="*/ 49 h 86"/>
                  <a:gd name="T84" fmla="*/ 35 w 66"/>
                  <a:gd name="T85" fmla="*/ 56 h 86"/>
                  <a:gd name="T86" fmla="*/ 30 w 66"/>
                  <a:gd name="T87" fmla="*/ 61 h 86"/>
                  <a:gd name="T88" fmla="*/ 26 w 66"/>
                  <a:gd name="T89" fmla="*/ 65 h 86"/>
                  <a:gd name="T90" fmla="*/ 24 w 66"/>
                  <a:gd name="T91" fmla="*/ 68 h 86"/>
                  <a:gd name="T92" fmla="*/ 19 w 66"/>
                  <a:gd name="T93" fmla="*/ 74 h 86"/>
                  <a:gd name="T94" fmla="*/ 64 w 66"/>
                  <a:gd name="T95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6">
                    <a:moveTo>
                      <a:pt x="64" y="67"/>
                    </a:moveTo>
                    <a:lnTo>
                      <a:pt x="66" y="75"/>
                    </a:lnTo>
                    <a:lnTo>
                      <a:pt x="5" y="86"/>
                    </a:lnTo>
                    <a:lnTo>
                      <a:pt x="5" y="79"/>
                    </a:lnTo>
                    <a:lnTo>
                      <a:pt x="9" y="74"/>
                    </a:lnTo>
                    <a:lnTo>
                      <a:pt x="12" y="67"/>
                    </a:lnTo>
                    <a:lnTo>
                      <a:pt x="17" y="61"/>
                    </a:lnTo>
                    <a:lnTo>
                      <a:pt x="24" y="53"/>
                    </a:lnTo>
                    <a:lnTo>
                      <a:pt x="31" y="44"/>
                    </a:lnTo>
                    <a:lnTo>
                      <a:pt x="37" y="39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19"/>
                    </a:lnTo>
                    <a:lnTo>
                      <a:pt x="42" y="14"/>
                    </a:lnTo>
                    <a:lnTo>
                      <a:pt x="37" y="11"/>
                    </a:lnTo>
                    <a:lnTo>
                      <a:pt x="31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0" y="23"/>
                    </a:lnTo>
                    <a:lnTo>
                      <a:pt x="10" y="26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0" y="5"/>
                    </a:lnTo>
                    <a:lnTo>
                      <a:pt x="17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4"/>
                    </a:lnTo>
                    <a:lnTo>
                      <a:pt x="49" y="7"/>
                    </a:lnTo>
                    <a:lnTo>
                      <a:pt x="52" y="12"/>
                    </a:lnTo>
                    <a:lnTo>
                      <a:pt x="54" y="18"/>
                    </a:lnTo>
                    <a:lnTo>
                      <a:pt x="54" y="23"/>
                    </a:lnTo>
                    <a:lnTo>
                      <a:pt x="54" y="28"/>
                    </a:lnTo>
                    <a:lnTo>
                      <a:pt x="52" y="33"/>
                    </a:lnTo>
                    <a:lnTo>
                      <a:pt x="49" y="39"/>
                    </a:lnTo>
                    <a:lnTo>
                      <a:pt x="45" y="44"/>
                    </a:lnTo>
                    <a:lnTo>
                      <a:pt x="40" y="49"/>
                    </a:lnTo>
                    <a:lnTo>
                      <a:pt x="35" y="56"/>
                    </a:lnTo>
                    <a:lnTo>
                      <a:pt x="30" y="61"/>
                    </a:lnTo>
                    <a:lnTo>
                      <a:pt x="26" y="65"/>
                    </a:lnTo>
                    <a:lnTo>
                      <a:pt x="24" y="68"/>
                    </a:lnTo>
                    <a:lnTo>
                      <a:pt x="19" y="74"/>
                    </a:lnTo>
                    <a:lnTo>
                      <a:pt x="64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5">
                <a:extLst>
                  <a:ext uri="{FF2B5EF4-FFF2-40B4-BE49-F238E27FC236}">
                    <a16:creationId xmlns:a16="http://schemas.microsoft.com/office/drawing/2014/main" xmlns="" id="{7BE16E99-FAFF-4755-AD5A-1D6438499F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6963" y="1095375"/>
                <a:ext cx="44450" cy="77788"/>
              </a:xfrm>
              <a:custGeom>
                <a:avLst/>
                <a:gdLst>
                  <a:gd name="T0" fmla="*/ 5 w 28"/>
                  <a:gd name="T1" fmla="*/ 25 h 49"/>
                  <a:gd name="T2" fmla="*/ 2 w 28"/>
                  <a:gd name="T3" fmla="*/ 4 h 49"/>
                  <a:gd name="T4" fmla="*/ 0 w 28"/>
                  <a:gd name="T5" fmla="*/ 9 h 49"/>
                  <a:gd name="T6" fmla="*/ 2 w 28"/>
                  <a:gd name="T7" fmla="*/ 23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3 h 49"/>
                  <a:gd name="T22" fmla="*/ 12 w 28"/>
                  <a:gd name="T23" fmla="*/ 13 h 49"/>
                  <a:gd name="T24" fmla="*/ 12 w 28"/>
                  <a:gd name="T25" fmla="*/ 11 h 49"/>
                  <a:gd name="T26" fmla="*/ 19 w 28"/>
                  <a:gd name="T27" fmla="*/ 9 h 49"/>
                  <a:gd name="T28" fmla="*/ 21 w 28"/>
                  <a:gd name="T29" fmla="*/ 16 h 49"/>
                  <a:gd name="T30" fmla="*/ 4 w 28"/>
                  <a:gd name="T31" fmla="*/ 19 h 49"/>
                  <a:gd name="T32" fmla="*/ 4 w 28"/>
                  <a:gd name="T33" fmla="*/ 18 h 49"/>
                  <a:gd name="T34" fmla="*/ 5 w 28"/>
                  <a:gd name="T35" fmla="*/ 6 h 49"/>
                  <a:gd name="T36" fmla="*/ 25 w 28"/>
                  <a:gd name="T37" fmla="*/ 4 h 49"/>
                  <a:gd name="T38" fmla="*/ 25 w 28"/>
                  <a:gd name="T39" fmla="*/ 18 h 49"/>
                  <a:gd name="T40" fmla="*/ 25 w 28"/>
                  <a:gd name="T41" fmla="*/ 19 h 49"/>
                  <a:gd name="T42" fmla="*/ 19 w 28"/>
                  <a:gd name="T43" fmla="*/ 21 h 49"/>
                  <a:gd name="T44" fmla="*/ 9 w 28"/>
                  <a:gd name="T45" fmla="*/ 25 h 49"/>
                  <a:gd name="T46" fmla="*/ 4 w 28"/>
                  <a:gd name="T47" fmla="*/ 25 h 49"/>
                  <a:gd name="T48" fmla="*/ 0 w 28"/>
                  <a:gd name="T49" fmla="*/ 30 h 49"/>
                  <a:gd name="T50" fmla="*/ 2 w 28"/>
                  <a:gd name="T51" fmla="*/ 47 h 49"/>
                  <a:gd name="T52" fmla="*/ 25 w 28"/>
                  <a:gd name="T53" fmla="*/ 46 h 49"/>
                  <a:gd name="T54" fmla="*/ 28 w 28"/>
                  <a:gd name="T55" fmla="*/ 42 h 49"/>
                  <a:gd name="T56" fmla="*/ 28 w 28"/>
                  <a:gd name="T57" fmla="*/ 30 h 49"/>
                  <a:gd name="T58" fmla="*/ 21 w 28"/>
                  <a:gd name="T59" fmla="*/ 26 h 49"/>
                  <a:gd name="T60" fmla="*/ 5 w 28"/>
                  <a:gd name="T61" fmla="*/ 32 h 49"/>
                  <a:gd name="T62" fmla="*/ 5 w 28"/>
                  <a:gd name="T63" fmla="*/ 40 h 49"/>
                  <a:gd name="T64" fmla="*/ 11 w 28"/>
                  <a:gd name="T65" fmla="*/ 42 h 49"/>
                  <a:gd name="T66" fmla="*/ 21 w 28"/>
                  <a:gd name="T67" fmla="*/ 39 h 49"/>
                  <a:gd name="T68" fmla="*/ 19 w 28"/>
                  <a:gd name="T69" fmla="*/ 32 h 49"/>
                  <a:gd name="T70" fmla="*/ 14 w 28"/>
                  <a:gd name="T71" fmla="*/ 35 h 49"/>
                  <a:gd name="T72" fmla="*/ 16 w 28"/>
                  <a:gd name="T73" fmla="*/ 37 h 49"/>
                  <a:gd name="T74" fmla="*/ 19 w 28"/>
                  <a:gd name="T75" fmla="*/ 37 h 49"/>
                  <a:gd name="T76" fmla="*/ 11 w 28"/>
                  <a:gd name="T77" fmla="*/ 39 h 49"/>
                  <a:gd name="T78" fmla="*/ 9 w 28"/>
                  <a:gd name="T79" fmla="*/ 39 h 49"/>
                  <a:gd name="T80" fmla="*/ 11 w 28"/>
                  <a:gd name="T81" fmla="*/ 33 h 49"/>
                  <a:gd name="T82" fmla="*/ 25 w 28"/>
                  <a:gd name="T83" fmla="*/ 30 h 49"/>
                  <a:gd name="T84" fmla="*/ 25 w 28"/>
                  <a:gd name="T85" fmla="*/ 40 h 49"/>
                  <a:gd name="T86" fmla="*/ 5 w 28"/>
                  <a:gd name="T87" fmla="*/ 46 h 49"/>
                  <a:gd name="T88" fmla="*/ 4 w 28"/>
                  <a:gd name="T89" fmla="*/ 46 h 49"/>
                  <a:gd name="T90" fmla="*/ 4 w 28"/>
                  <a:gd name="T91" fmla="*/ 30 h 49"/>
                  <a:gd name="T92" fmla="*/ 4 w 28"/>
                  <a:gd name="T93" fmla="*/ 28 h 49"/>
                  <a:gd name="T94" fmla="*/ 26 w 28"/>
                  <a:gd name="T95" fmla="*/ 23 h 49"/>
                  <a:gd name="T96" fmla="*/ 28 w 28"/>
                  <a:gd name="T97" fmla="*/ 18 h 49"/>
                  <a:gd name="T98" fmla="*/ 26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5" y="25"/>
                    </a:moveTo>
                    <a:lnTo>
                      <a:pt x="5" y="25"/>
                    </a:lnTo>
                    <a:lnTo>
                      <a:pt x="5" y="25"/>
                    </a:lnTo>
                    <a:close/>
                    <a:moveTo>
                      <a:pt x="23" y="0"/>
                    </a:moveTo>
                    <a:lnTo>
                      <a:pt x="5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9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7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9" y="37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1" y="33"/>
                    </a:lnTo>
                    <a:lnTo>
                      <a:pt x="23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3" y="42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23" y="25"/>
                    </a:lnTo>
                    <a:lnTo>
                      <a:pt x="26" y="23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6">
                <a:extLst>
                  <a:ext uri="{FF2B5EF4-FFF2-40B4-BE49-F238E27FC236}">
                    <a16:creationId xmlns:a16="http://schemas.microsoft.com/office/drawing/2014/main" xmlns="" id="{4932ACAE-FAB1-4A43-BBF7-E28B4CC9EF3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9351" y="1084263"/>
                <a:ext cx="44450" cy="77788"/>
              </a:xfrm>
              <a:custGeom>
                <a:avLst/>
                <a:gdLst>
                  <a:gd name="T0" fmla="*/ 6 w 28"/>
                  <a:gd name="T1" fmla="*/ 25 h 49"/>
                  <a:gd name="T2" fmla="*/ 2 w 28"/>
                  <a:gd name="T3" fmla="*/ 4 h 49"/>
                  <a:gd name="T4" fmla="*/ 0 w 28"/>
                  <a:gd name="T5" fmla="*/ 7 h 49"/>
                  <a:gd name="T6" fmla="*/ 2 w 28"/>
                  <a:gd name="T7" fmla="*/ 21 h 49"/>
                  <a:gd name="T8" fmla="*/ 20 w 28"/>
                  <a:gd name="T9" fmla="*/ 20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7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1 h 49"/>
                  <a:gd name="T22" fmla="*/ 13 w 28"/>
                  <a:gd name="T23" fmla="*/ 13 h 49"/>
                  <a:gd name="T24" fmla="*/ 13 w 28"/>
                  <a:gd name="T25" fmla="*/ 11 h 49"/>
                  <a:gd name="T26" fmla="*/ 20 w 28"/>
                  <a:gd name="T27" fmla="*/ 9 h 49"/>
                  <a:gd name="T28" fmla="*/ 20 w 28"/>
                  <a:gd name="T29" fmla="*/ 14 h 49"/>
                  <a:gd name="T30" fmla="*/ 4 w 28"/>
                  <a:gd name="T31" fmla="*/ 20 h 49"/>
                  <a:gd name="T32" fmla="*/ 4 w 28"/>
                  <a:gd name="T33" fmla="*/ 16 h 49"/>
                  <a:gd name="T34" fmla="*/ 6 w 28"/>
                  <a:gd name="T35" fmla="*/ 6 h 49"/>
                  <a:gd name="T36" fmla="*/ 25 w 28"/>
                  <a:gd name="T37" fmla="*/ 2 h 49"/>
                  <a:gd name="T38" fmla="*/ 25 w 28"/>
                  <a:gd name="T39" fmla="*/ 18 h 49"/>
                  <a:gd name="T40" fmla="*/ 23 w 28"/>
                  <a:gd name="T41" fmla="*/ 21 h 49"/>
                  <a:gd name="T42" fmla="*/ 16 w 28"/>
                  <a:gd name="T43" fmla="*/ 21 h 49"/>
                  <a:gd name="T44" fmla="*/ 6 w 28"/>
                  <a:gd name="T45" fmla="*/ 25 h 49"/>
                  <a:gd name="T46" fmla="*/ 2 w 28"/>
                  <a:gd name="T47" fmla="*/ 25 h 49"/>
                  <a:gd name="T48" fmla="*/ 0 w 28"/>
                  <a:gd name="T49" fmla="*/ 44 h 49"/>
                  <a:gd name="T50" fmla="*/ 4 w 28"/>
                  <a:gd name="T51" fmla="*/ 49 h 49"/>
                  <a:gd name="T52" fmla="*/ 25 w 28"/>
                  <a:gd name="T53" fmla="*/ 44 h 49"/>
                  <a:gd name="T54" fmla="*/ 28 w 28"/>
                  <a:gd name="T55" fmla="*/ 39 h 49"/>
                  <a:gd name="T56" fmla="*/ 27 w 28"/>
                  <a:gd name="T57" fmla="*/ 26 h 49"/>
                  <a:gd name="T58" fmla="*/ 9 w 28"/>
                  <a:gd name="T59" fmla="*/ 30 h 49"/>
                  <a:gd name="T60" fmla="*/ 6 w 28"/>
                  <a:gd name="T61" fmla="*/ 33 h 49"/>
                  <a:gd name="T62" fmla="*/ 7 w 28"/>
                  <a:gd name="T63" fmla="*/ 40 h 49"/>
                  <a:gd name="T64" fmla="*/ 21 w 28"/>
                  <a:gd name="T65" fmla="*/ 39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5 h 49"/>
                  <a:gd name="T72" fmla="*/ 18 w 28"/>
                  <a:gd name="T73" fmla="*/ 35 h 49"/>
                  <a:gd name="T74" fmla="*/ 16 w 28"/>
                  <a:gd name="T75" fmla="*/ 37 h 49"/>
                  <a:gd name="T76" fmla="*/ 11 w 28"/>
                  <a:gd name="T77" fmla="*/ 39 h 49"/>
                  <a:gd name="T78" fmla="*/ 9 w 28"/>
                  <a:gd name="T79" fmla="*/ 33 h 49"/>
                  <a:gd name="T80" fmla="*/ 23 w 28"/>
                  <a:gd name="T81" fmla="*/ 28 h 49"/>
                  <a:gd name="T82" fmla="*/ 25 w 28"/>
                  <a:gd name="T83" fmla="*/ 30 h 49"/>
                  <a:gd name="T84" fmla="*/ 25 w 28"/>
                  <a:gd name="T85" fmla="*/ 40 h 49"/>
                  <a:gd name="T86" fmla="*/ 4 w 28"/>
                  <a:gd name="T87" fmla="*/ 46 h 49"/>
                  <a:gd name="T88" fmla="*/ 4 w 28"/>
                  <a:gd name="T89" fmla="*/ 30 h 49"/>
                  <a:gd name="T90" fmla="*/ 4 w 28"/>
                  <a:gd name="T91" fmla="*/ 28 h 49"/>
                  <a:gd name="T92" fmla="*/ 23 w 28"/>
                  <a:gd name="T93" fmla="*/ 23 h 49"/>
                  <a:gd name="T94" fmla="*/ 28 w 28"/>
                  <a:gd name="T95" fmla="*/ 18 h 49"/>
                  <a:gd name="T96" fmla="*/ 28 w 28"/>
                  <a:gd name="T97" fmla="*/ 2 h 49"/>
                  <a:gd name="T98" fmla="*/ 23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6" y="25"/>
                    </a:moveTo>
                    <a:lnTo>
                      <a:pt x="4" y="25"/>
                    </a:lnTo>
                    <a:lnTo>
                      <a:pt x="6" y="25"/>
                    </a:lnTo>
                    <a:close/>
                    <a:moveTo>
                      <a:pt x="23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20" y="20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6" y="21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25" y="44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8" y="39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7" y="40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3" y="23"/>
                    </a:lnTo>
                    <a:lnTo>
                      <a:pt x="27" y="21"/>
                    </a:lnTo>
                    <a:lnTo>
                      <a:pt x="28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7">
                <a:extLst>
                  <a:ext uri="{FF2B5EF4-FFF2-40B4-BE49-F238E27FC236}">
                    <a16:creationId xmlns:a16="http://schemas.microsoft.com/office/drawing/2014/main" xmlns="" id="{D13B450B-741B-4B6F-BAC4-1C66D3E2F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1065213"/>
                <a:ext cx="42863" cy="82550"/>
              </a:xfrm>
              <a:custGeom>
                <a:avLst/>
                <a:gdLst>
                  <a:gd name="T0" fmla="*/ 1 w 27"/>
                  <a:gd name="T1" fmla="*/ 9 h 52"/>
                  <a:gd name="T2" fmla="*/ 0 w 27"/>
                  <a:gd name="T3" fmla="*/ 12 h 52"/>
                  <a:gd name="T4" fmla="*/ 1 w 27"/>
                  <a:gd name="T5" fmla="*/ 26 h 52"/>
                  <a:gd name="T6" fmla="*/ 19 w 27"/>
                  <a:gd name="T7" fmla="*/ 21 h 52"/>
                  <a:gd name="T8" fmla="*/ 22 w 27"/>
                  <a:gd name="T9" fmla="*/ 16 h 52"/>
                  <a:gd name="T10" fmla="*/ 20 w 27"/>
                  <a:gd name="T11" fmla="*/ 9 h 52"/>
                  <a:gd name="T12" fmla="*/ 7 w 27"/>
                  <a:gd name="T13" fmla="*/ 12 h 52"/>
                  <a:gd name="T14" fmla="*/ 7 w 27"/>
                  <a:gd name="T15" fmla="*/ 19 h 52"/>
                  <a:gd name="T16" fmla="*/ 15 w 27"/>
                  <a:gd name="T17" fmla="*/ 16 h 52"/>
                  <a:gd name="T18" fmla="*/ 13 w 27"/>
                  <a:gd name="T19" fmla="*/ 14 h 52"/>
                  <a:gd name="T20" fmla="*/ 8 w 27"/>
                  <a:gd name="T21" fmla="*/ 16 h 52"/>
                  <a:gd name="T22" fmla="*/ 13 w 27"/>
                  <a:gd name="T23" fmla="*/ 12 h 52"/>
                  <a:gd name="T24" fmla="*/ 19 w 27"/>
                  <a:gd name="T25" fmla="*/ 11 h 52"/>
                  <a:gd name="T26" fmla="*/ 19 w 27"/>
                  <a:gd name="T27" fmla="*/ 11 h 52"/>
                  <a:gd name="T28" fmla="*/ 17 w 27"/>
                  <a:gd name="T29" fmla="*/ 18 h 52"/>
                  <a:gd name="T30" fmla="*/ 3 w 27"/>
                  <a:gd name="T31" fmla="*/ 23 h 52"/>
                  <a:gd name="T32" fmla="*/ 3 w 27"/>
                  <a:gd name="T33" fmla="*/ 18 h 52"/>
                  <a:gd name="T34" fmla="*/ 3 w 27"/>
                  <a:gd name="T35" fmla="*/ 12 h 52"/>
                  <a:gd name="T36" fmla="*/ 5 w 27"/>
                  <a:gd name="T37" fmla="*/ 9 h 52"/>
                  <a:gd name="T38" fmla="*/ 24 w 27"/>
                  <a:gd name="T39" fmla="*/ 4 h 52"/>
                  <a:gd name="T40" fmla="*/ 24 w 27"/>
                  <a:gd name="T41" fmla="*/ 19 h 52"/>
                  <a:gd name="T42" fmla="*/ 22 w 27"/>
                  <a:gd name="T43" fmla="*/ 23 h 52"/>
                  <a:gd name="T44" fmla="*/ 13 w 27"/>
                  <a:gd name="T45" fmla="*/ 25 h 52"/>
                  <a:gd name="T46" fmla="*/ 5 w 27"/>
                  <a:gd name="T47" fmla="*/ 28 h 52"/>
                  <a:gd name="T48" fmla="*/ 1 w 27"/>
                  <a:gd name="T49" fmla="*/ 30 h 52"/>
                  <a:gd name="T50" fmla="*/ 0 w 27"/>
                  <a:gd name="T51" fmla="*/ 49 h 52"/>
                  <a:gd name="T52" fmla="*/ 3 w 27"/>
                  <a:gd name="T53" fmla="*/ 52 h 52"/>
                  <a:gd name="T54" fmla="*/ 24 w 27"/>
                  <a:gd name="T55" fmla="*/ 45 h 52"/>
                  <a:gd name="T56" fmla="*/ 27 w 27"/>
                  <a:gd name="T57" fmla="*/ 30 h 52"/>
                  <a:gd name="T58" fmla="*/ 24 w 27"/>
                  <a:gd name="T59" fmla="*/ 26 h 52"/>
                  <a:gd name="T60" fmla="*/ 7 w 27"/>
                  <a:gd name="T61" fmla="*/ 33 h 52"/>
                  <a:gd name="T62" fmla="*/ 5 w 27"/>
                  <a:gd name="T63" fmla="*/ 42 h 52"/>
                  <a:gd name="T64" fmla="*/ 8 w 27"/>
                  <a:gd name="T65" fmla="*/ 45 h 52"/>
                  <a:gd name="T66" fmla="*/ 20 w 27"/>
                  <a:gd name="T67" fmla="*/ 40 h 52"/>
                  <a:gd name="T68" fmla="*/ 20 w 27"/>
                  <a:gd name="T69" fmla="*/ 33 h 52"/>
                  <a:gd name="T70" fmla="*/ 13 w 27"/>
                  <a:gd name="T71" fmla="*/ 37 h 52"/>
                  <a:gd name="T72" fmla="*/ 15 w 27"/>
                  <a:gd name="T73" fmla="*/ 38 h 52"/>
                  <a:gd name="T74" fmla="*/ 17 w 27"/>
                  <a:gd name="T75" fmla="*/ 38 h 52"/>
                  <a:gd name="T76" fmla="*/ 12 w 27"/>
                  <a:gd name="T77" fmla="*/ 40 h 52"/>
                  <a:gd name="T78" fmla="*/ 8 w 27"/>
                  <a:gd name="T79" fmla="*/ 42 h 52"/>
                  <a:gd name="T80" fmla="*/ 8 w 27"/>
                  <a:gd name="T81" fmla="*/ 37 h 52"/>
                  <a:gd name="T82" fmla="*/ 22 w 27"/>
                  <a:gd name="T83" fmla="*/ 30 h 52"/>
                  <a:gd name="T84" fmla="*/ 24 w 27"/>
                  <a:gd name="T85" fmla="*/ 30 h 52"/>
                  <a:gd name="T86" fmla="*/ 22 w 27"/>
                  <a:gd name="T87" fmla="*/ 42 h 52"/>
                  <a:gd name="T88" fmla="*/ 3 w 27"/>
                  <a:gd name="T89" fmla="*/ 49 h 52"/>
                  <a:gd name="T90" fmla="*/ 3 w 27"/>
                  <a:gd name="T91" fmla="*/ 33 h 52"/>
                  <a:gd name="T92" fmla="*/ 3 w 27"/>
                  <a:gd name="T93" fmla="*/ 32 h 52"/>
                  <a:gd name="T94" fmla="*/ 26 w 27"/>
                  <a:gd name="T95" fmla="*/ 23 h 52"/>
                  <a:gd name="T96" fmla="*/ 27 w 27"/>
                  <a:gd name="T97" fmla="*/ 18 h 52"/>
                  <a:gd name="T98" fmla="*/ 26 w 27"/>
                  <a:gd name="T99" fmla="*/ 2 h 52"/>
                  <a:gd name="T100" fmla="*/ 22 w 27"/>
                  <a:gd name="T10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52">
                    <a:moveTo>
                      <a:pt x="22" y="2"/>
                    </a:moveTo>
                    <a:lnTo>
                      <a:pt x="5" y="7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19" y="21"/>
                    </a:lnTo>
                    <a:lnTo>
                      <a:pt x="20" y="19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0" y="9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8" y="19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17" y="18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20" y="28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7" y="44"/>
                    </a:lnTo>
                    <a:lnTo>
                      <a:pt x="8" y="45"/>
                    </a:lnTo>
                    <a:lnTo>
                      <a:pt x="10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3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22" y="25"/>
                    </a:lnTo>
                    <a:lnTo>
                      <a:pt x="26" y="23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7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38">
                <a:extLst>
                  <a:ext uri="{FF2B5EF4-FFF2-40B4-BE49-F238E27FC236}">
                    <a16:creationId xmlns:a16="http://schemas.microsoft.com/office/drawing/2014/main" xmlns="" id="{6221D4B2-0E07-4CE2-9C22-DF744549F7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076" y="1265238"/>
                <a:ext cx="44450" cy="77788"/>
              </a:xfrm>
              <a:custGeom>
                <a:avLst/>
                <a:gdLst>
                  <a:gd name="T0" fmla="*/ 4 w 28"/>
                  <a:gd name="T1" fmla="*/ 24 h 49"/>
                  <a:gd name="T2" fmla="*/ 2 w 28"/>
                  <a:gd name="T3" fmla="*/ 3 h 49"/>
                  <a:gd name="T4" fmla="*/ 0 w 28"/>
                  <a:gd name="T5" fmla="*/ 9 h 49"/>
                  <a:gd name="T6" fmla="*/ 2 w 28"/>
                  <a:gd name="T7" fmla="*/ 22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5 w 28"/>
                  <a:gd name="T17" fmla="*/ 14 h 49"/>
                  <a:gd name="T18" fmla="*/ 14 w 28"/>
                  <a:gd name="T19" fmla="*/ 14 h 49"/>
                  <a:gd name="T20" fmla="*/ 16 w 28"/>
                  <a:gd name="T21" fmla="*/ 12 h 49"/>
                  <a:gd name="T22" fmla="*/ 11 w 28"/>
                  <a:gd name="T23" fmla="*/ 12 h 49"/>
                  <a:gd name="T24" fmla="*/ 11 w 28"/>
                  <a:gd name="T25" fmla="*/ 10 h 49"/>
                  <a:gd name="T26" fmla="*/ 18 w 28"/>
                  <a:gd name="T27" fmla="*/ 9 h 49"/>
                  <a:gd name="T28" fmla="*/ 19 w 28"/>
                  <a:gd name="T29" fmla="*/ 14 h 49"/>
                  <a:gd name="T30" fmla="*/ 4 w 28"/>
                  <a:gd name="T31" fmla="*/ 19 h 49"/>
                  <a:gd name="T32" fmla="*/ 2 w 28"/>
                  <a:gd name="T33" fmla="*/ 17 h 49"/>
                  <a:gd name="T34" fmla="*/ 5 w 28"/>
                  <a:gd name="T35" fmla="*/ 5 h 49"/>
                  <a:gd name="T36" fmla="*/ 25 w 28"/>
                  <a:gd name="T37" fmla="*/ 3 h 49"/>
                  <a:gd name="T38" fmla="*/ 25 w 28"/>
                  <a:gd name="T39" fmla="*/ 17 h 49"/>
                  <a:gd name="T40" fmla="*/ 21 w 28"/>
                  <a:gd name="T41" fmla="*/ 21 h 49"/>
                  <a:gd name="T42" fmla="*/ 14 w 28"/>
                  <a:gd name="T43" fmla="*/ 22 h 49"/>
                  <a:gd name="T44" fmla="*/ 5 w 28"/>
                  <a:gd name="T45" fmla="*/ 24 h 49"/>
                  <a:gd name="T46" fmla="*/ 0 w 28"/>
                  <a:gd name="T47" fmla="*/ 26 h 49"/>
                  <a:gd name="T48" fmla="*/ 0 w 28"/>
                  <a:gd name="T49" fmla="*/ 43 h 49"/>
                  <a:gd name="T50" fmla="*/ 2 w 28"/>
                  <a:gd name="T51" fmla="*/ 49 h 49"/>
                  <a:gd name="T52" fmla="*/ 25 w 28"/>
                  <a:gd name="T53" fmla="*/ 43 h 49"/>
                  <a:gd name="T54" fmla="*/ 28 w 28"/>
                  <a:gd name="T55" fmla="*/ 40 h 49"/>
                  <a:gd name="T56" fmla="*/ 26 w 28"/>
                  <a:gd name="T57" fmla="*/ 28 h 49"/>
                  <a:gd name="T58" fmla="*/ 9 w 28"/>
                  <a:gd name="T59" fmla="*/ 29 h 49"/>
                  <a:gd name="T60" fmla="*/ 5 w 28"/>
                  <a:gd name="T61" fmla="*/ 33 h 49"/>
                  <a:gd name="T62" fmla="*/ 7 w 28"/>
                  <a:gd name="T63" fmla="*/ 42 h 49"/>
                  <a:gd name="T64" fmla="*/ 19 w 28"/>
                  <a:gd name="T65" fmla="*/ 40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6 h 49"/>
                  <a:gd name="T72" fmla="*/ 18 w 28"/>
                  <a:gd name="T73" fmla="*/ 35 h 49"/>
                  <a:gd name="T74" fmla="*/ 12 w 28"/>
                  <a:gd name="T75" fmla="*/ 38 h 49"/>
                  <a:gd name="T76" fmla="*/ 9 w 28"/>
                  <a:gd name="T77" fmla="*/ 38 h 49"/>
                  <a:gd name="T78" fmla="*/ 9 w 28"/>
                  <a:gd name="T79" fmla="*/ 33 h 49"/>
                  <a:gd name="T80" fmla="*/ 23 w 28"/>
                  <a:gd name="T81" fmla="*/ 29 h 49"/>
                  <a:gd name="T82" fmla="*/ 25 w 28"/>
                  <a:gd name="T83" fmla="*/ 40 h 49"/>
                  <a:gd name="T84" fmla="*/ 23 w 28"/>
                  <a:gd name="T85" fmla="*/ 42 h 49"/>
                  <a:gd name="T86" fmla="*/ 2 w 28"/>
                  <a:gd name="T87" fmla="*/ 45 h 49"/>
                  <a:gd name="T88" fmla="*/ 2 w 28"/>
                  <a:gd name="T89" fmla="*/ 29 h 49"/>
                  <a:gd name="T90" fmla="*/ 4 w 28"/>
                  <a:gd name="T91" fmla="*/ 28 h 49"/>
                  <a:gd name="T92" fmla="*/ 23 w 28"/>
                  <a:gd name="T93" fmla="*/ 24 h 49"/>
                  <a:gd name="T94" fmla="*/ 28 w 28"/>
                  <a:gd name="T95" fmla="*/ 19 h 49"/>
                  <a:gd name="T96" fmla="*/ 26 w 28"/>
                  <a:gd name="T97" fmla="*/ 2 h 49"/>
                  <a:gd name="T98" fmla="*/ 21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4" y="24"/>
                    </a:moveTo>
                    <a:lnTo>
                      <a:pt x="4" y="24"/>
                    </a:lnTo>
                    <a:lnTo>
                      <a:pt x="4" y="24"/>
                    </a:lnTo>
                    <a:close/>
                    <a:moveTo>
                      <a:pt x="21" y="0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9" y="19"/>
                    </a:lnTo>
                    <a:lnTo>
                      <a:pt x="21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8" y="21"/>
                    </a:lnTo>
                    <a:lnTo>
                      <a:pt x="14" y="22"/>
                    </a:lnTo>
                    <a:lnTo>
                      <a:pt x="11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5" y="49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2"/>
                    </a:lnTo>
                    <a:lnTo>
                      <a:pt x="28" y="40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3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7"/>
                    </a:lnTo>
                    <a:lnTo>
                      <a:pt x="28" y="5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39">
                <a:extLst>
                  <a:ext uri="{FF2B5EF4-FFF2-40B4-BE49-F238E27FC236}">
                    <a16:creationId xmlns:a16="http://schemas.microsoft.com/office/drawing/2014/main" xmlns="" id="{F39D8E51-6CD0-4287-A018-C3DD14B835A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876" y="1254125"/>
                <a:ext cx="46038" cy="77788"/>
              </a:xfrm>
              <a:custGeom>
                <a:avLst/>
                <a:gdLst>
                  <a:gd name="T0" fmla="*/ 5 w 29"/>
                  <a:gd name="T1" fmla="*/ 24 h 49"/>
                  <a:gd name="T2" fmla="*/ 3 w 29"/>
                  <a:gd name="T3" fmla="*/ 3 h 49"/>
                  <a:gd name="T4" fmla="*/ 1 w 29"/>
                  <a:gd name="T5" fmla="*/ 7 h 49"/>
                  <a:gd name="T6" fmla="*/ 3 w 29"/>
                  <a:gd name="T7" fmla="*/ 21 h 49"/>
                  <a:gd name="T8" fmla="*/ 19 w 29"/>
                  <a:gd name="T9" fmla="*/ 19 h 49"/>
                  <a:gd name="T10" fmla="*/ 24 w 29"/>
                  <a:gd name="T11" fmla="*/ 14 h 49"/>
                  <a:gd name="T12" fmla="*/ 22 w 29"/>
                  <a:gd name="T13" fmla="*/ 7 h 49"/>
                  <a:gd name="T14" fmla="*/ 8 w 29"/>
                  <a:gd name="T15" fmla="*/ 9 h 49"/>
                  <a:gd name="T16" fmla="*/ 7 w 29"/>
                  <a:gd name="T17" fmla="*/ 14 h 49"/>
                  <a:gd name="T18" fmla="*/ 15 w 29"/>
                  <a:gd name="T19" fmla="*/ 14 h 49"/>
                  <a:gd name="T20" fmla="*/ 15 w 29"/>
                  <a:gd name="T21" fmla="*/ 12 h 49"/>
                  <a:gd name="T22" fmla="*/ 12 w 29"/>
                  <a:gd name="T23" fmla="*/ 12 h 49"/>
                  <a:gd name="T24" fmla="*/ 12 w 29"/>
                  <a:gd name="T25" fmla="*/ 10 h 49"/>
                  <a:gd name="T26" fmla="*/ 19 w 29"/>
                  <a:gd name="T27" fmla="*/ 9 h 49"/>
                  <a:gd name="T28" fmla="*/ 21 w 29"/>
                  <a:gd name="T29" fmla="*/ 9 h 49"/>
                  <a:gd name="T30" fmla="*/ 19 w 29"/>
                  <a:gd name="T31" fmla="*/ 16 h 49"/>
                  <a:gd name="T32" fmla="*/ 3 w 29"/>
                  <a:gd name="T33" fmla="*/ 17 h 49"/>
                  <a:gd name="T34" fmla="*/ 5 w 29"/>
                  <a:gd name="T35" fmla="*/ 7 h 49"/>
                  <a:gd name="T36" fmla="*/ 24 w 29"/>
                  <a:gd name="T37" fmla="*/ 2 h 49"/>
                  <a:gd name="T38" fmla="*/ 26 w 29"/>
                  <a:gd name="T39" fmla="*/ 5 h 49"/>
                  <a:gd name="T40" fmla="*/ 24 w 29"/>
                  <a:gd name="T41" fmla="*/ 19 h 49"/>
                  <a:gd name="T42" fmla="*/ 19 w 29"/>
                  <a:gd name="T43" fmla="*/ 21 h 49"/>
                  <a:gd name="T44" fmla="*/ 8 w 29"/>
                  <a:gd name="T45" fmla="*/ 24 h 49"/>
                  <a:gd name="T46" fmla="*/ 3 w 29"/>
                  <a:gd name="T47" fmla="*/ 24 h 49"/>
                  <a:gd name="T48" fmla="*/ 0 w 29"/>
                  <a:gd name="T49" fmla="*/ 29 h 49"/>
                  <a:gd name="T50" fmla="*/ 1 w 29"/>
                  <a:gd name="T51" fmla="*/ 47 h 49"/>
                  <a:gd name="T52" fmla="*/ 24 w 29"/>
                  <a:gd name="T53" fmla="*/ 43 h 49"/>
                  <a:gd name="T54" fmla="*/ 28 w 29"/>
                  <a:gd name="T55" fmla="*/ 42 h 49"/>
                  <a:gd name="T56" fmla="*/ 29 w 29"/>
                  <a:gd name="T57" fmla="*/ 28 h 49"/>
                  <a:gd name="T58" fmla="*/ 22 w 29"/>
                  <a:gd name="T59" fmla="*/ 26 h 49"/>
                  <a:gd name="T60" fmla="*/ 7 w 29"/>
                  <a:gd name="T61" fmla="*/ 31 h 49"/>
                  <a:gd name="T62" fmla="*/ 7 w 29"/>
                  <a:gd name="T63" fmla="*/ 40 h 49"/>
                  <a:gd name="T64" fmla="*/ 12 w 29"/>
                  <a:gd name="T65" fmla="*/ 42 h 49"/>
                  <a:gd name="T66" fmla="*/ 22 w 29"/>
                  <a:gd name="T67" fmla="*/ 38 h 49"/>
                  <a:gd name="T68" fmla="*/ 21 w 29"/>
                  <a:gd name="T69" fmla="*/ 31 h 49"/>
                  <a:gd name="T70" fmla="*/ 14 w 29"/>
                  <a:gd name="T71" fmla="*/ 35 h 49"/>
                  <a:gd name="T72" fmla="*/ 17 w 29"/>
                  <a:gd name="T73" fmla="*/ 35 h 49"/>
                  <a:gd name="T74" fmla="*/ 17 w 29"/>
                  <a:gd name="T75" fmla="*/ 36 h 49"/>
                  <a:gd name="T76" fmla="*/ 10 w 29"/>
                  <a:gd name="T77" fmla="*/ 38 h 49"/>
                  <a:gd name="T78" fmla="*/ 8 w 29"/>
                  <a:gd name="T79" fmla="*/ 33 h 49"/>
                  <a:gd name="T80" fmla="*/ 22 w 29"/>
                  <a:gd name="T81" fmla="*/ 29 h 49"/>
                  <a:gd name="T82" fmla="*/ 26 w 29"/>
                  <a:gd name="T83" fmla="*/ 29 h 49"/>
                  <a:gd name="T84" fmla="*/ 24 w 29"/>
                  <a:gd name="T85" fmla="*/ 42 h 49"/>
                  <a:gd name="T86" fmla="*/ 3 w 29"/>
                  <a:gd name="T87" fmla="*/ 45 h 49"/>
                  <a:gd name="T88" fmla="*/ 3 w 29"/>
                  <a:gd name="T89" fmla="*/ 29 h 49"/>
                  <a:gd name="T90" fmla="*/ 5 w 29"/>
                  <a:gd name="T91" fmla="*/ 28 h 49"/>
                  <a:gd name="T92" fmla="*/ 24 w 29"/>
                  <a:gd name="T93" fmla="*/ 23 h 49"/>
                  <a:gd name="T94" fmla="*/ 29 w 29"/>
                  <a:gd name="T95" fmla="*/ 17 h 49"/>
                  <a:gd name="T96" fmla="*/ 28 w 29"/>
                  <a:gd name="T97" fmla="*/ 2 h 49"/>
                  <a:gd name="T98" fmla="*/ 22 w 29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49">
                    <a:moveTo>
                      <a:pt x="5" y="24"/>
                    </a:moveTo>
                    <a:lnTo>
                      <a:pt x="5" y="24"/>
                    </a:lnTo>
                    <a:lnTo>
                      <a:pt x="5" y="24"/>
                    </a:lnTo>
                    <a:close/>
                    <a:moveTo>
                      <a:pt x="22" y="0"/>
                    </a:moveTo>
                    <a:lnTo>
                      <a:pt x="7" y="3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5"/>
                    </a:lnTo>
                    <a:lnTo>
                      <a:pt x="19" y="7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3" y="49"/>
                    </a:lnTo>
                    <a:lnTo>
                      <a:pt x="7" y="49"/>
                    </a:lnTo>
                    <a:lnTo>
                      <a:pt x="24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2"/>
                    </a:lnTo>
                    <a:lnTo>
                      <a:pt x="29" y="40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2" y="26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21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5" y="35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5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0">
                <a:extLst>
                  <a:ext uri="{FF2B5EF4-FFF2-40B4-BE49-F238E27FC236}">
                    <a16:creationId xmlns:a16="http://schemas.microsoft.com/office/drawing/2014/main" xmlns="" id="{BD0C7FAA-2E07-4D99-8C01-390C0B6C60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236663"/>
                <a:ext cx="46038" cy="80963"/>
              </a:xfrm>
              <a:custGeom>
                <a:avLst/>
                <a:gdLst>
                  <a:gd name="T0" fmla="*/ 3 w 29"/>
                  <a:gd name="T1" fmla="*/ 7 h 51"/>
                  <a:gd name="T2" fmla="*/ 0 w 29"/>
                  <a:gd name="T3" fmla="*/ 11 h 51"/>
                  <a:gd name="T4" fmla="*/ 3 w 29"/>
                  <a:gd name="T5" fmla="*/ 25 h 51"/>
                  <a:gd name="T6" fmla="*/ 21 w 29"/>
                  <a:gd name="T7" fmla="*/ 20 h 51"/>
                  <a:gd name="T8" fmla="*/ 24 w 29"/>
                  <a:gd name="T9" fmla="*/ 14 h 51"/>
                  <a:gd name="T10" fmla="*/ 22 w 29"/>
                  <a:gd name="T11" fmla="*/ 7 h 51"/>
                  <a:gd name="T12" fmla="*/ 8 w 29"/>
                  <a:gd name="T13" fmla="*/ 11 h 51"/>
                  <a:gd name="T14" fmla="*/ 7 w 29"/>
                  <a:gd name="T15" fmla="*/ 18 h 51"/>
                  <a:gd name="T16" fmla="*/ 15 w 29"/>
                  <a:gd name="T17" fmla="*/ 16 h 51"/>
                  <a:gd name="T18" fmla="*/ 15 w 29"/>
                  <a:gd name="T19" fmla="*/ 13 h 51"/>
                  <a:gd name="T20" fmla="*/ 12 w 29"/>
                  <a:gd name="T21" fmla="*/ 14 h 51"/>
                  <a:gd name="T22" fmla="*/ 12 w 29"/>
                  <a:gd name="T23" fmla="*/ 13 h 51"/>
                  <a:gd name="T24" fmla="*/ 19 w 29"/>
                  <a:gd name="T25" fmla="*/ 11 h 51"/>
                  <a:gd name="T26" fmla="*/ 21 w 29"/>
                  <a:gd name="T27" fmla="*/ 11 h 51"/>
                  <a:gd name="T28" fmla="*/ 21 w 29"/>
                  <a:gd name="T29" fmla="*/ 16 h 51"/>
                  <a:gd name="T30" fmla="*/ 3 w 29"/>
                  <a:gd name="T31" fmla="*/ 23 h 51"/>
                  <a:gd name="T32" fmla="*/ 3 w 29"/>
                  <a:gd name="T33" fmla="*/ 11 h 51"/>
                  <a:gd name="T34" fmla="*/ 7 w 29"/>
                  <a:gd name="T35" fmla="*/ 9 h 51"/>
                  <a:gd name="T36" fmla="*/ 26 w 29"/>
                  <a:gd name="T37" fmla="*/ 4 h 51"/>
                  <a:gd name="T38" fmla="*/ 26 w 29"/>
                  <a:gd name="T39" fmla="*/ 18 h 51"/>
                  <a:gd name="T40" fmla="*/ 22 w 29"/>
                  <a:gd name="T41" fmla="*/ 21 h 51"/>
                  <a:gd name="T42" fmla="*/ 15 w 29"/>
                  <a:gd name="T43" fmla="*/ 23 h 51"/>
                  <a:gd name="T44" fmla="*/ 5 w 29"/>
                  <a:gd name="T45" fmla="*/ 28 h 51"/>
                  <a:gd name="T46" fmla="*/ 2 w 29"/>
                  <a:gd name="T47" fmla="*/ 28 h 51"/>
                  <a:gd name="T48" fmla="*/ 0 w 29"/>
                  <a:gd name="T49" fmla="*/ 47 h 51"/>
                  <a:gd name="T50" fmla="*/ 3 w 29"/>
                  <a:gd name="T51" fmla="*/ 51 h 51"/>
                  <a:gd name="T52" fmla="*/ 26 w 29"/>
                  <a:gd name="T53" fmla="*/ 44 h 51"/>
                  <a:gd name="T54" fmla="*/ 29 w 29"/>
                  <a:gd name="T55" fmla="*/ 30 h 51"/>
                  <a:gd name="T56" fmla="*/ 24 w 29"/>
                  <a:gd name="T57" fmla="*/ 27 h 51"/>
                  <a:gd name="T58" fmla="*/ 8 w 29"/>
                  <a:gd name="T59" fmla="*/ 32 h 51"/>
                  <a:gd name="T60" fmla="*/ 5 w 29"/>
                  <a:gd name="T61" fmla="*/ 40 h 51"/>
                  <a:gd name="T62" fmla="*/ 8 w 29"/>
                  <a:gd name="T63" fmla="*/ 44 h 51"/>
                  <a:gd name="T64" fmla="*/ 22 w 29"/>
                  <a:gd name="T65" fmla="*/ 39 h 51"/>
                  <a:gd name="T66" fmla="*/ 21 w 29"/>
                  <a:gd name="T67" fmla="*/ 34 h 51"/>
                  <a:gd name="T68" fmla="*/ 14 w 29"/>
                  <a:gd name="T69" fmla="*/ 35 h 51"/>
                  <a:gd name="T70" fmla="*/ 17 w 29"/>
                  <a:gd name="T71" fmla="*/ 37 h 51"/>
                  <a:gd name="T72" fmla="*/ 19 w 29"/>
                  <a:gd name="T73" fmla="*/ 37 h 51"/>
                  <a:gd name="T74" fmla="*/ 14 w 29"/>
                  <a:gd name="T75" fmla="*/ 40 h 51"/>
                  <a:gd name="T76" fmla="*/ 10 w 29"/>
                  <a:gd name="T77" fmla="*/ 40 h 51"/>
                  <a:gd name="T78" fmla="*/ 8 w 29"/>
                  <a:gd name="T79" fmla="*/ 37 h 51"/>
                  <a:gd name="T80" fmla="*/ 10 w 29"/>
                  <a:gd name="T81" fmla="*/ 35 h 51"/>
                  <a:gd name="T82" fmla="*/ 26 w 29"/>
                  <a:gd name="T83" fmla="*/ 30 h 51"/>
                  <a:gd name="T84" fmla="*/ 26 w 29"/>
                  <a:gd name="T85" fmla="*/ 40 h 51"/>
                  <a:gd name="T86" fmla="*/ 5 w 29"/>
                  <a:gd name="T87" fmla="*/ 49 h 51"/>
                  <a:gd name="T88" fmla="*/ 3 w 29"/>
                  <a:gd name="T89" fmla="*/ 47 h 51"/>
                  <a:gd name="T90" fmla="*/ 5 w 29"/>
                  <a:gd name="T91" fmla="*/ 30 h 51"/>
                  <a:gd name="T92" fmla="*/ 24 w 29"/>
                  <a:gd name="T93" fmla="*/ 23 h 51"/>
                  <a:gd name="T94" fmla="*/ 29 w 29"/>
                  <a:gd name="T95" fmla="*/ 18 h 51"/>
                  <a:gd name="T96" fmla="*/ 28 w 29"/>
                  <a:gd name="T97" fmla="*/ 2 h 51"/>
                  <a:gd name="T98" fmla="*/ 24 w 29"/>
                  <a:gd name="T9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51">
                    <a:moveTo>
                      <a:pt x="22" y="0"/>
                    </a:moveTo>
                    <a:lnTo>
                      <a:pt x="5" y="6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21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5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3" y="51"/>
                    </a:lnTo>
                    <a:lnTo>
                      <a:pt x="7" y="51"/>
                    </a:lnTo>
                    <a:lnTo>
                      <a:pt x="24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0"/>
                    </a:lnTo>
                    <a:lnTo>
                      <a:pt x="28" y="28"/>
                    </a:lnTo>
                    <a:lnTo>
                      <a:pt x="28" y="27"/>
                    </a:lnTo>
                    <a:lnTo>
                      <a:pt x="24" y="27"/>
                    </a:lnTo>
                    <a:lnTo>
                      <a:pt x="22" y="27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7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21" y="40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7" y="39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9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1">
                <a:extLst>
                  <a:ext uri="{FF2B5EF4-FFF2-40B4-BE49-F238E27FC236}">
                    <a16:creationId xmlns:a16="http://schemas.microsoft.com/office/drawing/2014/main" xmlns="" id="{C52D66EF-1123-4A15-952F-B6568CE1BC6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076" y="1095375"/>
                <a:ext cx="44450" cy="77788"/>
              </a:xfrm>
              <a:custGeom>
                <a:avLst/>
                <a:gdLst>
                  <a:gd name="T0" fmla="*/ 24 w 28"/>
                  <a:gd name="T1" fmla="*/ 25 h 49"/>
                  <a:gd name="T2" fmla="*/ 0 w 28"/>
                  <a:gd name="T3" fmla="*/ 6 h 49"/>
                  <a:gd name="T4" fmla="*/ 0 w 28"/>
                  <a:gd name="T5" fmla="*/ 21 h 49"/>
                  <a:gd name="T6" fmla="*/ 24 w 28"/>
                  <a:gd name="T7" fmla="*/ 28 h 49"/>
                  <a:gd name="T8" fmla="*/ 24 w 28"/>
                  <a:gd name="T9" fmla="*/ 28 h 49"/>
                  <a:gd name="T10" fmla="*/ 26 w 28"/>
                  <a:gd name="T11" fmla="*/ 46 h 49"/>
                  <a:gd name="T12" fmla="*/ 22 w 28"/>
                  <a:gd name="T13" fmla="*/ 46 h 49"/>
                  <a:gd name="T14" fmla="*/ 3 w 28"/>
                  <a:gd name="T15" fmla="*/ 40 h 49"/>
                  <a:gd name="T16" fmla="*/ 3 w 28"/>
                  <a:gd name="T17" fmla="*/ 30 h 49"/>
                  <a:gd name="T18" fmla="*/ 19 w 28"/>
                  <a:gd name="T19" fmla="*/ 33 h 49"/>
                  <a:gd name="T20" fmla="*/ 21 w 28"/>
                  <a:gd name="T21" fmla="*/ 39 h 49"/>
                  <a:gd name="T22" fmla="*/ 17 w 28"/>
                  <a:gd name="T23" fmla="*/ 39 h 49"/>
                  <a:gd name="T24" fmla="*/ 10 w 28"/>
                  <a:gd name="T25" fmla="*/ 37 h 49"/>
                  <a:gd name="T26" fmla="*/ 12 w 28"/>
                  <a:gd name="T27" fmla="*/ 37 h 49"/>
                  <a:gd name="T28" fmla="*/ 14 w 28"/>
                  <a:gd name="T29" fmla="*/ 33 h 49"/>
                  <a:gd name="T30" fmla="*/ 8 w 28"/>
                  <a:gd name="T31" fmla="*/ 32 h 49"/>
                  <a:gd name="T32" fmla="*/ 7 w 28"/>
                  <a:gd name="T33" fmla="*/ 39 h 49"/>
                  <a:gd name="T34" fmla="*/ 19 w 28"/>
                  <a:gd name="T35" fmla="*/ 42 h 49"/>
                  <a:gd name="T36" fmla="*/ 22 w 28"/>
                  <a:gd name="T37" fmla="*/ 39 h 49"/>
                  <a:gd name="T38" fmla="*/ 21 w 28"/>
                  <a:gd name="T39" fmla="*/ 30 h 49"/>
                  <a:gd name="T40" fmla="*/ 3 w 28"/>
                  <a:gd name="T41" fmla="*/ 26 h 49"/>
                  <a:gd name="T42" fmla="*/ 0 w 28"/>
                  <a:gd name="T43" fmla="*/ 30 h 49"/>
                  <a:gd name="T44" fmla="*/ 1 w 28"/>
                  <a:gd name="T45" fmla="*/ 44 h 49"/>
                  <a:gd name="T46" fmla="*/ 22 w 28"/>
                  <a:gd name="T47" fmla="*/ 49 h 49"/>
                  <a:gd name="T48" fmla="*/ 28 w 28"/>
                  <a:gd name="T49" fmla="*/ 46 h 49"/>
                  <a:gd name="T50" fmla="*/ 28 w 28"/>
                  <a:gd name="T51" fmla="*/ 28 h 49"/>
                  <a:gd name="T52" fmla="*/ 24 w 28"/>
                  <a:gd name="T53" fmla="*/ 25 h 49"/>
                  <a:gd name="T54" fmla="*/ 17 w 28"/>
                  <a:gd name="T55" fmla="*/ 23 h 49"/>
                  <a:gd name="T56" fmla="*/ 7 w 28"/>
                  <a:gd name="T57" fmla="*/ 21 h 49"/>
                  <a:gd name="T58" fmla="*/ 3 w 28"/>
                  <a:gd name="T59" fmla="*/ 19 h 49"/>
                  <a:gd name="T60" fmla="*/ 3 w 28"/>
                  <a:gd name="T61" fmla="*/ 14 h 49"/>
                  <a:gd name="T62" fmla="*/ 3 w 28"/>
                  <a:gd name="T63" fmla="*/ 6 h 49"/>
                  <a:gd name="T64" fmla="*/ 5 w 28"/>
                  <a:gd name="T65" fmla="*/ 4 h 49"/>
                  <a:gd name="T66" fmla="*/ 24 w 28"/>
                  <a:gd name="T67" fmla="*/ 7 h 49"/>
                  <a:gd name="T68" fmla="*/ 24 w 28"/>
                  <a:gd name="T69" fmla="*/ 19 h 49"/>
                  <a:gd name="T70" fmla="*/ 10 w 28"/>
                  <a:gd name="T71" fmla="*/ 16 h 49"/>
                  <a:gd name="T72" fmla="*/ 8 w 28"/>
                  <a:gd name="T73" fmla="*/ 11 h 49"/>
                  <a:gd name="T74" fmla="*/ 8 w 28"/>
                  <a:gd name="T75" fmla="*/ 9 h 49"/>
                  <a:gd name="T76" fmla="*/ 15 w 28"/>
                  <a:gd name="T77" fmla="*/ 11 h 49"/>
                  <a:gd name="T78" fmla="*/ 17 w 28"/>
                  <a:gd name="T79" fmla="*/ 13 h 49"/>
                  <a:gd name="T80" fmla="*/ 12 w 28"/>
                  <a:gd name="T81" fmla="*/ 13 h 49"/>
                  <a:gd name="T82" fmla="*/ 14 w 28"/>
                  <a:gd name="T83" fmla="*/ 14 h 49"/>
                  <a:gd name="T84" fmla="*/ 22 w 28"/>
                  <a:gd name="T85" fmla="*/ 14 h 49"/>
                  <a:gd name="T86" fmla="*/ 21 w 28"/>
                  <a:gd name="T87" fmla="*/ 9 h 49"/>
                  <a:gd name="T88" fmla="*/ 8 w 28"/>
                  <a:gd name="T89" fmla="*/ 7 h 49"/>
                  <a:gd name="T90" fmla="*/ 5 w 28"/>
                  <a:gd name="T91" fmla="*/ 11 h 49"/>
                  <a:gd name="T92" fmla="*/ 7 w 28"/>
                  <a:gd name="T93" fmla="*/ 18 h 49"/>
                  <a:gd name="T94" fmla="*/ 24 w 28"/>
                  <a:gd name="T95" fmla="*/ 23 h 49"/>
                  <a:gd name="T96" fmla="*/ 28 w 28"/>
                  <a:gd name="T97" fmla="*/ 18 h 49"/>
                  <a:gd name="T98" fmla="*/ 28 w 28"/>
                  <a:gd name="T99" fmla="*/ 6 h 49"/>
                  <a:gd name="T100" fmla="*/ 5 w 28"/>
                  <a:gd name="T101" fmla="*/ 0 h 49"/>
                  <a:gd name="T102" fmla="*/ 1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4" y="25"/>
                    </a:moveTo>
                    <a:lnTo>
                      <a:pt x="24" y="25"/>
                    </a:lnTo>
                    <a:lnTo>
                      <a:pt x="24" y="25"/>
                    </a:lnTo>
                    <a:close/>
                    <a:moveTo>
                      <a:pt x="1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5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7" y="30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5"/>
                    </a:lnTo>
                    <a:lnTo>
                      <a:pt x="21" y="39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7" y="33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5"/>
                    </a:lnTo>
                    <a:lnTo>
                      <a:pt x="22" y="32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5" y="46"/>
                    </a:lnTo>
                    <a:lnTo>
                      <a:pt x="22" y="49"/>
                    </a:lnTo>
                    <a:lnTo>
                      <a:pt x="24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1" y="25"/>
                    </a:lnTo>
                    <a:lnTo>
                      <a:pt x="17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8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2" y="14"/>
                    </a:lnTo>
                    <a:lnTo>
                      <a:pt x="22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2">
                <a:extLst>
                  <a:ext uri="{FF2B5EF4-FFF2-40B4-BE49-F238E27FC236}">
                    <a16:creationId xmlns:a16="http://schemas.microsoft.com/office/drawing/2014/main" xmlns="" id="{1A0936FF-AFF5-4632-8E60-137C51F479F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101" y="1084263"/>
                <a:ext cx="44450" cy="77788"/>
              </a:xfrm>
              <a:custGeom>
                <a:avLst/>
                <a:gdLst>
                  <a:gd name="T0" fmla="*/ 25 w 28"/>
                  <a:gd name="T1" fmla="*/ 25 h 49"/>
                  <a:gd name="T2" fmla="*/ 0 w 28"/>
                  <a:gd name="T3" fmla="*/ 6 h 49"/>
                  <a:gd name="T4" fmla="*/ 0 w 28"/>
                  <a:gd name="T5" fmla="*/ 20 h 49"/>
                  <a:gd name="T6" fmla="*/ 23 w 28"/>
                  <a:gd name="T7" fmla="*/ 28 h 49"/>
                  <a:gd name="T8" fmla="*/ 25 w 28"/>
                  <a:gd name="T9" fmla="*/ 28 h 49"/>
                  <a:gd name="T10" fmla="*/ 27 w 28"/>
                  <a:gd name="T11" fmla="*/ 46 h 49"/>
                  <a:gd name="T12" fmla="*/ 23 w 28"/>
                  <a:gd name="T13" fmla="*/ 46 h 49"/>
                  <a:gd name="T14" fmla="*/ 4 w 28"/>
                  <a:gd name="T15" fmla="*/ 40 h 49"/>
                  <a:gd name="T16" fmla="*/ 4 w 28"/>
                  <a:gd name="T17" fmla="*/ 28 h 49"/>
                  <a:gd name="T18" fmla="*/ 20 w 28"/>
                  <a:gd name="T19" fmla="*/ 33 h 49"/>
                  <a:gd name="T20" fmla="*/ 20 w 28"/>
                  <a:gd name="T21" fmla="*/ 39 h 49"/>
                  <a:gd name="T22" fmla="*/ 18 w 28"/>
                  <a:gd name="T23" fmla="*/ 39 h 49"/>
                  <a:gd name="T24" fmla="*/ 11 w 28"/>
                  <a:gd name="T25" fmla="*/ 37 h 49"/>
                  <a:gd name="T26" fmla="*/ 13 w 28"/>
                  <a:gd name="T27" fmla="*/ 35 h 49"/>
                  <a:gd name="T28" fmla="*/ 14 w 28"/>
                  <a:gd name="T29" fmla="*/ 35 h 49"/>
                  <a:gd name="T30" fmla="*/ 9 w 28"/>
                  <a:gd name="T31" fmla="*/ 32 h 49"/>
                  <a:gd name="T32" fmla="*/ 7 w 28"/>
                  <a:gd name="T33" fmla="*/ 37 h 49"/>
                  <a:gd name="T34" fmla="*/ 18 w 28"/>
                  <a:gd name="T35" fmla="*/ 42 h 49"/>
                  <a:gd name="T36" fmla="*/ 23 w 28"/>
                  <a:gd name="T37" fmla="*/ 40 h 49"/>
                  <a:gd name="T38" fmla="*/ 23 w 28"/>
                  <a:gd name="T39" fmla="*/ 32 h 49"/>
                  <a:gd name="T40" fmla="*/ 7 w 28"/>
                  <a:gd name="T41" fmla="*/ 26 h 49"/>
                  <a:gd name="T42" fmla="*/ 0 w 28"/>
                  <a:gd name="T43" fmla="*/ 28 h 49"/>
                  <a:gd name="T44" fmla="*/ 0 w 28"/>
                  <a:gd name="T45" fmla="*/ 42 h 49"/>
                  <a:gd name="T46" fmla="*/ 6 w 28"/>
                  <a:gd name="T47" fmla="*/ 44 h 49"/>
                  <a:gd name="T48" fmla="*/ 27 w 28"/>
                  <a:gd name="T49" fmla="*/ 49 h 49"/>
                  <a:gd name="T50" fmla="*/ 28 w 28"/>
                  <a:gd name="T51" fmla="*/ 30 h 49"/>
                  <a:gd name="T52" fmla="*/ 27 w 28"/>
                  <a:gd name="T53" fmla="*/ 26 h 49"/>
                  <a:gd name="T54" fmla="*/ 21 w 28"/>
                  <a:gd name="T55" fmla="*/ 25 h 49"/>
                  <a:gd name="T56" fmla="*/ 9 w 28"/>
                  <a:gd name="T57" fmla="*/ 21 h 49"/>
                  <a:gd name="T58" fmla="*/ 4 w 28"/>
                  <a:gd name="T59" fmla="*/ 20 h 49"/>
                  <a:gd name="T60" fmla="*/ 4 w 28"/>
                  <a:gd name="T61" fmla="*/ 16 h 49"/>
                  <a:gd name="T62" fmla="*/ 4 w 28"/>
                  <a:gd name="T63" fmla="*/ 7 h 49"/>
                  <a:gd name="T64" fmla="*/ 4 w 28"/>
                  <a:gd name="T65" fmla="*/ 2 h 49"/>
                  <a:gd name="T66" fmla="*/ 23 w 28"/>
                  <a:gd name="T67" fmla="*/ 7 h 49"/>
                  <a:gd name="T68" fmla="*/ 25 w 28"/>
                  <a:gd name="T69" fmla="*/ 18 h 49"/>
                  <a:gd name="T70" fmla="*/ 11 w 28"/>
                  <a:gd name="T71" fmla="*/ 16 h 49"/>
                  <a:gd name="T72" fmla="*/ 9 w 28"/>
                  <a:gd name="T73" fmla="*/ 9 h 49"/>
                  <a:gd name="T74" fmla="*/ 11 w 28"/>
                  <a:gd name="T75" fmla="*/ 9 h 49"/>
                  <a:gd name="T76" fmla="*/ 18 w 28"/>
                  <a:gd name="T77" fmla="*/ 11 h 49"/>
                  <a:gd name="T78" fmla="*/ 18 w 28"/>
                  <a:gd name="T79" fmla="*/ 13 h 49"/>
                  <a:gd name="T80" fmla="*/ 13 w 28"/>
                  <a:gd name="T81" fmla="*/ 13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7 w 28"/>
                  <a:gd name="T89" fmla="*/ 7 h 49"/>
                  <a:gd name="T90" fmla="*/ 6 w 28"/>
                  <a:gd name="T91" fmla="*/ 14 h 49"/>
                  <a:gd name="T92" fmla="*/ 9 w 28"/>
                  <a:gd name="T93" fmla="*/ 20 h 49"/>
                  <a:gd name="T94" fmla="*/ 27 w 28"/>
                  <a:gd name="T95" fmla="*/ 23 h 49"/>
                  <a:gd name="T96" fmla="*/ 28 w 28"/>
                  <a:gd name="T97" fmla="*/ 9 h 49"/>
                  <a:gd name="T98" fmla="*/ 27 w 28"/>
                  <a:gd name="T99" fmla="*/ 6 h 49"/>
                  <a:gd name="T100" fmla="*/ 6 w 28"/>
                  <a:gd name="T10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49">
                    <a:moveTo>
                      <a:pt x="25" y="25"/>
                    </a:moveTo>
                    <a:lnTo>
                      <a:pt x="25" y="25"/>
                    </a:lnTo>
                    <a:lnTo>
                      <a:pt x="25" y="25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7" y="46"/>
                    </a:lnTo>
                    <a:lnTo>
                      <a:pt x="25" y="46"/>
                    </a:lnTo>
                    <a:lnTo>
                      <a:pt x="25" y="47"/>
                    </a:lnTo>
                    <a:lnTo>
                      <a:pt x="23" y="46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4" y="39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3" y="35"/>
                    </a:lnTo>
                    <a:lnTo>
                      <a:pt x="23" y="32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8" y="11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43">
                <a:extLst>
                  <a:ext uri="{FF2B5EF4-FFF2-40B4-BE49-F238E27FC236}">
                    <a16:creationId xmlns:a16="http://schemas.microsoft.com/office/drawing/2014/main" xmlns="" id="{19D96A2B-44A6-44B4-9613-D3A533F75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13" y="1065213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5 w 28"/>
                  <a:gd name="T5" fmla="*/ 32 h 52"/>
                  <a:gd name="T6" fmla="*/ 26 w 28"/>
                  <a:gd name="T7" fmla="*/ 32 h 52"/>
                  <a:gd name="T8" fmla="*/ 26 w 28"/>
                  <a:gd name="T9" fmla="*/ 49 h 52"/>
                  <a:gd name="T10" fmla="*/ 6 w 28"/>
                  <a:gd name="T11" fmla="*/ 42 h 52"/>
                  <a:gd name="T12" fmla="*/ 4 w 28"/>
                  <a:gd name="T13" fmla="*/ 40 h 52"/>
                  <a:gd name="T14" fmla="*/ 7 w 28"/>
                  <a:gd name="T15" fmla="*/ 30 h 52"/>
                  <a:gd name="T16" fmla="*/ 21 w 28"/>
                  <a:gd name="T17" fmla="*/ 37 h 52"/>
                  <a:gd name="T18" fmla="*/ 19 w 28"/>
                  <a:gd name="T19" fmla="*/ 42 h 52"/>
                  <a:gd name="T20" fmla="*/ 12 w 28"/>
                  <a:gd name="T21" fmla="*/ 38 h 52"/>
                  <a:gd name="T22" fmla="*/ 12 w 28"/>
                  <a:gd name="T23" fmla="*/ 38 h 52"/>
                  <a:gd name="T24" fmla="*/ 14 w 28"/>
                  <a:gd name="T25" fmla="*/ 37 h 52"/>
                  <a:gd name="T26" fmla="*/ 11 w 28"/>
                  <a:gd name="T27" fmla="*/ 33 h 52"/>
                  <a:gd name="T28" fmla="*/ 7 w 28"/>
                  <a:gd name="T29" fmla="*/ 40 h 52"/>
                  <a:gd name="T30" fmla="*/ 19 w 28"/>
                  <a:gd name="T31" fmla="*/ 45 h 52"/>
                  <a:gd name="T32" fmla="*/ 23 w 28"/>
                  <a:gd name="T33" fmla="*/ 42 h 52"/>
                  <a:gd name="T34" fmla="*/ 21 w 28"/>
                  <a:gd name="T35" fmla="*/ 33 h 52"/>
                  <a:gd name="T36" fmla="*/ 4 w 28"/>
                  <a:gd name="T37" fmla="*/ 26 h 52"/>
                  <a:gd name="T38" fmla="*/ 0 w 28"/>
                  <a:gd name="T39" fmla="*/ 30 h 52"/>
                  <a:gd name="T40" fmla="*/ 4 w 28"/>
                  <a:gd name="T41" fmla="*/ 45 h 52"/>
                  <a:gd name="T42" fmla="*/ 26 w 28"/>
                  <a:gd name="T43" fmla="*/ 52 h 52"/>
                  <a:gd name="T44" fmla="*/ 28 w 28"/>
                  <a:gd name="T45" fmla="*/ 49 h 52"/>
                  <a:gd name="T46" fmla="*/ 28 w 28"/>
                  <a:gd name="T47" fmla="*/ 33 h 52"/>
                  <a:gd name="T48" fmla="*/ 26 w 28"/>
                  <a:gd name="T49" fmla="*/ 30 h 52"/>
                  <a:gd name="T50" fmla="*/ 21 w 28"/>
                  <a:gd name="T51" fmla="*/ 28 h 52"/>
                  <a:gd name="T52" fmla="*/ 11 w 28"/>
                  <a:gd name="T53" fmla="*/ 23 h 52"/>
                  <a:gd name="T54" fmla="*/ 4 w 28"/>
                  <a:gd name="T55" fmla="*/ 21 h 52"/>
                  <a:gd name="T56" fmla="*/ 4 w 28"/>
                  <a:gd name="T57" fmla="*/ 18 h 52"/>
                  <a:gd name="T58" fmla="*/ 4 w 28"/>
                  <a:gd name="T59" fmla="*/ 7 h 52"/>
                  <a:gd name="T60" fmla="*/ 4 w 28"/>
                  <a:gd name="T61" fmla="*/ 4 h 52"/>
                  <a:gd name="T62" fmla="*/ 23 w 28"/>
                  <a:gd name="T63" fmla="*/ 9 h 52"/>
                  <a:gd name="T64" fmla="*/ 26 w 28"/>
                  <a:gd name="T65" fmla="*/ 12 h 52"/>
                  <a:gd name="T66" fmla="*/ 25 w 28"/>
                  <a:gd name="T67" fmla="*/ 23 h 52"/>
                  <a:gd name="T68" fmla="*/ 9 w 28"/>
                  <a:gd name="T69" fmla="*/ 16 h 52"/>
                  <a:gd name="T70" fmla="*/ 9 w 28"/>
                  <a:gd name="T71" fmla="*/ 11 h 52"/>
                  <a:gd name="T72" fmla="*/ 12 w 28"/>
                  <a:gd name="T73" fmla="*/ 12 h 52"/>
                  <a:gd name="T74" fmla="*/ 19 w 28"/>
                  <a:gd name="T75" fmla="*/ 14 h 52"/>
                  <a:gd name="T76" fmla="*/ 16 w 28"/>
                  <a:gd name="T77" fmla="*/ 14 h 52"/>
                  <a:gd name="T78" fmla="*/ 12 w 28"/>
                  <a:gd name="T79" fmla="*/ 14 h 52"/>
                  <a:gd name="T80" fmla="*/ 19 w 28"/>
                  <a:gd name="T81" fmla="*/ 19 h 52"/>
                  <a:gd name="T82" fmla="*/ 23 w 28"/>
                  <a:gd name="T83" fmla="*/ 12 h 52"/>
                  <a:gd name="T84" fmla="*/ 11 w 28"/>
                  <a:gd name="T85" fmla="*/ 9 h 52"/>
                  <a:gd name="T86" fmla="*/ 7 w 28"/>
                  <a:gd name="T87" fmla="*/ 9 h 52"/>
                  <a:gd name="T88" fmla="*/ 6 w 28"/>
                  <a:gd name="T89" fmla="*/ 18 h 52"/>
                  <a:gd name="T90" fmla="*/ 25 w 28"/>
                  <a:gd name="T91" fmla="*/ 26 h 52"/>
                  <a:gd name="T92" fmla="*/ 28 w 28"/>
                  <a:gd name="T93" fmla="*/ 25 h 52"/>
                  <a:gd name="T94" fmla="*/ 28 w 28"/>
                  <a:gd name="T95" fmla="*/ 11 h 52"/>
                  <a:gd name="T96" fmla="*/ 23 w 28"/>
                  <a:gd name="T97" fmla="*/ 7 h 52"/>
                  <a:gd name="T98" fmla="*/ 4 w 28"/>
                  <a:gd name="T9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52">
                    <a:moveTo>
                      <a:pt x="2" y="2"/>
                    </a:moveTo>
                    <a:lnTo>
                      <a:pt x="2" y="4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6" y="25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7" y="30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1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1" y="33"/>
                    </a:lnTo>
                    <a:lnTo>
                      <a:pt x="9" y="33"/>
                    </a:lnTo>
                    <a:lnTo>
                      <a:pt x="7" y="35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3" y="37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5"/>
                    </a:lnTo>
                    <a:lnTo>
                      <a:pt x="6" y="45"/>
                    </a:lnTo>
                    <a:lnTo>
                      <a:pt x="23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1"/>
                    </a:lnTo>
                    <a:lnTo>
                      <a:pt x="28" y="49"/>
                    </a:lnTo>
                    <a:lnTo>
                      <a:pt x="28" y="49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1" y="28"/>
                    </a:lnTo>
                    <a:lnTo>
                      <a:pt x="18" y="26"/>
                    </a:lnTo>
                    <a:lnTo>
                      <a:pt x="14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21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3" y="18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44">
                <a:extLst>
                  <a:ext uri="{FF2B5EF4-FFF2-40B4-BE49-F238E27FC236}">
                    <a16:creationId xmlns:a16="http://schemas.microsoft.com/office/drawing/2014/main" xmlns="" id="{A49C0F36-105B-4886-AE7C-FE9B0E10C6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9788" y="1265238"/>
                <a:ext cx="47625" cy="74613"/>
              </a:xfrm>
              <a:custGeom>
                <a:avLst/>
                <a:gdLst>
                  <a:gd name="T0" fmla="*/ 24 w 30"/>
                  <a:gd name="T1" fmla="*/ 24 h 47"/>
                  <a:gd name="T2" fmla="*/ 0 w 30"/>
                  <a:gd name="T3" fmla="*/ 5 h 47"/>
                  <a:gd name="T4" fmla="*/ 2 w 30"/>
                  <a:gd name="T5" fmla="*/ 19 h 47"/>
                  <a:gd name="T6" fmla="*/ 24 w 30"/>
                  <a:gd name="T7" fmla="*/ 26 h 47"/>
                  <a:gd name="T8" fmla="*/ 26 w 30"/>
                  <a:gd name="T9" fmla="*/ 28 h 47"/>
                  <a:gd name="T10" fmla="*/ 26 w 30"/>
                  <a:gd name="T11" fmla="*/ 43 h 47"/>
                  <a:gd name="T12" fmla="*/ 5 w 30"/>
                  <a:gd name="T13" fmla="*/ 40 h 47"/>
                  <a:gd name="T14" fmla="*/ 3 w 30"/>
                  <a:gd name="T15" fmla="*/ 38 h 47"/>
                  <a:gd name="T16" fmla="*/ 5 w 30"/>
                  <a:gd name="T17" fmla="*/ 28 h 47"/>
                  <a:gd name="T18" fmla="*/ 19 w 30"/>
                  <a:gd name="T19" fmla="*/ 31 h 47"/>
                  <a:gd name="T20" fmla="*/ 21 w 30"/>
                  <a:gd name="T21" fmla="*/ 38 h 47"/>
                  <a:gd name="T22" fmla="*/ 16 w 30"/>
                  <a:gd name="T23" fmla="*/ 36 h 47"/>
                  <a:gd name="T24" fmla="*/ 10 w 30"/>
                  <a:gd name="T25" fmla="*/ 35 h 47"/>
                  <a:gd name="T26" fmla="*/ 14 w 30"/>
                  <a:gd name="T27" fmla="*/ 35 h 47"/>
                  <a:gd name="T28" fmla="*/ 14 w 30"/>
                  <a:gd name="T29" fmla="*/ 31 h 47"/>
                  <a:gd name="T30" fmla="*/ 7 w 30"/>
                  <a:gd name="T31" fmla="*/ 31 h 47"/>
                  <a:gd name="T32" fmla="*/ 9 w 30"/>
                  <a:gd name="T33" fmla="*/ 38 h 47"/>
                  <a:gd name="T34" fmla="*/ 23 w 30"/>
                  <a:gd name="T35" fmla="*/ 40 h 47"/>
                  <a:gd name="T36" fmla="*/ 24 w 30"/>
                  <a:gd name="T37" fmla="*/ 33 h 47"/>
                  <a:gd name="T38" fmla="*/ 19 w 30"/>
                  <a:gd name="T39" fmla="*/ 28 h 47"/>
                  <a:gd name="T40" fmla="*/ 2 w 30"/>
                  <a:gd name="T41" fmla="*/ 26 h 47"/>
                  <a:gd name="T42" fmla="*/ 0 w 30"/>
                  <a:gd name="T43" fmla="*/ 38 h 47"/>
                  <a:gd name="T44" fmla="*/ 3 w 30"/>
                  <a:gd name="T45" fmla="*/ 43 h 47"/>
                  <a:gd name="T46" fmla="*/ 26 w 30"/>
                  <a:gd name="T47" fmla="*/ 47 h 47"/>
                  <a:gd name="T48" fmla="*/ 30 w 30"/>
                  <a:gd name="T49" fmla="*/ 43 h 47"/>
                  <a:gd name="T50" fmla="*/ 28 w 30"/>
                  <a:gd name="T51" fmla="*/ 24 h 47"/>
                  <a:gd name="T52" fmla="*/ 23 w 30"/>
                  <a:gd name="T53" fmla="*/ 24 h 47"/>
                  <a:gd name="T54" fmla="*/ 14 w 30"/>
                  <a:gd name="T55" fmla="*/ 21 h 47"/>
                  <a:gd name="T56" fmla="*/ 7 w 30"/>
                  <a:gd name="T57" fmla="*/ 19 h 47"/>
                  <a:gd name="T58" fmla="*/ 3 w 30"/>
                  <a:gd name="T59" fmla="*/ 17 h 47"/>
                  <a:gd name="T60" fmla="*/ 3 w 30"/>
                  <a:gd name="T61" fmla="*/ 10 h 47"/>
                  <a:gd name="T62" fmla="*/ 3 w 30"/>
                  <a:gd name="T63" fmla="*/ 3 h 47"/>
                  <a:gd name="T64" fmla="*/ 5 w 30"/>
                  <a:gd name="T65" fmla="*/ 3 h 47"/>
                  <a:gd name="T66" fmla="*/ 26 w 30"/>
                  <a:gd name="T67" fmla="*/ 7 h 47"/>
                  <a:gd name="T68" fmla="*/ 26 w 30"/>
                  <a:gd name="T69" fmla="*/ 19 h 47"/>
                  <a:gd name="T70" fmla="*/ 9 w 30"/>
                  <a:gd name="T71" fmla="*/ 14 h 47"/>
                  <a:gd name="T72" fmla="*/ 10 w 30"/>
                  <a:gd name="T73" fmla="*/ 9 h 47"/>
                  <a:gd name="T74" fmla="*/ 17 w 30"/>
                  <a:gd name="T75" fmla="*/ 10 h 47"/>
                  <a:gd name="T76" fmla="*/ 17 w 30"/>
                  <a:gd name="T77" fmla="*/ 12 h 47"/>
                  <a:gd name="T78" fmla="*/ 14 w 30"/>
                  <a:gd name="T79" fmla="*/ 10 h 47"/>
                  <a:gd name="T80" fmla="*/ 14 w 30"/>
                  <a:gd name="T81" fmla="*/ 14 h 47"/>
                  <a:gd name="T82" fmla="*/ 23 w 30"/>
                  <a:gd name="T83" fmla="*/ 14 h 47"/>
                  <a:gd name="T84" fmla="*/ 21 w 30"/>
                  <a:gd name="T85" fmla="*/ 9 h 47"/>
                  <a:gd name="T86" fmla="*/ 7 w 30"/>
                  <a:gd name="T87" fmla="*/ 7 h 47"/>
                  <a:gd name="T88" fmla="*/ 5 w 30"/>
                  <a:gd name="T89" fmla="*/ 14 h 47"/>
                  <a:gd name="T90" fmla="*/ 10 w 30"/>
                  <a:gd name="T91" fmla="*/ 19 h 47"/>
                  <a:gd name="T92" fmla="*/ 26 w 30"/>
                  <a:gd name="T93" fmla="*/ 21 h 47"/>
                  <a:gd name="T94" fmla="*/ 30 w 30"/>
                  <a:gd name="T95" fmla="*/ 7 h 47"/>
                  <a:gd name="T96" fmla="*/ 26 w 30"/>
                  <a:gd name="T97" fmla="*/ 3 h 47"/>
                  <a:gd name="T98" fmla="*/ 5 w 30"/>
                  <a:gd name="T9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47">
                    <a:moveTo>
                      <a:pt x="24" y="24"/>
                    </a:moveTo>
                    <a:lnTo>
                      <a:pt x="24" y="24"/>
                    </a:lnTo>
                    <a:lnTo>
                      <a:pt x="24" y="24"/>
                    </a:lnTo>
                    <a:close/>
                    <a:moveTo>
                      <a:pt x="3" y="0"/>
                    </a:moveTo>
                    <a:lnTo>
                      <a:pt x="2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5" y="40"/>
                    </a:lnTo>
                    <a:lnTo>
                      <a:pt x="5" y="40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21" y="33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17" y="40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19" y="28"/>
                    </a:lnTo>
                    <a:lnTo>
                      <a:pt x="7" y="24"/>
                    </a:lnTo>
                    <a:lnTo>
                      <a:pt x="3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0" y="28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4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0" y="16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45">
                <a:extLst>
                  <a:ext uri="{FF2B5EF4-FFF2-40B4-BE49-F238E27FC236}">
                    <a16:creationId xmlns:a16="http://schemas.microsoft.com/office/drawing/2014/main" xmlns="" id="{06F86446-1B52-4EAA-BEBE-02CB517C630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988" y="1254125"/>
                <a:ext cx="44450" cy="77788"/>
              </a:xfrm>
              <a:custGeom>
                <a:avLst/>
                <a:gdLst>
                  <a:gd name="T0" fmla="*/ 25 w 28"/>
                  <a:gd name="T1" fmla="*/ 26 h 49"/>
                  <a:gd name="T2" fmla="*/ 0 w 28"/>
                  <a:gd name="T3" fmla="*/ 5 h 49"/>
                  <a:gd name="T4" fmla="*/ 0 w 28"/>
                  <a:gd name="T5" fmla="*/ 19 h 49"/>
                  <a:gd name="T6" fmla="*/ 23 w 28"/>
                  <a:gd name="T7" fmla="*/ 28 h 49"/>
                  <a:gd name="T8" fmla="*/ 25 w 28"/>
                  <a:gd name="T9" fmla="*/ 28 h 49"/>
                  <a:gd name="T10" fmla="*/ 25 w 28"/>
                  <a:gd name="T11" fmla="*/ 45 h 49"/>
                  <a:gd name="T12" fmla="*/ 23 w 28"/>
                  <a:gd name="T13" fmla="*/ 45 h 49"/>
                  <a:gd name="T14" fmla="*/ 4 w 28"/>
                  <a:gd name="T15" fmla="*/ 40 h 49"/>
                  <a:gd name="T16" fmla="*/ 4 w 28"/>
                  <a:gd name="T17" fmla="*/ 28 h 49"/>
                  <a:gd name="T18" fmla="*/ 18 w 28"/>
                  <a:gd name="T19" fmla="*/ 33 h 49"/>
                  <a:gd name="T20" fmla="*/ 20 w 28"/>
                  <a:gd name="T21" fmla="*/ 38 h 49"/>
                  <a:gd name="T22" fmla="*/ 18 w 28"/>
                  <a:gd name="T23" fmla="*/ 38 h 49"/>
                  <a:gd name="T24" fmla="*/ 11 w 28"/>
                  <a:gd name="T25" fmla="*/ 36 h 49"/>
                  <a:gd name="T26" fmla="*/ 13 w 28"/>
                  <a:gd name="T27" fmla="*/ 36 h 49"/>
                  <a:gd name="T28" fmla="*/ 14 w 28"/>
                  <a:gd name="T29" fmla="*/ 33 h 49"/>
                  <a:gd name="T30" fmla="*/ 7 w 28"/>
                  <a:gd name="T31" fmla="*/ 31 h 49"/>
                  <a:gd name="T32" fmla="*/ 7 w 28"/>
                  <a:gd name="T33" fmla="*/ 38 h 49"/>
                  <a:gd name="T34" fmla="*/ 20 w 28"/>
                  <a:gd name="T35" fmla="*/ 42 h 49"/>
                  <a:gd name="T36" fmla="*/ 23 w 28"/>
                  <a:gd name="T37" fmla="*/ 38 h 49"/>
                  <a:gd name="T38" fmla="*/ 21 w 28"/>
                  <a:gd name="T39" fmla="*/ 29 h 49"/>
                  <a:gd name="T40" fmla="*/ 4 w 28"/>
                  <a:gd name="T41" fmla="*/ 26 h 49"/>
                  <a:gd name="T42" fmla="*/ 0 w 28"/>
                  <a:gd name="T43" fmla="*/ 29 h 49"/>
                  <a:gd name="T44" fmla="*/ 2 w 28"/>
                  <a:gd name="T45" fmla="*/ 43 h 49"/>
                  <a:gd name="T46" fmla="*/ 23 w 28"/>
                  <a:gd name="T47" fmla="*/ 49 h 49"/>
                  <a:gd name="T48" fmla="*/ 28 w 28"/>
                  <a:gd name="T49" fmla="*/ 47 h 49"/>
                  <a:gd name="T50" fmla="*/ 28 w 28"/>
                  <a:gd name="T51" fmla="*/ 29 h 49"/>
                  <a:gd name="T52" fmla="*/ 27 w 28"/>
                  <a:gd name="T53" fmla="*/ 26 h 49"/>
                  <a:gd name="T54" fmla="*/ 23 w 28"/>
                  <a:gd name="T55" fmla="*/ 24 h 49"/>
                  <a:gd name="T56" fmla="*/ 13 w 28"/>
                  <a:gd name="T57" fmla="*/ 23 h 49"/>
                  <a:gd name="T58" fmla="*/ 6 w 28"/>
                  <a:gd name="T59" fmla="*/ 21 h 49"/>
                  <a:gd name="T60" fmla="*/ 4 w 28"/>
                  <a:gd name="T61" fmla="*/ 17 h 49"/>
                  <a:gd name="T62" fmla="*/ 4 w 28"/>
                  <a:gd name="T63" fmla="*/ 9 h 49"/>
                  <a:gd name="T64" fmla="*/ 4 w 28"/>
                  <a:gd name="T65" fmla="*/ 3 h 49"/>
                  <a:gd name="T66" fmla="*/ 6 w 28"/>
                  <a:gd name="T67" fmla="*/ 2 h 49"/>
                  <a:gd name="T68" fmla="*/ 25 w 28"/>
                  <a:gd name="T69" fmla="*/ 9 h 49"/>
                  <a:gd name="T70" fmla="*/ 25 w 28"/>
                  <a:gd name="T71" fmla="*/ 21 h 49"/>
                  <a:gd name="T72" fmla="*/ 9 w 28"/>
                  <a:gd name="T73" fmla="*/ 14 h 49"/>
                  <a:gd name="T74" fmla="*/ 9 w 28"/>
                  <a:gd name="T75" fmla="*/ 9 h 49"/>
                  <a:gd name="T76" fmla="*/ 14 w 28"/>
                  <a:gd name="T77" fmla="*/ 10 h 49"/>
                  <a:gd name="T78" fmla="*/ 20 w 28"/>
                  <a:gd name="T79" fmla="*/ 14 h 49"/>
                  <a:gd name="T80" fmla="*/ 14 w 28"/>
                  <a:gd name="T81" fmla="*/ 12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9 w 28"/>
                  <a:gd name="T89" fmla="*/ 5 h 49"/>
                  <a:gd name="T90" fmla="*/ 6 w 28"/>
                  <a:gd name="T91" fmla="*/ 9 h 49"/>
                  <a:gd name="T92" fmla="*/ 6 w 28"/>
                  <a:gd name="T93" fmla="*/ 17 h 49"/>
                  <a:gd name="T94" fmla="*/ 25 w 28"/>
                  <a:gd name="T95" fmla="*/ 23 h 49"/>
                  <a:gd name="T96" fmla="*/ 28 w 28"/>
                  <a:gd name="T97" fmla="*/ 17 h 49"/>
                  <a:gd name="T98" fmla="*/ 28 w 28"/>
                  <a:gd name="T99" fmla="*/ 7 h 49"/>
                  <a:gd name="T100" fmla="*/ 6 w 28"/>
                  <a:gd name="T101" fmla="*/ 0 h 49"/>
                  <a:gd name="T102" fmla="*/ 2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5" y="26"/>
                    </a:moveTo>
                    <a:lnTo>
                      <a:pt x="23" y="26"/>
                    </a:lnTo>
                    <a:lnTo>
                      <a:pt x="25" y="26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3" y="45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8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3" y="36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6" y="43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9" y="19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7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5"/>
                    </a:lnTo>
                    <a:lnTo>
                      <a:pt x="23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6">
                <a:extLst>
                  <a:ext uri="{FF2B5EF4-FFF2-40B4-BE49-F238E27FC236}">
                    <a16:creationId xmlns:a16="http://schemas.microsoft.com/office/drawing/2014/main" xmlns="" id="{33009F6A-FD94-4E9C-9593-19AE7F0D4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235075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3 w 28"/>
                  <a:gd name="T5" fmla="*/ 31 h 52"/>
                  <a:gd name="T6" fmla="*/ 24 w 28"/>
                  <a:gd name="T7" fmla="*/ 31 h 52"/>
                  <a:gd name="T8" fmla="*/ 24 w 28"/>
                  <a:gd name="T9" fmla="*/ 48 h 52"/>
                  <a:gd name="T10" fmla="*/ 5 w 28"/>
                  <a:gd name="T11" fmla="*/ 41 h 52"/>
                  <a:gd name="T12" fmla="*/ 2 w 28"/>
                  <a:gd name="T13" fmla="*/ 40 h 52"/>
                  <a:gd name="T14" fmla="*/ 5 w 28"/>
                  <a:gd name="T15" fmla="*/ 29 h 52"/>
                  <a:gd name="T16" fmla="*/ 19 w 28"/>
                  <a:gd name="T17" fmla="*/ 36 h 52"/>
                  <a:gd name="T18" fmla="*/ 17 w 28"/>
                  <a:gd name="T19" fmla="*/ 41 h 52"/>
                  <a:gd name="T20" fmla="*/ 12 w 28"/>
                  <a:gd name="T21" fmla="*/ 40 h 52"/>
                  <a:gd name="T22" fmla="*/ 9 w 28"/>
                  <a:gd name="T23" fmla="*/ 38 h 52"/>
                  <a:gd name="T24" fmla="*/ 12 w 28"/>
                  <a:gd name="T25" fmla="*/ 38 h 52"/>
                  <a:gd name="T26" fmla="*/ 14 w 28"/>
                  <a:gd name="T27" fmla="*/ 36 h 52"/>
                  <a:gd name="T28" fmla="*/ 7 w 28"/>
                  <a:gd name="T29" fmla="*/ 33 h 52"/>
                  <a:gd name="T30" fmla="*/ 7 w 28"/>
                  <a:gd name="T31" fmla="*/ 40 h 52"/>
                  <a:gd name="T32" fmla="*/ 19 w 28"/>
                  <a:gd name="T33" fmla="*/ 45 h 52"/>
                  <a:gd name="T34" fmla="*/ 23 w 28"/>
                  <a:gd name="T35" fmla="*/ 41 h 52"/>
                  <a:gd name="T36" fmla="*/ 19 w 28"/>
                  <a:gd name="T37" fmla="*/ 33 h 52"/>
                  <a:gd name="T38" fmla="*/ 4 w 28"/>
                  <a:gd name="T39" fmla="*/ 26 h 52"/>
                  <a:gd name="T40" fmla="*/ 0 w 28"/>
                  <a:gd name="T41" fmla="*/ 29 h 52"/>
                  <a:gd name="T42" fmla="*/ 2 w 28"/>
                  <a:gd name="T43" fmla="*/ 45 h 52"/>
                  <a:gd name="T44" fmla="*/ 24 w 28"/>
                  <a:gd name="T45" fmla="*/ 52 h 52"/>
                  <a:gd name="T46" fmla="*/ 28 w 28"/>
                  <a:gd name="T47" fmla="*/ 48 h 52"/>
                  <a:gd name="T48" fmla="*/ 28 w 28"/>
                  <a:gd name="T49" fmla="*/ 33 h 52"/>
                  <a:gd name="T50" fmla="*/ 24 w 28"/>
                  <a:gd name="T51" fmla="*/ 28 h 52"/>
                  <a:gd name="T52" fmla="*/ 19 w 28"/>
                  <a:gd name="T53" fmla="*/ 28 h 52"/>
                  <a:gd name="T54" fmla="*/ 9 w 28"/>
                  <a:gd name="T55" fmla="*/ 22 h 52"/>
                  <a:gd name="T56" fmla="*/ 4 w 28"/>
                  <a:gd name="T57" fmla="*/ 21 h 52"/>
                  <a:gd name="T58" fmla="*/ 2 w 28"/>
                  <a:gd name="T59" fmla="*/ 17 h 52"/>
                  <a:gd name="T60" fmla="*/ 2 w 28"/>
                  <a:gd name="T61" fmla="*/ 7 h 52"/>
                  <a:gd name="T62" fmla="*/ 4 w 28"/>
                  <a:gd name="T63" fmla="*/ 3 h 52"/>
                  <a:gd name="T64" fmla="*/ 21 w 28"/>
                  <a:gd name="T65" fmla="*/ 8 h 52"/>
                  <a:gd name="T66" fmla="*/ 24 w 28"/>
                  <a:gd name="T67" fmla="*/ 12 h 52"/>
                  <a:gd name="T68" fmla="*/ 24 w 28"/>
                  <a:gd name="T69" fmla="*/ 22 h 52"/>
                  <a:gd name="T70" fmla="*/ 7 w 28"/>
                  <a:gd name="T71" fmla="*/ 15 h 52"/>
                  <a:gd name="T72" fmla="*/ 9 w 28"/>
                  <a:gd name="T73" fmla="*/ 10 h 52"/>
                  <a:gd name="T74" fmla="*/ 11 w 28"/>
                  <a:gd name="T75" fmla="*/ 12 h 52"/>
                  <a:gd name="T76" fmla="*/ 17 w 28"/>
                  <a:gd name="T77" fmla="*/ 14 h 52"/>
                  <a:gd name="T78" fmla="*/ 14 w 28"/>
                  <a:gd name="T79" fmla="*/ 14 h 52"/>
                  <a:gd name="T80" fmla="*/ 12 w 28"/>
                  <a:gd name="T81" fmla="*/ 14 h 52"/>
                  <a:gd name="T82" fmla="*/ 19 w 28"/>
                  <a:gd name="T83" fmla="*/ 19 h 52"/>
                  <a:gd name="T84" fmla="*/ 21 w 28"/>
                  <a:gd name="T85" fmla="*/ 12 h 52"/>
                  <a:gd name="T86" fmla="*/ 9 w 28"/>
                  <a:gd name="T87" fmla="*/ 7 h 52"/>
                  <a:gd name="T88" fmla="*/ 5 w 28"/>
                  <a:gd name="T89" fmla="*/ 10 h 52"/>
                  <a:gd name="T90" fmla="*/ 5 w 28"/>
                  <a:gd name="T91" fmla="*/ 19 h 52"/>
                  <a:gd name="T92" fmla="*/ 24 w 28"/>
                  <a:gd name="T93" fmla="*/ 26 h 52"/>
                  <a:gd name="T94" fmla="*/ 28 w 28"/>
                  <a:gd name="T95" fmla="*/ 21 h 52"/>
                  <a:gd name="T96" fmla="*/ 26 w 28"/>
                  <a:gd name="T97" fmla="*/ 10 h 52"/>
                  <a:gd name="T98" fmla="*/ 5 w 28"/>
                  <a:gd name="T99" fmla="*/ 1 h 52"/>
                  <a:gd name="T100" fmla="*/ 2 w 28"/>
                  <a:gd name="T10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52">
                    <a:moveTo>
                      <a:pt x="2" y="1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3" y="48"/>
                    </a:lnTo>
                    <a:lnTo>
                      <a:pt x="5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5" y="29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5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21" y="52"/>
                    </a:lnTo>
                    <a:lnTo>
                      <a:pt x="24" y="52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1"/>
                    </a:lnTo>
                    <a:lnTo>
                      <a:pt x="26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1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23" y="26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3" y="7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7">
                <a:extLst>
                  <a:ext uri="{FF2B5EF4-FFF2-40B4-BE49-F238E27FC236}">
                    <a16:creationId xmlns:a16="http://schemas.microsoft.com/office/drawing/2014/main" xmlns="" id="{87690B2F-EF77-4907-B9D4-E50FD4DEE8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001" y="1004888"/>
                <a:ext cx="36513" cy="30163"/>
              </a:xfrm>
              <a:custGeom>
                <a:avLst/>
                <a:gdLst>
                  <a:gd name="T0" fmla="*/ 16 w 23"/>
                  <a:gd name="T1" fmla="*/ 10 h 19"/>
                  <a:gd name="T2" fmla="*/ 14 w 23"/>
                  <a:gd name="T3" fmla="*/ 12 h 19"/>
                  <a:gd name="T4" fmla="*/ 12 w 23"/>
                  <a:gd name="T5" fmla="*/ 12 h 19"/>
                  <a:gd name="T6" fmla="*/ 9 w 23"/>
                  <a:gd name="T7" fmla="*/ 10 h 19"/>
                  <a:gd name="T8" fmla="*/ 9 w 23"/>
                  <a:gd name="T9" fmla="*/ 8 h 19"/>
                  <a:gd name="T10" fmla="*/ 10 w 23"/>
                  <a:gd name="T11" fmla="*/ 7 h 19"/>
                  <a:gd name="T12" fmla="*/ 12 w 23"/>
                  <a:gd name="T13" fmla="*/ 5 h 19"/>
                  <a:gd name="T14" fmla="*/ 16 w 23"/>
                  <a:gd name="T15" fmla="*/ 7 h 19"/>
                  <a:gd name="T16" fmla="*/ 16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3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0 w 23"/>
                  <a:gd name="T29" fmla="*/ 10 h 19"/>
                  <a:gd name="T30" fmla="*/ 2 w 23"/>
                  <a:gd name="T31" fmla="*/ 14 h 19"/>
                  <a:gd name="T32" fmla="*/ 5 w 23"/>
                  <a:gd name="T33" fmla="*/ 17 h 19"/>
                  <a:gd name="T34" fmla="*/ 9 w 23"/>
                  <a:gd name="T35" fmla="*/ 19 h 19"/>
                  <a:gd name="T36" fmla="*/ 14 w 23"/>
                  <a:gd name="T37" fmla="*/ 19 h 19"/>
                  <a:gd name="T38" fmla="*/ 17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1 w 23"/>
                  <a:gd name="T45" fmla="*/ 7 h 19"/>
                  <a:gd name="T46" fmla="*/ 19 w 23"/>
                  <a:gd name="T47" fmla="*/ 3 h 19"/>
                  <a:gd name="T48" fmla="*/ 17 w 23"/>
                  <a:gd name="T49" fmla="*/ 1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6" y="10"/>
                    </a:moveTo>
                    <a:lnTo>
                      <a:pt x="14" y="12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1" y="7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48">
                <a:extLst>
                  <a:ext uri="{FF2B5EF4-FFF2-40B4-BE49-F238E27FC236}">
                    <a16:creationId xmlns:a16="http://schemas.microsoft.com/office/drawing/2014/main" xmlns="" id="{BCB7BD7F-A7CA-4F37-97AA-2DFF8334AA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017588"/>
                <a:ext cx="34925" cy="31750"/>
              </a:xfrm>
              <a:custGeom>
                <a:avLst/>
                <a:gdLst>
                  <a:gd name="T0" fmla="*/ 12 w 22"/>
                  <a:gd name="T1" fmla="*/ 13 h 20"/>
                  <a:gd name="T2" fmla="*/ 10 w 22"/>
                  <a:gd name="T3" fmla="*/ 13 h 20"/>
                  <a:gd name="T4" fmla="*/ 8 w 22"/>
                  <a:gd name="T5" fmla="*/ 9 h 20"/>
                  <a:gd name="T6" fmla="*/ 10 w 22"/>
                  <a:gd name="T7" fmla="*/ 7 h 20"/>
                  <a:gd name="T8" fmla="*/ 12 w 22"/>
                  <a:gd name="T9" fmla="*/ 7 h 20"/>
                  <a:gd name="T10" fmla="*/ 15 w 22"/>
                  <a:gd name="T11" fmla="*/ 7 h 20"/>
                  <a:gd name="T12" fmla="*/ 15 w 22"/>
                  <a:gd name="T13" fmla="*/ 11 h 20"/>
                  <a:gd name="T14" fmla="*/ 15 w 22"/>
                  <a:gd name="T15" fmla="*/ 13 h 20"/>
                  <a:gd name="T16" fmla="*/ 12 w 22"/>
                  <a:gd name="T17" fmla="*/ 13 h 20"/>
                  <a:gd name="T18" fmla="*/ 12 w 22"/>
                  <a:gd name="T19" fmla="*/ 0 h 20"/>
                  <a:gd name="T20" fmla="*/ 7 w 22"/>
                  <a:gd name="T21" fmla="*/ 0 h 20"/>
                  <a:gd name="T22" fmla="*/ 3 w 22"/>
                  <a:gd name="T23" fmla="*/ 4 h 20"/>
                  <a:gd name="T24" fmla="*/ 0 w 22"/>
                  <a:gd name="T25" fmla="*/ 6 h 20"/>
                  <a:gd name="T26" fmla="*/ 0 w 22"/>
                  <a:gd name="T27" fmla="*/ 9 h 20"/>
                  <a:gd name="T28" fmla="*/ 0 w 22"/>
                  <a:gd name="T29" fmla="*/ 13 h 20"/>
                  <a:gd name="T30" fmla="*/ 1 w 22"/>
                  <a:gd name="T31" fmla="*/ 16 h 20"/>
                  <a:gd name="T32" fmla="*/ 5 w 22"/>
                  <a:gd name="T33" fmla="*/ 18 h 20"/>
                  <a:gd name="T34" fmla="*/ 10 w 22"/>
                  <a:gd name="T35" fmla="*/ 20 h 20"/>
                  <a:gd name="T36" fmla="*/ 14 w 22"/>
                  <a:gd name="T37" fmla="*/ 20 h 20"/>
                  <a:gd name="T38" fmla="*/ 19 w 22"/>
                  <a:gd name="T39" fmla="*/ 18 h 20"/>
                  <a:gd name="T40" fmla="*/ 21 w 22"/>
                  <a:gd name="T41" fmla="*/ 14 h 20"/>
                  <a:gd name="T42" fmla="*/ 22 w 22"/>
                  <a:gd name="T43" fmla="*/ 11 h 20"/>
                  <a:gd name="T44" fmla="*/ 21 w 22"/>
                  <a:gd name="T45" fmla="*/ 7 h 20"/>
                  <a:gd name="T46" fmla="*/ 19 w 22"/>
                  <a:gd name="T47" fmla="*/ 4 h 20"/>
                  <a:gd name="T48" fmla="*/ 15 w 22"/>
                  <a:gd name="T49" fmla="*/ 2 h 20"/>
                  <a:gd name="T50" fmla="*/ 12 w 22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0">
                    <a:moveTo>
                      <a:pt x="12" y="13"/>
                    </a:moveTo>
                    <a:lnTo>
                      <a:pt x="10" y="13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2" y="13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5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9" y="18"/>
                    </a:lnTo>
                    <a:lnTo>
                      <a:pt x="21" y="14"/>
                    </a:lnTo>
                    <a:lnTo>
                      <a:pt x="22" y="11"/>
                    </a:lnTo>
                    <a:lnTo>
                      <a:pt x="21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9">
                <a:extLst>
                  <a:ext uri="{FF2B5EF4-FFF2-40B4-BE49-F238E27FC236}">
                    <a16:creationId xmlns:a16="http://schemas.microsoft.com/office/drawing/2014/main" xmlns="" id="{2251AEF2-A59F-4D9B-9A41-D354DE6FBA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3" y="1031875"/>
                <a:ext cx="33338" cy="30163"/>
              </a:xfrm>
              <a:custGeom>
                <a:avLst/>
                <a:gdLst>
                  <a:gd name="T0" fmla="*/ 16 w 21"/>
                  <a:gd name="T1" fmla="*/ 11 h 19"/>
                  <a:gd name="T2" fmla="*/ 14 w 21"/>
                  <a:gd name="T3" fmla="*/ 12 h 19"/>
                  <a:gd name="T4" fmla="*/ 13 w 21"/>
                  <a:gd name="T5" fmla="*/ 12 h 19"/>
                  <a:gd name="T6" fmla="*/ 9 w 21"/>
                  <a:gd name="T7" fmla="*/ 11 h 19"/>
                  <a:gd name="T8" fmla="*/ 9 w 21"/>
                  <a:gd name="T9" fmla="*/ 9 h 19"/>
                  <a:gd name="T10" fmla="*/ 11 w 21"/>
                  <a:gd name="T11" fmla="*/ 7 h 19"/>
                  <a:gd name="T12" fmla="*/ 13 w 21"/>
                  <a:gd name="T13" fmla="*/ 7 h 19"/>
                  <a:gd name="T14" fmla="*/ 16 w 21"/>
                  <a:gd name="T15" fmla="*/ 7 h 19"/>
                  <a:gd name="T16" fmla="*/ 16 w 21"/>
                  <a:gd name="T17" fmla="*/ 11 h 19"/>
                  <a:gd name="T18" fmla="*/ 13 w 21"/>
                  <a:gd name="T19" fmla="*/ 0 h 19"/>
                  <a:gd name="T20" fmla="*/ 7 w 21"/>
                  <a:gd name="T21" fmla="*/ 0 h 19"/>
                  <a:gd name="T22" fmla="*/ 4 w 21"/>
                  <a:gd name="T23" fmla="*/ 2 h 19"/>
                  <a:gd name="T24" fmla="*/ 2 w 21"/>
                  <a:gd name="T25" fmla="*/ 4 h 19"/>
                  <a:gd name="T26" fmla="*/ 0 w 21"/>
                  <a:gd name="T27" fmla="*/ 7 h 19"/>
                  <a:gd name="T28" fmla="*/ 0 w 21"/>
                  <a:gd name="T29" fmla="*/ 11 h 19"/>
                  <a:gd name="T30" fmla="*/ 2 w 21"/>
                  <a:gd name="T31" fmla="*/ 14 h 19"/>
                  <a:gd name="T32" fmla="*/ 6 w 21"/>
                  <a:gd name="T33" fmla="*/ 18 h 19"/>
                  <a:gd name="T34" fmla="*/ 9 w 21"/>
                  <a:gd name="T35" fmla="*/ 19 h 19"/>
                  <a:gd name="T36" fmla="*/ 14 w 21"/>
                  <a:gd name="T37" fmla="*/ 19 h 19"/>
                  <a:gd name="T38" fmla="*/ 18 w 21"/>
                  <a:gd name="T39" fmla="*/ 18 h 19"/>
                  <a:gd name="T40" fmla="*/ 21 w 21"/>
                  <a:gd name="T41" fmla="*/ 14 h 19"/>
                  <a:gd name="T42" fmla="*/ 21 w 21"/>
                  <a:gd name="T43" fmla="*/ 11 h 19"/>
                  <a:gd name="T44" fmla="*/ 21 w 21"/>
                  <a:gd name="T45" fmla="*/ 7 h 19"/>
                  <a:gd name="T46" fmla="*/ 20 w 21"/>
                  <a:gd name="T47" fmla="*/ 4 h 19"/>
                  <a:gd name="T48" fmla="*/ 16 w 21"/>
                  <a:gd name="T49" fmla="*/ 2 h 19"/>
                  <a:gd name="T50" fmla="*/ 13 w 21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9">
                    <a:moveTo>
                      <a:pt x="16" y="11"/>
                    </a:moveTo>
                    <a:lnTo>
                      <a:pt x="14" y="12"/>
                    </a:lnTo>
                    <a:lnTo>
                      <a:pt x="13" y="12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lnTo>
                      <a:pt x="21" y="7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0">
                <a:extLst>
                  <a:ext uri="{FF2B5EF4-FFF2-40B4-BE49-F238E27FC236}">
                    <a16:creationId xmlns:a16="http://schemas.microsoft.com/office/drawing/2014/main" xmlns="" id="{980BD075-AFC0-4375-AE61-9332998EE0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0151" y="1004888"/>
                <a:ext cx="33338" cy="26988"/>
              </a:xfrm>
              <a:custGeom>
                <a:avLst/>
                <a:gdLst>
                  <a:gd name="T0" fmla="*/ 9 w 21"/>
                  <a:gd name="T1" fmla="*/ 12 h 17"/>
                  <a:gd name="T2" fmla="*/ 7 w 21"/>
                  <a:gd name="T3" fmla="*/ 12 h 17"/>
                  <a:gd name="T4" fmla="*/ 5 w 21"/>
                  <a:gd name="T5" fmla="*/ 8 h 17"/>
                  <a:gd name="T6" fmla="*/ 5 w 21"/>
                  <a:gd name="T7" fmla="*/ 7 h 17"/>
                  <a:gd name="T8" fmla="*/ 9 w 21"/>
                  <a:gd name="T9" fmla="*/ 5 h 17"/>
                  <a:gd name="T10" fmla="*/ 10 w 21"/>
                  <a:gd name="T11" fmla="*/ 7 h 17"/>
                  <a:gd name="T12" fmla="*/ 12 w 21"/>
                  <a:gd name="T13" fmla="*/ 8 h 17"/>
                  <a:gd name="T14" fmla="*/ 12 w 21"/>
                  <a:gd name="T15" fmla="*/ 10 h 17"/>
                  <a:gd name="T16" fmla="*/ 9 w 21"/>
                  <a:gd name="T17" fmla="*/ 12 h 17"/>
                  <a:gd name="T18" fmla="*/ 21 w 21"/>
                  <a:gd name="T19" fmla="*/ 7 h 17"/>
                  <a:gd name="T20" fmla="*/ 21 w 21"/>
                  <a:gd name="T21" fmla="*/ 3 h 17"/>
                  <a:gd name="T22" fmla="*/ 17 w 21"/>
                  <a:gd name="T23" fmla="*/ 1 h 17"/>
                  <a:gd name="T24" fmla="*/ 14 w 21"/>
                  <a:gd name="T25" fmla="*/ 0 h 17"/>
                  <a:gd name="T26" fmla="*/ 9 w 21"/>
                  <a:gd name="T27" fmla="*/ 0 h 17"/>
                  <a:gd name="T28" fmla="*/ 5 w 21"/>
                  <a:gd name="T29" fmla="*/ 1 h 17"/>
                  <a:gd name="T30" fmla="*/ 2 w 21"/>
                  <a:gd name="T31" fmla="*/ 3 h 17"/>
                  <a:gd name="T32" fmla="*/ 0 w 21"/>
                  <a:gd name="T33" fmla="*/ 7 h 17"/>
                  <a:gd name="T34" fmla="*/ 0 w 21"/>
                  <a:gd name="T35" fmla="*/ 10 h 17"/>
                  <a:gd name="T36" fmla="*/ 2 w 21"/>
                  <a:gd name="T37" fmla="*/ 14 h 17"/>
                  <a:gd name="T38" fmla="*/ 3 w 21"/>
                  <a:gd name="T39" fmla="*/ 17 h 17"/>
                  <a:gd name="T40" fmla="*/ 7 w 21"/>
                  <a:gd name="T41" fmla="*/ 17 h 17"/>
                  <a:gd name="T42" fmla="*/ 12 w 21"/>
                  <a:gd name="T43" fmla="*/ 17 h 17"/>
                  <a:gd name="T44" fmla="*/ 15 w 21"/>
                  <a:gd name="T45" fmla="*/ 17 h 17"/>
                  <a:gd name="T46" fmla="*/ 19 w 21"/>
                  <a:gd name="T47" fmla="*/ 14 h 17"/>
                  <a:gd name="T48" fmla="*/ 21 w 21"/>
                  <a:gd name="T49" fmla="*/ 10 h 17"/>
                  <a:gd name="T50" fmla="*/ 21 w 21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7">
                    <a:moveTo>
                      <a:pt x="9" y="12"/>
                    </a:moveTo>
                    <a:lnTo>
                      <a:pt x="7" y="12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9" y="12"/>
                    </a:lnTo>
                    <a:close/>
                    <a:moveTo>
                      <a:pt x="21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9" y="14"/>
                    </a:lnTo>
                    <a:lnTo>
                      <a:pt x="21" y="10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1">
                <a:extLst>
                  <a:ext uri="{FF2B5EF4-FFF2-40B4-BE49-F238E27FC236}">
                    <a16:creationId xmlns:a16="http://schemas.microsoft.com/office/drawing/2014/main" xmlns="" id="{FC82C6D9-74E4-4C6E-8BB2-34DEA70640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020763"/>
                <a:ext cx="36513" cy="30163"/>
              </a:xfrm>
              <a:custGeom>
                <a:avLst/>
                <a:gdLst>
                  <a:gd name="T0" fmla="*/ 11 w 23"/>
                  <a:gd name="T1" fmla="*/ 12 h 19"/>
                  <a:gd name="T2" fmla="*/ 7 w 23"/>
                  <a:gd name="T3" fmla="*/ 12 h 19"/>
                  <a:gd name="T4" fmla="*/ 7 w 23"/>
                  <a:gd name="T5" fmla="*/ 9 h 19"/>
                  <a:gd name="T6" fmla="*/ 7 w 23"/>
                  <a:gd name="T7" fmla="*/ 7 h 19"/>
                  <a:gd name="T8" fmla="*/ 11 w 23"/>
                  <a:gd name="T9" fmla="*/ 5 h 19"/>
                  <a:gd name="T10" fmla="*/ 12 w 23"/>
                  <a:gd name="T11" fmla="*/ 7 h 19"/>
                  <a:gd name="T12" fmla="*/ 14 w 23"/>
                  <a:gd name="T13" fmla="*/ 9 h 19"/>
                  <a:gd name="T14" fmla="*/ 12 w 23"/>
                  <a:gd name="T15" fmla="*/ 11 h 19"/>
                  <a:gd name="T16" fmla="*/ 11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9 w 23"/>
                  <a:gd name="T23" fmla="*/ 2 h 19"/>
                  <a:gd name="T24" fmla="*/ 16 w 23"/>
                  <a:gd name="T25" fmla="*/ 0 h 19"/>
                  <a:gd name="T26" fmla="*/ 11 w 23"/>
                  <a:gd name="T27" fmla="*/ 0 h 19"/>
                  <a:gd name="T28" fmla="*/ 7 w 23"/>
                  <a:gd name="T29" fmla="*/ 0 h 19"/>
                  <a:gd name="T30" fmla="*/ 4 w 23"/>
                  <a:gd name="T31" fmla="*/ 4 h 19"/>
                  <a:gd name="T32" fmla="*/ 2 w 23"/>
                  <a:gd name="T33" fmla="*/ 7 h 19"/>
                  <a:gd name="T34" fmla="*/ 0 w 23"/>
                  <a:gd name="T35" fmla="*/ 11 h 19"/>
                  <a:gd name="T36" fmla="*/ 2 w 23"/>
                  <a:gd name="T37" fmla="*/ 14 h 19"/>
                  <a:gd name="T38" fmla="*/ 4 w 23"/>
                  <a:gd name="T39" fmla="*/ 16 h 19"/>
                  <a:gd name="T40" fmla="*/ 7 w 23"/>
                  <a:gd name="T41" fmla="*/ 18 h 19"/>
                  <a:gd name="T42" fmla="*/ 12 w 23"/>
                  <a:gd name="T43" fmla="*/ 19 h 19"/>
                  <a:gd name="T44" fmla="*/ 16 w 23"/>
                  <a:gd name="T45" fmla="*/ 18 h 19"/>
                  <a:gd name="T46" fmla="*/ 19 w 23"/>
                  <a:gd name="T47" fmla="*/ 16 h 19"/>
                  <a:gd name="T48" fmla="*/ 23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2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11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9" y="16"/>
                    </a:lnTo>
                    <a:lnTo>
                      <a:pt x="23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2">
                <a:extLst>
                  <a:ext uri="{FF2B5EF4-FFF2-40B4-BE49-F238E27FC236}">
                    <a16:creationId xmlns:a16="http://schemas.microsoft.com/office/drawing/2014/main" xmlns="" id="{654D58F1-F4D4-44EC-AE12-FA0D1B4A6B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1" y="1031875"/>
                <a:ext cx="36513" cy="30163"/>
              </a:xfrm>
              <a:custGeom>
                <a:avLst/>
                <a:gdLst>
                  <a:gd name="T0" fmla="*/ 11 w 23"/>
                  <a:gd name="T1" fmla="*/ 14 h 19"/>
                  <a:gd name="T2" fmla="*/ 7 w 23"/>
                  <a:gd name="T3" fmla="*/ 12 h 19"/>
                  <a:gd name="T4" fmla="*/ 6 w 23"/>
                  <a:gd name="T5" fmla="*/ 11 h 19"/>
                  <a:gd name="T6" fmla="*/ 7 w 23"/>
                  <a:gd name="T7" fmla="*/ 9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9 h 19"/>
                  <a:gd name="T14" fmla="*/ 13 w 23"/>
                  <a:gd name="T15" fmla="*/ 12 h 19"/>
                  <a:gd name="T16" fmla="*/ 11 w 23"/>
                  <a:gd name="T17" fmla="*/ 14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9 w 23"/>
                  <a:gd name="T27" fmla="*/ 0 h 19"/>
                  <a:gd name="T28" fmla="*/ 6 w 23"/>
                  <a:gd name="T29" fmla="*/ 2 h 19"/>
                  <a:gd name="T30" fmla="*/ 2 w 23"/>
                  <a:gd name="T31" fmla="*/ 5 h 19"/>
                  <a:gd name="T32" fmla="*/ 0 w 23"/>
                  <a:gd name="T33" fmla="*/ 9 h 19"/>
                  <a:gd name="T34" fmla="*/ 0 w 23"/>
                  <a:gd name="T35" fmla="*/ 12 h 19"/>
                  <a:gd name="T36" fmla="*/ 2 w 23"/>
                  <a:gd name="T37" fmla="*/ 16 h 19"/>
                  <a:gd name="T38" fmla="*/ 4 w 23"/>
                  <a:gd name="T39" fmla="*/ 18 h 19"/>
                  <a:gd name="T40" fmla="*/ 9 w 23"/>
                  <a:gd name="T41" fmla="*/ 19 h 19"/>
                  <a:gd name="T42" fmla="*/ 13 w 23"/>
                  <a:gd name="T43" fmla="*/ 19 h 19"/>
                  <a:gd name="T44" fmla="*/ 18 w 23"/>
                  <a:gd name="T45" fmla="*/ 18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4"/>
                    </a:moveTo>
                    <a:lnTo>
                      <a:pt x="7" y="12"/>
                    </a:lnTo>
                    <a:lnTo>
                      <a:pt x="6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1" y="14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3">
                <a:extLst>
                  <a:ext uri="{FF2B5EF4-FFF2-40B4-BE49-F238E27FC236}">
                    <a16:creationId xmlns:a16="http://schemas.microsoft.com/office/drawing/2014/main" xmlns="" id="{ACF4128E-074F-4C7C-B519-91DDB403D7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8088" y="1169988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9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2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4 w 23"/>
                  <a:gd name="T25" fmla="*/ 0 h 20"/>
                  <a:gd name="T26" fmla="*/ 10 w 23"/>
                  <a:gd name="T27" fmla="*/ 0 h 20"/>
                  <a:gd name="T28" fmla="*/ 5 w 23"/>
                  <a:gd name="T29" fmla="*/ 2 h 20"/>
                  <a:gd name="T30" fmla="*/ 4 w 23"/>
                  <a:gd name="T31" fmla="*/ 6 h 20"/>
                  <a:gd name="T32" fmla="*/ 2 w 23"/>
                  <a:gd name="T33" fmla="*/ 7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4">
                <a:extLst>
                  <a:ext uri="{FF2B5EF4-FFF2-40B4-BE49-F238E27FC236}">
                    <a16:creationId xmlns:a16="http://schemas.microsoft.com/office/drawing/2014/main" xmlns="" id="{8068E8EE-C446-4B17-9B43-8A86E6BCF5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0463" y="1187450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6 w 23"/>
                  <a:gd name="T5" fmla="*/ 10 h 19"/>
                  <a:gd name="T6" fmla="*/ 7 w 23"/>
                  <a:gd name="T7" fmla="*/ 7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10 h 19"/>
                  <a:gd name="T14" fmla="*/ 13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20 w 23"/>
                  <a:gd name="T23" fmla="*/ 3 h 19"/>
                  <a:gd name="T24" fmla="*/ 14 w 23"/>
                  <a:gd name="T25" fmla="*/ 2 h 19"/>
                  <a:gd name="T26" fmla="*/ 11 w 23"/>
                  <a:gd name="T27" fmla="*/ 0 h 19"/>
                  <a:gd name="T28" fmla="*/ 6 w 23"/>
                  <a:gd name="T29" fmla="*/ 2 h 19"/>
                  <a:gd name="T30" fmla="*/ 4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4 w 23"/>
                  <a:gd name="T39" fmla="*/ 17 h 19"/>
                  <a:gd name="T40" fmla="*/ 7 w 23"/>
                  <a:gd name="T41" fmla="*/ 19 h 19"/>
                  <a:gd name="T42" fmla="*/ 13 w 23"/>
                  <a:gd name="T43" fmla="*/ 19 h 19"/>
                  <a:gd name="T44" fmla="*/ 16 w 23"/>
                  <a:gd name="T45" fmla="*/ 17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20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16" y="17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5">
                <a:extLst>
                  <a:ext uri="{FF2B5EF4-FFF2-40B4-BE49-F238E27FC236}">
                    <a16:creationId xmlns:a16="http://schemas.microsoft.com/office/drawing/2014/main" xmlns="" id="{02C79036-2CBE-4852-8D2B-B680377FE4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251" y="1201738"/>
                <a:ext cx="36513" cy="30163"/>
              </a:xfrm>
              <a:custGeom>
                <a:avLst/>
                <a:gdLst>
                  <a:gd name="T0" fmla="*/ 10 w 23"/>
                  <a:gd name="T1" fmla="*/ 12 h 19"/>
                  <a:gd name="T2" fmla="*/ 7 w 23"/>
                  <a:gd name="T3" fmla="*/ 12 h 19"/>
                  <a:gd name="T4" fmla="*/ 5 w 23"/>
                  <a:gd name="T5" fmla="*/ 10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4 w 23"/>
                  <a:gd name="T13" fmla="*/ 8 h 19"/>
                  <a:gd name="T14" fmla="*/ 12 w 23"/>
                  <a:gd name="T15" fmla="*/ 10 h 19"/>
                  <a:gd name="T16" fmla="*/ 10 w 23"/>
                  <a:gd name="T17" fmla="*/ 12 h 19"/>
                  <a:gd name="T18" fmla="*/ 23 w 23"/>
                  <a:gd name="T19" fmla="*/ 7 h 19"/>
                  <a:gd name="T20" fmla="*/ 21 w 23"/>
                  <a:gd name="T21" fmla="*/ 3 h 19"/>
                  <a:gd name="T22" fmla="*/ 17 w 23"/>
                  <a:gd name="T23" fmla="*/ 1 h 19"/>
                  <a:gd name="T24" fmla="*/ 14 w 23"/>
                  <a:gd name="T25" fmla="*/ 0 h 19"/>
                  <a:gd name="T26" fmla="*/ 10 w 23"/>
                  <a:gd name="T27" fmla="*/ 0 h 19"/>
                  <a:gd name="T28" fmla="*/ 5 w 23"/>
                  <a:gd name="T29" fmla="*/ 1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5 w 23"/>
                  <a:gd name="T39" fmla="*/ 17 h 19"/>
                  <a:gd name="T40" fmla="*/ 9 w 23"/>
                  <a:gd name="T41" fmla="*/ 19 h 19"/>
                  <a:gd name="T42" fmla="*/ 12 w 23"/>
                  <a:gd name="T43" fmla="*/ 19 h 19"/>
                  <a:gd name="T44" fmla="*/ 17 w 23"/>
                  <a:gd name="T45" fmla="*/ 17 h 19"/>
                  <a:gd name="T46" fmla="*/ 21 w 23"/>
                  <a:gd name="T47" fmla="*/ 14 h 19"/>
                  <a:gd name="T48" fmla="*/ 23 w 23"/>
                  <a:gd name="T49" fmla="*/ 10 h 19"/>
                  <a:gd name="T50" fmla="*/ 23 w 23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0" y="12"/>
                    </a:moveTo>
                    <a:lnTo>
                      <a:pt x="7" y="12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2"/>
                    </a:lnTo>
                    <a:close/>
                    <a:moveTo>
                      <a:pt x="23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6">
                <a:extLst>
                  <a:ext uri="{FF2B5EF4-FFF2-40B4-BE49-F238E27FC236}">
                    <a16:creationId xmlns:a16="http://schemas.microsoft.com/office/drawing/2014/main" xmlns="" id="{64483A15-CD94-4540-83CA-ADD16DA591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9201" y="1333500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10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4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6 w 23"/>
                  <a:gd name="T25" fmla="*/ 0 h 20"/>
                  <a:gd name="T26" fmla="*/ 10 w 23"/>
                  <a:gd name="T27" fmla="*/ 0 h 20"/>
                  <a:gd name="T28" fmla="*/ 7 w 23"/>
                  <a:gd name="T29" fmla="*/ 2 h 20"/>
                  <a:gd name="T30" fmla="*/ 3 w 23"/>
                  <a:gd name="T31" fmla="*/ 6 h 20"/>
                  <a:gd name="T32" fmla="*/ 2 w 23"/>
                  <a:gd name="T33" fmla="*/ 9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7">
                <a:extLst>
                  <a:ext uri="{FF2B5EF4-FFF2-40B4-BE49-F238E27FC236}">
                    <a16:creationId xmlns:a16="http://schemas.microsoft.com/office/drawing/2014/main" xmlns="" id="{9FAE0BDB-BFEA-4E0B-A7C7-8C3910FC9A1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4751" y="1350963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5 w 23"/>
                  <a:gd name="T5" fmla="*/ 9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2 w 23"/>
                  <a:gd name="T13" fmla="*/ 9 h 19"/>
                  <a:gd name="T14" fmla="*/ 12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11 w 23"/>
                  <a:gd name="T27" fmla="*/ 0 h 19"/>
                  <a:gd name="T28" fmla="*/ 5 w 23"/>
                  <a:gd name="T29" fmla="*/ 2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0 w 23"/>
                  <a:gd name="T37" fmla="*/ 14 h 19"/>
                  <a:gd name="T38" fmla="*/ 4 w 23"/>
                  <a:gd name="T39" fmla="*/ 16 h 19"/>
                  <a:gd name="T40" fmla="*/ 7 w 23"/>
                  <a:gd name="T41" fmla="*/ 19 h 19"/>
                  <a:gd name="T42" fmla="*/ 12 w 23"/>
                  <a:gd name="T43" fmla="*/ 19 h 19"/>
                  <a:gd name="T44" fmla="*/ 16 w 23"/>
                  <a:gd name="T45" fmla="*/ 17 h 19"/>
                  <a:gd name="T46" fmla="*/ 19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17"/>
                    </a:lnTo>
                    <a:lnTo>
                      <a:pt x="19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8">
                <a:extLst>
                  <a:ext uri="{FF2B5EF4-FFF2-40B4-BE49-F238E27FC236}">
                    <a16:creationId xmlns:a16="http://schemas.microsoft.com/office/drawing/2014/main" xmlns="" id="{B241E548-2C39-4DE0-85A5-16CA9AE791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5538" y="1365250"/>
                <a:ext cx="34925" cy="26988"/>
              </a:xfrm>
              <a:custGeom>
                <a:avLst/>
                <a:gdLst>
                  <a:gd name="T0" fmla="*/ 10 w 22"/>
                  <a:gd name="T1" fmla="*/ 12 h 17"/>
                  <a:gd name="T2" fmla="*/ 8 w 22"/>
                  <a:gd name="T3" fmla="*/ 12 h 17"/>
                  <a:gd name="T4" fmla="*/ 7 w 22"/>
                  <a:gd name="T5" fmla="*/ 8 h 17"/>
                  <a:gd name="T6" fmla="*/ 7 w 22"/>
                  <a:gd name="T7" fmla="*/ 7 h 17"/>
                  <a:gd name="T8" fmla="*/ 10 w 22"/>
                  <a:gd name="T9" fmla="*/ 5 h 17"/>
                  <a:gd name="T10" fmla="*/ 12 w 22"/>
                  <a:gd name="T11" fmla="*/ 5 h 17"/>
                  <a:gd name="T12" fmla="*/ 14 w 22"/>
                  <a:gd name="T13" fmla="*/ 8 h 17"/>
                  <a:gd name="T14" fmla="*/ 14 w 22"/>
                  <a:gd name="T15" fmla="*/ 10 h 17"/>
                  <a:gd name="T16" fmla="*/ 10 w 22"/>
                  <a:gd name="T17" fmla="*/ 12 h 17"/>
                  <a:gd name="T18" fmla="*/ 22 w 22"/>
                  <a:gd name="T19" fmla="*/ 7 h 17"/>
                  <a:gd name="T20" fmla="*/ 21 w 22"/>
                  <a:gd name="T21" fmla="*/ 3 h 17"/>
                  <a:gd name="T22" fmla="*/ 19 w 22"/>
                  <a:gd name="T23" fmla="*/ 0 h 17"/>
                  <a:gd name="T24" fmla="*/ 14 w 22"/>
                  <a:gd name="T25" fmla="*/ 0 h 17"/>
                  <a:gd name="T26" fmla="*/ 10 w 22"/>
                  <a:gd name="T27" fmla="*/ 0 h 17"/>
                  <a:gd name="T28" fmla="*/ 5 w 22"/>
                  <a:gd name="T29" fmla="*/ 0 h 17"/>
                  <a:gd name="T30" fmla="*/ 3 w 22"/>
                  <a:gd name="T31" fmla="*/ 3 h 17"/>
                  <a:gd name="T32" fmla="*/ 1 w 22"/>
                  <a:gd name="T33" fmla="*/ 7 h 17"/>
                  <a:gd name="T34" fmla="*/ 0 w 22"/>
                  <a:gd name="T35" fmla="*/ 10 h 17"/>
                  <a:gd name="T36" fmla="*/ 1 w 22"/>
                  <a:gd name="T37" fmla="*/ 14 h 17"/>
                  <a:gd name="T38" fmla="*/ 5 w 22"/>
                  <a:gd name="T39" fmla="*/ 15 h 17"/>
                  <a:gd name="T40" fmla="*/ 8 w 22"/>
                  <a:gd name="T41" fmla="*/ 17 h 17"/>
                  <a:gd name="T42" fmla="*/ 14 w 22"/>
                  <a:gd name="T43" fmla="*/ 17 h 17"/>
                  <a:gd name="T44" fmla="*/ 17 w 22"/>
                  <a:gd name="T45" fmla="*/ 15 h 17"/>
                  <a:gd name="T46" fmla="*/ 21 w 22"/>
                  <a:gd name="T47" fmla="*/ 14 h 17"/>
                  <a:gd name="T48" fmla="*/ 22 w 22"/>
                  <a:gd name="T49" fmla="*/ 10 h 17"/>
                  <a:gd name="T50" fmla="*/ 22 w 22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0" y="12"/>
                    </a:moveTo>
                    <a:lnTo>
                      <a:pt x="8" y="12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0" y="12"/>
                    </a:lnTo>
                    <a:close/>
                    <a:moveTo>
                      <a:pt x="22" y="7"/>
                    </a:moveTo>
                    <a:lnTo>
                      <a:pt x="21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9">
                <a:extLst>
                  <a:ext uri="{FF2B5EF4-FFF2-40B4-BE49-F238E27FC236}">
                    <a16:creationId xmlns:a16="http://schemas.microsoft.com/office/drawing/2014/main" xmlns="" id="{47FEA4E6-7F1F-4FC7-8E9E-E9A049DCBCE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713" y="1169988"/>
                <a:ext cx="36513" cy="31750"/>
              </a:xfrm>
              <a:custGeom>
                <a:avLst/>
                <a:gdLst>
                  <a:gd name="T0" fmla="*/ 18 w 23"/>
                  <a:gd name="T1" fmla="*/ 11 h 20"/>
                  <a:gd name="T2" fmla="*/ 16 w 23"/>
                  <a:gd name="T3" fmla="*/ 13 h 20"/>
                  <a:gd name="T4" fmla="*/ 12 w 23"/>
                  <a:gd name="T5" fmla="*/ 14 h 20"/>
                  <a:gd name="T6" fmla="*/ 11 w 23"/>
                  <a:gd name="T7" fmla="*/ 13 h 20"/>
                  <a:gd name="T8" fmla="*/ 9 w 23"/>
                  <a:gd name="T9" fmla="*/ 9 h 20"/>
                  <a:gd name="T10" fmla="*/ 11 w 23"/>
                  <a:gd name="T11" fmla="*/ 7 h 20"/>
                  <a:gd name="T12" fmla="*/ 14 w 23"/>
                  <a:gd name="T13" fmla="*/ 7 h 20"/>
                  <a:gd name="T14" fmla="*/ 16 w 23"/>
                  <a:gd name="T15" fmla="*/ 9 h 20"/>
                  <a:gd name="T16" fmla="*/ 18 w 23"/>
                  <a:gd name="T17" fmla="*/ 11 h 20"/>
                  <a:gd name="T18" fmla="*/ 12 w 23"/>
                  <a:gd name="T19" fmla="*/ 0 h 20"/>
                  <a:gd name="T20" fmla="*/ 9 w 23"/>
                  <a:gd name="T21" fmla="*/ 0 h 20"/>
                  <a:gd name="T22" fmla="*/ 6 w 23"/>
                  <a:gd name="T23" fmla="*/ 2 h 20"/>
                  <a:gd name="T24" fmla="*/ 2 w 23"/>
                  <a:gd name="T25" fmla="*/ 6 h 20"/>
                  <a:gd name="T26" fmla="*/ 0 w 23"/>
                  <a:gd name="T27" fmla="*/ 9 h 20"/>
                  <a:gd name="T28" fmla="*/ 0 w 23"/>
                  <a:gd name="T29" fmla="*/ 13 h 20"/>
                  <a:gd name="T30" fmla="*/ 2 w 23"/>
                  <a:gd name="T31" fmla="*/ 16 h 20"/>
                  <a:gd name="T32" fmla="*/ 6 w 23"/>
                  <a:gd name="T33" fmla="*/ 18 h 20"/>
                  <a:gd name="T34" fmla="*/ 11 w 23"/>
                  <a:gd name="T35" fmla="*/ 20 h 20"/>
                  <a:gd name="T36" fmla="*/ 14 w 23"/>
                  <a:gd name="T37" fmla="*/ 20 h 20"/>
                  <a:gd name="T38" fmla="*/ 18 w 23"/>
                  <a:gd name="T39" fmla="*/ 18 h 20"/>
                  <a:gd name="T40" fmla="*/ 21 w 23"/>
                  <a:gd name="T41" fmla="*/ 16 h 20"/>
                  <a:gd name="T42" fmla="*/ 23 w 23"/>
                  <a:gd name="T43" fmla="*/ 13 h 20"/>
                  <a:gd name="T44" fmla="*/ 23 w 23"/>
                  <a:gd name="T45" fmla="*/ 9 h 20"/>
                  <a:gd name="T46" fmla="*/ 21 w 23"/>
                  <a:gd name="T47" fmla="*/ 6 h 20"/>
                  <a:gd name="T48" fmla="*/ 18 w 23"/>
                  <a:gd name="T49" fmla="*/ 2 h 20"/>
                  <a:gd name="T50" fmla="*/ 12 w 23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8" y="11"/>
                    </a:moveTo>
                    <a:lnTo>
                      <a:pt x="16" y="13"/>
                    </a:lnTo>
                    <a:lnTo>
                      <a:pt x="12" y="14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1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11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lnTo>
                      <a:pt x="21" y="6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60">
                <a:extLst>
                  <a:ext uri="{FF2B5EF4-FFF2-40B4-BE49-F238E27FC236}">
                    <a16:creationId xmlns:a16="http://schemas.microsoft.com/office/drawing/2014/main" xmlns="" id="{4747A957-4A69-44CA-907D-3B5F3EC91B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513" y="1190625"/>
                <a:ext cx="34925" cy="26988"/>
              </a:xfrm>
              <a:custGeom>
                <a:avLst/>
                <a:gdLst>
                  <a:gd name="T0" fmla="*/ 12 w 22"/>
                  <a:gd name="T1" fmla="*/ 12 h 17"/>
                  <a:gd name="T2" fmla="*/ 8 w 22"/>
                  <a:gd name="T3" fmla="*/ 10 h 17"/>
                  <a:gd name="T4" fmla="*/ 8 w 22"/>
                  <a:gd name="T5" fmla="*/ 8 h 17"/>
                  <a:gd name="T6" fmla="*/ 10 w 22"/>
                  <a:gd name="T7" fmla="*/ 5 h 17"/>
                  <a:gd name="T8" fmla="*/ 12 w 22"/>
                  <a:gd name="T9" fmla="*/ 5 h 17"/>
                  <a:gd name="T10" fmla="*/ 15 w 22"/>
                  <a:gd name="T11" fmla="*/ 7 h 17"/>
                  <a:gd name="T12" fmla="*/ 15 w 22"/>
                  <a:gd name="T13" fmla="*/ 8 h 17"/>
                  <a:gd name="T14" fmla="*/ 14 w 22"/>
                  <a:gd name="T15" fmla="*/ 10 h 17"/>
                  <a:gd name="T16" fmla="*/ 12 w 22"/>
                  <a:gd name="T17" fmla="*/ 12 h 17"/>
                  <a:gd name="T18" fmla="*/ 12 w 22"/>
                  <a:gd name="T19" fmla="*/ 0 h 17"/>
                  <a:gd name="T20" fmla="*/ 7 w 22"/>
                  <a:gd name="T21" fmla="*/ 0 h 17"/>
                  <a:gd name="T22" fmla="*/ 3 w 22"/>
                  <a:gd name="T23" fmla="*/ 1 h 17"/>
                  <a:gd name="T24" fmla="*/ 0 w 22"/>
                  <a:gd name="T25" fmla="*/ 3 h 17"/>
                  <a:gd name="T26" fmla="*/ 0 w 22"/>
                  <a:gd name="T27" fmla="*/ 7 h 17"/>
                  <a:gd name="T28" fmla="*/ 0 w 22"/>
                  <a:gd name="T29" fmla="*/ 10 h 17"/>
                  <a:gd name="T30" fmla="*/ 1 w 22"/>
                  <a:gd name="T31" fmla="*/ 14 h 17"/>
                  <a:gd name="T32" fmla="*/ 5 w 22"/>
                  <a:gd name="T33" fmla="*/ 17 h 17"/>
                  <a:gd name="T34" fmla="*/ 10 w 22"/>
                  <a:gd name="T35" fmla="*/ 17 h 17"/>
                  <a:gd name="T36" fmla="*/ 14 w 22"/>
                  <a:gd name="T37" fmla="*/ 17 h 17"/>
                  <a:gd name="T38" fmla="*/ 17 w 22"/>
                  <a:gd name="T39" fmla="*/ 15 h 17"/>
                  <a:gd name="T40" fmla="*/ 21 w 22"/>
                  <a:gd name="T41" fmla="*/ 14 h 17"/>
                  <a:gd name="T42" fmla="*/ 22 w 22"/>
                  <a:gd name="T43" fmla="*/ 10 h 17"/>
                  <a:gd name="T44" fmla="*/ 21 w 22"/>
                  <a:gd name="T45" fmla="*/ 5 h 17"/>
                  <a:gd name="T46" fmla="*/ 19 w 22"/>
                  <a:gd name="T47" fmla="*/ 3 h 17"/>
                  <a:gd name="T48" fmla="*/ 15 w 22"/>
                  <a:gd name="T49" fmla="*/ 0 h 17"/>
                  <a:gd name="T50" fmla="*/ 12 w 22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2" y="12"/>
                    </a:moveTo>
                    <a:lnTo>
                      <a:pt x="8" y="10"/>
                    </a:lnTo>
                    <a:lnTo>
                      <a:pt x="8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2" y="12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7"/>
                    </a:lnTo>
                    <a:lnTo>
                      <a:pt x="10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5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61">
                <a:extLst>
                  <a:ext uri="{FF2B5EF4-FFF2-40B4-BE49-F238E27FC236}">
                    <a16:creationId xmlns:a16="http://schemas.microsoft.com/office/drawing/2014/main" xmlns="" id="{BCC54D3A-7349-4F51-BF66-2798F00D91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726" y="1201738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0 h 19"/>
                  <a:gd name="T8" fmla="*/ 11 w 23"/>
                  <a:gd name="T9" fmla="*/ 8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7 h 19"/>
                  <a:gd name="T16" fmla="*/ 18 w 23"/>
                  <a:gd name="T17" fmla="*/ 10 h 19"/>
                  <a:gd name="T18" fmla="*/ 14 w 23"/>
                  <a:gd name="T19" fmla="*/ 0 h 19"/>
                  <a:gd name="T20" fmla="*/ 9 w 23"/>
                  <a:gd name="T21" fmla="*/ 0 h 19"/>
                  <a:gd name="T22" fmla="*/ 5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2 w 23"/>
                  <a:gd name="T29" fmla="*/ 10 h 19"/>
                  <a:gd name="T30" fmla="*/ 4 w 23"/>
                  <a:gd name="T31" fmla="*/ 14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9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3 w 23"/>
                  <a:gd name="T45" fmla="*/ 7 h 19"/>
                  <a:gd name="T46" fmla="*/ 21 w 23"/>
                  <a:gd name="T47" fmla="*/ 3 h 19"/>
                  <a:gd name="T48" fmla="*/ 18 w 23"/>
                  <a:gd name="T49" fmla="*/ 1 h 19"/>
                  <a:gd name="T50" fmla="*/ 14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8" y="10"/>
                    </a:lnTo>
                    <a:close/>
                    <a:moveTo>
                      <a:pt x="14" y="0"/>
                    </a:move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62">
                <a:extLst>
                  <a:ext uri="{FF2B5EF4-FFF2-40B4-BE49-F238E27FC236}">
                    <a16:creationId xmlns:a16="http://schemas.microsoft.com/office/drawing/2014/main" xmlns="" id="{B88065F4-58EB-4259-AFD8-380FBDDF0F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6601" y="1333500"/>
                <a:ext cx="33338" cy="31750"/>
              </a:xfrm>
              <a:custGeom>
                <a:avLst/>
                <a:gdLst>
                  <a:gd name="T0" fmla="*/ 16 w 21"/>
                  <a:gd name="T1" fmla="*/ 11 h 20"/>
                  <a:gd name="T2" fmla="*/ 14 w 21"/>
                  <a:gd name="T3" fmla="*/ 13 h 20"/>
                  <a:gd name="T4" fmla="*/ 13 w 21"/>
                  <a:gd name="T5" fmla="*/ 13 h 20"/>
                  <a:gd name="T6" fmla="*/ 9 w 21"/>
                  <a:gd name="T7" fmla="*/ 13 h 20"/>
                  <a:gd name="T8" fmla="*/ 9 w 21"/>
                  <a:gd name="T9" fmla="*/ 9 h 20"/>
                  <a:gd name="T10" fmla="*/ 11 w 21"/>
                  <a:gd name="T11" fmla="*/ 7 h 20"/>
                  <a:gd name="T12" fmla="*/ 13 w 21"/>
                  <a:gd name="T13" fmla="*/ 7 h 20"/>
                  <a:gd name="T14" fmla="*/ 16 w 21"/>
                  <a:gd name="T15" fmla="*/ 9 h 20"/>
                  <a:gd name="T16" fmla="*/ 16 w 21"/>
                  <a:gd name="T17" fmla="*/ 11 h 20"/>
                  <a:gd name="T18" fmla="*/ 13 w 21"/>
                  <a:gd name="T19" fmla="*/ 0 h 20"/>
                  <a:gd name="T20" fmla="*/ 7 w 21"/>
                  <a:gd name="T21" fmla="*/ 0 h 20"/>
                  <a:gd name="T22" fmla="*/ 4 w 21"/>
                  <a:gd name="T23" fmla="*/ 2 h 20"/>
                  <a:gd name="T24" fmla="*/ 2 w 21"/>
                  <a:gd name="T25" fmla="*/ 4 h 20"/>
                  <a:gd name="T26" fmla="*/ 0 w 21"/>
                  <a:gd name="T27" fmla="*/ 7 h 20"/>
                  <a:gd name="T28" fmla="*/ 0 w 21"/>
                  <a:gd name="T29" fmla="*/ 13 h 20"/>
                  <a:gd name="T30" fmla="*/ 2 w 21"/>
                  <a:gd name="T31" fmla="*/ 16 h 20"/>
                  <a:gd name="T32" fmla="*/ 6 w 21"/>
                  <a:gd name="T33" fmla="*/ 18 h 20"/>
                  <a:gd name="T34" fmla="*/ 9 w 21"/>
                  <a:gd name="T35" fmla="*/ 20 h 20"/>
                  <a:gd name="T36" fmla="*/ 14 w 21"/>
                  <a:gd name="T37" fmla="*/ 20 h 20"/>
                  <a:gd name="T38" fmla="*/ 18 w 21"/>
                  <a:gd name="T39" fmla="*/ 18 h 20"/>
                  <a:gd name="T40" fmla="*/ 21 w 21"/>
                  <a:gd name="T41" fmla="*/ 16 h 20"/>
                  <a:gd name="T42" fmla="*/ 21 w 21"/>
                  <a:gd name="T43" fmla="*/ 13 h 20"/>
                  <a:gd name="T44" fmla="*/ 21 w 21"/>
                  <a:gd name="T45" fmla="*/ 7 h 20"/>
                  <a:gd name="T46" fmla="*/ 19 w 21"/>
                  <a:gd name="T47" fmla="*/ 6 h 20"/>
                  <a:gd name="T48" fmla="*/ 16 w 21"/>
                  <a:gd name="T49" fmla="*/ 2 h 20"/>
                  <a:gd name="T50" fmla="*/ 13 w 21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20">
                    <a:moveTo>
                      <a:pt x="16" y="11"/>
                    </a:moveTo>
                    <a:lnTo>
                      <a:pt x="14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9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6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63">
                <a:extLst>
                  <a:ext uri="{FF2B5EF4-FFF2-40B4-BE49-F238E27FC236}">
                    <a16:creationId xmlns:a16="http://schemas.microsoft.com/office/drawing/2014/main" xmlns="" id="{2FD0A2D2-10F8-47E1-B63F-E3CABC7C6C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7401" y="1350963"/>
                <a:ext cx="34925" cy="30163"/>
              </a:xfrm>
              <a:custGeom>
                <a:avLst/>
                <a:gdLst>
                  <a:gd name="T0" fmla="*/ 14 w 22"/>
                  <a:gd name="T1" fmla="*/ 12 h 19"/>
                  <a:gd name="T2" fmla="*/ 10 w 22"/>
                  <a:gd name="T3" fmla="*/ 12 h 19"/>
                  <a:gd name="T4" fmla="*/ 10 w 22"/>
                  <a:gd name="T5" fmla="*/ 9 h 19"/>
                  <a:gd name="T6" fmla="*/ 10 w 22"/>
                  <a:gd name="T7" fmla="*/ 7 h 19"/>
                  <a:gd name="T8" fmla="*/ 14 w 22"/>
                  <a:gd name="T9" fmla="*/ 7 h 19"/>
                  <a:gd name="T10" fmla="*/ 15 w 22"/>
                  <a:gd name="T11" fmla="*/ 7 h 19"/>
                  <a:gd name="T12" fmla="*/ 17 w 22"/>
                  <a:gd name="T13" fmla="*/ 10 h 19"/>
                  <a:gd name="T14" fmla="*/ 15 w 22"/>
                  <a:gd name="T15" fmla="*/ 12 h 19"/>
                  <a:gd name="T16" fmla="*/ 14 w 22"/>
                  <a:gd name="T17" fmla="*/ 12 h 19"/>
                  <a:gd name="T18" fmla="*/ 12 w 22"/>
                  <a:gd name="T19" fmla="*/ 0 h 19"/>
                  <a:gd name="T20" fmla="*/ 8 w 22"/>
                  <a:gd name="T21" fmla="*/ 0 h 19"/>
                  <a:gd name="T22" fmla="*/ 3 w 22"/>
                  <a:gd name="T23" fmla="*/ 2 h 19"/>
                  <a:gd name="T24" fmla="*/ 1 w 22"/>
                  <a:gd name="T25" fmla="*/ 5 h 19"/>
                  <a:gd name="T26" fmla="*/ 0 w 22"/>
                  <a:gd name="T27" fmla="*/ 9 h 19"/>
                  <a:gd name="T28" fmla="*/ 1 w 22"/>
                  <a:gd name="T29" fmla="*/ 12 h 19"/>
                  <a:gd name="T30" fmla="*/ 3 w 22"/>
                  <a:gd name="T31" fmla="*/ 16 h 19"/>
                  <a:gd name="T32" fmla="*/ 7 w 22"/>
                  <a:gd name="T33" fmla="*/ 17 h 19"/>
                  <a:gd name="T34" fmla="*/ 10 w 22"/>
                  <a:gd name="T35" fmla="*/ 19 h 19"/>
                  <a:gd name="T36" fmla="*/ 15 w 22"/>
                  <a:gd name="T37" fmla="*/ 19 h 19"/>
                  <a:gd name="T38" fmla="*/ 19 w 22"/>
                  <a:gd name="T39" fmla="*/ 17 h 19"/>
                  <a:gd name="T40" fmla="*/ 21 w 22"/>
                  <a:gd name="T41" fmla="*/ 14 h 19"/>
                  <a:gd name="T42" fmla="*/ 22 w 22"/>
                  <a:gd name="T43" fmla="*/ 10 h 19"/>
                  <a:gd name="T44" fmla="*/ 22 w 22"/>
                  <a:gd name="T45" fmla="*/ 7 h 19"/>
                  <a:gd name="T46" fmla="*/ 21 w 22"/>
                  <a:gd name="T47" fmla="*/ 3 h 19"/>
                  <a:gd name="T48" fmla="*/ 17 w 22"/>
                  <a:gd name="T49" fmla="*/ 2 h 19"/>
                  <a:gd name="T50" fmla="*/ 12 w 22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9">
                    <a:moveTo>
                      <a:pt x="14" y="12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10"/>
                    </a:lnTo>
                    <a:lnTo>
                      <a:pt x="15" y="12"/>
                    </a:lnTo>
                    <a:lnTo>
                      <a:pt x="14" y="12"/>
                    </a:lnTo>
                    <a:close/>
                    <a:moveTo>
                      <a:pt x="12" y="0"/>
                    </a:moveTo>
                    <a:lnTo>
                      <a:pt x="8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4">
                <a:extLst>
                  <a:ext uri="{FF2B5EF4-FFF2-40B4-BE49-F238E27FC236}">
                    <a16:creationId xmlns:a16="http://schemas.microsoft.com/office/drawing/2014/main" xmlns="" id="{338912BE-7C91-4502-AF0A-6C02665F7F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362075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2 h 19"/>
                  <a:gd name="T8" fmla="*/ 9 w 23"/>
                  <a:gd name="T9" fmla="*/ 9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9 h 19"/>
                  <a:gd name="T16" fmla="*/ 18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5 w 23"/>
                  <a:gd name="T23" fmla="*/ 2 h 19"/>
                  <a:gd name="T24" fmla="*/ 2 w 23"/>
                  <a:gd name="T25" fmla="*/ 5 h 19"/>
                  <a:gd name="T26" fmla="*/ 0 w 23"/>
                  <a:gd name="T27" fmla="*/ 9 h 19"/>
                  <a:gd name="T28" fmla="*/ 0 w 23"/>
                  <a:gd name="T29" fmla="*/ 12 h 19"/>
                  <a:gd name="T30" fmla="*/ 2 w 23"/>
                  <a:gd name="T31" fmla="*/ 16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8 w 23"/>
                  <a:gd name="T39" fmla="*/ 17 h 19"/>
                  <a:gd name="T40" fmla="*/ 21 w 23"/>
                  <a:gd name="T41" fmla="*/ 16 h 19"/>
                  <a:gd name="T42" fmla="*/ 23 w 23"/>
                  <a:gd name="T43" fmla="*/ 12 h 19"/>
                  <a:gd name="T44" fmla="*/ 23 w 23"/>
                  <a:gd name="T45" fmla="*/ 9 h 19"/>
                  <a:gd name="T46" fmla="*/ 21 w 23"/>
                  <a:gd name="T47" fmla="*/ 5 h 19"/>
                  <a:gd name="T48" fmla="*/ 18 w 23"/>
                  <a:gd name="T49" fmla="*/ 2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8" y="17"/>
                    </a:lnTo>
                    <a:lnTo>
                      <a:pt x="21" y="16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5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5">
                <a:extLst>
                  <a:ext uri="{FF2B5EF4-FFF2-40B4-BE49-F238E27FC236}">
                    <a16:creationId xmlns:a16="http://schemas.microsoft.com/office/drawing/2014/main" xmlns="" id="{2833081A-1C75-459F-8BD3-947618E3E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46163"/>
                <a:ext cx="177800" cy="138113"/>
              </a:xfrm>
              <a:custGeom>
                <a:avLst/>
                <a:gdLst>
                  <a:gd name="T0" fmla="*/ 105 w 112"/>
                  <a:gd name="T1" fmla="*/ 0 h 87"/>
                  <a:gd name="T2" fmla="*/ 84 w 112"/>
                  <a:gd name="T3" fmla="*/ 9 h 87"/>
                  <a:gd name="T4" fmla="*/ 63 w 112"/>
                  <a:gd name="T5" fmla="*/ 16 h 87"/>
                  <a:gd name="T6" fmla="*/ 40 w 112"/>
                  <a:gd name="T7" fmla="*/ 21 h 87"/>
                  <a:gd name="T8" fmla="*/ 21 w 112"/>
                  <a:gd name="T9" fmla="*/ 24 h 87"/>
                  <a:gd name="T10" fmla="*/ 9 w 112"/>
                  <a:gd name="T11" fmla="*/ 26 h 87"/>
                  <a:gd name="T12" fmla="*/ 4 w 112"/>
                  <a:gd name="T13" fmla="*/ 26 h 87"/>
                  <a:gd name="T14" fmla="*/ 2 w 112"/>
                  <a:gd name="T15" fmla="*/ 28 h 87"/>
                  <a:gd name="T16" fmla="*/ 0 w 112"/>
                  <a:gd name="T17" fmla="*/ 30 h 87"/>
                  <a:gd name="T18" fmla="*/ 2 w 112"/>
                  <a:gd name="T19" fmla="*/ 31 h 87"/>
                  <a:gd name="T20" fmla="*/ 4 w 112"/>
                  <a:gd name="T21" fmla="*/ 31 h 87"/>
                  <a:gd name="T22" fmla="*/ 9 w 112"/>
                  <a:gd name="T23" fmla="*/ 31 h 87"/>
                  <a:gd name="T24" fmla="*/ 23 w 112"/>
                  <a:gd name="T25" fmla="*/ 30 h 87"/>
                  <a:gd name="T26" fmla="*/ 40 w 112"/>
                  <a:gd name="T27" fmla="*/ 26 h 87"/>
                  <a:gd name="T28" fmla="*/ 61 w 112"/>
                  <a:gd name="T29" fmla="*/ 21 h 87"/>
                  <a:gd name="T30" fmla="*/ 84 w 112"/>
                  <a:gd name="T31" fmla="*/ 14 h 87"/>
                  <a:gd name="T32" fmla="*/ 103 w 112"/>
                  <a:gd name="T33" fmla="*/ 7 h 87"/>
                  <a:gd name="T34" fmla="*/ 105 w 112"/>
                  <a:gd name="T35" fmla="*/ 14 h 87"/>
                  <a:gd name="T36" fmla="*/ 105 w 112"/>
                  <a:gd name="T37" fmla="*/ 26 h 87"/>
                  <a:gd name="T38" fmla="*/ 107 w 112"/>
                  <a:gd name="T39" fmla="*/ 40 h 87"/>
                  <a:gd name="T40" fmla="*/ 107 w 112"/>
                  <a:gd name="T41" fmla="*/ 50 h 87"/>
                  <a:gd name="T42" fmla="*/ 107 w 112"/>
                  <a:gd name="T43" fmla="*/ 57 h 87"/>
                  <a:gd name="T44" fmla="*/ 98 w 112"/>
                  <a:gd name="T45" fmla="*/ 61 h 87"/>
                  <a:gd name="T46" fmla="*/ 81 w 112"/>
                  <a:gd name="T47" fmla="*/ 66 h 87"/>
                  <a:gd name="T48" fmla="*/ 58 w 112"/>
                  <a:gd name="T49" fmla="*/ 73 h 87"/>
                  <a:gd name="T50" fmla="*/ 32 w 112"/>
                  <a:gd name="T51" fmla="*/ 80 h 87"/>
                  <a:gd name="T52" fmla="*/ 4 w 112"/>
                  <a:gd name="T53" fmla="*/ 84 h 87"/>
                  <a:gd name="T54" fmla="*/ 4 w 112"/>
                  <a:gd name="T55" fmla="*/ 84 h 87"/>
                  <a:gd name="T56" fmla="*/ 2 w 112"/>
                  <a:gd name="T57" fmla="*/ 85 h 87"/>
                  <a:gd name="T58" fmla="*/ 2 w 112"/>
                  <a:gd name="T59" fmla="*/ 85 h 87"/>
                  <a:gd name="T60" fmla="*/ 4 w 112"/>
                  <a:gd name="T61" fmla="*/ 87 h 87"/>
                  <a:gd name="T62" fmla="*/ 5 w 112"/>
                  <a:gd name="T63" fmla="*/ 87 h 87"/>
                  <a:gd name="T64" fmla="*/ 32 w 112"/>
                  <a:gd name="T65" fmla="*/ 84 h 87"/>
                  <a:gd name="T66" fmla="*/ 56 w 112"/>
                  <a:gd name="T67" fmla="*/ 78 h 87"/>
                  <a:gd name="T68" fmla="*/ 77 w 112"/>
                  <a:gd name="T69" fmla="*/ 71 h 87"/>
                  <a:gd name="T70" fmla="*/ 94 w 112"/>
                  <a:gd name="T71" fmla="*/ 66 h 87"/>
                  <a:gd name="T72" fmla="*/ 107 w 112"/>
                  <a:gd name="T73" fmla="*/ 63 h 87"/>
                  <a:gd name="T74" fmla="*/ 110 w 112"/>
                  <a:gd name="T75" fmla="*/ 61 h 87"/>
                  <a:gd name="T76" fmla="*/ 112 w 112"/>
                  <a:gd name="T77" fmla="*/ 59 h 87"/>
                  <a:gd name="T78" fmla="*/ 108 w 112"/>
                  <a:gd name="T79" fmla="*/ 0 h 87"/>
                  <a:gd name="T80" fmla="*/ 105 w 112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87">
                    <a:moveTo>
                      <a:pt x="105" y="0"/>
                    </a:moveTo>
                    <a:lnTo>
                      <a:pt x="84" y="9"/>
                    </a:lnTo>
                    <a:lnTo>
                      <a:pt x="63" y="16"/>
                    </a:lnTo>
                    <a:lnTo>
                      <a:pt x="40" y="21"/>
                    </a:lnTo>
                    <a:lnTo>
                      <a:pt x="21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23" y="30"/>
                    </a:lnTo>
                    <a:lnTo>
                      <a:pt x="40" y="26"/>
                    </a:lnTo>
                    <a:lnTo>
                      <a:pt x="61" y="21"/>
                    </a:lnTo>
                    <a:lnTo>
                      <a:pt x="84" y="14"/>
                    </a:lnTo>
                    <a:lnTo>
                      <a:pt x="103" y="7"/>
                    </a:lnTo>
                    <a:lnTo>
                      <a:pt x="105" y="14"/>
                    </a:lnTo>
                    <a:lnTo>
                      <a:pt x="105" y="26"/>
                    </a:lnTo>
                    <a:lnTo>
                      <a:pt x="107" y="40"/>
                    </a:lnTo>
                    <a:lnTo>
                      <a:pt x="107" y="50"/>
                    </a:lnTo>
                    <a:lnTo>
                      <a:pt x="107" y="57"/>
                    </a:lnTo>
                    <a:lnTo>
                      <a:pt x="98" y="61"/>
                    </a:lnTo>
                    <a:lnTo>
                      <a:pt x="81" y="66"/>
                    </a:lnTo>
                    <a:lnTo>
                      <a:pt x="58" y="73"/>
                    </a:lnTo>
                    <a:lnTo>
                      <a:pt x="32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2" y="85"/>
                    </a:lnTo>
                    <a:lnTo>
                      <a:pt x="2" y="85"/>
                    </a:lnTo>
                    <a:lnTo>
                      <a:pt x="4" y="87"/>
                    </a:lnTo>
                    <a:lnTo>
                      <a:pt x="5" y="87"/>
                    </a:lnTo>
                    <a:lnTo>
                      <a:pt x="32" y="84"/>
                    </a:lnTo>
                    <a:lnTo>
                      <a:pt x="56" y="78"/>
                    </a:lnTo>
                    <a:lnTo>
                      <a:pt x="77" y="71"/>
                    </a:lnTo>
                    <a:lnTo>
                      <a:pt x="94" y="66"/>
                    </a:lnTo>
                    <a:lnTo>
                      <a:pt x="107" y="63"/>
                    </a:lnTo>
                    <a:lnTo>
                      <a:pt x="110" y="61"/>
                    </a:lnTo>
                    <a:lnTo>
                      <a:pt x="112" y="59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66">
                <a:extLst>
                  <a:ext uri="{FF2B5EF4-FFF2-40B4-BE49-F238E27FC236}">
                    <a16:creationId xmlns:a16="http://schemas.microsoft.com/office/drawing/2014/main" xmlns="" id="{89D4C344-B992-4D3C-B216-37EF15652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13" y="1046163"/>
                <a:ext cx="174625" cy="138113"/>
              </a:xfrm>
              <a:custGeom>
                <a:avLst/>
                <a:gdLst>
                  <a:gd name="T0" fmla="*/ 7 w 110"/>
                  <a:gd name="T1" fmla="*/ 0 h 87"/>
                  <a:gd name="T2" fmla="*/ 26 w 110"/>
                  <a:gd name="T3" fmla="*/ 9 h 87"/>
                  <a:gd name="T4" fmla="*/ 48 w 110"/>
                  <a:gd name="T5" fmla="*/ 16 h 87"/>
                  <a:gd name="T6" fmla="*/ 71 w 110"/>
                  <a:gd name="T7" fmla="*/ 21 h 87"/>
                  <a:gd name="T8" fmla="*/ 90 w 110"/>
                  <a:gd name="T9" fmla="*/ 24 h 87"/>
                  <a:gd name="T10" fmla="*/ 103 w 110"/>
                  <a:gd name="T11" fmla="*/ 26 h 87"/>
                  <a:gd name="T12" fmla="*/ 108 w 110"/>
                  <a:gd name="T13" fmla="*/ 28 h 87"/>
                  <a:gd name="T14" fmla="*/ 110 w 110"/>
                  <a:gd name="T15" fmla="*/ 28 h 87"/>
                  <a:gd name="T16" fmla="*/ 110 w 110"/>
                  <a:gd name="T17" fmla="*/ 30 h 87"/>
                  <a:gd name="T18" fmla="*/ 110 w 110"/>
                  <a:gd name="T19" fmla="*/ 31 h 87"/>
                  <a:gd name="T20" fmla="*/ 108 w 110"/>
                  <a:gd name="T21" fmla="*/ 31 h 87"/>
                  <a:gd name="T22" fmla="*/ 103 w 110"/>
                  <a:gd name="T23" fmla="*/ 31 h 87"/>
                  <a:gd name="T24" fmla="*/ 89 w 110"/>
                  <a:gd name="T25" fmla="*/ 30 h 87"/>
                  <a:gd name="T26" fmla="*/ 71 w 110"/>
                  <a:gd name="T27" fmla="*/ 26 h 87"/>
                  <a:gd name="T28" fmla="*/ 50 w 110"/>
                  <a:gd name="T29" fmla="*/ 21 h 87"/>
                  <a:gd name="T30" fmla="*/ 27 w 110"/>
                  <a:gd name="T31" fmla="*/ 14 h 87"/>
                  <a:gd name="T32" fmla="*/ 7 w 110"/>
                  <a:gd name="T33" fmla="*/ 7 h 87"/>
                  <a:gd name="T34" fmla="*/ 7 w 110"/>
                  <a:gd name="T35" fmla="*/ 14 h 87"/>
                  <a:gd name="T36" fmla="*/ 7 w 110"/>
                  <a:gd name="T37" fmla="*/ 26 h 87"/>
                  <a:gd name="T38" fmla="*/ 5 w 110"/>
                  <a:gd name="T39" fmla="*/ 40 h 87"/>
                  <a:gd name="T40" fmla="*/ 5 w 110"/>
                  <a:gd name="T41" fmla="*/ 50 h 87"/>
                  <a:gd name="T42" fmla="*/ 3 w 110"/>
                  <a:gd name="T43" fmla="*/ 57 h 87"/>
                  <a:gd name="T44" fmla="*/ 14 w 110"/>
                  <a:gd name="T45" fmla="*/ 61 h 87"/>
                  <a:gd name="T46" fmla="*/ 31 w 110"/>
                  <a:gd name="T47" fmla="*/ 66 h 87"/>
                  <a:gd name="T48" fmla="*/ 52 w 110"/>
                  <a:gd name="T49" fmla="*/ 73 h 87"/>
                  <a:gd name="T50" fmla="*/ 78 w 110"/>
                  <a:gd name="T51" fmla="*/ 80 h 87"/>
                  <a:gd name="T52" fmla="*/ 106 w 110"/>
                  <a:gd name="T53" fmla="*/ 84 h 87"/>
                  <a:gd name="T54" fmla="*/ 108 w 110"/>
                  <a:gd name="T55" fmla="*/ 84 h 87"/>
                  <a:gd name="T56" fmla="*/ 108 w 110"/>
                  <a:gd name="T57" fmla="*/ 85 h 87"/>
                  <a:gd name="T58" fmla="*/ 108 w 110"/>
                  <a:gd name="T59" fmla="*/ 85 h 87"/>
                  <a:gd name="T60" fmla="*/ 108 w 110"/>
                  <a:gd name="T61" fmla="*/ 87 h 87"/>
                  <a:gd name="T62" fmla="*/ 106 w 110"/>
                  <a:gd name="T63" fmla="*/ 87 h 87"/>
                  <a:gd name="T64" fmla="*/ 80 w 110"/>
                  <a:gd name="T65" fmla="*/ 84 h 87"/>
                  <a:gd name="T66" fmla="*/ 55 w 110"/>
                  <a:gd name="T67" fmla="*/ 78 h 87"/>
                  <a:gd name="T68" fmla="*/ 33 w 110"/>
                  <a:gd name="T69" fmla="*/ 71 h 87"/>
                  <a:gd name="T70" fmla="*/ 17 w 110"/>
                  <a:gd name="T71" fmla="*/ 66 h 87"/>
                  <a:gd name="T72" fmla="*/ 5 w 110"/>
                  <a:gd name="T73" fmla="*/ 63 h 87"/>
                  <a:gd name="T74" fmla="*/ 1 w 110"/>
                  <a:gd name="T75" fmla="*/ 61 h 87"/>
                  <a:gd name="T76" fmla="*/ 0 w 110"/>
                  <a:gd name="T77" fmla="*/ 59 h 87"/>
                  <a:gd name="T78" fmla="*/ 3 w 110"/>
                  <a:gd name="T79" fmla="*/ 0 h 87"/>
                  <a:gd name="T80" fmla="*/ 7 w 110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87">
                    <a:moveTo>
                      <a:pt x="7" y="0"/>
                    </a:moveTo>
                    <a:lnTo>
                      <a:pt x="26" y="9"/>
                    </a:lnTo>
                    <a:lnTo>
                      <a:pt x="48" y="16"/>
                    </a:lnTo>
                    <a:lnTo>
                      <a:pt x="71" y="21"/>
                    </a:lnTo>
                    <a:lnTo>
                      <a:pt x="90" y="24"/>
                    </a:lnTo>
                    <a:lnTo>
                      <a:pt x="103" y="26"/>
                    </a:lnTo>
                    <a:lnTo>
                      <a:pt x="108" y="28"/>
                    </a:lnTo>
                    <a:lnTo>
                      <a:pt x="110" y="28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08" y="31"/>
                    </a:lnTo>
                    <a:lnTo>
                      <a:pt x="103" y="31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0" y="21"/>
                    </a:lnTo>
                    <a:lnTo>
                      <a:pt x="27" y="14"/>
                    </a:lnTo>
                    <a:lnTo>
                      <a:pt x="7" y="7"/>
                    </a:lnTo>
                    <a:lnTo>
                      <a:pt x="7" y="14"/>
                    </a:lnTo>
                    <a:lnTo>
                      <a:pt x="7" y="26"/>
                    </a:lnTo>
                    <a:lnTo>
                      <a:pt x="5" y="40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4" y="61"/>
                    </a:lnTo>
                    <a:lnTo>
                      <a:pt x="31" y="66"/>
                    </a:lnTo>
                    <a:lnTo>
                      <a:pt x="52" y="73"/>
                    </a:lnTo>
                    <a:lnTo>
                      <a:pt x="78" y="80"/>
                    </a:lnTo>
                    <a:lnTo>
                      <a:pt x="106" y="84"/>
                    </a:lnTo>
                    <a:lnTo>
                      <a:pt x="108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6" y="87"/>
                    </a:lnTo>
                    <a:lnTo>
                      <a:pt x="80" y="84"/>
                    </a:lnTo>
                    <a:lnTo>
                      <a:pt x="55" y="78"/>
                    </a:lnTo>
                    <a:lnTo>
                      <a:pt x="33" y="71"/>
                    </a:lnTo>
                    <a:lnTo>
                      <a:pt x="17" y="66"/>
                    </a:lnTo>
                    <a:lnTo>
                      <a:pt x="5" y="63"/>
                    </a:lnTo>
                    <a:lnTo>
                      <a:pt x="1" y="61"/>
                    </a:lnTo>
                    <a:lnTo>
                      <a:pt x="0" y="59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67">
                <a:extLst>
                  <a:ext uri="{FF2B5EF4-FFF2-40B4-BE49-F238E27FC236}">
                    <a16:creationId xmlns:a16="http://schemas.microsoft.com/office/drawing/2014/main" xmlns="" id="{5A0D8743-AAE5-4014-ABA3-2BCBBBE52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026" y="1212850"/>
                <a:ext cx="185738" cy="141288"/>
              </a:xfrm>
              <a:custGeom>
                <a:avLst/>
                <a:gdLst>
                  <a:gd name="T0" fmla="*/ 110 w 117"/>
                  <a:gd name="T1" fmla="*/ 1 h 89"/>
                  <a:gd name="T2" fmla="*/ 89 w 117"/>
                  <a:gd name="T3" fmla="*/ 10 h 89"/>
                  <a:gd name="T4" fmla="*/ 66 w 117"/>
                  <a:gd name="T5" fmla="*/ 17 h 89"/>
                  <a:gd name="T6" fmla="*/ 42 w 117"/>
                  <a:gd name="T7" fmla="*/ 22 h 89"/>
                  <a:gd name="T8" fmla="*/ 23 w 117"/>
                  <a:gd name="T9" fmla="*/ 26 h 89"/>
                  <a:gd name="T10" fmla="*/ 7 w 117"/>
                  <a:gd name="T11" fmla="*/ 28 h 89"/>
                  <a:gd name="T12" fmla="*/ 2 w 117"/>
                  <a:gd name="T13" fmla="*/ 28 h 89"/>
                  <a:gd name="T14" fmla="*/ 0 w 117"/>
                  <a:gd name="T15" fmla="*/ 29 h 89"/>
                  <a:gd name="T16" fmla="*/ 0 w 117"/>
                  <a:gd name="T17" fmla="*/ 31 h 89"/>
                  <a:gd name="T18" fmla="*/ 0 w 117"/>
                  <a:gd name="T19" fmla="*/ 31 h 89"/>
                  <a:gd name="T20" fmla="*/ 2 w 117"/>
                  <a:gd name="T21" fmla="*/ 33 h 89"/>
                  <a:gd name="T22" fmla="*/ 9 w 117"/>
                  <a:gd name="T23" fmla="*/ 31 h 89"/>
                  <a:gd name="T24" fmla="*/ 23 w 117"/>
                  <a:gd name="T25" fmla="*/ 29 h 89"/>
                  <a:gd name="T26" fmla="*/ 42 w 117"/>
                  <a:gd name="T27" fmla="*/ 28 h 89"/>
                  <a:gd name="T28" fmla="*/ 65 w 117"/>
                  <a:gd name="T29" fmla="*/ 22 h 89"/>
                  <a:gd name="T30" fmla="*/ 89 w 117"/>
                  <a:gd name="T31" fmla="*/ 15 h 89"/>
                  <a:gd name="T32" fmla="*/ 110 w 117"/>
                  <a:gd name="T33" fmla="*/ 8 h 89"/>
                  <a:gd name="T34" fmla="*/ 110 w 117"/>
                  <a:gd name="T35" fmla="*/ 15 h 89"/>
                  <a:gd name="T36" fmla="*/ 110 w 117"/>
                  <a:gd name="T37" fmla="*/ 28 h 89"/>
                  <a:gd name="T38" fmla="*/ 112 w 117"/>
                  <a:gd name="T39" fmla="*/ 42 h 89"/>
                  <a:gd name="T40" fmla="*/ 112 w 117"/>
                  <a:gd name="T41" fmla="*/ 52 h 89"/>
                  <a:gd name="T42" fmla="*/ 112 w 117"/>
                  <a:gd name="T43" fmla="*/ 59 h 89"/>
                  <a:gd name="T44" fmla="*/ 103 w 117"/>
                  <a:gd name="T45" fmla="*/ 62 h 89"/>
                  <a:gd name="T46" fmla="*/ 85 w 117"/>
                  <a:gd name="T47" fmla="*/ 69 h 89"/>
                  <a:gd name="T48" fmla="*/ 63 w 117"/>
                  <a:gd name="T49" fmla="*/ 75 h 89"/>
                  <a:gd name="T50" fmla="*/ 35 w 117"/>
                  <a:gd name="T51" fmla="*/ 82 h 89"/>
                  <a:gd name="T52" fmla="*/ 9 w 117"/>
                  <a:gd name="T53" fmla="*/ 85 h 89"/>
                  <a:gd name="T54" fmla="*/ 7 w 117"/>
                  <a:gd name="T55" fmla="*/ 85 h 89"/>
                  <a:gd name="T56" fmla="*/ 5 w 117"/>
                  <a:gd name="T57" fmla="*/ 87 h 89"/>
                  <a:gd name="T58" fmla="*/ 5 w 117"/>
                  <a:gd name="T59" fmla="*/ 87 h 89"/>
                  <a:gd name="T60" fmla="*/ 7 w 117"/>
                  <a:gd name="T61" fmla="*/ 89 h 89"/>
                  <a:gd name="T62" fmla="*/ 9 w 117"/>
                  <a:gd name="T63" fmla="*/ 89 h 89"/>
                  <a:gd name="T64" fmla="*/ 33 w 117"/>
                  <a:gd name="T65" fmla="*/ 87 h 89"/>
                  <a:gd name="T66" fmla="*/ 59 w 117"/>
                  <a:gd name="T67" fmla="*/ 82 h 89"/>
                  <a:gd name="T68" fmla="*/ 80 w 117"/>
                  <a:gd name="T69" fmla="*/ 75 h 89"/>
                  <a:gd name="T70" fmla="*/ 99 w 117"/>
                  <a:gd name="T71" fmla="*/ 69 h 89"/>
                  <a:gd name="T72" fmla="*/ 112 w 117"/>
                  <a:gd name="T73" fmla="*/ 64 h 89"/>
                  <a:gd name="T74" fmla="*/ 115 w 117"/>
                  <a:gd name="T75" fmla="*/ 62 h 89"/>
                  <a:gd name="T76" fmla="*/ 117 w 117"/>
                  <a:gd name="T77" fmla="*/ 61 h 89"/>
                  <a:gd name="T78" fmla="*/ 113 w 117"/>
                  <a:gd name="T79" fmla="*/ 0 h 89"/>
                  <a:gd name="T80" fmla="*/ 110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110" y="1"/>
                    </a:moveTo>
                    <a:lnTo>
                      <a:pt x="89" y="10"/>
                    </a:lnTo>
                    <a:lnTo>
                      <a:pt x="66" y="17"/>
                    </a:lnTo>
                    <a:lnTo>
                      <a:pt x="42" y="22"/>
                    </a:lnTo>
                    <a:lnTo>
                      <a:pt x="23" y="26"/>
                    </a:lnTo>
                    <a:lnTo>
                      <a:pt x="7" y="28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9" y="31"/>
                    </a:lnTo>
                    <a:lnTo>
                      <a:pt x="23" y="29"/>
                    </a:lnTo>
                    <a:lnTo>
                      <a:pt x="42" y="28"/>
                    </a:lnTo>
                    <a:lnTo>
                      <a:pt x="65" y="22"/>
                    </a:lnTo>
                    <a:lnTo>
                      <a:pt x="89" y="15"/>
                    </a:lnTo>
                    <a:lnTo>
                      <a:pt x="110" y="8"/>
                    </a:lnTo>
                    <a:lnTo>
                      <a:pt x="110" y="15"/>
                    </a:lnTo>
                    <a:lnTo>
                      <a:pt x="110" y="28"/>
                    </a:lnTo>
                    <a:lnTo>
                      <a:pt x="112" y="42"/>
                    </a:lnTo>
                    <a:lnTo>
                      <a:pt x="112" y="52"/>
                    </a:lnTo>
                    <a:lnTo>
                      <a:pt x="112" y="59"/>
                    </a:lnTo>
                    <a:lnTo>
                      <a:pt x="103" y="62"/>
                    </a:lnTo>
                    <a:lnTo>
                      <a:pt x="85" y="69"/>
                    </a:lnTo>
                    <a:lnTo>
                      <a:pt x="63" y="75"/>
                    </a:lnTo>
                    <a:lnTo>
                      <a:pt x="35" y="82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7"/>
                    </a:lnTo>
                    <a:lnTo>
                      <a:pt x="5" y="87"/>
                    </a:lnTo>
                    <a:lnTo>
                      <a:pt x="7" y="89"/>
                    </a:lnTo>
                    <a:lnTo>
                      <a:pt x="9" y="89"/>
                    </a:lnTo>
                    <a:lnTo>
                      <a:pt x="33" y="87"/>
                    </a:lnTo>
                    <a:lnTo>
                      <a:pt x="59" y="82"/>
                    </a:lnTo>
                    <a:lnTo>
                      <a:pt x="80" y="75"/>
                    </a:lnTo>
                    <a:lnTo>
                      <a:pt x="99" y="69"/>
                    </a:lnTo>
                    <a:lnTo>
                      <a:pt x="112" y="64"/>
                    </a:lnTo>
                    <a:lnTo>
                      <a:pt x="115" y="62"/>
                    </a:lnTo>
                    <a:lnTo>
                      <a:pt x="117" y="61"/>
                    </a:lnTo>
                    <a:lnTo>
                      <a:pt x="113" y="0"/>
                    </a:lnTo>
                    <a:lnTo>
                      <a:pt x="11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68">
                <a:extLst>
                  <a:ext uri="{FF2B5EF4-FFF2-40B4-BE49-F238E27FC236}">
                    <a16:creationId xmlns:a16="http://schemas.microsoft.com/office/drawing/2014/main" xmlns="" id="{1ACD0891-4937-4A57-8CA5-F8E31C2E2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1" y="1212850"/>
                <a:ext cx="185738" cy="141288"/>
              </a:xfrm>
              <a:custGeom>
                <a:avLst/>
                <a:gdLst>
                  <a:gd name="T0" fmla="*/ 7 w 117"/>
                  <a:gd name="T1" fmla="*/ 1 h 89"/>
                  <a:gd name="T2" fmla="*/ 26 w 117"/>
                  <a:gd name="T3" fmla="*/ 10 h 89"/>
                  <a:gd name="T4" fmla="*/ 50 w 117"/>
                  <a:gd name="T5" fmla="*/ 17 h 89"/>
                  <a:gd name="T6" fmla="*/ 73 w 117"/>
                  <a:gd name="T7" fmla="*/ 22 h 89"/>
                  <a:gd name="T8" fmla="*/ 94 w 117"/>
                  <a:gd name="T9" fmla="*/ 26 h 89"/>
                  <a:gd name="T10" fmla="*/ 108 w 117"/>
                  <a:gd name="T11" fmla="*/ 28 h 89"/>
                  <a:gd name="T12" fmla="*/ 115 w 117"/>
                  <a:gd name="T13" fmla="*/ 28 h 89"/>
                  <a:gd name="T14" fmla="*/ 117 w 117"/>
                  <a:gd name="T15" fmla="*/ 29 h 89"/>
                  <a:gd name="T16" fmla="*/ 117 w 117"/>
                  <a:gd name="T17" fmla="*/ 31 h 89"/>
                  <a:gd name="T18" fmla="*/ 115 w 117"/>
                  <a:gd name="T19" fmla="*/ 31 h 89"/>
                  <a:gd name="T20" fmla="*/ 115 w 117"/>
                  <a:gd name="T21" fmla="*/ 33 h 89"/>
                  <a:gd name="T22" fmla="*/ 108 w 117"/>
                  <a:gd name="T23" fmla="*/ 31 h 89"/>
                  <a:gd name="T24" fmla="*/ 94 w 117"/>
                  <a:gd name="T25" fmla="*/ 29 h 89"/>
                  <a:gd name="T26" fmla="*/ 73 w 117"/>
                  <a:gd name="T27" fmla="*/ 28 h 89"/>
                  <a:gd name="T28" fmla="*/ 50 w 117"/>
                  <a:gd name="T29" fmla="*/ 22 h 89"/>
                  <a:gd name="T30" fmla="*/ 27 w 117"/>
                  <a:gd name="T31" fmla="*/ 15 h 89"/>
                  <a:gd name="T32" fmla="*/ 7 w 117"/>
                  <a:gd name="T33" fmla="*/ 8 h 89"/>
                  <a:gd name="T34" fmla="*/ 7 w 117"/>
                  <a:gd name="T35" fmla="*/ 15 h 89"/>
                  <a:gd name="T36" fmla="*/ 5 w 117"/>
                  <a:gd name="T37" fmla="*/ 28 h 89"/>
                  <a:gd name="T38" fmla="*/ 5 w 117"/>
                  <a:gd name="T39" fmla="*/ 42 h 89"/>
                  <a:gd name="T40" fmla="*/ 3 w 117"/>
                  <a:gd name="T41" fmla="*/ 52 h 89"/>
                  <a:gd name="T42" fmla="*/ 3 w 117"/>
                  <a:gd name="T43" fmla="*/ 59 h 89"/>
                  <a:gd name="T44" fmla="*/ 14 w 117"/>
                  <a:gd name="T45" fmla="*/ 62 h 89"/>
                  <a:gd name="T46" fmla="*/ 31 w 117"/>
                  <a:gd name="T47" fmla="*/ 69 h 89"/>
                  <a:gd name="T48" fmla="*/ 54 w 117"/>
                  <a:gd name="T49" fmla="*/ 75 h 89"/>
                  <a:gd name="T50" fmla="*/ 80 w 117"/>
                  <a:gd name="T51" fmla="*/ 82 h 89"/>
                  <a:gd name="T52" fmla="*/ 108 w 117"/>
                  <a:gd name="T53" fmla="*/ 85 h 89"/>
                  <a:gd name="T54" fmla="*/ 110 w 117"/>
                  <a:gd name="T55" fmla="*/ 85 h 89"/>
                  <a:gd name="T56" fmla="*/ 110 w 117"/>
                  <a:gd name="T57" fmla="*/ 87 h 89"/>
                  <a:gd name="T58" fmla="*/ 110 w 117"/>
                  <a:gd name="T59" fmla="*/ 87 h 89"/>
                  <a:gd name="T60" fmla="*/ 110 w 117"/>
                  <a:gd name="T61" fmla="*/ 89 h 89"/>
                  <a:gd name="T62" fmla="*/ 108 w 117"/>
                  <a:gd name="T63" fmla="*/ 89 h 89"/>
                  <a:gd name="T64" fmla="*/ 82 w 117"/>
                  <a:gd name="T65" fmla="*/ 87 h 89"/>
                  <a:gd name="T66" fmla="*/ 57 w 117"/>
                  <a:gd name="T67" fmla="*/ 82 h 89"/>
                  <a:gd name="T68" fmla="*/ 34 w 117"/>
                  <a:gd name="T69" fmla="*/ 75 h 89"/>
                  <a:gd name="T70" fmla="*/ 17 w 117"/>
                  <a:gd name="T71" fmla="*/ 69 h 89"/>
                  <a:gd name="T72" fmla="*/ 5 w 117"/>
                  <a:gd name="T73" fmla="*/ 64 h 89"/>
                  <a:gd name="T74" fmla="*/ 0 w 117"/>
                  <a:gd name="T75" fmla="*/ 62 h 89"/>
                  <a:gd name="T76" fmla="*/ 0 w 117"/>
                  <a:gd name="T77" fmla="*/ 61 h 89"/>
                  <a:gd name="T78" fmla="*/ 3 w 117"/>
                  <a:gd name="T79" fmla="*/ 0 h 89"/>
                  <a:gd name="T80" fmla="*/ 7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7" y="1"/>
                    </a:moveTo>
                    <a:lnTo>
                      <a:pt x="26" y="10"/>
                    </a:lnTo>
                    <a:lnTo>
                      <a:pt x="50" y="17"/>
                    </a:lnTo>
                    <a:lnTo>
                      <a:pt x="73" y="22"/>
                    </a:lnTo>
                    <a:lnTo>
                      <a:pt x="94" y="26"/>
                    </a:lnTo>
                    <a:lnTo>
                      <a:pt x="108" y="28"/>
                    </a:lnTo>
                    <a:lnTo>
                      <a:pt x="115" y="28"/>
                    </a:lnTo>
                    <a:lnTo>
                      <a:pt x="117" y="29"/>
                    </a:lnTo>
                    <a:lnTo>
                      <a:pt x="117" y="31"/>
                    </a:lnTo>
                    <a:lnTo>
                      <a:pt x="115" y="31"/>
                    </a:lnTo>
                    <a:lnTo>
                      <a:pt x="115" y="33"/>
                    </a:lnTo>
                    <a:lnTo>
                      <a:pt x="108" y="31"/>
                    </a:lnTo>
                    <a:lnTo>
                      <a:pt x="94" y="29"/>
                    </a:lnTo>
                    <a:lnTo>
                      <a:pt x="73" y="28"/>
                    </a:lnTo>
                    <a:lnTo>
                      <a:pt x="50" y="22"/>
                    </a:lnTo>
                    <a:lnTo>
                      <a:pt x="27" y="15"/>
                    </a:lnTo>
                    <a:lnTo>
                      <a:pt x="7" y="8"/>
                    </a:lnTo>
                    <a:lnTo>
                      <a:pt x="7" y="15"/>
                    </a:lnTo>
                    <a:lnTo>
                      <a:pt x="5" y="28"/>
                    </a:lnTo>
                    <a:lnTo>
                      <a:pt x="5" y="42"/>
                    </a:lnTo>
                    <a:lnTo>
                      <a:pt x="3" y="52"/>
                    </a:lnTo>
                    <a:lnTo>
                      <a:pt x="3" y="59"/>
                    </a:lnTo>
                    <a:lnTo>
                      <a:pt x="14" y="62"/>
                    </a:lnTo>
                    <a:lnTo>
                      <a:pt x="31" y="69"/>
                    </a:lnTo>
                    <a:lnTo>
                      <a:pt x="54" y="75"/>
                    </a:lnTo>
                    <a:lnTo>
                      <a:pt x="80" y="82"/>
                    </a:lnTo>
                    <a:lnTo>
                      <a:pt x="108" y="85"/>
                    </a:lnTo>
                    <a:lnTo>
                      <a:pt x="110" y="85"/>
                    </a:lnTo>
                    <a:lnTo>
                      <a:pt x="110" y="87"/>
                    </a:lnTo>
                    <a:lnTo>
                      <a:pt x="110" y="87"/>
                    </a:lnTo>
                    <a:lnTo>
                      <a:pt x="110" y="89"/>
                    </a:lnTo>
                    <a:lnTo>
                      <a:pt x="108" y="89"/>
                    </a:lnTo>
                    <a:lnTo>
                      <a:pt x="82" y="87"/>
                    </a:lnTo>
                    <a:lnTo>
                      <a:pt x="57" y="82"/>
                    </a:lnTo>
                    <a:lnTo>
                      <a:pt x="34" y="75"/>
                    </a:lnTo>
                    <a:lnTo>
                      <a:pt x="17" y="69"/>
                    </a:lnTo>
                    <a:lnTo>
                      <a:pt x="5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3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69">
                <a:extLst>
                  <a:ext uri="{FF2B5EF4-FFF2-40B4-BE49-F238E27FC236}">
                    <a16:creationId xmlns:a16="http://schemas.microsoft.com/office/drawing/2014/main" xmlns="" id="{9C188057-161A-440F-8D72-2B305260631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1071563"/>
                <a:ext cx="68263" cy="120650"/>
              </a:xfrm>
              <a:custGeom>
                <a:avLst/>
                <a:gdLst>
                  <a:gd name="T0" fmla="*/ 17 w 43"/>
                  <a:gd name="T1" fmla="*/ 66 h 76"/>
                  <a:gd name="T2" fmla="*/ 12 w 43"/>
                  <a:gd name="T3" fmla="*/ 62 h 76"/>
                  <a:gd name="T4" fmla="*/ 12 w 43"/>
                  <a:gd name="T5" fmla="*/ 57 h 76"/>
                  <a:gd name="T6" fmla="*/ 17 w 43"/>
                  <a:gd name="T7" fmla="*/ 55 h 76"/>
                  <a:gd name="T8" fmla="*/ 27 w 43"/>
                  <a:gd name="T9" fmla="*/ 55 h 76"/>
                  <a:gd name="T10" fmla="*/ 29 w 43"/>
                  <a:gd name="T11" fmla="*/ 61 h 76"/>
                  <a:gd name="T12" fmla="*/ 27 w 43"/>
                  <a:gd name="T13" fmla="*/ 64 h 76"/>
                  <a:gd name="T14" fmla="*/ 17 w 43"/>
                  <a:gd name="T15" fmla="*/ 22 h 76"/>
                  <a:gd name="T16" fmla="*/ 29 w 43"/>
                  <a:gd name="T17" fmla="*/ 22 h 76"/>
                  <a:gd name="T18" fmla="*/ 33 w 43"/>
                  <a:gd name="T19" fmla="*/ 28 h 76"/>
                  <a:gd name="T20" fmla="*/ 29 w 43"/>
                  <a:gd name="T21" fmla="*/ 31 h 76"/>
                  <a:gd name="T22" fmla="*/ 17 w 43"/>
                  <a:gd name="T23" fmla="*/ 31 h 76"/>
                  <a:gd name="T24" fmla="*/ 13 w 43"/>
                  <a:gd name="T25" fmla="*/ 29 h 76"/>
                  <a:gd name="T26" fmla="*/ 13 w 43"/>
                  <a:gd name="T27" fmla="*/ 24 h 76"/>
                  <a:gd name="T28" fmla="*/ 17 w 43"/>
                  <a:gd name="T29" fmla="*/ 22 h 76"/>
                  <a:gd name="T30" fmla="*/ 13 w 43"/>
                  <a:gd name="T31" fmla="*/ 47 h 76"/>
                  <a:gd name="T32" fmla="*/ 12 w 43"/>
                  <a:gd name="T33" fmla="*/ 43 h 76"/>
                  <a:gd name="T34" fmla="*/ 12 w 43"/>
                  <a:gd name="T35" fmla="*/ 41 h 76"/>
                  <a:gd name="T36" fmla="*/ 13 w 43"/>
                  <a:gd name="T37" fmla="*/ 38 h 76"/>
                  <a:gd name="T38" fmla="*/ 17 w 43"/>
                  <a:gd name="T39" fmla="*/ 38 h 76"/>
                  <a:gd name="T40" fmla="*/ 36 w 43"/>
                  <a:gd name="T41" fmla="*/ 36 h 76"/>
                  <a:gd name="T42" fmla="*/ 41 w 43"/>
                  <a:gd name="T43" fmla="*/ 33 h 76"/>
                  <a:gd name="T44" fmla="*/ 43 w 43"/>
                  <a:gd name="T45" fmla="*/ 26 h 76"/>
                  <a:gd name="T46" fmla="*/ 43 w 43"/>
                  <a:gd name="T47" fmla="*/ 24 h 76"/>
                  <a:gd name="T48" fmla="*/ 41 w 43"/>
                  <a:gd name="T49" fmla="*/ 17 h 76"/>
                  <a:gd name="T50" fmla="*/ 38 w 43"/>
                  <a:gd name="T51" fmla="*/ 15 h 76"/>
                  <a:gd name="T52" fmla="*/ 31 w 43"/>
                  <a:gd name="T53" fmla="*/ 14 h 76"/>
                  <a:gd name="T54" fmla="*/ 24 w 43"/>
                  <a:gd name="T55" fmla="*/ 14 h 76"/>
                  <a:gd name="T56" fmla="*/ 19 w 43"/>
                  <a:gd name="T57" fmla="*/ 15 h 76"/>
                  <a:gd name="T58" fmla="*/ 13 w 43"/>
                  <a:gd name="T59" fmla="*/ 14 h 76"/>
                  <a:gd name="T60" fmla="*/ 13 w 43"/>
                  <a:gd name="T61" fmla="*/ 10 h 76"/>
                  <a:gd name="T62" fmla="*/ 13 w 43"/>
                  <a:gd name="T63" fmla="*/ 5 h 76"/>
                  <a:gd name="T64" fmla="*/ 10 w 43"/>
                  <a:gd name="T65" fmla="*/ 1 h 76"/>
                  <a:gd name="T66" fmla="*/ 6 w 43"/>
                  <a:gd name="T67" fmla="*/ 0 h 76"/>
                  <a:gd name="T68" fmla="*/ 5 w 43"/>
                  <a:gd name="T69" fmla="*/ 1 h 76"/>
                  <a:gd name="T70" fmla="*/ 1 w 43"/>
                  <a:gd name="T71" fmla="*/ 5 h 76"/>
                  <a:gd name="T72" fmla="*/ 0 w 43"/>
                  <a:gd name="T73" fmla="*/ 10 h 76"/>
                  <a:gd name="T74" fmla="*/ 0 w 43"/>
                  <a:gd name="T75" fmla="*/ 14 h 76"/>
                  <a:gd name="T76" fmla="*/ 0 w 43"/>
                  <a:gd name="T77" fmla="*/ 62 h 76"/>
                  <a:gd name="T78" fmla="*/ 0 w 43"/>
                  <a:gd name="T79" fmla="*/ 68 h 76"/>
                  <a:gd name="T80" fmla="*/ 1 w 43"/>
                  <a:gd name="T81" fmla="*/ 75 h 76"/>
                  <a:gd name="T82" fmla="*/ 6 w 43"/>
                  <a:gd name="T83" fmla="*/ 76 h 76"/>
                  <a:gd name="T84" fmla="*/ 12 w 43"/>
                  <a:gd name="T85" fmla="*/ 76 h 76"/>
                  <a:gd name="T86" fmla="*/ 13 w 43"/>
                  <a:gd name="T87" fmla="*/ 75 h 76"/>
                  <a:gd name="T88" fmla="*/ 31 w 43"/>
                  <a:gd name="T89" fmla="*/ 75 h 76"/>
                  <a:gd name="T90" fmla="*/ 38 w 43"/>
                  <a:gd name="T91" fmla="*/ 71 h 76"/>
                  <a:gd name="T92" fmla="*/ 40 w 43"/>
                  <a:gd name="T93" fmla="*/ 66 h 76"/>
                  <a:gd name="T94" fmla="*/ 41 w 43"/>
                  <a:gd name="T95" fmla="*/ 62 h 76"/>
                  <a:gd name="T96" fmla="*/ 41 w 43"/>
                  <a:gd name="T97" fmla="*/ 55 h 76"/>
                  <a:gd name="T98" fmla="*/ 40 w 43"/>
                  <a:gd name="T99" fmla="*/ 54 h 76"/>
                  <a:gd name="T100" fmla="*/ 36 w 43"/>
                  <a:gd name="T101" fmla="*/ 47 h 76"/>
                  <a:gd name="T102" fmla="*/ 27 w 43"/>
                  <a:gd name="T103" fmla="*/ 45 h 76"/>
                  <a:gd name="T104" fmla="*/ 20 w 43"/>
                  <a:gd name="T105" fmla="*/ 45 h 76"/>
                  <a:gd name="T106" fmla="*/ 17 w 43"/>
                  <a:gd name="T107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76">
                    <a:moveTo>
                      <a:pt x="24" y="66"/>
                    </a:moveTo>
                    <a:lnTo>
                      <a:pt x="17" y="66"/>
                    </a:lnTo>
                    <a:lnTo>
                      <a:pt x="13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3" y="55"/>
                    </a:lnTo>
                    <a:lnTo>
                      <a:pt x="17" y="55"/>
                    </a:lnTo>
                    <a:lnTo>
                      <a:pt x="24" y="55"/>
                    </a:lnTo>
                    <a:lnTo>
                      <a:pt x="27" y="55"/>
                    </a:lnTo>
                    <a:lnTo>
                      <a:pt x="29" y="57"/>
                    </a:lnTo>
                    <a:lnTo>
                      <a:pt x="29" y="61"/>
                    </a:lnTo>
                    <a:lnTo>
                      <a:pt x="29" y="62"/>
                    </a:lnTo>
                    <a:lnTo>
                      <a:pt x="27" y="64"/>
                    </a:lnTo>
                    <a:lnTo>
                      <a:pt x="24" y="66"/>
                    </a:lnTo>
                    <a:close/>
                    <a:moveTo>
                      <a:pt x="17" y="22"/>
                    </a:moveTo>
                    <a:lnTo>
                      <a:pt x="26" y="22"/>
                    </a:lnTo>
                    <a:lnTo>
                      <a:pt x="29" y="22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9"/>
                    </a:lnTo>
                    <a:lnTo>
                      <a:pt x="29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3" y="24"/>
                    </a:lnTo>
                    <a:lnTo>
                      <a:pt x="15" y="22"/>
                    </a:lnTo>
                    <a:lnTo>
                      <a:pt x="17" y="22"/>
                    </a:lnTo>
                    <a:close/>
                    <a:moveTo>
                      <a:pt x="17" y="47"/>
                    </a:moveTo>
                    <a:lnTo>
                      <a:pt x="13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36" y="36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3" y="19"/>
                    </a:lnTo>
                    <a:lnTo>
                      <a:pt x="41" y="17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4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1"/>
                    </a:lnTo>
                    <a:lnTo>
                      <a:pt x="1" y="75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26" y="75"/>
                    </a:lnTo>
                    <a:lnTo>
                      <a:pt x="31" y="75"/>
                    </a:lnTo>
                    <a:lnTo>
                      <a:pt x="34" y="73"/>
                    </a:lnTo>
                    <a:lnTo>
                      <a:pt x="38" y="71"/>
                    </a:lnTo>
                    <a:lnTo>
                      <a:pt x="40" y="68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1" y="62"/>
                    </a:lnTo>
                    <a:lnTo>
                      <a:pt x="41" y="59"/>
                    </a:lnTo>
                    <a:lnTo>
                      <a:pt x="41" y="55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6" y="47"/>
                    </a:lnTo>
                    <a:lnTo>
                      <a:pt x="33" y="47"/>
                    </a:lnTo>
                    <a:lnTo>
                      <a:pt x="27" y="45"/>
                    </a:lnTo>
                    <a:lnTo>
                      <a:pt x="24" y="45"/>
                    </a:lnTo>
                    <a:lnTo>
                      <a:pt x="20" y="45"/>
                    </a:lnTo>
                    <a:lnTo>
                      <a:pt x="19" y="47"/>
                    </a:lnTo>
                    <a:lnTo>
                      <a:pt x="17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70">
                <a:extLst>
                  <a:ext uri="{FF2B5EF4-FFF2-40B4-BE49-F238E27FC236}">
                    <a16:creationId xmlns:a16="http://schemas.microsoft.com/office/drawing/2014/main" xmlns="" id="{38C3D9E2-6081-4410-B618-9ED2054EF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1087438"/>
                <a:ext cx="115888" cy="111125"/>
              </a:xfrm>
              <a:custGeom>
                <a:avLst/>
                <a:gdLst>
                  <a:gd name="T0" fmla="*/ 59 w 73"/>
                  <a:gd name="T1" fmla="*/ 0 h 70"/>
                  <a:gd name="T2" fmla="*/ 63 w 73"/>
                  <a:gd name="T3" fmla="*/ 2 h 70"/>
                  <a:gd name="T4" fmla="*/ 66 w 73"/>
                  <a:gd name="T5" fmla="*/ 4 h 70"/>
                  <a:gd name="T6" fmla="*/ 68 w 73"/>
                  <a:gd name="T7" fmla="*/ 7 h 70"/>
                  <a:gd name="T8" fmla="*/ 66 w 73"/>
                  <a:gd name="T9" fmla="*/ 12 h 70"/>
                  <a:gd name="T10" fmla="*/ 59 w 73"/>
                  <a:gd name="T11" fmla="*/ 16 h 70"/>
                  <a:gd name="T12" fmla="*/ 49 w 73"/>
                  <a:gd name="T13" fmla="*/ 16 h 70"/>
                  <a:gd name="T14" fmla="*/ 45 w 73"/>
                  <a:gd name="T15" fmla="*/ 16 h 70"/>
                  <a:gd name="T16" fmla="*/ 45 w 73"/>
                  <a:gd name="T17" fmla="*/ 21 h 70"/>
                  <a:gd name="T18" fmla="*/ 45 w 73"/>
                  <a:gd name="T19" fmla="*/ 23 h 70"/>
                  <a:gd name="T20" fmla="*/ 47 w 73"/>
                  <a:gd name="T21" fmla="*/ 24 h 70"/>
                  <a:gd name="T22" fmla="*/ 51 w 73"/>
                  <a:gd name="T23" fmla="*/ 26 h 70"/>
                  <a:gd name="T24" fmla="*/ 57 w 73"/>
                  <a:gd name="T25" fmla="*/ 26 h 70"/>
                  <a:gd name="T26" fmla="*/ 64 w 73"/>
                  <a:gd name="T27" fmla="*/ 30 h 70"/>
                  <a:gd name="T28" fmla="*/ 70 w 73"/>
                  <a:gd name="T29" fmla="*/ 33 h 70"/>
                  <a:gd name="T30" fmla="*/ 71 w 73"/>
                  <a:gd name="T31" fmla="*/ 37 h 70"/>
                  <a:gd name="T32" fmla="*/ 73 w 73"/>
                  <a:gd name="T33" fmla="*/ 44 h 70"/>
                  <a:gd name="T34" fmla="*/ 71 w 73"/>
                  <a:gd name="T35" fmla="*/ 56 h 70"/>
                  <a:gd name="T36" fmla="*/ 70 w 73"/>
                  <a:gd name="T37" fmla="*/ 58 h 70"/>
                  <a:gd name="T38" fmla="*/ 68 w 73"/>
                  <a:gd name="T39" fmla="*/ 61 h 70"/>
                  <a:gd name="T40" fmla="*/ 63 w 73"/>
                  <a:gd name="T41" fmla="*/ 59 h 70"/>
                  <a:gd name="T42" fmla="*/ 59 w 73"/>
                  <a:gd name="T43" fmla="*/ 47 h 70"/>
                  <a:gd name="T44" fmla="*/ 57 w 73"/>
                  <a:gd name="T45" fmla="*/ 42 h 70"/>
                  <a:gd name="T46" fmla="*/ 54 w 73"/>
                  <a:gd name="T47" fmla="*/ 38 h 70"/>
                  <a:gd name="T48" fmla="*/ 51 w 73"/>
                  <a:gd name="T49" fmla="*/ 38 h 70"/>
                  <a:gd name="T50" fmla="*/ 47 w 73"/>
                  <a:gd name="T51" fmla="*/ 38 h 70"/>
                  <a:gd name="T52" fmla="*/ 45 w 73"/>
                  <a:gd name="T53" fmla="*/ 42 h 70"/>
                  <a:gd name="T54" fmla="*/ 44 w 73"/>
                  <a:gd name="T55" fmla="*/ 61 h 70"/>
                  <a:gd name="T56" fmla="*/ 42 w 73"/>
                  <a:gd name="T57" fmla="*/ 65 h 70"/>
                  <a:gd name="T58" fmla="*/ 38 w 73"/>
                  <a:gd name="T59" fmla="*/ 68 h 70"/>
                  <a:gd name="T60" fmla="*/ 37 w 73"/>
                  <a:gd name="T61" fmla="*/ 70 h 70"/>
                  <a:gd name="T62" fmla="*/ 33 w 73"/>
                  <a:gd name="T63" fmla="*/ 70 h 70"/>
                  <a:gd name="T64" fmla="*/ 30 w 73"/>
                  <a:gd name="T65" fmla="*/ 66 h 70"/>
                  <a:gd name="T66" fmla="*/ 28 w 73"/>
                  <a:gd name="T67" fmla="*/ 58 h 70"/>
                  <a:gd name="T68" fmla="*/ 28 w 73"/>
                  <a:gd name="T69" fmla="*/ 44 h 70"/>
                  <a:gd name="T70" fmla="*/ 28 w 73"/>
                  <a:gd name="T71" fmla="*/ 42 h 70"/>
                  <a:gd name="T72" fmla="*/ 24 w 73"/>
                  <a:gd name="T73" fmla="*/ 38 h 70"/>
                  <a:gd name="T74" fmla="*/ 21 w 73"/>
                  <a:gd name="T75" fmla="*/ 38 h 70"/>
                  <a:gd name="T76" fmla="*/ 17 w 73"/>
                  <a:gd name="T77" fmla="*/ 38 h 70"/>
                  <a:gd name="T78" fmla="*/ 14 w 73"/>
                  <a:gd name="T79" fmla="*/ 42 h 70"/>
                  <a:gd name="T80" fmla="*/ 12 w 73"/>
                  <a:gd name="T81" fmla="*/ 49 h 70"/>
                  <a:gd name="T82" fmla="*/ 12 w 73"/>
                  <a:gd name="T83" fmla="*/ 56 h 70"/>
                  <a:gd name="T84" fmla="*/ 10 w 73"/>
                  <a:gd name="T85" fmla="*/ 59 h 70"/>
                  <a:gd name="T86" fmla="*/ 7 w 73"/>
                  <a:gd name="T87" fmla="*/ 61 h 70"/>
                  <a:gd name="T88" fmla="*/ 5 w 73"/>
                  <a:gd name="T89" fmla="*/ 61 h 70"/>
                  <a:gd name="T90" fmla="*/ 2 w 73"/>
                  <a:gd name="T91" fmla="*/ 59 h 70"/>
                  <a:gd name="T92" fmla="*/ 0 w 73"/>
                  <a:gd name="T93" fmla="*/ 52 h 70"/>
                  <a:gd name="T94" fmla="*/ 0 w 73"/>
                  <a:gd name="T95" fmla="*/ 37 h 70"/>
                  <a:gd name="T96" fmla="*/ 2 w 73"/>
                  <a:gd name="T97" fmla="*/ 33 h 70"/>
                  <a:gd name="T98" fmla="*/ 7 w 73"/>
                  <a:gd name="T99" fmla="*/ 28 h 70"/>
                  <a:gd name="T100" fmla="*/ 17 w 73"/>
                  <a:gd name="T101" fmla="*/ 28 h 70"/>
                  <a:gd name="T102" fmla="*/ 21 w 73"/>
                  <a:gd name="T103" fmla="*/ 28 h 70"/>
                  <a:gd name="T104" fmla="*/ 24 w 73"/>
                  <a:gd name="T105" fmla="*/ 26 h 70"/>
                  <a:gd name="T106" fmla="*/ 28 w 73"/>
                  <a:gd name="T107" fmla="*/ 21 h 70"/>
                  <a:gd name="T108" fmla="*/ 26 w 73"/>
                  <a:gd name="T109" fmla="*/ 18 h 70"/>
                  <a:gd name="T110" fmla="*/ 23 w 73"/>
                  <a:gd name="T111" fmla="*/ 16 h 70"/>
                  <a:gd name="T112" fmla="*/ 9 w 73"/>
                  <a:gd name="T113" fmla="*/ 14 h 70"/>
                  <a:gd name="T114" fmla="*/ 7 w 73"/>
                  <a:gd name="T115" fmla="*/ 14 h 70"/>
                  <a:gd name="T116" fmla="*/ 3 w 73"/>
                  <a:gd name="T117" fmla="*/ 11 h 70"/>
                  <a:gd name="T118" fmla="*/ 3 w 73"/>
                  <a:gd name="T119" fmla="*/ 7 h 70"/>
                  <a:gd name="T120" fmla="*/ 3 w 73"/>
                  <a:gd name="T121" fmla="*/ 4 h 70"/>
                  <a:gd name="T122" fmla="*/ 9 w 73"/>
                  <a:gd name="T123" fmla="*/ 0 h 70"/>
                  <a:gd name="T124" fmla="*/ 17 w 73"/>
                  <a:gd name="T1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70">
                    <a:moveTo>
                      <a:pt x="1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6" y="9"/>
                    </a:lnTo>
                    <a:lnTo>
                      <a:pt x="66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4" y="21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7" y="24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7" y="26"/>
                    </a:lnTo>
                    <a:lnTo>
                      <a:pt x="61" y="28"/>
                    </a:lnTo>
                    <a:lnTo>
                      <a:pt x="64" y="30"/>
                    </a:lnTo>
                    <a:lnTo>
                      <a:pt x="68" y="31"/>
                    </a:lnTo>
                    <a:lnTo>
                      <a:pt x="70" y="33"/>
                    </a:lnTo>
                    <a:lnTo>
                      <a:pt x="70" y="35"/>
                    </a:lnTo>
                    <a:lnTo>
                      <a:pt x="71" y="37"/>
                    </a:lnTo>
                    <a:lnTo>
                      <a:pt x="73" y="40"/>
                    </a:lnTo>
                    <a:lnTo>
                      <a:pt x="73" y="44"/>
                    </a:lnTo>
                    <a:lnTo>
                      <a:pt x="73" y="49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59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3" y="59"/>
                    </a:lnTo>
                    <a:lnTo>
                      <a:pt x="61" y="56"/>
                    </a:lnTo>
                    <a:lnTo>
                      <a:pt x="59" y="47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4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49" y="38"/>
                    </a:lnTo>
                    <a:lnTo>
                      <a:pt x="47" y="38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5" y="45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2" y="65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5" y="70"/>
                    </a:lnTo>
                    <a:lnTo>
                      <a:pt x="33" y="70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28" y="63"/>
                    </a:lnTo>
                    <a:lnTo>
                      <a:pt x="28" y="58"/>
                    </a:lnTo>
                    <a:lnTo>
                      <a:pt x="28" y="44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2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8"/>
                    </a:lnTo>
                    <a:lnTo>
                      <a:pt x="10" y="59"/>
                    </a:lnTo>
                    <a:lnTo>
                      <a:pt x="9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7" y="28"/>
                    </a:lnTo>
                    <a:lnTo>
                      <a:pt x="10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4" y="26"/>
                    </a:lnTo>
                    <a:lnTo>
                      <a:pt x="26" y="24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1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71">
                <a:extLst>
                  <a:ext uri="{FF2B5EF4-FFF2-40B4-BE49-F238E27FC236}">
                    <a16:creationId xmlns:a16="http://schemas.microsoft.com/office/drawing/2014/main" xmlns="" id="{400E73B8-68E0-476D-9C3D-CD33ECB0C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217613"/>
                <a:ext cx="249238" cy="152400"/>
              </a:xfrm>
              <a:custGeom>
                <a:avLst/>
                <a:gdLst>
                  <a:gd name="T0" fmla="*/ 63 w 157"/>
                  <a:gd name="T1" fmla="*/ 12 h 96"/>
                  <a:gd name="T2" fmla="*/ 68 w 157"/>
                  <a:gd name="T3" fmla="*/ 5 h 96"/>
                  <a:gd name="T4" fmla="*/ 77 w 157"/>
                  <a:gd name="T5" fmla="*/ 0 h 96"/>
                  <a:gd name="T6" fmla="*/ 82 w 157"/>
                  <a:gd name="T7" fmla="*/ 2 h 96"/>
                  <a:gd name="T8" fmla="*/ 92 w 157"/>
                  <a:gd name="T9" fmla="*/ 14 h 96"/>
                  <a:gd name="T10" fmla="*/ 125 w 157"/>
                  <a:gd name="T11" fmla="*/ 14 h 96"/>
                  <a:gd name="T12" fmla="*/ 134 w 157"/>
                  <a:gd name="T13" fmla="*/ 16 h 96"/>
                  <a:gd name="T14" fmla="*/ 141 w 157"/>
                  <a:gd name="T15" fmla="*/ 40 h 96"/>
                  <a:gd name="T16" fmla="*/ 148 w 157"/>
                  <a:gd name="T17" fmla="*/ 70 h 96"/>
                  <a:gd name="T18" fmla="*/ 157 w 157"/>
                  <a:gd name="T19" fmla="*/ 86 h 96"/>
                  <a:gd name="T20" fmla="*/ 155 w 157"/>
                  <a:gd name="T21" fmla="*/ 94 h 96"/>
                  <a:gd name="T22" fmla="*/ 152 w 157"/>
                  <a:gd name="T23" fmla="*/ 96 h 96"/>
                  <a:gd name="T24" fmla="*/ 143 w 157"/>
                  <a:gd name="T25" fmla="*/ 93 h 96"/>
                  <a:gd name="T26" fmla="*/ 134 w 157"/>
                  <a:gd name="T27" fmla="*/ 77 h 96"/>
                  <a:gd name="T28" fmla="*/ 122 w 157"/>
                  <a:gd name="T29" fmla="*/ 33 h 96"/>
                  <a:gd name="T30" fmla="*/ 120 w 157"/>
                  <a:gd name="T31" fmla="*/ 26 h 96"/>
                  <a:gd name="T32" fmla="*/ 96 w 157"/>
                  <a:gd name="T33" fmla="*/ 26 h 96"/>
                  <a:gd name="T34" fmla="*/ 106 w 157"/>
                  <a:gd name="T35" fmla="*/ 61 h 96"/>
                  <a:gd name="T36" fmla="*/ 108 w 157"/>
                  <a:gd name="T37" fmla="*/ 68 h 96"/>
                  <a:gd name="T38" fmla="*/ 113 w 157"/>
                  <a:gd name="T39" fmla="*/ 80 h 96"/>
                  <a:gd name="T40" fmla="*/ 113 w 157"/>
                  <a:gd name="T41" fmla="*/ 86 h 96"/>
                  <a:gd name="T42" fmla="*/ 110 w 157"/>
                  <a:gd name="T43" fmla="*/ 93 h 96"/>
                  <a:gd name="T44" fmla="*/ 105 w 157"/>
                  <a:gd name="T45" fmla="*/ 93 h 96"/>
                  <a:gd name="T46" fmla="*/ 96 w 157"/>
                  <a:gd name="T47" fmla="*/ 82 h 96"/>
                  <a:gd name="T48" fmla="*/ 82 w 157"/>
                  <a:gd name="T49" fmla="*/ 30 h 96"/>
                  <a:gd name="T50" fmla="*/ 78 w 157"/>
                  <a:gd name="T51" fmla="*/ 26 h 96"/>
                  <a:gd name="T52" fmla="*/ 71 w 157"/>
                  <a:gd name="T53" fmla="*/ 44 h 96"/>
                  <a:gd name="T54" fmla="*/ 64 w 157"/>
                  <a:gd name="T55" fmla="*/ 68 h 96"/>
                  <a:gd name="T56" fmla="*/ 57 w 157"/>
                  <a:gd name="T57" fmla="*/ 87 h 96"/>
                  <a:gd name="T58" fmla="*/ 50 w 157"/>
                  <a:gd name="T59" fmla="*/ 93 h 96"/>
                  <a:gd name="T60" fmla="*/ 43 w 157"/>
                  <a:gd name="T61" fmla="*/ 93 h 96"/>
                  <a:gd name="T62" fmla="*/ 42 w 157"/>
                  <a:gd name="T63" fmla="*/ 89 h 96"/>
                  <a:gd name="T64" fmla="*/ 43 w 157"/>
                  <a:gd name="T65" fmla="*/ 77 h 96"/>
                  <a:gd name="T66" fmla="*/ 47 w 157"/>
                  <a:gd name="T67" fmla="*/ 70 h 96"/>
                  <a:gd name="T68" fmla="*/ 50 w 157"/>
                  <a:gd name="T69" fmla="*/ 54 h 96"/>
                  <a:gd name="T70" fmla="*/ 42 w 157"/>
                  <a:gd name="T71" fmla="*/ 25 h 96"/>
                  <a:gd name="T72" fmla="*/ 38 w 157"/>
                  <a:gd name="T73" fmla="*/ 25 h 96"/>
                  <a:gd name="T74" fmla="*/ 35 w 157"/>
                  <a:gd name="T75" fmla="*/ 33 h 96"/>
                  <a:gd name="T76" fmla="*/ 17 w 157"/>
                  <a:gd name="T77" fmla="*/ 91 h 96"/>
                  <a:gd name="T78" fmla="*/ 14 w 157"/>
                  <a:gd name="T79" fmla="*/ 94 h 96"/>
                  <a:gd name="T80" fmla="*/ 5 w 157"/>
                  <a:gd name="T81" fmla="*/ 96 h 96"/>
                  <a:gd name="T82" fmla="*/ 0 w 157"/>
                  <a:gd name="T83" fmla="*/ 93 h 96"/>
                  <a:gd name="T84" fmla="*/ 2 w 157"/>
                  <a:gd name="T85" fmla="*/ 84 h 96"/>
                  <a:gd name="T86" fmla="*/ 3 w 157"/>
                  <a:gd name="T87" fmla="*/ 79 h 96"/>
                  <a:gd name="T88" fmla="*/ 5 w 157"/>
                  <a:gd name="T89" fmla="*/ 73 h 96"/>
                  <a:gd name="T90" fmla="*/ 23 w 157"/>
                  <a:gd name="T91" fmla="*/ 19 h 96"/>
                  <a:gd name="T92" fmla="*/ 28 w 157"/>
                  <a:gd name="T93" fmla="*/ 14 h 96"/>
                  <a:gd name="T94" fmla="*/ 40 w 157"/>
                  <a:gd name="T95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" h="96">
                    <a:moveTo>
                      <a:pt x="40" y="14"/>
                    </a:moveTo>
                    <a:lnTo>
                      <a:pt x="63" y="14"/>
                    </a:lnTo>
                    <a:lnTo>
                      <a:pt x="63" y="12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8" y="5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2"/>
                    </a:lnTo>
                    <a:lnTo>
                      <a:pt x="85" y="4"/>
                    </a:lnTo>
                    <a:lnTo>
                      <a:pt x="89" y="7"/>
                    </a:lnTo>
                    <a:lnTo>
                      <a:pt x="92" y="14"/>
                    </a:lnTo>
                    <a:lnTo>
                      <a:pt x="122" y="12"/>
                    </a:lnTo>
                    <a:lnTo>
                      <a:pt x="124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6"/>
                    </a:lnTo>
                    <a:lnTo>
                      <a:pt x="136" y="19"/>
                    </a:lnTo>
                    <a:lnTo>
                      <a:pt x="138" y="23"/>
                    </a:lnTo>
                    <a:lnTo>
                      <a:pt x="141" y="40"/>
                    </a:lnTo>
                    <a:lnTo>
                      <a:pt x="143" y="46"/>
                    </a:lnTo>
                    <a:lnTo>
                      <a:pt x="145" y="56"/>
                    </a:lnTo>
                    <a:lnTo>
                      <a:pt x="148" y="70"/>
                    </a:lnTo>
                    <a:lnTo>
                      <a:pt x="153" y="84"/>
                    </a:lnTo>
                    <a:lnTo>
                      <a:pt x="155" y="84"/>
                    </a:lnTo>
                    <a:lnTo>
                      <a:pt x="157" y="86"/>
                    </a:lnTo>
                    <a:lnTo>
                      <a:pt x="157" y="89"/>
                    </a:lnTo>
                    <a:lnTo>
                      <a:pt x="157" y="93"/>
                    </a:lnTo>
                    <a:lnTo>
                      <a:pt x="155" y="94"/>
                    </a:lnTo>
                    <a:lnTo>
                      <a:pt x="155" y="96"/>
                    </a:lnTo>
                    <a:lnTo>
                      <a:pt x="153" y="96"/>
                    </a:lnTo>
                    <a:lnTo>
                      <a:pt x="152" y="96"/>
                    </a:lnTo>
                    <a:lnTo>
                      <a:pt x="150" y="96"/>
                    </a:lnTo>
                    <a:lnTo>
                      <a:pt x="146" y="94"/>
                    </a:lnTo>
                    <a:lnTo>
                      <a:pt x="143" y="93"/>
                    </a:lnTo>
                    <a:lnTo>
                      <a:pt x="139" y="86"/>
                    </a:lnTo>
                    <a:lnTo>
                      <a:pt x="138" y="84"/>
                    </a:lnTo>
                    <a:lnTo>
                      <a:pt x="134" y="77"/>
                    </a:lnTo>
                    <a:lnTo>
                      <a:pt x="129" y="5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2" y="32"/>
                    </a:lnTo>
                    <a:lnTo>
                      <a:pt x="122" y="30"/>
                    </a:lnTo>
                    <a:lnTo>
                      <a:pt x="120" y="26"/>
                    </a:lnTo>
                    <a:lnTo>
                      <a:pt x="119" y="26"/>
                    </a:lnTo>
                    <a:lnTo>
                      <a:pt x="115" y="25"/>
                    </a:lnTo>
                    <a:lnTo>
                      <a:pt x="96" y="26"/>
                    </a:lnTo>
                    <a:lnTo>
                      <a:pt x="98" y="30"/>
                    </a:lnTo>
                    <a:lnTo>
                      <a:pt x="101" y="42"/>
                    </a:lnTo>
                    <a:lnTo>
                      <a:pt x="106" y="61"/>
                    </a:lnTo>
                    <a:lnTo>
                      <a:pt x="106" y="63"/>
                    </a:lnTo>
                    <a:lnTo>
                      <a:pt x="108" y="65"/>
                    </a:lnTo>
                    <a:lnTo>
                      <a:pt x="108" y="68"/>
                    </a:lnTo>
                    <a:lnTo>
                      <a:pt x="110" y="72"/>
                    </a:lnTo>
                    <a:lnTo>
                      <a:pt x="112" y="77"/>
                    </a:lnTo>
                    <a:lnTo>
                      <a:pt x="113" y="80"/>
                    </a:lnTo>
                    <a:lnTo>
                      <a:pt x="113" y="80"/>
                    </a:lnTo>
                    <a:lnTo>
                      <a:pt x="113" y="82"/>
                    </a:lnTo>
                    <a:lnTo>
                      <a:pt x="113" y="86"/>
                    </a:lnTo>
                    <a:lnTo>
                      <a:pt x="113" y="87"/>
                    </a:lnTo>
                    <a:lnTo>
                      <a:pt x="112" y="91"/>
                    </a:lnTo>
                    <a:lnTo>
                      <a:pt x="110" y="93"/>
                    </a:lnTo>
                    <a:lnTo>
                      <a:pt x="108" y="93"/>
                    </a:lnTo>
                    <a:lnTo>
                      <a:pt x="106" y="93"/>
                    </a:lnTo>
                    <a:lnTo>
                      <a:pt x="105" y="93"/>
                    </a:lnTo>
                    <a:lnTo>
                      <a:pt x="101" y="91"/>
                    </a:lnTo>
                    <a:lnTo>
                      <a:pt x="98" y="87"/>
                    </a:lnTo>
                    <a:lnTo>
                      <a:pt x="96" y="82"/>
                    </a:lnTo>
                    <a:lnTo>
                      <a:pt x="87" y="46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1" y="44"/>
                    </a:lnTo>
                    <a:lnTo>
                      <a:pt x="70" y="47"/>
                    </a:lnTo>
                    <a:lnTo>
                      <a:pt x="68" y="58"/>
                    </a:lnTo>
                    <a:lnTo>
                      <a:pt x="64" y="68"/>
                    </a:lnTo>
                    <a:lnTo>
                      <a:pt x="61" y="79"/>
                    </a:lnTo>
                    <a:lnTo>
                      <a:pt x="57" y="86"/>
                    </a:lnTo>
                    <a:lnTo>
                      <a:pt x="57" y="87"/>
                    </a:lnTo>
                    <a:lnTo>
                      <a:pt x="56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47" y="94"/>
                    </a:lnTo>
                    <a:lnTo>
                      <a:pt x="45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2" y="91"/>
                    </a:lnTo>
                    <a:lnTo>
                      <a:pt x="42" y="89"/>
                    </a:lnTo>
                    <a:lnTo>
                      <a:pt x="40" y="86"/>
                    </a:lnTo>
                    <a:lnTo>
                      <a:pt x="42" y="82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5" y="73"/>
                    </a:lnTo>
                    <a:lnTo>
                      <a:pt x="47" y="70"/>
                    </a:lnTo>
                    <a:lnTo>
                      <a:pt x="49" y="66"/>
                    </a:lnTo>
                    <a:lnTo>
                      <a:pt x="50" y="61"/>
                    </a:lnTo>
                    <a:lnTo>
                      <a:pt x="50" y="54"/>
                    </a:lnTo>
                    <a:lnTo>
                      <a:pt x="52" y="49"/>
                    </a:lnTo>
                    <a:lnTo>
                      <a:pt x="57" y="26"/>
                    </a:lnTo>
                    <a:lnTo>
                      <a:pt x="42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38" y="25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5" y="33"/>
                    </a:lnTo>
                    <a:lnTo>
                      <a:pt x="26" y="61"/>
                    </a:lnTo>
                    <a:lnTo>
                      <a:pt x="19" y="82"/>
                    </a:lnTo>
                    <a:lnTo>
                      <a:pt x="17" y="91"/>
                    </a:lnTo>
                    <a:lnTo>
                      <a:pt x="17" y="91"/>
                    </a:lnTo>
                    <a:lnTo>
                      <a:pt x="16" y="93"/>
                    </a:lnTo>
                    <a:lnTo>
                      <a:pt x="14" y="94"/>
                    </a:lnTo>
                    <a:lnTo>
                      <a:pt x="10" y="94"/>
                    </a:lnTo>
                    <a:lnTo>
                      <a:pt x="9" y="96"/>
                    </a:lnTo>
                    <a:lnTo>
                      <a:pt x="5" y="96"/>
                    </a:lnTo>
                    <a:lnTo>
                      <a:pt x="3" y="94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0" y="89"/>
                    </a:lnTo>
                    <a:lnTo>
                      <a:pt x="2" y="87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3" y="79"/>
                    </a:lnTo>
                    <a:lnTo>
                      <a:pt x="3" y="77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19" y="3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8" y="12"/>
                    </a:lnTo>
                    <a:lnTo>
                      <a:pt x="40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2">
                <a:extLst>
                  <a:ext uri="{FF2B5EF4-FFF2-40B4-BE49-F238E27FC236}">
                    <a16:creationId xmlns:a16="http://schemas.microsoft.com/office/drawing/2014/main" xmlns="" id="{D51E4CFB-66B8-4757-99A1-DE3DBF005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476" y="1474788"/>
                <a:ext cx="107950" cy="50800"/>
              </a:xfrm>
              <a:custGeom>
                <a:avLst/>
                <a:gdLst>
                  <a:gd name="T0" fmla="*/ 0 w 68"/>
                  <a:gd name="T1" fmla="*/ 0 h 32"/>
                  <a:gd name="T2" fmla="*/ 0 w 68"/>
                  <a:gd name="T3" fmla="*/ 2 h 32"/>
                  <a:gd name="T4" fmla="*/ 0 w 68"/>
                  <a:gd name="T5" fmla="*/ 2 h 32"/>
                  <a:gd name="T6" fmla="*/ 19 w 68"/>
                  <a:gd name="T7" fmla="*/ 16 h 32"/>
                  <a:gd name="T8" fmla="*/ 41 w 68"/>
                  <a:gd name="T9" fmla="*/ 27 h 32"/>
                  <a:gd name="T10" fmla="*/ 66 w 68"/>
                  <a:gd name="T11" fmla="*/ 32 h 32"/>
                  <a:gd name="T12" fmla="*/ 66 w 68"/>
                  <a:gd name="T13" fmla="*/ 32 h 32"/>
                  <a:gd name="T14" fmla="*/ 68 w 68"/>
                  <a:gd name="T15" fmla="*/ 30 h 32"/>
                  <a:gd name="T16" fmla="*/ 68 w 68"/>
                  <a:gd name="T17" fmla="*/ 30 h 32"/>
                  <a:gd name="T18" fmla="*/ 66 w 68"/>
                  <a:gd name="T19" fmla="*/ 28 h 32"/>
                  <a:gd name="T20" fmla="*/ 41 w 68"/>
                  <a:gd name="T21" fmla="*/ 23 h 32"/>
                  <a:gd name="T22" fmla="*/ 21 w 68"/>
                  <a:gd name="T23" fmla="*/ 14 h 32"/>
                  <a:gd name="T24" fmla="*/ 1 w 68"/>
                  <a:gd name="T25" fmla="*/ 0 h 32"/>
                  <a:gd name="T26" fmla="*/ 1 w 68"/>
                  <a:gd name="T27" fmla="*/ 0 h 32"/>
                  <a:gd name="T28" fmla="*/ 0 w 68"/>
                  <a:gd name="T2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3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9" y="16"/>
                    </a:lnTo>
                    <a:lnTo>
                      <a:pt x="41" y="27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0"/>
                    </a:lnTo>
                    <a:lnTo>
                      <a:pt x="68" y="30"/>
                    </a:lnTo>
                    <a:lnTo>
                      <a:pt x="66" y="28"/>
                    </a:lnTo>
                    <a:lnTo>
                      <a:pt x="41" y="23"/>
                    </a:lnTo>
                    <a:lnTo>
                      <a:pt x="21" y="14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3">
                <a:extLst>
                  <a:ext uri="{FF2B5EF4-FFF2-40B4-BE49-F238E27FC236}">
                    <a16:creationId xmlns:a16="http://schemas.microsoft.com/office/drawing/2014/main" xmlns="" id="{B3D8D482-5CC2-4BEA-A3A2-C6F816452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726" y="1436688"/>
                <a:ext cx="20638" cy="25400"/>
              </a:xfrm>
              <a:custGeom>
                <a:avLst/>
                <a:gdLst>
                  <a:gd name="T0" fmla="*/ 0 w 13"/>
                  <a:gd name="T1" fmla="*/ 0 h 16"/>
                  <a:gd name="T2" fmla="*/ 0 w 13"/>
                  <a:gd name="T3" fmla="*/ 2 h 16"/>
                  <a:gd name="T4" fmla="*/ 0 w 13"/>
                  <a:gd name="T5" fmla="*/ 4 h 16"/>
                  <a:gd name="T6" fmla="*/ 0 w 13"/>
                  <a:gd name="T7" fmla="*/ 4 h 16"/>
                  <a:gd name="T8" fmla="*/ 2 w 13"/>
                  <a:gd name="T9" fmla="*/ 7 h 16"/>
                  <a:gd name="T10" fmla="*/ 6 w 13"/>
                  <a:gd name="T11" fmla="*/ 11 h 16"/>
                  <a:gd name="T12" fmla="*/ 9 w 13"/>
                  <a:gd name="T13" fmla="*/ 16 h 16"/>
                  <a:gd name="T14" fmla="*/ 11 w 13"/>
                  <a:gd name="T15" fmla="*/ 16 h 16"/>
                  <a:gd name="T16" fmla="*/ 11 w 13"/>
                  <a:gd name="T17" fmla="*/ 16 h 16"/>
                  <a:gd name="T18" fmla="*/ 13 w 13"/>
                  <a:gd name="T19" fmla="*/ 16 h 16"/>
                  <a:gd name="T20" fmla="*/ 11 w 13"/>
                  <a:gd name="T21" fmla="*/ 14 h 16"/>
                  <a:gd name="T22" fmla="*/ 7 w 13"/>
                  <a:gd name="T23" fmla="*/ 9 h 16"/>
                  <a:gd name="T24" fmla="*/ 4 w 13"/>
                  <a:gd name="T25" fmla="*/ 5 h 16"/>
                  <a:gd name="T26" fmla="*/ 4 w 13"/>
                  <a:gd name="T27" fmla="*/ 2 h 16"/>
                  <a:gd name="T28" fmla="*/ 2 w 13"/>
                  <a:gd name="T29" fmla="*/ 2 h 16"/>
                  <a:gd name="T30" fmla="*/ 2 w 13"/>
                  <a:gd name="T31" fmla="*/ 0 h 16"/>
                  <a:gd name="T32" fmla="*/ 0 w 13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11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1" y="14"/>
                    </a:lnTo>
                    <a:lnTo>
                      <a:pt x="7" y="9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74">
                <a:extLst>
                  <a:ext uri="{FF2B5EF4-FFF2-40B4-BE49-F238E27FC236}">
                    <a16:creationId xmlns:a16="http://schemas.microsoft.com/office/drawing/2014/main" xmlns="" id="{C73F16B7-4251-494F-95BC-1AFC4C010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1" y="1484313"/>
                <a:ext cx="117475" cy="55563"/>
              </a:xfrm>
              <a:custGeom>
                <a:avLst/>
                <a:gdLst>
                  <a:gd name="T0" fmla="*/ 0 w 74"/>
                  <a:gd name="T1" fmla="*/ 0 h 35"/>
                  <a:gd name="T2" fmla="*/ 0 w 74"/>
                  <a:gd name="T3" fmla="*/ 0 h 35"/>
                  <a:gd name="T4" fmla="*/ 0 w 74"/>
                  <a:gd name="T5" fmla="*/ 1 h 35"/>
                  <a:gd name="T6" fmla="*/ 20 w 74"/>
                  <a:gd name="T7" fmla="*/ 15 h 35"/>
                  <a:gd name="T8" fmla="*/ 44 w 74"/>
                  <a:gd name="T9" fmla="*/ 28 h 35"/>
                  <a:gd name="T10" fmla="*/ 74 w 74"/>
                  <a:gd name="T11" fmla="*/ 35 h 35"/>
                  <a:gd name="T12" fmla="*/ 74 w 74"/>
                  <a:gd name="T13" fmla="*/ 35 h 35"/>
                  <a:gd name="T14" fmla="*/ 74 w 74"/>
                  <a:gd name="T15" fmla="*/ 33 h 35"/>
                  <a:gd name="T16" fmla="*/ 74 w 74"/>
                  <a:gd name="T17" fmla="*/ 31 h 35"/>
                  <a:gd name="T18" fmla="*/ 74 w 74"/>
                  <a:gd name="T19" fmla="*/ 31 h 35"/>
                  <a:gd name="T20" fmla="*/ 44 w 74"/>
                  <a:gd name="T21" fmla="*/ 24 h 35"/>
                  <a:gd name="T22" fmla="*/ 21 w 74"/>
                  <a:gd name="T23" fmla="*/ 12 h 35"/>
                  <a:gd name="T24" fmla="*/ 4 w 74"/>
                  <a:gd name="T25" fmla="*/ 0 h 35"/>
                  <a:gd name="T26" fmla="*/ 2 w 74"/>
                  <a:gd name="T27" fmla="*/ 0 h 35"/>
                  <a:gd name="T28" fmla="*/ 0 w 74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5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0" y="15"/>
                    </a:lnTo>
                    <a:lnTo>
                      <a:pt x="44" y="28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4" y="33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44" y="24"/>
                    </a:lnTo>
                    <a:lnTo>
                      <a:pt x="21" y="1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75">
                <a:extLst>
                  <a:ext uri="{FF2B5EF4-FFF2-40B4-BE49-F238E27FC236}">
                    <a16:creationId xmlns:a16="http://schemas.microsoft.com/office/drawing/2014/main" xmlns="" id="{E32C8FA4-68F0-424B-A0FA-144F6AE55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39863"/>
                <a:ext cx="26988" cy="30163"/>
              </a:xfrm>
              <a:custGeom>
                <a:avLst/>
                <a:gdLst>
                  <a:gd name="T0" fmla="*/ 0 w 17"/>
                  <a:gd name="T1" fmla="*/ 0 h 19"/>
                  <a:gd name="T2" fmla="*/ 0 w 17"/>
                  <a:gd name="T3" fmla="*/ 0 h 19"/>
                  <a:gd name="T4" fmla="*/ 0 w 17"/>
                  <a:gd name="T5" fmla="*/ 2 h 19"/>
                  <a:gd name="T6" fmla="*/ 0 w 17"/>
                  <a:gd name="T7" fmla="*/ 2 h 19"/>
                  <a:gd name="T8" fmla="*/ 2 w 17"/>
                  <a:gd name="T9" fmla="*/ 5 h 19"/>
                  <a:gd name="T10" fmla="*/ 5 w 17"/>
                  <a:gd name="T11" fmla="*/ 9 h 19"/>
                  <a:gd name="T12" fmla="*/ 9 w 17"/>
                  <a:gd name="T13" fmla="*/ 14 h 19"/>
                  <a:gd name="T14" fmla="*/ 14 w 17"/>
                  <a:gd name="T15" fmla="*/ 19 h 19"/>
                  <a:gd name="T16" fmla="*/ 16 w 17"/>
                  <a:gd name="T17" fmla="*/ 19 h 19"/>
                  <a:gd name="T18" fmla="*/ 16 w 17"/>
                  <a:gd name="T19" fmla="*/ 19 h 19"/>
                  <a:gd name="T20" fmla="*/ 17 w 17"/>
                  <a:gd name="T21" fmla="*/ 17 h 19"/>
                  <a:gd name="T22" fmla="*/ 16 w 17"/>
                  <a:gd name="T23" fmla="*/ 17 h 19"/>
                  <a:gd name="T24" fmla="*/ 12 w 17"/>
                  <a:gd name="T25" fmla="*/ 12 h 19"/>
                  <a:gd name="T26" fmla="*/ 7 w 17"/>
                  <a:gd name="T27" fmla="*/ 7 h 19"/>
                  <a:gd name="T28" fmla="*/ 5 w 17"/>
                  <a:gd name="T29" fmla="*/ 3 h 19"/>
                  <a:gd name="T30" fmla="*/ 3 w 17"/>
                  <a:gd name="T31" fmla="*/ 0 h 19"/>
                  <a:gd name="T32" fmla="*/ 2 w 17"/>
                  <a:gd name="T33" fmla="*/ 0 h 19"/>
                  <a:gd name="T34" fmla="*/ 2 w 17"/>
                  <a:gd name="T35" fmla="*/ 0 h 19"/>
                  <a:gd name="T36" fmla="*/ 0 w 17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9" y="14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76">
                <a:extLst>
                  <a:ext uri="{FF2B5EF4-FFF2-40B4-BE49-F238E27FC236}">
                    <a16:creationId xmlns:a16="http://schemas.microsoft.com/office/drawing/2014/main" xmlns="" id="{2737907E-B8FD-4BC8-B15E-D3C1023CC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1489075"/>
                <a:ext cx="127000" cy="61913"/>
              </a:xfrm>
              <a:custGeom>
                <a:avLst/>
                <a:gdLst>
                  <a:gd name="T0" fmla="*/ 0 w 80"/>
                  <a:gd name="T1" fmla="*/ 2 h 39"/>
                  <a:gd name="T2" fmla="*/ 0 w 80"/>
                  <a:gd name="T3" fmla="*/ 2 h 39"/>
                  <a:gd name="T4" fmla="*/ 0 w 80"/>
                  <a:gd name="T5" fmla="*/ 4 h 39"/>
                  <a:gd name="T6" fmla="*/ 25 w 80"/>
                  <a:gd name="T7" fmla="*/ 21 h 39"/>
                  <a:gd name="T8" fmla="*/ 51 w 80"/>
                  <a:gd name="T9" fmla="*/ 32 h 39"/>
                  <a:gd name="T10" fmla="*/ 79 w 80"/>
                  <a:gd name="T11" fmla="*/ 39 h 39"/>
                  <a:gd name="T12" fmla="*/ 80 w 80"/>
                  <a:gd name="T13" fmla="*/ 37 h 39"/>
                  <a:gd name="T14" fmla="*/ 80 w 80"/>
                  <a:gd name="T15" fmla="*/ 37 h 39"/>
                  <a:gd name="T16" fmla="*/ 80 w 80"/>
                  <a:gd name="T17" fmla="*/ 35 h 39"/>
                  <a:gd name="T18" fmla="*/ 79 w 80"/>
                  <a:gd name="T19" fmla="*/ 35 h 39"/>
                  <a:gd name="T20" fmla="*/ 51 w 80"/>
                  <a:gd name="T21" fmla="*/ 30 h 39"/>
                  <a:gd name="T22" fmla="*/ 26 w 80"/>
                  <a:gd name="T23" fmla="*/ 18 h 39"/>
                  <a:gd name="T24" fmla="*/ 2 w 80"/>
                  <a:gd name="T25" fmla="*/ 0 h 39"/>
                  <a:gd name="T26" fmla="*/ 2 w 80"/>
                  <a:gd name="T27" fmla="*/ 0 h 39"/>
                  <a:gd name="T28" fmla="*/ 0 w 80"/>
                  <a:gd name="T2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39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5" y="21"/>
                    </a:lnTo>
                    <a:lnTo>
                      <a:pt x="51" y="32"/>
                    </a:lnTo>
                    <a:lnTo>
                      <a:pt x="79" y="39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80" y="35"/>
                    </a:lnTo>
                    <a:lnTo>
                      <a:pt x="79" y="35"/>
                    </a:lnTo>
                    <a:lnTo>
                      <a:pt x="51" y="30"/>
                    </a:lnTo>
                    <a:lnTo>
                      <a:pt x="26" y="1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77">
                <a:extLst>
                  <a:ext uri="{FF2B5EF4-FFF2-40B4-BE49-F238E27FC236}">
                    <a16:creationId xmlns:a16="http://schemas.microsoft.com/office/drawing/2014/main" xmlns="" id="{C9F757C9-984E-4B32-BFCC-0CB9F461D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431925"/>
                <a:ext cx="34925" cy="46038"/>
              </a:xfrm>
              <a:custGeom>
                <a:avLst/>
                <a:gdLst>
                  <a:gd name="T0" fmla="*/ 0 w 22"/>
                  <a:gd name="T1" fmla="*/ 0 h 29"/>
                  <a:gd name="T2" fmla="*/ 0 w 22"/>
                  <a:gd name="T3" fmla="*/ 1 h 29"/>
                  <a:gd name="T4" fmla="*/ 0 w 22"/>
                  <a:gd name="T5" fmla="*/ 1 h 29"/>
                  <a:gd name="T6" fmla="*/ 0 w 22"/>
                  <a:gd name="T7" fmla="*/ 3 h 29"/>
                  <a:gd name="T8" fmla="*/ 1 w 22"/>
                  <a:gd name="T9" fmla="*/ 5 h 29"/>
                  <a:gd name="T10" fmla="*/ 3 w 22"/>
                  <a:gd name="T11" fmla="*/ 8 h 29"/>
                  <a:gd name="T12" fmla="*/ 7 w 22"/>
                  <a:gd name="T13" fmla="*/ 14 h 29"/>
                  <a:gd name="T14" fmla="*/ 10 w 22"/>
                  <a:gd name="T15" fmla="*/ 19 h 29"/>
                  <a:gd name="T16" fmla="*/ 15 w 22"/>
                  <a:gd name="T17" fmla="*/ 24 h 29"/>
                  <a:gd name="T18" fmla="*/ 21 w 22"/>
                  <a:gd name="T19" fmla="*/ 29 h 29"/>
                  <a:gd name="T20" fmla="*/ 22 w 22"/>
                  <a:gd name="T21" fmla="*/ 29 h 29"/>
                  <a:gd name="T22" fmla="*/ 22 w 22"/>
                  <a:gd name="T23" fmla="*/ 29 h 29"/>
                  <a:gd name="T24" fmla="*/ 22 w 22"/>
                  <a:gd name="T25" fmla="*/ 27 h 29"/>
                  <a:gd name="T26" fmla="*/ 22 w 22"/>
                  <a:gd name="T27" fmla="*/ 27 h 29"/>
                  <a:gd name="T28" fmla="*/ 17 w 22"/>
                  <a:gd name="T29" fmla="*/ 22 h 29"/>
                  <a:gd name="T30" fmla="*/ 14 w 22"/>
                  <a:gd name="T31" fmla="*/ 17 h 29"/>
                  <a:gd name="T32" fmla="*/ 8 w 22"/>
                  <a:gd name="T33" fmla="*/ 12 h 29"/>
                  <a:gd name="T34" fmla="*/ 7 w 22"/>
                  <a:gd name="T35" fmla="*/ 7 h 29"/>
                  <a:gd name="T36" fmla="*/ 3 w 22"/>
                  <a:gd name="T37" fmla="*/ 3 h 29"/>
                  <a:gd name="T38" fmla="*/ 1 w 22"/>
                  <a:gd name="T39" fmla="*/ 1 h 29"/>
                  <a:gd name="T40" fmla="*/ 1 w 22"/>
                  <a:gd name="T41" fmla="*/ 0 h 29"/>
                  <a:gd name="T42" fmla="*/ 1 w 22"/>
                  <a:gd name="T43" fmla="*/ 0 h 29"/>
                  <a:gd name="T44" fmla="*/ 0 w 22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15" y="24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8" y="12"/>
                    </a:lnTo>
                    <a:lnTo>
                      <a:pt x="7" y="7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78">
                <a:extLst>
                  <a:ext uri="{FF2B5EF4-FFF2-40B4-BE49-F238E27FC236}">
                    <a16:creationId xmlns:a16="http://schemas.microsoft.com/office/drawing/2014/main" xmlns="" id="{B9C2F129-6E70-45AD-83FE-37C0CDA88B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463" y="1519238"/>
                <a:ext cx="66675" cy="58738"/>
              </a:xfrm>
              <a:custGeom>
                <a:avLst/>
                <a:gdLst>
                  <a:gd name="T0" fmla="*/ 0 w 42"/>
                  <a:gd name="T1" fmla="*/ 2 h 37"/>
                  <a:gd name="T2" fmla="*/ 0 w 42"/>
                  <a:gd name="T3" fmla="*/ 7 h 37"/>
                  <a:gd name="T4" fmla="*/ 0 w 42"/>
                  <a:gd name="T5" fmla="*/ 13 h 37"/>
                  <a:gd name="T6" fmla="*/ 0 w 42"/>
                  <a:gd name="T7" fmla="*/ 14 h 37"/>
                  <a:gd name="T8" fmla="*/ 0 w 42"/>
                  <a:gd name="T9" fmla="*/ 16 h 37"/>
                  <a:gd name="T10" fmla="*/ 9 w 42"/>
                  <a:gd name="T11" fmla="*/ 27 h 37"/>
                  <a:gd name="T12" fmla="*/ 19 w 42"/>
                  <a:gd name="T13" fmla="*/ 34 h 37"/>
                  <a:gd name="T14" fmla="*/ 28 w 42"/>
                  <a:gd name="T15" fmla="*/ 35 h 37"/>
                  <a:gd name="T16" fmla="*/ 31 w 42"/>
                  <a:gd name="T17" fmla="*/ 37 h 37"/>
                  <a:gd name="T18" fmla="*/ 35 w 42"/>
                  <a:gd name="T19" fmla="*/ 37 h 37"/>
                  <a:gd name="T20" fmla="*/ 38 w 42"/>
                  <a:gd name="T21" fmla="*/ 35 h 37"/>
                  <a:gd name="T22" fmla="*/ 40 w 42"/>
                  <a:gd name="T23" fmla="*/ 34 h 37"/>
                  <a:gd name="T24" fmla="*/ 42 w 42"/>
                  <a:gd name="T25" fmla="*/ 32 h 37"/>
                  <a:gd name="T26" fmla="*/ 42 w 42"/>
                  <a:gd name="T27" fmla="*/ 30 h 37"/>
                  <a:gd name="T28" fmla="*/ 42 w 42"/>
                  <a:gd name="T29" fmla="*/ 27 h 37"/>
                  <a:gd name="T30" fmla="*/ 40 w 42"/>
                  <a:gd name="T31" fmla="*/ 23 h 37"/>
                  <a:gd name="T32" fmla="*/ 37 w 42"/>
                  <a:gd name="T33" fmla="*/ 21 h 37"/>
                  <a:gd name="T34" fmla="*/ 33 w 42"/>
                  <a:gd name="T35" fmla="*/ 21 h 37"/>
                  <a:gd name="T36" fmla="*/ 31 w 42"/>
                  <a:gd name="T37" fmla="*/ 21 h 37"/>
                  <a:gd name="T38" fmla="*/ 31 w 42"/>
                  <a:gd name="T39" fmla="*/ 20 h 37"/>
                  <a:gd name="T40" fmla="*/ 30 w 42"/>
                  <a:gd name="T41" fmla="*/ 20 h 37"/>
                  <a:gd name="T42" fmla="*/ 26 w 42"/>
                  <a:gd name="T43" fmla="*/ 20 h 37"/>
                  <a:gd name="T44" fmla="*/ 23 w 42"/>
                  <a:gd name="T45" fmla="*/ 18 h 37"/>
                  <a:gd name="T46" fmla="*/ 19 w 42"/>
                  <a:gd name="T47" fmla="*/ 16 h 37"/>
                  <a:gd name="T48" fmla="*/ 16 w 42"/>
                  <a:gd name="T49" fmla="*/ 13 h 37"/>
                  <a:gd name="T50" fmla="*/ 16 w 42"/>
                  <a:gd name="T51" fmla="*/ 9 h 37"/>
                  <a:gd name="T52" fmla="*/ 14 w 42"/>
                  <a:gd name="T53" fmla="*/ 7 h 37"/>
                  <a:gd name="T54" fmla="*/ 14 w 42"/>
                  <a:gd name="T55" fmla="*/ 7 h 37"/>
                  <a:gd name="T56" fmla="*/ 12 w 42"/>
                  <a:gd name="T57" fmla="*/ 7 h 37"/>
                  <a:gd name="T58" fmla="*/ 12 w 42"/>
                  <a:gd name="T59" fmla="*/ 9 h 37"/>
                  <a:gd name="T60" fmla="*/ 12 w 42"/>
                  <a:gd name="T61" fmla="*/ 13 h 37"/>
                  <a:gd name="T62" fmla="*/ 16 w 42"/>
                  <a:gd name="T63" fmla="*/ 16 h 37"/>
                  <a:gd name="T64" fmla="*/ 18 w 42"/>
                  <a:gd name="T65" fmla="*/ 20 h 37"/>
                  <a:gd name="T66" fmla="*/ 23 w 42"/>
                  <a:gd name="T67" fmla="*/ 21 h 37"/>
                  <a:gd name="T68" fmla="*/ 26 w 42"/>
                  <a:gd name="T69" fmla="*/ 23 h 37"/>
                  <a:gd name="T70" fmla="*/ 28 w 42"/>
                  <a:gd name="T71" fmla="*/ 23 h 37"/>
                  <a:gd name="T72" fmla="*/ 31 w 42"/>
                  <a:gd name="T73" fmla="*/ 23 h 37"/>
                  <a:gd name="T74" fmla="*/ 31 w 42"/>
                  <a:gd name="T75" fmla="*/ 23 h 37"/>
                  <a:gd name="T76" fmla="*/ 33 w 42"/>
                  <a:gd name="T77" fmla="*/ 23 h 37"/>
                  <a:gd name="T78" fmla="*/ 35 w 42"/>
                  <a:gd name="T79" fmla="*/ 25 h 37"/>
                  <a:gd name="T80" fmla="*/ 37 w 42"/>
                  <a:gd name="T81" fmla="*/ 25 h 37"/>
                  <a:gd name="T82" fmla="*/ 38 w 42"/>
                  <a:gd name="T83" fmla="*/ 27 h 37"/>
                  <a:gd name="T84" fmla="*/ 38 w 42"/>
                  <a:gd name="T85" fmla="*/ 30 h 37"/>
                  <a:gd name="T86" fmla="*/ 38 w 42"/>
                  <a:gd name="T87" fmla="*/ 30 h 37"/>
                  <a:gd name="T88" fmla="*/ 38 w 42"/>
                  <a:gd name="T89" fmla="*/ 32 h 37"/>
                  <a:gd name="T90" fmla="*/ 37 w 42"/>
                  <a:gd name="T91" fmla="*/ 34 h 37"/>
                  <a:gd name="T92" fmla="*/ 35 w 42"/>
                  <a:gd name="T93" fmla="*/ 34 h 37"/>
                  <a:gd name="T94" fmla="*/ 31 w 42"/>
                  <a:gd name="T95" fmla="*/ 34 h 37"/>
                  <a:gd name="T96" fmla="*/ 28 w 42"/>
                  <a:gd name="T97" fmla="*/ 34 h 37"/>
                  <a:gd name="T98" fmla="*/ 21 w 42"/>
                  <a:gd name="T99" fmla="*/ 30 h 37"/>
                  <a:gd name="T100" fmla="*/ 11 w 42"/>
                  <a:gd name="T101" fmla="*/ 25 h 37"/>
                  <a:gd name="T102" fmla="*/ 4 w 42"/>
                  <a:gd name="T103" fmla="*/ 14 h 37"/>
                  <a:gd name="T104" fmla="*/ 4 w 42"/>
                  <a:gd name="T105" fmla="*/ 13 h 37"/>
                  <a:gd name="T106" fmla="*/ 2 w 42"/>
                  <a:gd name="T107" fmla="*/ 11 h 37"/>
                  <a:gd name="T108" fmla="*/ 2 w 42"/>
                  <a:gd name="T109" fmla="*/ 7 h 37"/>
                  <a:gd name="T110" fmla="*/ 4 w 42"/>
                  <a:gd name="T111" fmla="*/ 2 h 37"/>
                  <a:gd name="T112" fmla="*/ 2 w 42"/>
                  <a:gd name="T113" fmla="*/ 2 h 37"/>
                  <a:gd name="T114" fmla="*/ 2 w 42"/>
                  <a:gd name="T115" fmla="*/ 0 h 37"/>
                  <a:gd name="T116" fmla="*/ 0 w 42"/>
                  <a:gd name="T117" fmla="*/ 2 h 37"/>
                  <a:gd name="T118" fmla="*/ 0 w 42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" h="37">
                    <a:moveTo>
                      <a:pt x="0" y="2"/>
                    </a:moveTo>
                    <a:lnTo>
                      <a:pt x="0" y="7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9" y="27"/>
                    </a:lnTo>
                    <a:lnTo>
                      <a:pt x="19" y="34"/>
                    </a:lnTo>
                    <a:lnTo>
                      <a:pt x="28" y="35"/>
                    </a:lnTo>
                    <a:lnTo>
                      <a:pt x="31" y="37"/>
                    </a:lnTo>
                    <a:lnTo>
                      <a:pt x="35" y="37"/>
                    </a:lnTo>
                    <a:lnTo>
                      <a:pt x="38" y="35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2" y="27"/>
                    </a:lnTo>
                    <a:lnTo>
                      <a:pt x="40" y="23"/>
                    </a:lnTo>
                    <a:lnTo>
                      <a:pt x="37" y="21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6" y="20"/>
                    </a:lnTo>
                    <a:lnTo>
                      <a:pt x="23" y="18"/>
                    </a:lnTo>
                    <a:lnTo>
                      <a:pt x="19" y="16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6" y="16"/>
                    </a:lnTo>
                    <a:lnTo>
                      <a:pt x="18" y="20"/>
                    </a:lnTo>
                    <a:lnTo>
                      <a:pt x="23" y="21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2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21" y="30"/>
                    </a:lnTo>
                    <a:lnTo>
                      <a:pt x="11" y="2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79">
                <a:extLst>
                  <a:ext uri="{FF2B5EF4-FFF2-40B4-BE49-F238E27FC236}">
                    <a16:creationId xmlns:a16="http://schemas.microsoft.com/office/drawing/2014/main" xmlns="" id="{4E4F4D40-6E53-4666-BCA7-1AC60C8B70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525588"/>
                <a:ext cx="52388" cy="41275"/>
              </a:xfrm>
              <a:custGeom>
                <a:avLst/>
                <a:gdLst>
                  <a:gd name="T0" fmla="*/ 0 w 33"/>
                  <a:gd name="T1" fmla="*/ 2 h 26"/>
                  <a:gd name="T2" fmla="*/ 0 w 33"/>
                  <a:gd name="T3" fmla="*/ 3 h 26"/>
                  <a:gd name="T4" fmla="*/ 1 w 33"/>
                  <a:gd name="T5" fmla="*/ 10 h 26"/>
                  <a:gd name="T6" fmla="*/ 7 w 33"/>
                  <a:gd name="T7" fmla="*/ 17 h 26"/>
                  <a:gd name="T8" fmla="*/ 15 w 33"/>
                  <a:gd name="T9" fmla="*/ 23 h 26"/>
                  <a:gd name="T10" fmla="*/ 31 w 33"/>
                  <a:gd name="T11" fmla="*/ 26 h 26"/>
                  <a:gd name="T12" fmla="*/ 33 w 33"/>
                  <a:gd name="T13" fmla="*/ 26 h 26"/>
                  <a:gd name="T14" fmla="*/ 33 w 33"/>
                  <a:gd name="T15" fmla="*/ 24 h 26"/>
                  <a:gd name="T16" fmla="*/ 33 w 33"/>
                  <a:gd name="T17" fmla="*/ 24 h 26"/>
                  <a:gd name="T18" fmla="*/ 31 w 33"/>
                  <a:gd name="T19" fmla="*/ 23 h 26"/>
                  <a:gd name="T20" fmla="*/ 17 w 33"/>
                  <a:gd name="T21" fmla="*/ 21 h 26"/>
                  <a:gd name="T22" fmla="*/ 10 w 33"/>
                  <a:gd name="T23" fmla="*/ 16 h 26"/>
                  <a:gd name="T24" fmla="*/ 5 w 33"/>
                  <a:gd name="T25" fmla="*/ 9 h 26"/>
                  <a:gd name="T26" fmla="*/ 3 w 33"/>
                  <a:gd name="T27" fmla="*/ 3 h 26"/>
                  <a:gd name="T28" fmla="*/ 3 w 33"/>
                  <a:gd name="T29" fmla="*/ 2 h 26"/>
                  <a:gd name="T30" fmla="*/ 3 w 33"/>
                  <a:gd name="T31" fmla="*/ 0 h 26"/>
                  <a:gd name="T32" fmla="*/ 1 w 33"/>
                  <a:gd name="T33" fmla="*/ 0 h 26"/>
                  <a:gd name="T34" fmla="*/ 1 w 33"/>
                  <a:gd name="T35" fmla="*/ 0 h 26"/>
                  <a:gd name="T36" fmla="*/ 0 w 33"/>
                  <a:gd name="T3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6">
                    <a:moveTo>
                      <a:pt x="0" y="2"/>
                    </a:moveTo>
                    <a:lnTo>
                      <a:pt x="0" y="3"/>
                    </a:lnTo>
                    <a:lnTo>
                      <a:pt x="1" y="10"/>
                    </a:lnTo>
                    <a:lnTo>
                      <a:pt x="7" y="17"/>
                    </a:lnTo>
                    <a:lnTo>
                      <a:pt x="15" y="23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17" y="21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0">
                <a:extLst>
                  <a:ext uri="{FF2B5EF4-FFF2-40B4-BE49-F238E27FC236}">
                    <a16:creationId xmlns:a16="http://schemas.microsoft.com/office/drawing/2014/main" xmlns="" id="{74587793-4EAD-4854-8B0D-5C922FC8DC0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1401" y="1477963"/>
                <a:ext cx="136525" cy="33338"/>
              </a:xfrm>
              <a:custGeom>
                <a:avLst/>
                <a:gdLst>
                  <a:gd name="T0" fmla="*/ 75 w 86"/>
                  <a:gd name="T1" fmla="*/ 7 h 21"/>
                  <a:gd name="T2" fmla="*/ 81 w 86"/>
                  <a:gd name="T3" fmla="*/ 9 h 21"/>
                  <a:gd name="T4" fmla="*/ 82 w 86"/>
                  <a:gd name="T5" fmla="*/ 11 h 21"/>
                  <a:gd name="T6" fmla="*/ 82 w 86"/>
                  <a:gd name="T7" fmla="*/ 12 h 21"/>
                  <a:gd name="T8" fmla="*/ 82 w 86"/>
                  <a:gd name="T9" fmla="*/ 14 h 21"/>
                  <a:gd name="T10" fmla="*/ 82 w 86"/>
                  <a:gd name="T11" fmla="*/ 16 h 21"/>
                  <a:gd name="T12" fmla="*/ 81 w 86"/>
                  <a:gd name="T13" fmla="*/ 18 h 21"/>
                  <a:gd name="T14" fmla="*/ 77 w 86"/>
                  <a:gd name="T15" fmla="*/ 18 h 21"/>
                  <a:gd name="T16" fmla="*/ 75 w 86"/>
                  <a:gd name="T17" fmla="*/ 18 h 21"/>
                  <a:gd name="T18" fmla="*/ 72 w 86"/>
                  <a:gd name="T19" fmla="*/ 16 h 21"/>
                  <a:gd name="T20" fmla="*/ 68 w 86"/>
                  <a:gd name="T21" fmla="*/ 14 h 21"/>
                  <a:gd name="T22" fmla="*/ 65 w 86"/>
                  <a:gd name="T23" fmla="*/ 12 h 21"/>
                  <a:gd name="T24" fmla="*/ 63 w 86"/>
                  <a:gd name="T25" fmla="*/ 11 h 21"/>
                  <a:gd name="T26" fmla="*/ 61 w 86"/>
                  <a:gd name="T27" fmla="*/ 11 h 21"/>
                  <a:gd name="T28" fmla="*/ 60 w 86"/>
                  <a:gd name="T29" fmla="*/ 9 h 21"/>
                  <a:gd name="T30" fmla="*/ 65 w 86"/>
                  <a:gd name="T31" fmla="*/ 7 h 21"/>
                  <a:gd name="T32" fmla="*/ 68 w 86"/>
                  <a:gd name="T33" fmla="*/ 5 h 21"/>
                  <a:gd name="T34" fmla="*/ 72 w 86"/>
                  <a:gd name="T35" fmla="*/ 5 h 21"/>
                  <a:gd name="T36" fmla="*/ 74 w 86"/>
                  <a:gd name="T37" fmla="*/ 5 h 21"/>
                  <a:gd name="T38" fmla="*/ 75 w 86"/>
                  <a:gd name="T39" fmla="*/ 5 h 21"/>
                  <a:gd name="T40" fmla="*/ 75 w 86"/>
                  <a:gd name="T41" fmla="*/ 7 h 21"/>
                  <a:gd name="T42" fmla="*/ 23 w 86"/>
                  <a:gd name="T43" fmla="*/ 0 h 21"/>
                  <a:gd name="T44" fmla="*/ 16 w 86"/>
                  <a:gd name="T45" fmla="*/ 2 h 21"/>
                  <a:gd name="T46" fmla="*/ 11 w 86"/>
                  <a:gd name="T47" fmla="*/ 5 h 21"/>
                  <a:gd name="T48" fmla="*/ 7 w 86"/>
                  <a:gd name="T49" fmla="*/ 9 h 21"/>
                  <a:gd name="T50" fmla="*/ 4 w 86"/>
                  <a:gd name="T51" fmla="*/ 11 h 21"/>
                  <a:gd name="T52" fmla="*/ 2 w 86"/>
                  <a:gd name="T53" fmla="*/ 14 h 21"/>
                  <a:gd name="T54" fmla="*/ 0 w 86"/>
                  <a:gd name="T55" fmla="*/ 14 h 21"/>
                  <a:gd name="T56" fmla="*/ 0 w 86"/>
                  <a:gd name="T57" fmla="*/ 16 h 21"/>
                  <a:gd name="T58" fmla="*/ 0 w 86"/>
                  <a:gd name="T59" fmla="*/ 16 h 21"/>
                  <a:gd name="T60" fmla="*/ 2 w 86"/>
                  <a:gd name="T61" fmla="*/ 16 h 21"/>
                  <a:gd name="T62" fmla="*/ 4 w 86"/>
                  <a:gd name="T63" fmla="*/ 16 h 21"/>
                  <a:gd name="T64" fmla="*/ 4 w 86"/>
                  <a:gd name="T65" fmla="*/ 16 h 21"/>
                  <a:gd name="T66" fmla="*/ 6 w 86"/>
                  <a:gd name="T67" fmla="*/ 12 h 21"/>
                  <a:gd name="T68" fmla="*/ 9 w 86"/>
                  <a:gd name="T69" fmla="*/ 11 h 21"/>
                  <a:gd name="T70" fmla="*/ 13 w 86"/>
                  <a:gd name="T71" fmla="*/ 7 h 21"/>
                  <a:gd name="T72" fmla="*/ 18 w 86"/>
                  <a:gd name="T73" fmla="*/ 5 h 21"/>
                  <a:gd name="T74" fmla="*/ 25 w 86"/>
                  <a:gd name="T75" fmla="*/ 4 h 21"/>
                  <a:gd name="T76" fmla="*/ 42 w 86"/>
                  <a:gd name="T77" fmla="*/ 4 h 21"/>
                  <a:gd name="T78" fmla="*/ 60 w 86"/>
                  <a:gd name="T79" fmla="*/ 12 h 21"/>
                  <a:gd name="T80" fmla="*/ 61 w 86"/>
                  <a:gd name="T81" fmla="*/ 14 h 21"/>
                  <a:gd name="T82" fmla="*/ 63 w 86"/>
                  <a:gd name="T83" fmla="*/ 16 h 21"/>
                  <a:gd name="T84" fmla="*/ 67 w 86"/>
                  <a:gd name="T85" fmla="*/ 18 h 21"/>
                  <a:gd name="T86" fmla="*/ 70 w 86"/>
                  <a:gd name="T87" fmla="*/ 19 h 21"/>
                  <a:gd name="T88" fmla="*/ 74 w 86"/>
                  <a:gd name="T89" fmla="*/ 21 h 21"/>
                  <a:gd name="T90" fmla="*/ 79 w 86"/>
                  <a:gd name="T91" fmla="*/ 21 h 21"/>
                  <a:gd name="T92" fmla="*/ 82 w 86"/>
                  <a:gd name="T93" fmla="*/ 19 h 21"/>
                  <a:gd name="T94" fmla="*/ 84 w 86"/>
                  <a:gd name="T95" fmla="*/ 18 h 21"/>
                  <a:gd name="T96" fmla="*/ 86 w 86"/>
                  <a:gd name="T97" fmla="*/ 16 h 21"/>
                  <a:gd name="T98" fmla="*/ 86 w 86"/>
                  <a:gd name="T99" fmla="*/ 12 h 21"/>
                  <a:gd name="T100" fmla="*/ 84 w 86"/>
                  <a:gd name="T101" fmla="*/ 9 h 21"/>
                  <a:gd name="T102" fmla="*/ 82 w 86"/>
                  <a:gd name="T103" fmla="*/ 7 h 21"/>
                  <a:gd name="T104" fmla="*/ 77 w 86"/>
                  <a:gd name="T105" fmla="*/ 4 h 21"/>
                  <a:gd name="T106" fmla="*/ 77 w 86"/>
                  <a:gd name="T107" fmla="*/ 4 h 21"/>
                  <a:gd name="T108" fmla="*/ 75 w 86"/>
                  <a:gd name="T109" fmla="*/ 2 h 21"/>
                  <a:gd name="T110" fmla="*/ 72 w 86"/>
                  <a:gd name="T111" fmla="*/ 2 h 21"/>
                  <a:gd name="T112" fmla="*/ 68 w 86"/>
                  <a:gd name="T113" fmla="*/ 2 h 21"/>
                  <a:gd name="T114" fmla="*/ 63 w 86"/>
                  <a:gd name="T115" fmla="*/ 4 h 21"/>
                  <a:gd name="T116" fmla="*/ 58 w 86"/>
                  <a:gd name="T117" fmla="*/ 7 h 21"/>
                  <a:gd name="T118" fmla="*/ 58 w 86"/>
                  <a:gd name="T119" fmla="*/ 7 h 21"/>
                  <a:gd name="T120" fmla="*/ 40 w 86"/>
                  <a:gd name="T121" fmla="*/ 0 h 21"/>
                  <a:gd name="T122" fmla="*/ 23 w 86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21">
                    <a:moveTo>
                      <a:pt x="75" y="7"/>
                    </a:moveTo>
                    <a:lnTo>
                      <a:pt x="81" y="9"/>
                    </a:lnTo>
                    <a:lnTo>
                      <a:pt x="82" y="11"/>
                    </a:lnTo>
                    <a:lnTo>
                      <a:pt x="82" y="12"/>
                    </a:lnTo>
                    <a:lnTo>
                      <a:pt x="82" y="14"/>
                    </a:lnTo>
                    <a:lnTo>
                      <a:pt x="82" y="16"/>
                    </a:lnTo>
                    <a:lnTo>
                      <a:pt x="81" y="18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2" y="16"/>
                    </a:lnTo>
                    <a:lnTo>
                      <a:pt x="68" y="14"/>
                    </a:lnTo>
                    <a:lnTo>
                      <a:pt x="65" y="12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0" y="9"/>
                    </a:lnTo>
                    <a:lnTo>
                      <a:pt x="65" y="7"/>
                    </a:lnTo>
                    <a:lnTo>
                      <a:pt x="68" y="5"/>
                    </a:lnTo>
                    <a:lnTo>
                      <a:pt x="72" y="5"/>
                    </a:lnTo>
                    <a:lnTo>
                      <a:pt x="74" y="5"/>
                    </a:lnTo>
                    <a:lnTo>
                      <a:pt x="75" y="5"/>
                    </a:lnTo>
                    <a:lnTo>
                      <a:pt x="75" y="7"/>
                    </a:lnTo>
                    <a:close/>
                    <a:moveTo>
                      <a:pt x="23" y="0"/>
                    </a:moveTo>
                    <a:lnTo>
                      <a:pt x="16" y="2"/>
                    </a:lnTo>
                    <a:lnTo>
                      <a:pt x="11" y="5"/>
                    </a:lnTo>
                    <a:lnTo>
                      <a:pt x="7" y="9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25" y="4"/>
                    </a:lnTo>
                    <a:lnTo>
                      <a:pt x="42" y="4"/>
                    </a:lnTo>
                    <a:lnTo>
                      <a:pt x="60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7" y="18"/>
                    </a:lnTo>
                    <a:lnTo>
                      <a:pt x="70" y="19"/>
                    </a:lnTo>
                    <a:lnTo>
                      <a:pt x="74" y="21"/>
                    </a:lnTo>
                    <a:lnTo>
                      <a:pt x="79" y="21"/>
                    </a:lnTo>
                    <a:lnTo>
                      <a:pt x="82" y="19"/>
                    </a:lnTo>
                    <a:lnTo>
                      <a:pt x="84" y="18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9"/>
                    </a:lnTo>
                    <a:lnTo>
                      <a:pt x="82" y="7"/>
                    </a:lnTo>
                    <a:lnTo>
                      <a:pt x="77" y="4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2" y="2"/>
                    </a:lnTo>
                    <a:lnTo>
                      <a:pt x="68" y="2"/>
                    </a:lnTo>
                    <a:lnTo>
                      <a:pt x="63" y="4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40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1">
                <a:extLst>
                  <a:ext uri="{FF2B5EF4-FFF2-40B4-BE49-F238E27FC236}">
                    <a16:creationId xmlns:a16="http://schemas.microsoft.com/office/drawing/2014/main" xmlns="" id="{FBBF9D10-AA7A-43E7-B3D0-4B549301C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473200"/>
                <a:ext cx="133350" cy="49213"/>
              </a:xfrm>
              <a:custGeom>
                <a:avLst/>
                <a:gdLst>
                  <a:gd name="T0" fmla="*/ 44 w 84"/>
                  <a:gd name="T1" fmla="*/ 7 h 31"/>
                  <a:gd name="T2" fmla="*/ 44 w 84"/>
                  <a:gd name="T3" fmla="*/ 8 h 31"/>
                  <a:gd name="T4" fmla="*/ 44 w 84"/>
                  <a:gd name="T5" fmla="*/ 8 h 31"/>
                  <a:gd name="T6" fmla="*/ 46 w 84"/>
                  <a:gd name="T7" fmla="*/ 10 h 31"/>
                  <a:gd name="T8" fmla="*/ 47 w 84"/>
                  <a:gd name="T9" fmla="*/ 10 h 31"/>
                  <a:gd name="T10" fmla="*/ 51 w 84"/>
                  <a:gd name="T11" fmla="*/ 5 h 31"/>
                  <a:gd name="T12" fmla="*/ 60 w 84"/>
                  <a:gd name="T13" fmla="*/ 3 h 31"/>
                  <a:gd name="T14" fmla="*/ 68 w 84"/>
                  <a:gd name="T15" fmla="*/ 3 h 31"/>
                  <a:gd name="T16" fmla="*/ 77 w 84"/>
                  <a:gd name="T17" fmla="*/ 8 h 31"/>
                  <a:gd name="T18" fmla="*/ 79 w 84"/>
                  <a:gd name="T19" fmla="*/ 8 h 31"/>
                  <a:gd name="T20" fmla="*/ 79 w 84"/>
                  <a:gd name="T21" fmla="*/ 10 h 31"/>
                  <a:gd name="T22" fmla="*/ 81 w 84"/>
                  <a:gd name="T23" fmla="*/ 14 h 31"/>
                  <a:gd name="T24" fmla="*/ 82 w 84"/>
                  <a:gd name="T25" fmla="*/ 17 h 31"/>
                  <a:gd name="T26" fmla="*/ 81 w 84"/>
                  <a:gd name="T27" fmla="*/ 21 h 31"/>
                  <a:gd name="T28" fmla="*/ 79 w 84"/>
                  <a:gd name="T29" fmla="*/ 26 h 31"/>
                  <a:gd name="T30" fmla="*/ 79 w 84"/>
                  <a:gd name="T31" fmla="*/ 26 h 31"/>
                  <a:gd name="T32" fmla="*/ 77 w 84"/>
                  <a:gd name="T33" fmla="*/ 26 h 31"/>
                  <a:gd name="T34" fmla="*/ 75 w 84"/>
                  <a:gd name="T35" fmla="*/ 28 h 31"/>
                  <a:gd name="T36" fmla="*/ 74 w 84"/>
                  <a:gd name="T37" fmla="*/ 28 h 31"/>
                  <a:gd name="T38" fmla="*/ 70 w 84"/>
                  <a:gd name="T39" fmla="*/ 28 h 31"/>
                  <a:gd name="T40" fmla="*/ 67 w 84"/>
                  <a:gd name="T41" fmla="*/ 26 h 31"/>
                  <a:gd name="T42" fmla="*/ 61 w 84"/>
                  <a:gd name="T43" fmla="*/ 24 h 31"/>
                  <a:gd name="T44" fmla="*/ 58 w 84"/>
                  <a:gd name="T45" fmla="*/ 21 h 31"/>
                  <a:gd name="T46" fmla="*/ 49 w 84"/>
                  <a:gd name="T47" fmla="*/ 17 h 31"/>
                  <a:gd name="T48" fmla="*/ 37 w 84"/>
                  <a:gd name="T49" fmla="*/ 12 h 31"/>
                  <a:gd name="T50" fmla="*/ 25 w 84"/>
                  <a:gd name="T51" fmla="*/ 10 h 31"/>
                  <a:gd name="T52" fmla="*/ 11 w 84"/>
                  <a:gd name="T53" fmla="*/ 12 h 31"/>
                  <a:gd name="T54" fmla="*/ 0 w 84"/>
                  <a:gd name="T55" fmla="*/ 21 h 31"/>
                  <a:gd name="T56" fmla="*/ 0 w 84"/>
                  <a:gd name="T57" fmla="*/ 21 h 31"/>
                  <a:gd name="T58" fmla="*/ 0 w 84"/>
                  <a:gd name="T59" fmla="*/ 22 h 31"/>
                  <a:gd name="T60" fmla="*/ 2 w 84"/>
                  <a:gd name="T61" fmla="*/ 22 h 31"/>
                  <a:gd name="T62" fmla="*/ 2 w 84"/>
                  <a:gd name="T63" fmla="*/ 22 h 31"/>
                  <a:gd name="T64" fmla="*/ 12 w 84"/>
                  <a:gd name="T65" fmla="*/ 14 h 31"/>
                  <a:gd name="T66" fmla="*/ 25 w 84"/>
                  <a:gd name="T67" fmla="*/ 14 h 31"/>
                  <a:gd name="T68" fmla="*/ 37 w 84"/>
                  <a:gd name="T69" fmla="*/ 15 h 31"/>
                  <a:gd name="T70" fmla="*/ 49 w 84"/>
                  <a:gd name="T71" fmla="*/ 21 h 31"/>
                  <a:gd name="T72" fmla="*/ 56 w 84"/>
                  <a:gd name="T73" fmla="*/ 24 h 31"/>
                  <a:gd name="T74" fmla="*/ 60 w 84"/>
                  <a:gd name="T75" fmla="*/ 26 h 31"/>
                  <a:gd name="T76" fmla="*/ 65 w 84"/>
                  <a:gd name="T77" fmla="*/ 29 h 31"/>
                  <a:gd name="T78" fmla="*/ 70 w 84"/>
                  <a:gd name="T79" fmla="*/ 31 h 31"/>
                  <a:gd name="T80" fmla="*/ 75 w 84"/>
                  <a:gd name="T81" fmla="*/ 31 h 31"/>
                  <a:gd name="T82" fmla="*/ 77 w 84"/>
                  <a:gd name="T83" fmla="*/ 29 h 31"/>
                  <a:gd name="T84" fmla="*/ 79 w 84"/>
                  <a:gd name="T85" fmla="*/ 29 h 31"/>
                  <a:gd name="T86" fmla="*/ 81 w 84"/>
                  <a:gd name="T87" fmla="*/ 28 h 31"/>
                  <a:gd name="T88" fmla="*/ 81 w 84"/>
                  <a:gd name="T89" fmla="*/ 28 h 31"/>
                  <a:gd name="T90" fmla="*/ 84 w 84"/>
                  <a:gd name="T91" fmla="*/ 22 h 31"/>
                  <a:gd name="T92" fmla="*/ 84 w 84"/>
                  <a:gd name="T93" fmla="*/ 17 h 31"/>
                  <a:gd name="T94" fmla="*/ 84 w 84"/>
                  <a:gd name="T95" fmla="*/ 12 h 31"/>
                  <a:gd name="T96" fmla="*/ 82 w 84"/>
                  <a:gd name="T97" fmla="*/ 8 h 31"/>
                  <a:gd name="T98" fmla="*/ 81 w 84"/>
                  <a:gd name="T99" fmla="*/ 7 h 31"/>
                  <a:gd name="T100" fmla="*/ 81 w 84"/>
                  <a:gd name="T101" fmla="*/ 7 h 31"/>
                  <a:gd name="T102" fmla="*/ 68 w 84"/>
                  <a:gd name="T103" fmla="*/ 0 h 31"/>
                  <a:gd name="T104" fmla="*/ 58 w 84"/>
                  <a:gd name="T105" fmla="*/ 0 h 31"/>
                  <a:gd name="T106" fmla="*/ 49 w 84"/>
                  <a:gd name="T107" fmla="*/ 3 h 31"/>
                  <a:gd name="T108" fmla="*/ 44 w 84"/>
                  <a:gd name="T10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1">
                    <a:moveTo>
                      <a:pt x="44" y="7"/>
                    </a:moveTo>
                    <a:lnTo>
                      <a:pt x="44" y="8"/>
                    </a:lnTo>
                    <a:lnTo>
                      <a:pt x="44" y="8"/>
                    </a:lnTo>
                    <a:lnTo>
                      <a:pt x="46" y="10"/>
                    </a:lnTo>
                    <a:lnTo>
                      <a:pt x="47" y="10"/>
                    </a:lnTo>
                    <a:lnTo>
                      <a:pt x="51" y="5"/>
                    </a:lnTo>
                    <a:lnTo>
                      <a:pt x="60" y="3"/>
                    </a:lnTo>
                    <a:lnTo>
                      <a:pt x="68" y="3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7"/>
                    </a:lnTo>
                    <a:lnTo>
                      <a:pt x="81" y="21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6"/>
                    </a:lnTo>
                    <a:lnTo>
                      <a:pt x="61" y="24"/>
                    </a:lnTo>
                    <a:lnTo>
                      <a:pt x="58" y="21"/>
                    </a:lnTo>
                    <a:lnTo>
                      <a:pt x="49" y="17"/>
                    </a:lnTo>
                    <a:lnTo>
                      <a:pt x="37" y="12"/>
                    </a:lnTo>
                    <a:lnTo>
                      <a:pt x="25" y="10"/>
                    </a:lnTo>
                    <a:lnTo>
                      <a:pt x="11" y="1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14"/>
                    </a:lnTo>
                    <a:lnTo>
                      <a:pt x="25" y="14"/>
                    </a:lnTo>
                    <a:lnTo>
                      <a:pt x="37" y="15"/>
                    </a:lnTo>
                    <a:lnTo>
                      <a:pt x="49" y="21"/>
                    </a:lnTo>
                    <a:lnTo>
                      <a:pt x="56" y="24"/>
                    </a:lnTo>
                    <a:lnTo>
                      <a:pt x="60" y="26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7" y="29"/>
                    </a:lnTo>
                    <a:lnTo>
                      <a:pt x="79" y="29"/>
                    </a:lnTo>
                    <a:lnTo>
                      <a:pt x="81" y="28"/>
                    </a:lnTo>
                    <a:lnTo>
                      <a:pt x="81" y="28"/>
                    </a:lnTo>
                    <a:lnTo>
                      <a:pt x="84" y="22"/>
                    </a:lnTo>
                    <a:lnTo>
                      <a:pt x="84" y="17"/>
                    </a:lnTo>
                    <a:lnTo>
                      <a:pt x="84" y="12"/>
                    </a:lnTo>
                    <a:lnTo>
                      <a:pt x="82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9" y="3"/>
                    </a:lnTo>
                    <a:lnTo>
                      <a:pt x="44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2">
                <a:extLst>
                  <a:ext uri="{FF2B5EF4-FFF2-40B4-BE49-F238E27FC236}">
                    <a16:creationId xmlns:a16="http://schemas.microsoft.com/office/drawing/2014/main" xmlns="" id="{6C29A401-E981-42A1-A922-56438C0B5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1463675"/>
                <a:ext cx="134938" cy="69850"/>
              </a:xfrm>
              <a:custGeom>
                <a:avLst/>
                <a:gdLst>
                  <a:gd name="T0" fmla="*/ 31 w 85"/>
                  <a:gd name="T1" fmla="*/ 11 h 44"/>
                  <a:gd name="T2" fmla="*/ 31 w 85"/>
                  <a:gd name="T3" fmla="*/ 11 h 44"/>
                  <a:gd name="T4" fmla="*/ 31 w 85"/>
                  <a:gd name="T5" fmla="*/ 13 h 44"/>
                  <a:gd name="T6" fmla="*/ 33 w 85"/>
                  <a:gd name="T7" fmla="*/ 13 h 44"/>
                  <a:gd name="T8" fmla="*/ 33 w 85"/>
                  <a:gd name="T9" fmla="*/ 13 h 44"/>
                  <a:gd name="T10" fmla="*/ 48 w 85"/>
                  <a:gd name="T11" fmla="*/ 4 h 44"/>
                  <a:gd name="T12" fmla="*/ 61 w 85"/>
                  <a:gd name="T13" fmla="*/ 2 h 44"/>
                  <a:gd name="T14" fmla="*/ 69 w 85"/>
                  <a:gd name="T15" fmla="*/ 6 h 44"/>
                  <a:gd name="T16" fmla="*/ 76 w 85"/>
                  <a:gd name="T17" fmla="*/ 9 h 44"/>
                  <a:gd name="T18" fmla="*/ 78 w 85"/>
                  <a:gd name="T19" fmla="*/ 11 h 44"/>
                  <a:gd name="T20" fmla="*/ 82 w 85"/>
                  <a:gd name="T21" fmla="*/ 18 h 44"/>
                  <a:gd name="T22" fmla="*/ 83 w 85"/>
                  <a:gd name="T23" fmla="*/ 23 h 44"/>
                  <a:gd name="T24" fmla="*/ 82 w 85"/>
                  <a:gd name="T25" fmla="*/ 27 h 44"/>
                  <a:gd name="T26" fmla="*/ 80 w 85"/>
                  <a:gd name="T27" fmla="*/ 32 h 44"/>
                  <a:gd name="T28" fmla="*/ 78 w 85"/>
                  <a:gd name="T29" fmla="*/ 34 h 44"/>
                  <a:gd name="T30" fmla="*/ 76 w 85"/>
                  <a:gd name="T31" fmla="*/ 37 h 44"/>
                  <a:gd name="T32" fmla="*/ 76 w 85"/>
                  <a:gd name="T33" fmla="*/ 37 h 44"/>
                  <a:gd name="T34" fmla="*/ 71 w 85"/>
                  <a:gd name="T35" fmla="*/ 41 h 44"/>
                  <a:gd name="T36" fmla="*/ 66 w 85"/>
                  <a:gd name="T37" fmla="*/ 41 h 44"/>
                  <a:gd name="T38" fmla="*/ 61 w 85"/>
                  <a:gd name="T39" fmla="*/ 41 h 44"/>
                  <a:gd name="T40" fmla="*/ 55 w 85"/>
                  <a:gd name="T41" fmla="*/ 39 h 44"/>
                  <a:gd name="T42" fmla="*/ 52 w 85"/>
                  <a:gd name="T43" fmla="*/ 37 h 44"/>
                  <a:gd name="T44" fmla="*/ 50 w 85"/>
                  <a:gd name="T45" fmla="*/ 35 h 44"/>
                  <a:gd name="T46" fmla="*/ 48 w 85"/>
                  <a:gd name="T47" fmla="*/ 34 h 44"/>
                  <a:gd name="T48" fmla="*/ 33 w 85"/>
                  <a:gd name="T49" fmla="*/ 25 h 44"/>
                  <a:gd name="T50" fmla="*/ 19 w 85"/>
                  <a:gd name="T51" fmla="*/ 23 h 44"/>
                  <a:gd name="T52" fmla="*/ 10 w 85"/>
                  <a:gd name="T53" fmla="*/ 25 h 44"/>
                  <a:gd name="T54" fmla="*/ 3 w 85"/>
                  <a:gd name="T55" fmla="*/ 27 h 44"/>
                  <a:gd name="T56" fmla="*/ 1 w 85"/>
                  <a:gd name="T57" fmla="*/ 28 h 44"/>
                  <a:gd name="T58" fmla="*/ 0 w 85"/>
                  <a:gd name="T59" fmla="*/ 30 h 44"/>
                  <a:gd name="T60" fmla="*/ 1 w 85"/>
                  <a:gd name="T61" fmla="*/ 30 h 44"/>
                  <a:gd name="T62" fmla="*/ 1 w 85"/>
                  <a:gd name="T63" fmla="*/ 32 h 44"/>
                  <a:gd name="T64" fmla="*/ 3 w 85"/>
                  <a:gd name="T65" fmla="*/ 30 h 44"/>
                  <a:gd name="T66" fmla="*/ 5 w 85"/>
                  <a:gd name="T67" fmla="*/ 28 h 44"/>
                  <a:gd name="T68" fmla="*/ 10 w 85"/>
                  <a:gd name="T69" fmla="*/ 27 h 44"/>
                  <a:gd name="T70" fmla="*/ 20 w 85"/>
                  <a:gd name="T71" fmla="*/ 25 h 44"/>
                  <a:gd name="T72" fmla="*/ 33 w 85"/>
                  <a:gd name="T73" fmla="*/ 28 h 44"/>
                  <a:gd name="T74" fmla="*/ 47 w 85"/>
                  <a:gd name="T75" fmla="*/ 37 h 44"/>
                  <a:gd name="T76" fmla="*/ 50 w 85"/>
                  <a:gd name="T77" fmla="*/ 39 h 44"/>
                  <a:gd name="T78" fmla="*/ 57 w 85"/>
                  <a:gd name="T79" fmla="*/ 42 h 44"/>
                  <a:gd name="T80" fmla="*/ 68 w 85"/>
                  <a:gd name="T81" fmla="*/ 44 h 44"/>
                  <a:gd name="T82" fmla="*/ 78 w 85"/>
                  <a:gd name="T83" fmla="*/ 39 h 44"/>
                  <a:gd name="T84" fmla="*/ 80 w 85"/>
                  <a:gd name="T85" fmla="*/ 37 h 44"/>
                  <a:gd name="T86" fmla="*/ 83 w 85"/>
                  <a:gd name="T87" fmla="*/ 30 h 44"/>
                  <a:gd name="T88" fmla="*/ 85 w 85"/>
                  <a:gd name="T89" fmla="*/ 21 h 44"/>
                  <a:gd name="T90" fmla="*/ 80 w 85"/>
                  <a:gd name="T91" fmla="*/ 9 h 44"/>
                  <a:gd name="T92" fmla="*/ 78 w 85"/>
                  <a:gd name="T93" fmla="*/ 7 h 44"/>
                  <a:gd name="T94" fmla="*/ 71 w 85"/>
                  <a:gd name="T95" fmla="*/ 2 h 44"/>
                  <a:gd name="T96" fmla="*/ 61 w 85"/>
                  <a:gd name="T97" fmla="*/ 0 h 44"/>
                  <a:gd name="T98" fmla="*/ 47 w 85"/>
                  <a:gd name="T99" fmla="*/ 0 h 44"/>
                  <a:gd name="T100" fmla="*/ 31 w 85"/>
                  <a:gd name="T101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" h="44">
                    <a:moveTo>
                      <a:pt x="31" y="11"/>
                    </a:moveTo>
                    <a:lnTo>
                      <a:pt x="31" y="11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3" y="13"/>
                    </a:lnTo>
                    <a:lnTo>
                      <a:pt x="48" y="4"/>
                    </a:lnTo>
                    <a:lnTo>
                      <a:pt x="61" y="2"/>
                    </a:lnTo>
                    <a:lnTo>
                      <a:pt x="69" y="6"/>
                    </a:lnTo>
                    <a:lnTo>
                      <a:pt x="76" y="9"/>
                    </a:lnTo>
                    <a:lnTo>
                      <a:pt x="78" y="11"/>
                    </a:lnTo>
                    <a:lnTo>
                      <a:pt x="82" y="18"/>
                    </a:lnTo>
                    <a:lnTo>
                      <a:pt x="83" y="23"/>
                    </a:lnTo>
                    <a:lnTo>
                      <a:pt x="82" y="27"/>
                    </a:lnTo>
                    <a:lnTo>
                      <a:pt x="80" y="32"/>
                    </a:lnTo>
                    <a:lnTo>
                      <a:pt x="78" y="34"/>
                    </a:lnTo>
                    <a:lnTo>
                      <a:pt x="76" y="37"/>
                    </a:lnTo>
                    <a:lnTo>
                      <a:pt x="76" y="37"/>
                    </a:lnTo>
                    <a:lnTo>
                      <a:pt x="71" y="41"/>
                    </a:lnTo>
                    <a:lnTo>
                      <a:pt x="66" y="41"/>
                    </a:lnTo>
                    <a:lnTo>
                      <a:pt x="61" y="41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48" y="34"/>
                    </a:lnTo>
                    <a:lnTo>
                      <a:pt x="33" y="25"/>
                    </a:lnTo>
                    <a:lnTo>
                      <a:pt x="19" y="23"/>
                    </a:lnTo>
                    <a:lnTo>
                      <a:pt x="10" y="25"/>
                    </a:lnTo>
                    <a:lnTo>
                      <a:pt x="3" y="27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5" y="28"/>
                    </a:lnTo>
                    <a:lnTo>
                      <a:pt x="10" y="27"/>
                    </a:lnTo>
                    <a:lnTo>
                      <a:pt x="20" y="25"/>
                    </a:lnTo>
                    <a:lnTo>
                      <a:pt x="33" y="28"/>
                    </a:lnTo>
                    <a:lnTo>
                      <a:pt x="47" y="37"/>
                    </a:lnTo>
                    <a:lnTo>
                      <a:pt x="50" y="39"/>
                    </a:lnTo>
                    <a:lnTo>
                      <a:pt x="57" y="42"/>
                    </a:lnTo>
                    <a:lnTo>
                      <a:pt x="68" y="44"/>
                    </a:lnTo>
                    <a:lnTo>
                      <a:pt x="78" y="39"/>
                    </a:lnTo>
                    <a:lnTo>
                      <a:pt x="80" y="37"/>
                    </a:lnTo>
                    <a:lnTo>
                      <a:pt x="83" y="30"/>
                    </a:lnTo>
                    <a:lnTo>
                      <a:pt x="85" y="21"/>
                    </a:lnTo>
                    <a:lnTo>
                      <a:pt x="80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1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3">
                <a:extLst>
                  <a:ext uri="{FF2B5EF4-FFF2-40B4-BE49-F238E27FC236}">
                    <a16:creationId xmlns:a16="http://schemas.microsoft.com/office/drawing/2014/main" xmlns="" id="{9918347A-5A6B-452A-A91E-1B517EFC2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1433513"/>
                <a:ext cx="30163" cy="41275"/>
              </a:xfrm>
              <a:custGeom>
                <a:avLst/>
                <a:gdLst>
                  <a:gd name="T0" fmla="*/ 5 w 19"/>
                  <a:gd name="T1" fmla="*/ 0 h 26"/>
                  <a:gd name="T2" fmla="*/ 3 w 19"/>
                  <a:gd name="T3" fmla="*/ 2 h 26"/>
                  <a:gd name="T4" fmla="*/ 2 w 19"/>
                  <a:gd name="T5" fmla="*/ 4 h 26"/>
                  <a:gd name="T6" fmla="*/ 0 w 19"/>
                  <a:gd name="T7" fmla="*/ 7 h 26"/>
                  <a:gd name="T8" fmla="*/ 0 w 19"/>
                  <a:gd name="T9" fmla="*/ 9 h 26"/>
                  <a:gd name="T10" fmla="*/ 0 w 19"/>
                  <a:gd name="T11" fmla="*/ 11 h 26"/>
                  <a:gd name="T12" fmla="*/ 0 w 19"/>
                  <a:gd name="T13" fmla="*/ 11 h 26"/>
                  <a:gd name="T14" fmla="*/ 2 w 19"/>
                  <a:gd name="T15" fmla="*/ 18 h 26"/>
                  <a:gd name="T16" fmla="*/ 2 w 19"/>
                  <a:gd name="T17" fmla="*/ 21 h 26"/>
                  <a:gd name="T18" fmla="*/ 0 w 19"/>
                  <a:gd name="T19" fmla="*/ 23 h 26"/>
                  <a:gd name="T20" fmla="*/ 0 w 19"/>
                  <a:gd name="T21" fmla="*/ 25 h 26"/>
                  <a:gd name="T22" fmla="*/ 0 w 19"/>
                  <a:gd name="T23" fmla="*/ 25 h 26"/>
                  <a:gd name="T24" fmla="*/ 0 w 19"/>
                  <a:gd name="T25" fmla="*/ 26 h 26"/>
                  <a:gd name="T26" fmla="*/ 2 w 19"/>
                  <a:gd name="T27" fmla="*/ 26 h 26"/>
                  <a:gd name="T28" fmla="*/ 3 w 19"/>
                  <a:gd name="T29" fmla="*/ 26 h 26"/>
                  <a:gd name="T30" fmla="*/ 3 w 19"/>
                  <a:gd name="T31" fmla="*/ 25 h 26"/>
                  <a:gd name="T32" fmla="*/ 3 w 19"/>
                  <a:gd name="T33" fmla="*/ 23 h 26"/>
                  <a:gd name="T34" fmla="*/ 5 w 19"/>
                  <a:gd name="T35" fmla="*/ 19 h 26"/>
                  <a:gd name="T36" fmla="*/ 5 w 19"/>
                  <a:gd name="T37" fmla="*/ 16 h 26"/>
                  <a:gd name="T38" fmla="*/ 3 w 19"/>
                  <a:gd name="T39" fmla="*/ 11 h 26"/>
                  <a:gd name="T40" fmla="*/ 3 w 19"/>
                  <a:gd name="T41" fmla="*/ 9 h 26"/>
                  <a:gd name="T42" fmla="*/ 3 w 19"/>
                  <a:gd name="T43" fmla="*/ 7 h 26"/>
                  <a:gd name="T44" fmla="*/ 3 w 19"/>
                  <a:gd name="T45" fmla="*/ 6 h 26"/>
                  <a:gd name="T46" fmla="*/ 5 w 19"/>
                  <a:gd name="T47" fmla="*/ 4 h 26"/>
                  <a:gd name="T48" fmla="*/ 5 w 19"/>
                  <a:gd name="T49" fmla="*/ 4 h 26"/>
                  <a:gd name="T50" fmla="*/ 7 w 19"/>
                  <a:gd name="T51" fmla="*/ 4 h 26"/>
                  <a:gd name="T52" fmla="*/ 9 w 19"/>
                  <a:gd name="T53" fmla="*/ 4 h 26"/>
                  <a:gd name="T54" fmla="*/ 10 w 19"/>
                  <a:gd name="T55" fmla="*/ 6 h 26"/>
                  <a:gd name="T56" fmla="*/ 14 w 19"/>
                  <a:gd name="T57" fmla="*/ 9 h 26"/>
                  <a:gd name="T58" fmla="*/ 16 w 19"/>
                  <a:gd name="T59" fmla="*/ 13 h 26"/>
                  <a:gd name="T60" fmla="*/ 16 w 19"/>
                  <a:gd name="T61" fmla="*/ 19 h 26"/>
                  <a:gd name="T62" fmla="*/ 17 w 19"/>
                  <a:gd name="T63" fmla="*/ 19 h 26"/>
                  <a:gd name="T64" fmla="*/ 17 w 19"/>
                  <a:gd name="T65" fmla="*/ 19 h 26"/>
                  <a:gd name="T66" fmla="*/ 19 w 19"/>
                  <a:gd name="T67" fmla="*/ 19 h 26"/>
                  <a:gd name="T68" fmla="*/ 19 w 19"/>
                  <a:gd name="T69" fmla="*/ 19 h 26"/>
                  <a:gd name="T70" fmla="*/ 17 w 19"/>
                  <a:gd name="T71" fmla="*/ 13 h 26"/>
                  <a:gd name="T72" fmla="*/ 16 w 19"/>
                  <a:gd name="T73" fmla="*/ 6 h 26"/>
                  <a:gd name="T74" fmla="*/ 12 w 19"/>
                  <a:gd name="T75" fmla="*/ 2 h 26"/>
                  <a:gd name="T76" fmla="*/ 9 w 19"/>
                  <a:gd name="T77" fmla="*/ 0 h 26"/>
                  <a:gd name="T78" fmla="*/ 7 w 19"/>
                  <a:gd name="T79" fmla="*/ 0 h 26"/>
                  <a:gd name="T80" fmla="*/ 5 w 19"/>
                  <a:gd name="T8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26">
                    <a:moveTo>
                      <a:pt x="5" y="0"/>
                    </a:move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8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6"/>
                    </a:lnTo>
                    <a:lnTo>
                      <a:pt x="14" y="9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17" y="13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4">
                <a:extLst>
                  <a:ext uri="{FF2B5EF4-FFF2-40B4-BE49-F238E27FC236}">
                    <a16:creationId xmlns:a16="http://schemas.microsoft.com/office/drawing/2014/main" xmlns="" id="{219753E2-A21B-4252-98C8-D190142DC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1436688"/>
                <a:ext cx="14288" cy="33338"/>
              </a:xfrm>
              <a:custGeom>
                <a:avLst/>
                <a:gdLst>
                  <a:gd name="T0" fmla="*/ 0 w 9"/>
                  <a:gd name="T1" fmla="*/ 0 h 21"/>
                  <a:gd name="T2" fmla="*/ 0 w 9"/>
                  <a:gd name="T3" fmla="*/ 2 h 21"/>
                  <a:gd name="T4" fmla="*/ 0 w 9"/>
                  <a:gd name="T5" fmla="*/ 4 h 21"/>
                  <a:gd name="T6" fmla="*/ 2 w 9"/>
                  <a:gd name="T7" fmla="*/ 5 h 21"/>
                  <a:gd name="T8" fmla="*/ 4 w 9"/>
                  <a:gd name="T9" fmla="*/ 11 h 21"/>
                  <a:gd name="T10" fmla="*/ 6 w 9"/>
                  <a:gd name="T11" fmla="*/ 16 h 21"/>
                  <a:gd name="T12" fmla="*/ 6 w 9"/>
                  <a:gd name="T13" fmla="*/ 19 h 21"/>
                  <a:gd name="T14" fmla="*/ 7 w 9"/>
                  <a:gd name="T15" fmla="*/ 21 h 21"/>
                  <a:gd name="T16" fmla="*/ 7 w 9"/>
                  <a:gd name="T17" fmla="*/ 21 h 21"/>
                  <a:gd name="T18" fmla="*/ 9 w 9"/>
                  <a:gd name="T19" fmla="*/ 21 h 21"/>
                  <a:gd name="T20" fmla="*/ 9 w 9"/>
                  <a:gd name="T21" fmla="*/ 19 h 21"/>
                  <a:gd name="T22" fmla="*/ 9 w 9"/>
                  <a:gd name="T23" fmla="*/ 17 h 21"/>
                  <a:gd name="T24" fmla="*/ 7 w 9"/>
                  <a:gd name="T25" fmla="*/ 14 h 21"/>
                  <a:gd name="T26" fmla="*/ 7 w 9"/>
                  <a:gd name="T27" fmla="*/ 9 h 21"/>
                  <a:gd name="T28" fmla="*/ 6 w 9"/>
                  <a:gd name="T29" fmla="*/ 4 h 21"/>
                  <a:gd name="T30" fmla="*/ 4 w 9"/>
                  <a:gd name="T31" fmla="*/ 0 h 21"/>
                  <a:gd name="T32" fmla="*/ 2 w 9"/>
                  <a:gd name="T33" fmla="*/ 0 h 21"/>
                  <a:gd name="T34" fmla="*/ 0 w 9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21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11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4"/>
                    </a:lnTo>
                    <a:lnTo>
                      <a:pt x="7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5">
                <a:extLst>
                  <a:ext uri="{FF2B5EF4-FFF2-40B4-BE49-F238E27FC236}">
                    <a16:creationId xmlns:a16="http://schemas.microsoft.com/office/drawing/2014/main" xmlns="" id="{6C3ED59C-6F40-4068-B4B6-53C04EF08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1439863"/>
                <a:ext cx="60325" cy="93663"/>
              </a:xfrm>
              <a:custGeom>
                <a:avLst/>
                <a:gdLst>
                  <a:gd name="T0" fmla="*/ 18 w 38"/>
                  <a:gd name="T1" fmla="*/ 7 h 59"/>
                  <a:gd name="T2" fmla="*/ 11 w 38"/>
                  <a:gd name="T3" fmla="*/ 24 h 59"/>
                  <a:gd name="T4" fmla="*/ 12 w 38"/>
                  <a:gd name="T5" fmla="*/ 35 h 59"/>
                  <a:gd name="T6" fmla="*/ 14 w 38"/>
                  <a:gd name="T7" fmla="*/ 36 h 59"/>
                  <a:gd name="T8" fmla="*/ 14 w 38"/>
                  <a:gd name="T9" fmla="*/ 35 h 59"/>
                  <a:gd name="T10" fmla="*/ 14 w 38"/>
                  <a:gd name="T11" fmla="*/ 21 h 59"/>
                  <a:gd name="T12" fmla="*/ 25 w 38"/>
                  <a:gd name="T13" fmla="*/ 3 h 59"/>
                  <a:gd name="T14" fmla="*/ 30 w 38"/>
                  <a:gd name="T15" fmla="*/ 2 h 59"/>
                  <a:gd name="T16" fmla="*/ 35 w 38"/>
                  <a:gd name="T17" fmla="*/ 3 h 59"/>
                  <a:gd name="T18" fmla="*/ 35 w 38"/>
                  <a:gd name="T19" fmla="*/ 5 h 59"/>
                  <a:gd name="T20" fmla="*/ 35 w 38"/>
                  <a:gd name="T21" fmla="*/ 10 h 59"/>
                  <a:gd name="T22" fmla="*/ 31 w 38"/>
                  <a:gd name="T23" fmla="*/ 14 h 59"/>
                  <a:gd name="T24" fmla="*/ 28 w 38"/>
                  <a:gd name="T25" fmla="*/ 22 h 59"/>
                  <a:gd name="T26" fmla="*/ 26 w 38"/>
                  <a:gd name="T27" fmla="*/ 36 h 59"/>
                  <a:gd name="T28" fmla="*/ 26 w 38"/>
                  <a:gd name="T29" fmla="*/ 40 h 59"/>
                  <a:gd name="T30" fmla="*/ 23 w 38"/>
                  <a:gd name="T31" fmla="*/ 49 h 59"/>
                  <a:gd name="T32" fmla="*/ 18 w 38"/>
                  <a:gd name="T33" fmla="*/ 56 h 59"/>
                  <a:gd name="T34" fmla="*/ 9 w 38"/>
                  <a:gd name="T35" fmla="*/ 57 h 59"/>
                  <a:gd name="T36" fmla="*/ 0 w 38"/>
                  <a:gd name="T37" fmla="*/ 56 h 59"/>
                  <a:gd name="T38" fmla="*/ 0 w 38"/>
                  <a:gd name="T39" fmla="*/ 57 h 59"/>
                  <a:gd name="T40" fmla="*/ 9 w 38"/>
                  <a:gd name="T41" fmla="*/ 59 h 59"/>
                  <a:gd name="T42" fmla="*/ 19 w 38"/>
                  <a:gd name="T43" fmla="*/ 57 h 59"/>
                  <a:gd name="T44" fmla="*/ 26 w 38"/>
                  <a:gd name="T45" fmla="*/ 50 h 59"/>
                  <a:gd name="T46" fmla="*/ 28 w 38"/>
                  <a:gd name="T47" fmla="*/ 42 h 59"/>
                  <a:gd name="T48" fmla="*/ 30 w 38"/>
                  <a:gd name="T49" fmla="*/ 36 h 59"/>
                  <a:gd name="T50" fmla="*/ 31 w 38"/>
                  <a:gd name="T51" fmla="*/ 22 h 59"/>
                  <a:gd name="T52" fmla="*/ 35 w 38"/>
                  <a:gd name="T53" fmla="*/ 15 h 59"/>
                  <a:gd name="T54" fmla="*/ 37 w 38"/>
                  <a:gd name="T55" fmla="*/ 12 h 59"/>
                  <a:gd name="T56" fmla="*/ 37 w 38"/>
                  <a:gd name="T57" fmla="*/ 12 h 59"/>
                  <a:gd name="T58" fmla="*/ 38 w 38"/>
                  <a:gd name="T59" fmla="*/ 3 h 59"/>
                  <a:gd name="T60" fmla="*/ 35 w 38"/>
                  <a:gd name="T61" fmla="*/ 0 h 59"/>
                  <a:gd name="T62" fmla="*/ 28 w 38"/>
                  <a:gd name="T63" fmla="*/ 0 h 59"/>
                  <a:gd name="T64" fmla="*/ 25 w 38"/>
                  <a:gd name="T6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" h="59">
                    <a:moveTo>
                      <a:pt x="25" y="0"/>
                    </a:moveTo>
                    <a:lnTo>
                      <a:pt x="18" y="7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11" y="31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4" y="29"/>
                    </a:lnTo>
                    <a:lnTo>
                      <a:pt x="14" y="21"/>
                    </a:lnTo>
                    <a:lnTo>
                      <a:pt x="18" y="10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30" y="17"/>
                    </a:lnTo>
                    <a:lnTo>
                      <a:pt x="28" y="22"/>
                    </a:lnTo>
                    <a:lnTo>
                      <a:pt x="26" y="29"/>
                    </a:lnTo>
                    <a:lnTo>
                      <a:pt x="26" y="36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5" y="43"/>
                    </a:lnTo>
                    <a:lnTo>
                      <a:pt x="23" y="49"/>
                    </a:lnTo>
                    <a:lnTo>
                      <a:pt x="21" y="52"/>
                    </a:lnTo>
                    <a:lnTo>
                      <a:pt x="18" y="56"/>
                    </a:lnTo>
                    <a:lnTo>
                      <a:pt x="14" y="57"/>
                    </a:lnTo>
                    <a:lnTo>
                      <a:pt x="9" y="57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9" y="59"/>
                    </a:lnTo>
                    <a:lnTo>
                      <a:pt x="14" y="59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5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29"/>
                    </a:lnTo>
                    <a:lnTo>
                      <a:pt x="31" y="22"/>
                    </a:lnTo>
                    <a:lnTo>
                      <a:pt x="33" y="19"/>
                    </a:lnTo>
                    <a:lnTo>
                      <a:pt x="35" y="15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7" y="2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6">
                <a:extLst>
                  <a:ext uri="{FF2B5EF4-FFF2-40B4-BE49-F238E27FC236}">
                    <a16:creationId xmlns:a16="http://schemas.microsoft.com/office/drawing/2014/main" xmlns="" id="{7C57F22C-3E0E-4AF1-A740-296FE4D8B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038" y="1443038"/>
                <a:ext cx="44450" cy="76200"/>
              </a:xfrm>
              <a:custGeom>
                <a:avLst/>
                <a:gdLst>
                  <a:gd name="T0" fmla="*/ 26 w 28"/>
                  <a:gd name="T1" fmla="*/ 0 h 48"/>
                  <a:gd name="T2" fmla="*/ 21 w 28"/>
                  <a:gd name="T3" fmla="*/ 1 h 48"/>
                  <a:gd name="T4" fmla="*/ 17 w 28"/>
                  <a:gd name="T5" fmla="*/ 3 h 48"/>
                  <a:gd name="T6" fmla="*/ 14 w 28"/>
                  <a:gd name="T7" fmla="*/ 7 h 48"/>
                  <a:gd name="T8" fmla="*/ 12 w 28"/>
                  <a:gd name="T9" fmla="*/ 12 h 48"/>
                  <a:gd name="T10" fmla="*/ 10 w 28"/>
                  <a:gd name="T11" fmla="*/ 19 h 48"/>
                  <a:gd name="T12" fmla="*/ 10 w 28"/>
                  <a:gd name="T13" fmla="*/ 24 h 48"/>
                  <a:gd name="T14" fmla="*/ 10 w 28"/>
                  <a:gd name="T15" fmla="*/ 27 h 48"/>
                  <a:gd name="T16" fmla="*/ 10 w 28"/>
                  <a:gd name="T17" fmla="*/ 29 h 48"/>
                  <a:gd name="T18" fmla="*/ 10 w 28"/>
                  <a:gd name="T19" fmla="*/ 31 h 48"/>
                  <a:gd name="T20" fmla="*/ 10 w 28"/>
                  <a:gd name="T21" fmla="*/ 36 h 48"/>
                  <a:gd name="T22" fmla="*/ 9 w 28"/>
                  <a:gd name="T23" fmla="*/ 40 h 48"/>
                  <a:gd name="T24" fmla="*/ 7 w 28"/>
                  <a:gd name="T25" fmla="*/ 43 h 48"/>
                  <a:gd name="T26" fmla="*/ 3 w 28"/>
                  <a:gd name="T27" fmla="*/ 45 h 48"/>
                  <a:gd name="T28" fmla="*/ 2 w 28"/>
                  <a:gd name="T29" fmla="*/ 45 h 48"/>
                  <a:gd name="T30" fmla="*/ 0 w 28"/>
                  <a:gd name="T31" fmla="*/ 45 h 48"/>
                  <a:gd name="T32" fmla="*/ 0 w 28"/>
                  <a:gd name="T33" fmla="*/ 45 h 48"/>
                  <a:gd name="T34" fmla="*/ 0 w 28"/>
                  <a:gd name="T35" fmla="*/ 47 h 48"/>
                  <a:gd name="T36" fmla="*/ 0 w 28"/>
                  <a:gd name="T37" fmla="*/ 48 h 48"/>
                  <a:gd name="T38" fmla="*/ 0 w 28"/>
                  <a:gd name="T39" fmla="*/ 48 h 48"/>
                  <a:gd name="T40" fmla="*/ 2 w 28"/>
                  <a:gd name="T41" fmla="*/ 48 h 48"/>
                  <a:gd name="T42" fmla="*/ 5 w 28"/>
                  <a:gd name="T43" fmla="*/ 48 h 48"/>
                  <a:gd name="T44" fmla="*/ 9 w 28"/>
                  <a:gd name="T45" fmla="*/ 45 h 48"/>
                  <a:gd name="T46" fmla="*/ 10 w 28"/>
                  <a:gd name="T47" fmla="*/ 41 h 48"/>
                  <a:gd name="T48" fmla="*/ 12 w 28"/>
                  <a:gd name="T49" fmla="*/ 38 h 48"/>
                  <a:gd name="T50" fmla="*/ 14 w 28"/>
                  <a:gd name="T51" fmla="*/ 31 h 48"/>
                  <a:gd name="T52" fmla="*/ 14 w 28"/>
                  <a:gd name="T53" fmla="*/ 31 h 48"/>
                  <a:gd name="T54" fmla="*/ 14 w 28"/>
                  <a:gd name="T55" fmla="*/ 31 h 48"/>
                  <a:gd name="T56" fmla="*/ 14 w 28"/>
                  <a:gd name="T57" fmla="*/ 29 h 48"/>
                  <a:gd name="T58" fmla="*/ 14 w 28"/>
                  <a:gd name="T59" fmla="*/ 27 h 48"/>
                  <a:gd name="T60" fmla="*/ 14 w 28"/>
                  <a:gd name="T61" fmla="*/ 22 h 48"/>
                  <a:gd name="T62" fmla="*/ 14 w 28"/>
                  <a:gd name="T63" fmla="*/ 17 h 48"/>
                  <a:gd name="T64" fmla="*/ 14 w 28"/>
                  <a:gd name="T65" fmla="*/ 13 h 48"/>
                  <a:gd name="T66" fmla="*/ 17 w 28"/>
                  <a:gd name="T67" fmla="*/ 8 h 48"/>
                  <a:gd name="T68" fmla="*/ 21 w 28"/>
                  <a:gd name="T69" fmla="*/ 5 h 48"/>
                  <a:gd name="T70" fmla="*/ 26 w 28"/>
                  <a:gd name="T71" fmla="*/ 3 h 48"/>
                  <a:gd name="T72" fmla="*/ 28 w 28"/>
                  <a:gd name="T73" fmla="*/ 1 h 48"/>
                  <a:gd name="T74" fmla="*/ 28 w 28"/>
                  <a:gd name="T75" fmla="*/ 1 h 48"/>
                  <a:gd name="T76" fmla="*/ 28 w 28"/>
                  <a:gd name="T77" fmla="*/ 0 h 48"/>
                  <a:gd name="T78" fmla="*/ 26 w 28"/>
                  <a:gd name="T7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8">
                    <a:moveTo>
                      <a:pt x="26" y="0"/>
                    </a:moveTo>
                    <a:lnTo>
                      <a:pt x="21" y="1"/>
                    </a:lnTo>
                    <a:lnTo>
                      <a:pt x="17" y="3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0" y="36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5" y="48"/>
                    </a:lnTo>
                    <a:lnTo>
                      <a:pt x="9" y="45"/>
                    </a:lnTo>
                    <a:lnTo>
                      <a:pt x="10" y="41"/>
                    </a:lnTo>
                    <a:lnTo>
                      <a:pt x="12" y="38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7" y="8"/>
                    </a:lnTo>
                    <a:lnTo>
                      <a:pt x="21" y="5"/>
                    </a:lnTo>
                    <a:lnTo>
                      <a:pt x="26" y="3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7">
                <a:extLst>
                  <a:ext uri="{FF2B5EF4-FFF2-40B4-BE49-F238E27FC236}">
                    <a16:creationId xmlns:a16="http://schemas.microsoft.com/office/drawing/2014/main" xmlns="" id="{6929A5A1-9844-4024-A991-6BFC425EC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076" y="1503363"/>
                <a:ext cx="19050" cy="103188"/>
              </a:xfrm>
              <a:custGeom>
                <a:avLst/>
                <a:gdLst>
                  <a:gd name="T0" fmla="*/ 2 w 12"/>
                  <a:gd name="T1" fmla="*/ 0 h 65"/>
                  <a:gd name="T2" fmla="*/ 0 w 12"/>
                  <a:gd name="T3" fmla="*/ 0 h 65"/>
                  <a:gd name="T4" fmla="*/ 0 w 12"/>
                  <a:gd name="T5" fmla="*/ 2 h 65"/>
                  <a:gd name="T6" fmla="*/ 0 w 12"/>
                  <a:gd name="T7" fmla="*/ 5 h 65"/>
                  <a:gd name="T8" fmla="*/ 2 w 12"/>
                  <a:gd name="T9" fmla="*/ 17 h 65"/>
                  <a:gd name="T10" fmla="*/ 5 w 12"/>
                  <a:gd name="T11" fmla="*/ 31 h 65"/>
                  <a:gd name="T12" fmla="*/ 7 w 12"/>
                  <a:gd name="T13" fmla="*/ 35 h 65"/>
                  <a:gd name="T14" fmla="*/ 9 w 12"/>
                  <a:gd name="T15" fmla="*/ 44 h 65"/>
                  <a:gd name="T16" fmla="*/ 11 w 12"/>
                  <a:gd name="T17" fmla="*/ 54 h 65"/>
                  <a:gd name="T18" fmla="*/ 7 w 12"/>
                  <a:gd name="T19" fmla="*/ 61 h 65"/>
                  <a:gd name="T20" fmla="*/ 5 w 12"/>
                  <a:gd name="T21" fmla="*/ 63 h 65"/>
                  <a:gd name="T22" fmla="*/ 7 w 12"/>
                  <a:gd name="T23" fmla="*/ 65 h 65"/>
                  <a:gd name="T24" fmla="*/ 7 w 12"/>
                  <a:gd name="T25" fmla="*/ 65 h 65"/>
                  <a:gd name="T26" fmla="*/ 9 w 12"/>
                  <a:gd name="T27" fmla="*/ 65 h 65"/>
                  <a:gd name="T28" fmla="*/ 12 w 12"/>
                  <a:gd name="T29" fmla="*/ 54 h 65"/>
                  <a:gd name="T30" fmla="*/ 12 w 12"/>
                  <a:gd name="T31" fmla="*/ 44 h 65"/>
                  <a:gd name="T32" fmla="*/ 9 w 12"/>
                  <a:gd name="T33" fmla="*/ 35 h 65"/>
                  <a:gd name="T34" fmla="*/ 7 w 12"/>
                  <a:gd name="T35" fmla="*/ 30 h 65"/>
                  <a:gd name="T36" fmla="*/ 4 w 12"/>
                  <a:gd name="T37" fmla="*/ 16 h 65"/>
                  <a:gd name="T38" fmla="*/ 4 w 12"/>
                  <a:gd name="T39" fmla="*/ 5 h 65"/>
                  <a:gd name="T40" fmla="*/ 4 w 12"/>
                  <a:gd name="T41" fmla="*/ 2 h 65"/>
                  <a:gd name="T42" fmla="*/ 2 w 12"/>
                  <a:gd name="T43" fmla="*/ 0 h 65"/>
                  <a:gd name="T44" fmla="*/ 2 w 12"/>
                  <a:gd name="T4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7"/>
                    </a:lnTo>
                    <a:lnTo>
                      <a:pt x="5" y="31"/>
                    </a:lnTo>
                    <a:lnTo>
                      <a:pt x="7" y="35"/>
                    </a:lnTo>
                    <a:lnTo>
                      <a:pt x="9" y="44"/>
                    </a:lnTo>
                    <a:lnTo>
                      <a:pt x="11" y="54"/>
                    </a:lnTo>
                    <a:lnTo>
                      <a:pt x="7" y="61"/>
                    </a:lnTo>
                    <a:lnTo>
                      <a:pt x="5" y="63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9" y="65"/>
                    </a:lnTo>
                    <a:lnTo>
                      <a:pt x="12" y="54"/>
                    </a:lnTo>
                    <a:lnTo>
                      <a:pt x="12" y="44"/>
                    </a:lnTo>
                    <a:lnTo>
                      <a:pt x="9" y="35"/>
                    </a:lnTo>
                    <a:lnTo>
                      <a:pt x="7" y="30"/>
                    </a:lnTo>
                    <a:lnTo>
                      <a:pt x="4" y="16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88">
                <a:extLst>
                  <a:ext uri="{FF2B5EF4-FFF2-40B4-BE49-F238E27FC236}">
                    <a16:creationId xmlns:a16="http://schemas.microsoft.com/office/drawing/2014/main" xmlns="" id="{1508D5F4-C30D-40A7-88C6-A40B6D55F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188" y="1508125"/>
                <a:ext cx="19050" cy="109538"/>
              </a:xfrm>
              <a:custGeom>
                <a:avLst/>
                <a:gdLst>
                  <a:gd name="T0" fmla="*/ 2 w 12"/>
                  <a:gd name="T1" fmla="*/ 0 h 69"/>
                  <a:gd name="T2" fmla="*/ 0 w 12"/>
                  <a:gd name="T3" fmla="*/ 7 h 69"/>
                  <a:gd name="T4" fmla="*/ 2 w 12"/>
                  <a:gd name="T5" fmla="*/ 20 h 69"/>
                  <a:gd name="T6" fmla="*/ 5 w 12"/>
                  <a:gd name="T7" fmla="*/ 30 h 69"/>
                  <a:gd name="T8" fmla="*/ 9 w 12"/>
                  <a:gd name="T9" fmla="*/ 35 h 69"/>
                  <a:gd name="T10" fmla="*/ 9 w 12"/>
                  <a:gd name="T11" fmla="*/ 42 h 69"/>
                  <a:gd name="T12" fmla="*/ 11 w 12"/>
                  <a:gd name="T13" fmla="*/ 48 h 69"/>
                  <a:gd name="T14" fmla="*/ 9 w 12"/>
                  <a:gd name="T15" fmla="*/ 53 h 69"/>
                  <a:gd name="T16" fmla="*/ 9 w 12"/>
                  <a:gd name="T17" fmla="*/ 58 h 69"/>
                  <a:gd name="T18" fmla="*/ 7 w 12"/>
                  <a:gd name="T19" fmla="*/ 62 h 69"/>
                  <a:gd name="T20" fmla="*/ 5 w 12"/>
                  <a:gd name="T21" fmla="*/ 63 h 69"/>
                  <a:gd name="T22" fmla="*/ 4 w 12"/>
                  <a:gd name="T23" fmla="*/ 65 h 69"/>
                  <a:gd name="T24" fmla="*/ 4 w 12"/>
                  <a:gd name="T25" fmla="*/ 65 h 69"/>
                  <a:gd name="T26" fmla="*/ 2 w 12"/>
                  <a:gd name="T27" fmla="*/ 67 h 69"/>
                  <a:gd name="T28" fmla="*/ 2 w 12"/>
                  <a:gd name="T29" fmla="*/ 67 h 69"/>
                  <a:gd name="T30" fmla="*/ 4 w 12"/>
                  <a:gd name="T31" fmla="*/ 69 h 69"/>
                  <a:gd name="T32" fmla="*/ 4 w 12"/>
                  <a:gd name="T33" fmla="*/ 69 h 69"/>
                  <a:gd name="T34" fmla="*/ 7 w 12"/>
                  <a:gd name="T35" fmla="*/ 67 h 69"/>
                  <a:gd name="T36" fmla="*/ 11 w 12"/>
                  <a:gd name="T37" fmla="*/ 60 h 69"/>
                  <a:gd name="T38" fmla="*/ 12 w 12"/>
                  <a:gd name="T39" fmla="*/ 51 h 69"/>
                  <a:gd name="T40" fmla="*/ 11 w 12"/>
                  <a:gd name="T41" fmla="*/ 35 h 69"/>
                  <a:gd name="T42" fmla="*/ 11 w 12"/>
                  <a:gd name="T43" fmla="*/ 34 h 69"/>
                  <a:gd name="T44" fmla="*/ 11 w 12"/>
                  <a:gd name="T45" fmla="*/ 34 h 69"/>
                  <a:gd name="T46" fmla="*/ 9 w 12"/>
                  <a:gd name="T47" fmla="*/ 30 h 69"/>
                  <a:gd name="T48" fmla="*/ 7 w 12"/>
                  <a:gd name="T49" fmla="*/ 23 h 69"/>
                  <a:gd name="T50" fmla="*/ 4 w 12"/>
                  <a:gd name="T51" fmla="*/ 13 h 69"/>
                  <a:gd name="T52" fmla="*/ 4 w 12"/>
                  <a:gd name="T53" fmla="*/ 2 h 69"/>
                  <a:gd name="T54" fmla="*/ 4 w 12"/>
                  <a:gd name="T55" fmla="*/ 0 h 69"/>
                  <a:gd name="T56" fmla="*/ 4 w 12"/>
                  <a:gd name="T57" fmla="*/ 0 h 69"/>
                  <a:gd name="T58" fmla="*/ 2 w 12"/>
                  <a:gd name="T59" fmla="*/ 0 h 69"/>
                  <a:gd name="T60" fmla="*/ 2 w 12"/>
                  <a:gd name="T6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9">
                    <a:moveTo>
                      <a:pt x="2" y="0"/>
                    </a:moveTo>
                    <a:lnTo>
                      <a:pt x="0" y="7"/>
                    </a:lnTo>
                    <a:lnTo>
                      <a:pt x="2" y="20"/>
                    </a:lnTo>
                    <a:lnTo>
                      <a:pt x="5" y="30"/>
                    </a:lnTo>
                    <a:lnTo>
                      <a:pt x="9" y="35"/>
                    </a:lnTo>
                    <a:lnTo>
                      <a:pt x="9" y="42"/>
                    </a:lnTo>
                    <a:lnTo>
                      <a:pt x="11" y="48"/>
                    </a:lnTo>
                    <a:lnTo>
                      <a:pt x="9" y="53"/>
                    </a:lnTo>
                    <a:lnTo>
                      <a:pt x="9" y="58"/>
                    </a:lnTo>
                    <a:lnTo>
                      <a:pt x="7" y="62"/>
                    </a:lnTo>
                    <a:lnTo>
                      <a:pt x="5" y="63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7" y="67"/>
                    </a:lnTo>
                    <a:lnTo>
                      <a:pt x="11" y="60"/>
                    </a:lnTo>
                    <a:lnTo>
                      <a:pt x="12" y="51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30"/>
                    </a:lnTo>
                    <a:lnTo>
                      <a:pt x="7" y="23"/>
                    </a:lnTo>
                    <a:lnTo>
                      <a:pt x="4" y="1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89">
                <a:extLst>
                  <a:ext uri="{FF2B5EF4-FFF2-40B4-BE49-F238E27FC236}">
                    <a16:creationId xmlns:a16="http://schemas.microsoft.com/office/drawing/2014/main" xmlns="" id="{47ABDD53-75E0-4060-BF12-34171857F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301" y="1514475"/>
                <a:ext cx="19050" cy="107950"/>
              </a:xfrm>
              <a:custGeom>
                <a:avLst/>
                <a:gdLst>
                  <a:gd name="T0" fmla="*/ 0 w 12"/>
                  <a:gd name="T1" fmla="*/ 2 h 68"/>
                  <a:gd name="T2" fmla="*/ 0 w 12"/>
                  <a:gd name="T3" fmla="*/ 3 h 68"/>
                  <a:gd name="T4" fmla="*/ 0 w 12"/>
                  <a:gd name="T5" fmla="*/ 7 h 68"/>
                  <a:gd name="T6" fmla="*/ 2 w 12"/>
                  <a:gd name="T7" fmla="*/ 12 h 68"/>
                  <a:gd name="T8" fmla="*/ 2 w 12"/>
                  <a:gd name="T9" fmla="*/ 19 h 68"/>
                  <a:gd name="T10" fmla="*/ 5 w 12"/>
                  <a:gd name="T11" fmla="*/ 28 h 68"/>
                  <a:gd name="T12" fmla="*/ 7 w 12"/>
                  <a:gd name="T13" fmla="*/ 31 h 68"/>
                  <a:gd name="T14" fmla="*/ 9 w 12"/>
                  <a:gd name="T15" fmla="*/ 38 h 68"/>
                  <a:gd name="T16" fmla="*/ 9 w 12"/>
                  <a:gd name="T17" fmla="*/ 47 h 68"/>
                  <a:gd name="T18" fmla="*/ 7 w 12"/>
                  <a:gd name="T19" fmla="*/ 58 h 68"/>
                  <a:gd name="T20" fmla="*/ 0 w 12"/>
                  <a:gd name="T21" fmla="*/ 66 h 68"/>
                  <a:gd name="T22" fmla="*/ 0 w 12"/>
                  <a:gd name="T23" fmla="*/ 66 h 68"/>
                  <a:gd name="T24" fmla="*/ 0 w 12"/>
                  <a:gd name="T25" fmla="*/ 68 h 68"/>
                  <a:gd name="T26" fmla="*/ 0 w 12"/>
                  <a:gd name="T27" fmla="*/ 68 h 68"/>
                  <a:gd name="T28" fmla="*/ 2 w 12"/>
                  <a:gd name="T29" fmla="*/ 68 h 68"/>
                  <a:gd name="T30" fmla="*/ 9 w 12"/>
                  <a:gd name="T31" fmla="*/ 59 h 68"/>
                  <a:gd name="T32" fmla="*/ 12 w 12"/>
                  <a:gd name="T33" fmla="*/ 47 h 68"/>
                  <a:gd name="T34" fmla="*/ 11 w 12"/>
                  <a:gd name="T35" fmla="*/ 38 h 68"/>
                  <a:gd name="T36" fmla="*/ 9 w 12"/>
                  <a:gd name="T37" fmla="*/ 30 h 68"/>
                  <a:gd name="T38" fmla="*/ 9 w 12"/>
                  <a:gd name="T39" fmla="*/ 26 h 68"/>
                  <a:gd name="T40" fmla="*/ 5 w 12"/>
                  <a:gd name="T41" fmla="*/ 19 h 68"/>
                  <a:gd name="T42" fmla="*/ 4 w 12"/>
                  <a:gd name="T43" fmla="*/ 12 h 68"/>
                  <a:gd name="T44" fmla="*/ 4 w 12"/>
                  <a:gd name="T45" fmla="*/ 7 h 68"/>
                  <a:gd name="T46" fmla="*/ 4 w 12"/>
                  <a:gd name="T47" fmla="*/ 3 h 68"/>
                  <a:gd name="T48" fmla="*/ 4 w 12"/>
                  <a:gd name="T49" fmla="*/ 2 h 68"/>
                  <a:gd name="T50" fmla="*/ 4 w 12"/>
                  <a:gd name="T51" fmla="*/ 2 h 68"/>
                  <a:gd name="T52" fmla="*/ 2 w 12"/>
                  <a:gd name="T53" fmla="*/ 0 h 68"/>
                  <a:gd name="T54" fmla="*/ 2 w 12"/>
                  <a:gd name="T55" fmla="*/ 0 h 68"/>
                  <a:gd name="T56" fmla="*/ 0 w 12"/>
                  <a:gd name="T5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0" y="2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2" y="19"/>
                    </a:lnTo>
                    <a:lnTo>
                      <a:pt x="5" y="28"/>
                    </a:lnTo>
                    <a:lnTo>
                      <a:pt x="7" y="31"/>
                    </a:lnTo>
                    <a:lnTo>
                      <a:pt x="9" y="38"/>
                    </a:lnTo>
                    <a:lnTo>
                      <a:pt x="9" y="47"/>
                    </a:lnTo>
                    <a:lnTo>
                      <a:pt x="7" y="5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9" y="59"/>
                    </a:lnTo>
                    <a:lnTo>
                      <a:pt x="12" y="47"/>
                    </a:lnTo>
                    <a:lnTo>
                      <a:pt x="11" y="38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19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90">
                <a:extLst>
                  <a:ext uri="{FF2B5EF4-FFF2-40B4-BE49-F238E27FC236}">
                    <a16:creationId xmlns:a16="http://schemas.microsoft.com/office/drawing/2014/main" xmlns="" id="{CF4AFD50-EF30-4174-A6D1-8DE6E9F76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558925"/>
                <a:ext cx="17463" cy="4763"/>
              </a:xfrm>
              <a:custGeom>
                <a:avLst/>
                <a:gdLst>
                  <a:gd name="T0" fmla="*/ 0 w 11"/>
                  <a:gd name="T1" fmla="*/ 0 h 3"/>
                  <a:gd name="T2" fmla="*/ 0 w 11"/>
                  <a:gd name="T3" fmla="*/ 0 h 3"/>
                  <a:gd name="T4" fmla="*/ 0 w 11"/>
                  <a:gd name="T5" fmla="*/ 2 h 3"/>
                  <a:gd name="T6" fmla="*/ 0 w 11"/>
                  <a:gd name="T7" fmla="*/ 3 h 3"/>
                  <a:gd name="T8" fmla="*/ 2 w 11"/>
                  <a:gd name="T9" fmla="*/ 3 h 3"/>
                  <a:gd name="T10" fmla="*/ 4 w 11"/>
                  <a:gd name="T11" fmla="*/ 2 h 3"/>
                  <a:gd name="T12" fmla="*/ 5 w 11"/>
                  <a:gd name="T13" fmla="*/ 3 h 3"/>
                  <a:gd name="T14" fmla="*/ 9 w 11"/>
                  <a:gd name="T15" fmla="*/ 3 h 3"/>
                  <a:gd name="T16" fmla="*/ 9 w 11"/>
                  <a:gd name="T17" fmla="*/ 3 h 3"/>
                  <a:gd name="T18" fmla="*/ 11 w 11"/>
                  <a:gd name="T19" fmla="*/ 3 h 3"/>
                  <a:gd name="T20" fmla="*/ 11 w 11"/>
                  <a:gd name="T21" fmla="*/ 2 h 3"/>
                  <a:gd name="T22" fmla="*/ 11 w 11"/>
                  <a:gd name="T23" fmla="*/ 2 h 3"/>
                  <a:gd name="T24" fmla="*/ 7 w 11"/>
                  <a:gd name="T25" fmla="*/ 0 h 3"/>
                  <a:gd name="T26" fmla="*/ 4 w 11"/>
                  <a:gd name="T27" fmla="*/ 0 h 3"/>
                  <a:gd name="T28" fmla="*/ 2 w 11"/>
                  <a:gd name="T29" fmla="*/ 0 h 3"/>
                  <a:gd name="T30" fmla="*/ 0 w 11"/>
                  <a:gd name="T3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91">
                <a:extLst>
                  <a:ext uri="{FF2B5EF4-FFF2-40B4-BE49-F238E27FC236}">
                    <a16:creationId xmlns:a16="http://schemas.microsoft.com/office/drawing/2014/main" xmlns="" id="{7FEDA8CA-6AB2-41D9-ACEE-1648DBBD7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70038"/>
                <a:ext cx="11113" cy="476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2 h 3"/>
                  <a:gd name="T4" fmla="*/ 2 w 7"/>
                  <a:gd name="T5" fmla="*/ 3 h 3"/>
                  <a:gd name="T6" fmla="*/ 5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7 w 7"/>
                  <a:gd name="T13" fmla="*/ 2 h 3"/>
                  <a:gd name="T14" fmla="*/ 5 w 7"/>
                  <a:gd name="T15" fmla="*/ 0 h 3"/>
                  <a:gd name="T16" fmla="*/ 2 w 7"/>
                  <a:gd name="T17" fmla="*/ 0 h 3"/>
                  <a:gd name="T18" fmla="*/ 0 w 7"/>
                  <a:gd name="T19" fmla="*/ 0 h 3"/>
                  <a:gd name="T20" fmla="*/ 0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92">
                <a:extLst>
                  <a:ext uri="{FF2B5EF4-FFF2-40B4-BE49-F238E27FC236}">
                    <a16:creationId xmlns:a16="http://schemas.microsoft.com/office/drawing/2014/main" xmlns="" id="{CBB702A0-27C2-4E5E-A612-4720F63D9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84325"/>
                <a:ext cx="11113" cy="1588"/>
              </a:xfrm>
              <a:custGeom>
                <a:avLst/>
                <a:gdLst>
                  <a:gd name="T0" fmla="*/ 0 w 7"/>
                  <a:gd name="T1" fmla="*/ 0 h 1"/>
                  <a:gd name="T2" fmla="*/ 0 w 7"/>
                  <a:gd name="T3" fmla="*/ 1 h 1"/>
                  <a:gd name="T4" fmla="*/ 2 w 7"/>
                  <a:gd name="T5" fmla="*/ 1 h 1"/>
                  <a:gd name="T6" fmla="*/ 5 w 7"/>
                  <a:gd name="T7" fmla="*/ 1 h 1"/>
                  <a:gd name="T8" fmla="*/ 7 w 7"/>
                  <a:gd name="T9" fmla="*/ 1 h 1"/>
                  <a:gd name="T10" fmla="*/ 7 w 7"/>
                  <a:gd name="T11" fmla="*/ 1 h 1"/>
                  <a:gd name="T12" fmla="*/ 7 w 7"/>
                  <a:gd name="T13" fmla="*/ 0 h 1"/>
                  <a:gd name="T14" fmla="*/ 7 w 7"/>
                  <a:gd name="T15" fmla="*/ 0 h 1"/>
                  <a:gd name="T16" fmla="*/ 2 w 7"/>
                  <a:gd name="T17" fmla="*/ 0 h 1"/>
                  <a:gd name="T18" fmla="*/ 2 w 7"/>
                  <a:gd name="T19" fmla="*/ 0 h 1"/>
                  <a:gd name="T20" fmla="*/ 0 w 7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93">
                <a:extLst>
                  <a:ext uri="{FF2B5EF4-FFF2-40B4-BE49-F238E27FC236}">
                    <a16:creationId xmlns:a16="http://schemas.microsoft.com/office/drawing/2014/main" xmlns="" id="{E4731683-440E-406E-99BA-DB73847FB64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484313"/>
                <a:ext cx="152400" cy="231775"/>
              </a:xfrm>
              <a:custGeom>
                <a:avLst/>
                <a:gdLst>
                  <a:gd name="T0" fmla="*/ 80 w 96"/>
                  <a:gd name="T1" fmla="*/ 7 h 146"/>
                  <a:gd name="T2" fmla="*/ 73 w 96"/>
                  <a:gd name="T3" fmla="*/ 17 h 146"/>
                  <a:gd name="T4" fmla="*/ 63 w 96"/>
                  <a:gd name="T5" fmla="*/ 29 h 146"/>
                  <a:gd name="T6" fmla="*/ 32 w 96"/>
                  <a:gd name="T7" fmla="*/ 45 h 146"/>
                  <a:gd name="T8" fmla="*/ 21 w 96"/>
                  <a:gd name="T9" fmla="*/ 49 h 146"/>
                  <a:gd name="T10" fmla="*/ 18 w 96"/>
                  <a:gd name="T11" fmla="*/ 61 h 146"/>
                  <a:gd name="T12" fmla="*/ 23 w 96"/>
                  <a:gd name="T13" fmla="*/ 71 h 146"/>
                  <a:gd name="T14" fmla="*/ 33 w 96"/>
                  <a:gd name="T15" fmla="*/ 75 h 146"/>
                  <a:gd name="T16" fmla="*/ 47 w 96"/>
                  <a:gd name="T17" fmla="*/ 85 h 146"/>
                  <a:gd name="T18" fmla="*/ 61 w 96"/>
                  <a:gd name="T19" fmla="*/ 106 h 146"/>
                  <a:gd name="T20" fmla="*/ 87 w 96"/>
                  <a:gd name="T21" fmla="*/ 131 h 146"/>
                  <a:gd name="T22" fmla="*/ 93 w 96"/>
                  <a:gd name="T23" fmla="*/ 138 h 146"/>
                  <a:gd name="T24" fmla="*/ 87 w 96"/>
                  <a:gd name="T25" fmla="*/ 143 h 146"/>
                  <a:gd name="T26" fmla="*/ 73 w 96"/>
                  <a:gd name="T27" fmla="*/ 138 h 146"/>
                  <a:gd name="T28" fmla="*/ 47 w 96"/>
                  <a:gd name="T29" fmla="*/ 106 h 146"/>
                  <a:gd name="T30" fmla="*/ 37 w 96"/>
                  <a:gd name="T31" fmla="*/ 94 h 146"/>
                  <a:gd name="T32" fmla="*/ 12 w 96"/>
                  <a:gd name="T33" fmla="*/ 78 h 146"/>
                  <a:gd name="T34" fmla="*/ 4 w 96"/>
                  <a:gd name="T35" fmla="*/ 52 h 146"/>
                  <a:gd name="T36" fmla="*/ 14 w 96"/>
                  <a:gd name="T37" fmla="*/ 40 h 146"/>
                  <a:gd name="T38" fmla="*/ 32 w 96"/>
                  <a:gd name="T39" fmla="*/ 36 h 146"/>
                  <a:gd name="T40" fmla="*/ 49 w 96"/>
                  <a:gd name="T41" fmla="*/ 28 h 146"/>
                  <a:gd name="T42" fmla="*/ 54 w 96"/>
                  <a:gd name="T43" fmla="*/ 17 h 146"/>
                  <a:gd name="T44" fmla="*/ 66 w 96"/>
                  <a:gd name="T45" fmla="*/ 5 h 146"/>
                  <a:gd name="T46" fmla="*/ 61 w 96"/>
                  <a:gd name="T47" fmla="*/ 5 h 146"/>
                  <a:gd name="T48" fmla="*/ 52 w 96"/>
                  <a:gd name="T49" fmla="*/ 17 h 146"/>
                  <a:gd name="T50" fmla="*/ 45 w 96"/>
                  <a:gd name="T51" fmla="*/ 26 h 146"/>
                  <a:gd name="T52" fmla="*/ 28 w 96"/>
                  <a:gd name="T53" fmla="*/ 33 h 146"/>
                  <a:gd name="T54" fmla="*/ 9 w 96"/>
                  <a:gd name="T55" fmla="*/ 40 h 146"/>
                  <a:gd name="T56" fmla="*/ 0 w 96"/>
                  <a:gd name="T57" fmla="*/ 50 h 146"/>
                  <a:gd name="T58" fmla="*/ 12 w 96"/>
                  <a:gd name="T59" fmla="*/ 82 h 146"/>
                  <a:gd name="T60" fmla="*/ 35 w 96"/>
                  <a:gd name="T61" fmla="*/ 96 h 146"/>
                  <a:gd name="T62" fmla="*/ 44 w 96"/>
                  <a:gd name="T63" fmla="*/ 108 h 146"/>
                  <a:gd name="T64" fmla="*/ 72 w 96"/>
                  <a:gd name="T65" fmla="*/ 141 h 146"/>
                  <a:gd name="T66" fmla="*/ 87 w 96"/>
                  <a:gd name="T67" fmla="*/ 146 h 146"/>
                  <a:gd name="T68" fmla="*/ 94 w 96"/>
                  <a:gd name="T69" fmla="*/ 141 h 146"/>
                  <a:gd name="T70" fmla="*/ 91 w 96"/>
                  <a:gd name="T71" fmla="*/ 129 h 146"/>
                  <a:gd name="T72" fmla="*/ 70 w 96"/>
                  <a:gd name="T73" fmla="*/ 113 h 146"/>
                  <a:gd name="T74" fmla="*/ 54 w 96"/>
                  <a:gd name="T75" fmla="*/ 89 h 146"/>
                  <a:gd name="T76" fmla="*/ 37 w 96"/>
                  <a:gd name="T77" fmla="*/ 73 h 146"/>
                  <a:gd name="T78" fmla="*/ 33 w 96"/>
                  <a:gd name="T79" fmla="*/ 71 h 146"/>
                  <a:gd name="T80" fmla="*/ 21 w 96"/>
                  <a:gd name="T81" fmla="*/ 63 h 146"/>
                  <a:gd name="T82" fmla="*/ 21 w 96"/>
                  <a:gd name="T83" fmla="*/ 52 h 146"/>
                  <a:gd name="T84" fmla="*/ 32 w 96"/>
                  <a:gd name="T85" fmla="*/ 47 h 146"/>
                  <a:gd name="T86" fmla="*/ 65 w 96"/>
                  <a:gd name="T87" fmla="*/ 33 h 146"/>
                  <a:gd name="T88" fmla="*/ 73 w 96"/>
                  <a:gd name="T89" fmla="*/ 21 h 146"/>
                  <a:gd name="T90" fmla="*/ 84 w 96"/>
                  <a:gd name="T91" fmla="*/ 12 h 146"/>
                  <a:gd name="T92" fmla="*/ 82 w 96"/>
                  <a:gd name="T93" fmla="*/ 3 h 146"/>
                  <a:gd name="T94" fmla="*/ 70 w 96"/>
                  <a:gd name="T9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146">
                    <a:moveTo>
                      <a:pt x="72" y="3"/>
                    </a:moveTo>
                    <a:lnTo>
                      <a:pt x="75" y="3"/>
                    </a:lnTo>
                    <a:lnTo>
                      <a:pt x="80" y="5"/>
                    </a:lnTo>
                    <a:lnTo>
                      <a:pt x="80" y="7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9" y="14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0" y="19"/>
                    </a:lnTo>
                    <a:lnTo>
                      <a:pt x="66" y="22"/>
                    </a:lnTo>
                    <a:lnTo>
                      <a:pt x="63" y="29"/>
                    </a:lnTo>
                    <a:lnTo>
                      <a:pt x="61" y="31"/>
                    </a:lnTo>
                    <a:lnTo>
                      <a:pt x="56" y="36"/>
                    </a:lnTo>
                    <a:lnTo>
                      <a:pt x="45" y="42"/>
                    </a:lnTo>
                    <a:lnTo>
                      <a:pt x="32" y="45"/>
                    </a:lnTo>
                    <a:lnTo>
                      <a:pt x="30" y="45"/>
                    </a:lnTo>
                    <a:lnTo>
                      <a:pt x="28" y="45"/>
                    </a:lnTo>
                    <a:lnTo>
                      <a:pt x="25" y="47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6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4"/>
                    </a:lnTo>
                    <a:lnTo>
                      <a:pt x="21" y="68"/>
                    </a:lnTo>
                    <a:lnTo>
                      <a:pt x="23" y="71"/>
                    </a:lnTo>
                    <a:lnTo>
                      <a:pt x="28" y="73"/>
                    </a:lnTo>
                    <a:lnTo>
                      <a:pt x="32" y="75"/>
                    </a:lnTo>
                    <a:lnTo>
                      <a:pt x="32" y="75"/>
                    </a:lnTo>
                    <a:lnTo>
                      <a:pt x="33" y="75"/>
                    </a:lnTo>
                    <a:lnTo>
                      <a:pt x="35" y="77"/>
                    </a:lnTo>
                    <a:lnTo>
                      <a:pt x="39" y="78"/>
                    </a:lnTo>
                    <a:lnTo>
                      <a:pt x="42" y="82"/>
                    </a:lnTo>
                    <a:lnTo>
                      <a:pt x="47" y="85"/>
                    </a:lnTo>
                    <a:lnTo>
                      <a:pt x="51" y="91"/>
                    </a:lnTo>
                    <a:lnTo>
                      <a:pt x="54" y="96"/>
                    </a:lnTo>
                    <a:lnTo>
                      <a:pt x="56" y="99"/>
                    </a:lnTo>
                    <a:lnTo>
                      <a:pt x="61" y="106"/>
                    </a:lnTo>
                    <a:lnTo>
                      <a:pt x="68" y="115"/>
                    </a:lnTo>
                    <a:lnTo>
                      <a:pt x="77" y="124"/>
                    </a:lnTo>
                    <a:lnTo>
                      <a:pt x="87" y="131"/>
                    </a:lnTo>
                    <a:lnTo>
                      <a:pt x="87" y="131"/>
                    </a:lnTo>
                    <a:lnTo>
                      <a:pt x="89" y="131"/>
                    </a:lnTo>
                    <a:lnTo>
                      <a:pt x="91" y="132"/>
                    </a:lnTo>
                    <a:lnTo>
                      <a:pt x="93" y="134"/>
                    </a:lnTo>
                    <a:lnTo>
                      <a:pt x="93" y="138"/>
                    </a:lnTo>
                    <a:lnTo>
                      <a:pt x="91" y="139"/>
                    </a:lnTo>
                    <a:lnTo>
                      <a:pt x="91" y="141"/>
                    </a:lnTo>
                    <a:lnTo>
                      <a:pt x="89" y="141"/>
                    </a:lnTo>
                    <a:lnTo>
                      <a:pt x="87" y="143"/>
                    </a:lnTo>
                    <a:lnTo>
                      <a:pt x="86" y="143"/>
                    </a:lnTo>
                    <a:lnTo>
                      <a:pt x="80" y="143"/>
                    </a:lnTo>
                    <a:lnTo>
                      <a:pt x="77" y="139"/>
                    </a:lnTo>
                    <a:lnTo>
                      <a:pt x="73" y="138"/>
                    </a:lnTo>
                    <a:lnTo>
                      <a:pt x="70" y="136"/>
                    </a:lnTo>
                    <a:lnTo>
                      <a:pt x="65" y="131"/>
                    </a:lnTo>
                    <a:lnTo>
                      <a:pt x="56" y="122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5" y="103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0" y="89"/>
                    </a:lnTo>
                    <a:lnTo>
                      <a:pt x="21" y="84"/>
                    </a:lnTo>
                    <a:lnTo>
                      <a:pt x="18" y="82"/>
                    </a:lnTo>
                    <a:lnTo>
                      <a:pt x="12" y="78"/>
                    </a:lnTo>
                    <a:lnTo>
                      <a:pt x="7" y="73"/>
                    </a:lnTo>
                    <a:lnTo>
                      <a:pt x="4" y="6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49"/>
                    </a:lnTo>
                    <a:lnTo>
                      <a:pt x="5" y="47"/>
                    </a:lnTo>
                    <a:lnTo>
                      <a:pt x="9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5" y="35"/>
                    </a:lnTo>
                    <a:lnTo>
                      <a:pt x="40" y="33"/>
                    </a:lnTo>
                    <a:lnTo>
                      <a:pt x="44" y="31"/>
                    </a:lnTo>
                    <a:lnTo>
                      <a:pt x="49" y="28"/>
                    </a:lnTo>
                    <a:lnTo>
                      <a:pt x="52" y="22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9" y="12"/>
                    </a:lnTo>
                    <a:lnTo>
                      <a:pt x="63" y="8"/>
                    </a:lnTo>
                    <a:lnTo>
                      <a:pt x="66" y="5"/>
                    </a:lnTo>
                    <a:lnTo>
                      <a:pt x="72" y="3"/>
                    </a:lnTo>
                    <a:close/>
                    <a:moveTo>
                      <a:pt x="70" y="0"/>
                    </a:moveTo>
                    <a:lnTo>
                      <a:pt x="65" y="1"/>
                    </a:lnTo>
                    <a:lnTo>
                      <a:pt x="61" y="5"/>
                    </a:lnTo>
                    <a:lnTo>
                      <a:pt x="58" y="8"/>
                    </a:lnTo>
                    <a:lnTo>
                      <a:pt x="54" y="12"/>
                    </a:lnTo>
                    <a:lnTo>
                      <a:pt x="52" y="15"/>
                    </a:lnTo>
                    <a:lnTo>
                      <a:pt x="52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9" y="22"/>
                    </a:lnTo>
                    <a:lnTo>
                      <a:pt x="45" y="26"/>
                    </a:lnTo>
                    <a:lnTo>
                      <a:pt x="40" y="29"/>
                    </a:lnTo>
                    <a:lnTo>
                      <a:pt x="35" y="31"/>
                    </a:lnTo>
                    <a:lnTo>
                      <a:pt x="32" y="33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9" y="40"/>
                    </a:lnTo>
                    <a:lnTo>
                      <a:pt x="5" y="43"/>
                    </a:lnTo>
                    <a:lnTo>
                      <a:pt x="2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2" y="82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28" y="91"/>
                    </a:lnTo>
                    <a:lnTo>
                      <a:pt x="35" y="96"/>
                    </a:lnTo>
                    <a:lnTo>
                      <a:pt x="40" y="99"/>
                    </a:lnTo>
                    <a:lnTo>
                      <a:pt x="42" y="104"/>
                    </a:lnTo>
                    <a:lnTo>
                      <a:pt x="44" y="106"/>
                    </a:lnTo>
                    <a:lnTo>
                      <a:pt x="44" y="108"/>
                    </a:lnTo>
                    <a:lnTo>
                      <a:pt x="52" y="124"/>
                    </a:lnTo>
                    <a:lnTo>
                      <a:pt x="61" y="132"/>
                    </a:lnTo>
                    <a:lnTo>
                      <a:pt x="68" y="139"/>
                    </a:lnTo>
                    <a:lnTo>
                      <a:pt x="72" y="141"/>
                    </a:lnTo>
                    <a:lnTo>
                      <a:pt x="72" y="141"/>
                    </a:lnTo>
                    <a:lnTo>
                      <a:pt x="75" y="143"/>
                    </a:lnTo>
                    <a:lnTo>
                      <a:pt x="80" y="145"/>
                    </a:lnTo>
                    <a:lnTo>
                      <a:pt x="87" y="146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4" y="141"/>
                    </a:lnTo>
                    <a:lnTo>
                      <a:pt x="94" y="141"/>
                    </a:lnTo>
                    <a:lnTo>
                      <a:pt x="96" y="138"/>
                    </a:lnTo>
                    <a:lnTo>
                      <a:pt x="94" y="132"/>
                    </a:lnTo>
                    <a:lnTo>
                      <a:pt x="93" y="131"/>
                    </a:lnTo>
                    <a:lnTo>
                      <a:pt x="91" y="129"/>
                    </a:lnTo>
                    <a:lnTo>
                      <a:pt x="89" y="127"/>
                    </a:lnTo>
                    <a:lnTo>
                      <a:pt x="87" y="127"/>
                    </a:lnTo>
                    <a:lnTo>
                      <a:pt x="79" y="122"/>
                    </a:lnTo>
                    <a:lnTo>
                      <a:pt x="70" y="113"/>
                    </a:lnTo>
                    <a:lnTo>
                      <a:pt x="63" y="104"/>
                    </a:lnTo>
                    <a:lnTo>
                      <a:pt x="59" y="97"/>
                    </a:lnTo>
                    <a:lnTo>
                      <a:pt x="58" y="94"/>
                    </a:lnTo>
                    <a:lnTo>
                      <a:pt x="54" y="89"/>
                    </a:lnTo>
                    <a:lnTo>
                      <a:pt x="49" y="84"/>
                    </a:lnTo>
                    <a:lnTo>
                      <a:pt x="45" y="80"/>
                    </a:lnTo>
                    <a:lnTo>
                      <a:pt x="40" y="77"/>
                    </a:lnTo>
                    <a:lnTo>
                      <a:pt x="37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28" y="70"/>
                    </a:lnTo>
                    <a:lnTo>
                      <a:pt x="25" y="68"/>
                    </a:lnTo>
                    <a:lnTo>
                      <a:pt x="23" y="64"/>
                    </a:lnTo>
                    <a:lnTo>
                      <a:pt x="21" y="63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6" y="49"/>
                    </a:lnTo>
                    <a:lnTo>
                      <a:pt x="28" y="49"/>
                    </a:lnTo>
                    <a:lnTo>
                      <a:pt x="32" y="47"/>
                    </a:lnTo>
                    <a:lnTo>
                      <a:pt x="32" y="47"/>
                    </a:lnTo>
                    <a:lnTo>
                      <a:pt x="47" y="45"/>
                    </a:lnTo>
                    <a:lnTo>
                      <a:pt x="58" y="38"/>
                    </a:lnTo>
                    <a:lnTo>
                      <a:pt x="65" y="33"/>
                    </a:lnTo>
                    <a:lnTo>
                      <a:pt x="66" y="31"/>
                    </a:lnTo>
                    <a:lnTo>
                      <a:pt x="70" y="26"/>
                    </a:lnTo>
                    <a:lnTo>
                      <a:pt x="72" y="22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9" y="17"/>
                    </a:lnTo>
                    <a:lnTo>
                      <a:pt x="82" y="15"/>
                    </a:lnTo>
                    <a:lnTo>
                      <a:pt x="84" y="12"/>
                    </a:lnTo>
                    <a:lnTo>
                      <a:pt x="84" y="8"/>
                    </a:lnTo>
                    <a:lnTo>
                      <a:pt x="84" y="7"/>
                    </a:lnTo>
                    <a:lnTo>
                      <a:pt x="82" y="5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77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94">
                <a:extLst>
                  <a:ext uri="{FF2B5EF4-FFF2-40B4-BE49-F238E27FC236}">
                    <a16:creationId xmlns:a16="http://schemas.microsoft.com/office/drawing/2014/main" xmlns="" id="{F9DABB7A-6E77-4F93-8C00-73B25DD35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85900"/>
                <a:ext cx="136525" cy="228600"/>
              </a:xfrm>
              <a:custGeom>
                <a:avLst/>
                <a:gdLst>
                  <a:gd name="T0" fmla="*/ 72 w 86"/>
                  <a:gd name="T1" fmla="*/ 2 h 144"/>
                  <a:gd name="T2" fmla="*/ 65 w 86"/>
                  <a:gd name="T3" fmla="*/ 6 h 144"/>
                  <a:gd name="T4" fmla="*/ 58 w 86"/>
                  <a:gd name="T5" fmla="*/ 13 h 144"/>
                  <a:gd name="T6" fmla="*/ 51 w 86"/>
                  <a:gd name="T7" fmla="*/ 23 h 144"/>
                  <a:gd name="T8" fmla="*/ 44 w 86"/>
                  <a:gd name="T9" fmla="*/ 30 h 144"/>
                  <a:gd name="T10" fmla="*/ 21 w 86"/>
                  <a:gd name="T11" fmla="*/ 37 h 144"/>
                  <a:gd name="T12" fmla="*/ 19 w 86"/>
                  <a:gd name="T13" fmla="*/ 37 h 144"/>
                  <a:gd name="T14" fmla="*/ 12 w 86"/>
                  <a:gd name="T15" fmla="*/ 39 h 144"/>
                  <a:gd name="T16" fmla="*/ 5 w 86"/>
                  <a:gd name="T17" fmla="*/ 44 h 144"/>
                  <a:gd name="T18" fmla="*/ 0 w 86"/>
                  <a:gd name="T19" fmla="*/ 53 h 144"/>
                  <a:gd name="T20" fmla="*/ 0 w 86"/>
                  <a:gd name="T21" fmla="*/ 58 h 144"/>
                  <a:gd name="T22" fmla="*/ 2 w 86"/>
                  <a:gd name="T23" fmla="*/ 65 h 144"/>
                  <a:gd name="T24" fmla="*/ 7 w 86"/>
                  <a:gd name="T25" fmla="*/ 74 h 144"/>
                  <a:gd name="T26" fmla="*/ 19 w 86"/>
                  <a:gd name="T27" fmla="*/ 79 h 144"/>
                  <a:gd name="T28" fmla="*/ 23 w 86"/>
                  <a:gd name="T29" fmla="*/ 81 h 144"/>
                  <a:gd name="T30" fmla="*/ 30 w 86"/>
                  <a:gd name="T31" fmla="*/ 86 h 144"/>
                  <a:gd name="T32" fmla="*/ 38 w 86"/>
                  <a:gd name="T33" fmla="*/ 95 h 144"/>
                  <a:gd name="T34" fmla="*/ 45 w 86"/>
                  <a:gd name="T35" fmla="*/ 105 h 144"/>
                  <a:gd name="T36" fmla="*/ 45 w 86"/>
                  <a:gd name="T37" fmla="*/ 105 h 144"/>
                  <a:gd name="T38" fmla="*/ 54 w 86"/>
                  <a:gd name="T39" fmla="*/ 117 h 144"/>
                  <a:gd name="T40" fmla="*/ 73 w 86"/>
                  <a:gd name="T41" fmla="*/ 138 h 144"/>
                  <a:gd name="T42" fmla="*/ 84 w 86"/>
                  <a:gd name="T43" fmla="*/ 144 h 144"/>
                  <a:gd name="T44" fmla="*/ 86 w 86"/>
                  <a:gd name="T45" fmla="*/ 142 h 144"/>
                  <a:gd name="T46" fmla="*/ 84 w 86"/>
                  <a:gd name="T47" fmla="*/ 140 h 144"/>
                  <a:gd name="T48" fmla="*/ 65 w 86"/>
                  <a:gd name="T49" fmla="*/ 126 h 144"/>
                  <a:gd name="T50" fmla="*/ 51 w 86"/>
                  <a:gd name="T51" fmla="*/ 107 h 144"/>
                  <a:gd name="T52" fmla="*/ 42 w 86"/>
                  <a:gd name="T53" fmla="*/ 93 h 144"/>
                  <a:gd name="T54" fmla="*/ 25 w 86"/>
                  <a:gd name="T55" fmla="*/ 79 h 144"/>
                  <a:gd name="T56" fmla="*/ 14 w 86"/>
                  <a:gd name="T57" fmla="*/ 74 h 144"/>
                  <a:gd name="T58" fmla="*/ 7 w 86"/>
                  <a:gd name="T59" fmla="*/ 67 h 144"/>
                  <a:gd name="T60" fmla="*/ 4 w 86"/>
                  <a:gd name="T61" fmla="*/ 62 h 144"/>
                  <a:gd name="T62" fmla="*/ 4 w 86"/>
                  <a:gd name="T63" fmla="*/ 58 h 144"/>
                  <a:gd name="T64" fmla="*/ 4 w 86"/>
                  <a:gd name="T65" fmla="*/ 53 h 144"/>
                  <a:gd name="T66" fmla="*/ 9 w 86"/>
                  <a:gd name="T67" fmla="*/ 46 h 144"/>
                  <a:gd name="T68" fmla="*/ 16 w 86"/>
                  <a:gd name="T69" fmla="*/ 42 h 144"/>
                  <a:gd name="T70" fmla="*/ 21 w 86"/>
                  <a:gd name="T71" fmla="*/ 41 h 144"/>
                  <a:gd name="T72" fmla="*/ 35 w 86"/>
                  <a:gd name="T73" fmla="*/ 37 h 144"/>
                  <a:gd name="T74" fmla="*/ 51 w 86"/>
                  <a:gd name="T75" fmla="*/ 28 h 144"/>
                  <a:gd name="T76" fmla="*/ 56 w 86"/>
                  <a:gd name="T77" fmla="*/ 20 h 144"/>
                  <a:gd name="T78" fmla="*/ 63 w 86"/>
                  <a:gd name="T79" fmla="*/ 11 h 144"/>
                  <a:gd name="T80" fmla="*/ 70 w 86"/>
                  <a:gd name="T81" fmla="*/ 6 h 144"/>
                  <a:gd name="T82" fmla="*/ 73 w 86"/>
                  <a:gd name="T83" fmla="*/ 4 h 144"/>
                  <a:gd name="T84" fmla="*/ 75 w 86"/>
                  <a:gd name="T85" fmla="*/ 2 h 144"/>
                  <a:gd name="T86" fmla="*/ 72 w 86"/>
                  <a:gd name="T8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" h="144">
                    <a:moveTo>
                      <a:pt x="72" y="0"/>
                    </a:moveTo>
                    <a:lnTo>
                      <a:pt x="72" y="2"/>
                    </a:lnTo>
                    <a:lnTo>
                      <a:pt x="68" y="4"/>
                    </a:lnTo>
                    <a:lnTo>
                      <a:pt x="65" y="6"/>
                    </a:lnTo>
                    <a:lnTo>
                      <a:pt x="61" y="9"/>
                    </a:lnTo>
                    <a:lnTo>
                      <a:pt x="58" y="13"/>
                    </a:lnTo>
                    <a:lnTo>
                      <a:pt x="52" y="18"/>
                    </a:lnTo>
                    <a:lnTo>
                      <a:pt x="51" y="23"/>
                    </a:lnTo>
                    <a:lnTo>
                      <a:pt x="49" y="25"/>
                    </a:lnTo>
                    <a:lnTo>
                      <a:pt x="44" y="30"/>
                    </a:lnTo>
                    <a:lnTo>
                      <a:pt x="35" y="35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6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5" y="44"/>
                    </a:lnTo>
                    <a:lnTo>
                      <a:pt x="2" y="48"/>
                    </a:lnTo>
                    <a:lnTo>
                      <a:pt x="0" y="5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7" y="74"/>
                    </a:lnTo>
                    <a:lnTo>
                      <a:pt x="12" y="77"/>
                    </a:lnTo>
                    <a:lnTo>
                      <a:pt x="19" y="79"/>
                    </a:lnTo>
                    <a:lnTo>
                      <a:pt x="19" y="81"/>
                    </a:lnTo>
                    <a:lnTo>
                      <a:pt x="23" y="81"/>
                    </a:lnTo>
                    <a:lnTo>
                      <a:pt x="26" y="84"/>
                    </a:lnTo>
                    <a:lnTo>
                      <a:pt x="30" y="86"/>
                    </a:lnTo>
                    <a:lnTo>
                      <a:pt x="35" y="90"/>
                    </a:lnTo>
                    <a:lnTo>
                      <a:pt x="38" y="95"/>
                    </a:lnTo>
                    <a:lnTo>
                      <a:pt x="42" y="100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7" y="110"/>
                    </a:lnTo>
                    <a:lnTo>
                      <a:pt x="54" y="117"/>
                    </a:lnTo>
                    <a:lnTo>
                      <a:pt x="63" y="128"/>
                    </a:lnTo>
                    <a:lnTo>
                      <a:pt x="73" y="138"/>
                    </a:lnTo>
                    <a:lnTo>
                      <a:pt x="82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0"/>
                    </a:lnTo>
                    <a:lnTo>
                      <a:pt x="84" y="140"/>
                    </a:lnTo>
                    <a:lnTo>
                      <a:pt x="73" y="135"/>
                    </a:lnTo>
                    <a:lnTo>
                      <a:pt x="65" y="126"/>
                    </a:lnTo>
                    <a:lnTo>
                      <a:pt x="56" y="116"/>
                    </a:lnTo>
                    <a:lnTo>
                      <a:pt x="51" y="107"/>
                    </a:lnTo>
                    <a:lnTo>
                      <a:pt x="47" y="103"/>
                    </a:lnTo>
                    <a:lnTo>
                      <a:pt x="42" y="93"/>
                    </a:lnTo>
                    <a:lnTo>
                      <a:pt x="32" y="84"/>
                    </a:lnTo>
                    <a:lnTo>
                      <a:pt x="25" y="79"/>
                    </a:lnTo>
                    <a:lnTo>
                      <a:pt x="19" y="77"/>
                    </a:lnTo>
                    <a:lnTo>
                      <a:pt x="14" y="74"/>
                    </a:lnTo>
                    <a:lnTo>
                      <a:pt x="11" y="70"/>
                    </a:lnTo>
                    <a:lnTo>
                      <a:pt x="7" y="67"/>
                    </a:lnTo>
                    <a:lnTo>
                      <a:pt x="5" y="63"/>
                    </a:lnTo>
                    <a:lnTo>
                      <a:pt x="4" y="62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3"/>
                    </a:lnTo>
                    <a:lnTo>
                      <a:pt x="5" y="48"/>
                    </a:lnTo>
                    <a:lnTo>
                      <a:pt x="9" y="46"/>
                    </a:lnTo>
                    <a:lnTo>
                      <a:pt x="12" y="42"/>
                    </a:lnTo>
                    <a:lnTo>
                      <a:pt x="16" y="42"/>
                    </a:lnTo>
                    <a:lnTo>
                      <a:pt x="18" y="41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35" y="37"/>
                    </a:lnTo>
                    <a:lnTo>
                      <a:pt x="45" y="32"/>
                    </a:lnTo>
                    <a:lnTo>
                      <a:pt x="51" y="28"/>
                    </a:lnTo>
                    <a:lnTo>
                      <a:pt x="52" y="25"/>
                    </a:lnTo>
                    <a:lnTo>
                      <a:pt x="56" y="20"/>
                    </a:lnTo>
                    <a:lnTo>
                      <a:pt x="59" y="14"/>
                    </a:lnTo>
                    <a:lnTo>
                      <a:pt x="63" y="11"/>
                    </a:lnTo>
                    <a:lnTo>
                      <a:pt x="68" y="7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3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95">
                <a:extLst>
                  <a:ext uri="{FF2B5EF4-FFF2-40B4-BE49-F238E27FC236}">
                    <a16:creationId xmlns:a16="http://schemas.microsoft.com/office/drawing/2014/main" xmlns="" id="{2C4DBC14-E000-4B54-A53A-85B5323B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544638"/>
                <a:ext cx="77788" cy="73025"/>
              </a:xfrm>
              <a:custGeom>
                <a:avLst/>
                <a:gdLst>
                  <a:gd name="T0" fmla="*/ 14 w 49"/>
                  <a:gd name="T1" fmla="*/ 9 h 46"/>
                  <a:gd name="T2" fmla="*/ 14 w 49"/>
                  <a:gd name="T3" fmla="*/ 23 h 46"/>
                  <a:gd name="T4" fmla="*/ 19 w 49"/>
                  <a:gd name="T5" fmla="*/ 32 h 46"/>
                  <a:gd name="T6" fmla="*/ 24 w 49"/>
                  <a:gd name="T7" fmla="*/ 33 h 46"/>
                  <a:gd name="T8" fmla="*/ 29 w 49"/>
                  <a:gd name="T9" fmla="*/ 33 h 46"/>
                  <a:gd name="T10" fmla="*/ 33 w 49"/>
                  <a:gd name="T11" fmla="*/ 28 h 46"/>
                  <a:gd name="T12" fmla="*/ 36 w 49"/>
                  <a:gd name="T13" fmla="*/ 23 h 46"/>
                  <a:gd name="T14" fmla="*/ 35 w 49"/>
                  <a:gd name="T15" fmla="*/ 18 h 46"/>
                  <a:gd name="T16" fmla="*/ 31 w 49"/>
                  <a:gd name="T17" fmla="*/ 18 h 46"/>
                  <a:gd name="T18" fmla="*/ 28 w 49"/>
                  <a:gd name="T19" fmla="*/ 19 h 46"/>
                  <a:gd name="T20" fmla="*/ 26 w 49"/>
                  <a:gd name="T21" fmla="*/ 21 h 46"/>
                  <a:gd name="T22" fmla="*/ 22 w 49"/>
                  <a:gd name="T23" fmla="*/ 21 h 46"/>
                  <a:gd name="T24" fmla="*/ 21 w 49"/>
                  <a:gd name="T25" fmla="*/ 16 h 46"/>
                  <a:gd name="T26" fmla="*/ 24 w 49"/>
                  <a:gd name="T27" fmla="*/ 9 h 46"/>
                  <a:gd name="T28" fmla="*/ 29 w 49"/>
                  <a:gd name="T29" fmla="*/ 7 h 46"/>
                  <a:gd name="T30" fmla="*/ 36 w 49"/>
                  <a:gd name="T31" fmla="*/ 7 h 46"/>
                  <a:gd name="T32" fmla="*/ 42 w 49"/>
                  <a:gd name="T33" fmla="*/ 12 h 46"/>
                  <a:gd name="T34" fmla="*/ 45 w 49"/>
                  <a:gd name="T35" fmla="*/ 21 h 46"/>
                  <a:gd name="T36" fmla="*/ 43 w 49"/>
                  <a:gd name="T37" fmla="*/ 30 h 46"/>
                  <a:gd name="T38" fmla="*/ 42 w 49"/>
                  <a:gd name="T39" fmla="*/ 33 h 46"/>
                  <a:gd name="T40" fmla="*/ 24 w 49"/>
                  <a:gd name="T41" fmla="*/ 42 h 46"/>
                  <a:gd name="T42" fmla="*/ 14 w 49"/>
                  <a:gd name="T43" fmla="*/ 40 h 46"/>
                  <a:gd name="T44" fmla="*/ 3 w 49"/>
                  <a:gd name="T45" fmla="*/ 21 h 46"/>
                  <a:gd name="T46" fmla="*/ 3 w 49"/>
                  <a:gd name="T47" fmla="*/ 7 h 46"/>
                  <a:gd name="T48" fmla="*/ 2 w 49"/>
                  <a:gd name="T49" fmla="*/ 5 h 46"/>
                  <a:gd name="T50" fmla="*/ 0 w 49"/>
                  <a:gd name="T51" fmla="*/ 7 h 46"/>
                  <a:gd name="T52" fmla="*/ 0 w 49"/>
                  <a:gd name="T53" fmla="*/ 18 h 46"/>
                  <a:gd name="T54" fmla="*/ 5 w 49"/>
                  <a:gd name="T55" fmla="*/ 35 h 46"/>
                  <a:gd name="T56" fmla="*/ 15 w 49"/>
                  <a:gd name="T57" fmla="*/ 44 h 46"/>
                  <a:gd name="T58" fmla="*/ 29 w 49"/>
                  <a:gd name="T59" fmla="*/ 46 h 46"/>
                  <a:gd name="T60" fmla="*/ 45 w 49"/>
                  <a:gd name="T61" fmla="*/ 35 h 46"/>
                  <a:gd name="T62" fmla="*/ 49 w 49"/>
                  <a:gd name="T63" fmla="*/ 25 h 46"/>
                  <a:gd name="T64" fmla="*/ 38 w 49"/>
                  <a:gd name="T65" fmla="*/ 5 h 46"/>
                  <a:gd name="T66" fmla="*/ 36 w 49"/>
                  <a:gd name="T67" fmla="*/ 4 h 46"/>
                  <a:gd name="T68" fmla="*/ 29 w 49"/>
                  <a:gd name="T69" fmla="*/ 4 h 46"/>
                  <a:gd name="T70" fmla="*/ 21 w 49"/>
                  <a:gd name="T71" fmla="*/ 7 h 46"/>
                  <a:gd name="T72" fmla="*/ 19 w 49"/>
                  <a:gd name="T73" fmla="*/ 14 h 46"/>
                  <a:gd name="T74" fmla="*/ 19 w 49"/>
                  <a:gd name="T75" fmla="*/ 19 h 46"/>
                  <a:gd name="T76" fmla="*/ 22 w 49"/>
                  <a:gd name="T77" fmla="*/ 25 h 46"/>
                  <a:gd name="T78" fmla="*/ 28 w 49"/>
                  <a:gd name="T79" fmla="*/ 23 h 46"/>
                  <a:gd name="T80" fmla="*/ 31 w 49"/>
                  <a:gd name="T81" fmla="*/ 21 h 46"/>
                  <a:gd name="T82" fmla="*/ 33 w 49"/>
                  <a:gd name="T83" fmla="*/ 21 h 46"/>
                  <a:gd name="T84" fmla="*/ 33 w 49"/>
                  <a:gd name="T85" fmla="*/ 23 h 46"/>
                  <a:gd name="T86" fmla="*/ 31 w 49"/>
                  <a:gd name="T87" fmla="*/ 28 h 46"/>
                  <a:gd name="T88" fmla="*/ 24 w 49"/>
                  <a:gd name="T89" fmla="*/ 30 h 46"/>
                  <a:gd name="T90" fmla="*/ 21 w 49"/>
                  <a:gd name="T91" fmla="*/ 30 h 46"/>
                  <a:gd name="T92" fmla="*/ 15 w 49"/>
                  <a:gd name="T93" fmla="*/ 23 h 46"/>
                  <a:gd name="T94" fmla="*/ 15 w 49"/>
                  <a:gd name="T95" fmla="*/ 9 h 46"/>
                  <a:gd name="T96" fmla="*/ 19 w 49"/>
                  <a:gd name="T97" fmla="*/ 0 h 46"/>
                  <a:gd name="T98" fmla="*/ 17 w 49"/>
                  <a:gd name="T9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6">
                    <a:moveTo>
                      <a:pt x="15" y="0"/>
                    </a:moveTo>
                    <a:lnTo>
                      <a:pt x="14" y="9"/>
                    </a:lnTo>
                    <a:lnTo>
                      <a:pt x="12" y="18"/>
                    </a:lnTo>
                    <a:lnTo>
                      <a:pt x="14" y="23"/>
                    </a:lnTo>
                    <a:lnTo>
                      <a:pt x="15" y="28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3" y="28"/>
                    </a:lnTo>
                    <a:lnTo>
                      <a:pt x="35" y="25"/>
                    </a:lnTo>
                    <a:lnTo>
                      <a:pt x="36" y="23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1" y="18"/>
                    </a:lnTo>
                    <a:lnTo>
                      <a:pt x="21" y="16"/>
                    </a:lnTo>
                    <a:lnTo>
                      <a:pt x="22" y="12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3" y="7"/>
                    </a:lnTo>
                    <a:lnTo>
                      <a:pt x="36" y="7"/>
                    </a:lnTo>
                    <a:lnTo>
                      <a:pt x="38" y="9"/>
                    </a:lnTo>
                    <a:lnTo>
                      <a:pt x="42" y="12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0"/>
                    </a:lnTo>
                    <a:lnTo>
                      <a:pt x="42" y="32"/>
                    </a:lnTo>
                    <a:lnTo>
                      <a:pt x="42" y="33"/>
                    </a:lnTo>
                    <a:lnTo>
                      <a:pt x="35" y="40"/>
                    </a:lnTo>
                    <a:lnTo>
                      <a:pt x="24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5" y="32"/>
                    </a:lnTo>
                    <a:lnTo>
                      <a:pt x="3" y="21"/>
                    </a:lnTo>
                    <a:lnTo>
                      <a:pt x="2" y="12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5" y="35"/>
                    </a:lnTo>
                    <a:lnTo>
                      <a:pt x="12" y="42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9" y="46"/>
                    </a:lnTo>
                    <a:lnTo>
                      <a:pt x="36" y="42"/>
                    </a:lnTo>
                    <a:lnTo>
                      <a:pt x="45" y="35"/>
                    </a:lnTo>
                    <a:lnTo>
                      <a:pt x="45" y="32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29" y="4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21" y="23"/>
                    </a:lnTo>
                    <a:lnTo>
                      <a:pt x="22" y="25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3"/>
                    </a:lnTo>
                    <a:lnTo>
                      <a:pt x="31" y="21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8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1" y="30"/>
                    </a:lnTo>
                    <a:lnTo>
                      <a:pt x="17" y="26"/>
                    </a:lnTo>
                    <a:lnTo>
                      <a:pt x="15" y="23"/>
                    </a:lnTo>
                    <a:lnTo>
                      <a:pt x="15" y="16"/>
                    </a:lnTo>
                    <a:lnTo>
                      <a:pt x="15" y="9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6">
                <a:extLst>
                  <a:ext uri="{FF2B5EF4-FFF2-40B4-BE49-F238E27FC236}">
                    <a16:creationId xmlns:a16="http://schemas.microsoft.com/office/drawing/2014/main" xmlns="" id="{BBADB102-785E-47BA-8893-6B77D8241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550988"/>
                <a:ext cx="55563" cy="55563"/>
              </a:xfrm>
              <a:custGeom>
                <a:avLst/>
                <a:gdLst>
                  <a:gd name="T0" fmla="*/ 0 w 35"/>
                  <a:gd name="T1" fmla="*/ 1 h 35"/>
                  <a:gd name="T2" fmla="*/ 0 w 35"/>
                  <a:gd name="T3" fmla="*/ 3 h 35"/>
                  <a:gd name="T4" fmla="*/ 0 w 35"/>
                  <a:gd name="T5" fmla="*/ 10 h 35"/>
                  <a:gd name="T6" fmla="*/ 0 w 35"/>
                  <a:gd name="T7" fmla="*/ 19 h 35"/>
                  <a:gd name="T8" fmla="*/ 3 w 35"/>
                  <a:gd name="T9" fmla="*/ 28 h 35"/>
                  <a:gd name="T10" fmla="*/ 10 w 35"/>
                  <a:gd name="T11" fmla="*/ 35 h 35"/>
                  <a:gd name="T12" fmla="*/ 12 w 35"/>
                  <a:gd name="T13" fmla="*/ 35 h 35"/>
                  <a:gd name="T14" fmla="*/ 14 w 35"/>
                  <a:gd name="T15" fmla="*/ 35 h 35"/>
                  <a:gd name="T16" fmla="*/ 17 w 35"/>
                  <a:gd name="T17" fmla="*/ 35 h 35"/>
                  <a:gd name="T18" fmla="*/ 21 w 35"/>
                  <a:gd name="T19" fmla="*/ 35 h 35"/>
                  <a:gd name="T20" fmla="*/ 26 w 35"/>
                  <a:gd name="T21" fmla="*/ 33 h 35"/>
                  <a:gd name="T22" fmla="*/ 29 w 35"/>
                  <a:gd name="T23" fmla="*/ 29 h 35"/>
                  <a:gd name="T24" fmla="*/ 33 w 35"/>
                  <a:gd name="T25" fmla="*/ 26 h 35"/>
                  <a:gd name="T26" fmla="*/ 33 w 35"/>
                  <a:gd name="T27" fmla="*/ 24 h 35"/>
                  <a:gd name="T28" fmla="*/ 35 w 35"/>
                  <a:gd name="T29" fmla="*/ 22 h 35"/>
                  <a:gd name="T30" fmla="*/ 35 w 35"/>
                  <a:gd name="T31" fmla="*/ 19 h 35"/>
                  <a:gd name="T32" fmla="*/ 33 w 35"/>
                  <a:gd name="T33" fmla="*/ 15 h 35"/>
                  <a:gd name="T34" fmla="*/ 31 w 35"/>
                  <a:gd name="T35" fmla="*/ 12 h 35"/>
                  <a:gd name="T36" fmla="*/ 29 w 35"/>
                  <a:gd name="T37" fmla="*/ 8 h 35"/>
                  <a:gd name="T38" fmla="*/ 26 w 35"/>
                  <a:gd name="T39" fmla="*/ 8 h 35"/>
                  <a:gd name="T40" fmla="*/ 22 w 35"/>
                  <a:gd name="T41" fmla="*/ 8 h 35"/>
                  <a:gd name="T42" fmla="*/ 21 w 35"/>
                  <a:gd name="T43" fmla="*/ 8 h 35"/>
                  <a:gd name="T44" fmla="*/ 17 w 35"/>
                  <a:gd name="T45" fmla="*/ 8 h 35"/>
                  <a:gd name="T46" fmla="*/ 15 w 35"/>
                  <a:gd name="T47" fmla="*/ 10 h 35"/>
                  <a:gd name="T48" fmla="*/ 14 w 35"/>
                  <a:gd name="T49" fmla="*/ 14 h 35"/>
                  <a:gd name="T50" fmla="*/ 12 w 35"/>
                  <a:gd name="T51" fmla="*/ 17 h 35"/>
                  <a:gd name="T52" fmla="*/ 12 w 35"/>
                  <a:gd name="T53" fmla="*/ 17 h 35"/>
                  <a:gd name="T54" fmla="*/ 14 w 35"/>
                  <a:gd name="T55" fmla="*/ 17 h 35"/>
                  <a:gd name="T56" fmla="*/ 15 w 35"/>
                  <a:gd name="T57" fmla="*/ 17 h 35"/>
                  <a:gd name="T58" fmla="*/ 15 w 35"/>
                  <a:gd name="T59" fmla="*/ 17 h 35"/>
                  <a:gd name="T60" fmla="*/ 15 w 35"/>
                  <a:gd name="T61" fmla="*/ 14 h 35"/>
                  <a:gd name="T62" fmla="*/ 17 w 35"/>
                  <a:gd name="T63" fmla="*/ 12 h 35"/>
                  <a:gd name="T64" fmla="*/ 21 w 35"/>
                  <a:gd name="T65" fmla="*/ 12 h 35"/>
                  <a:gd name="T66" fmla="*/ 22 w 35"/>
                  <a:gd name="T67" fmla="*/ 10 h 35"/>
                  <a:gd name="T68" fmla="*/ 22 w 35"/>
                  <a:gd name="T69" fmla="*/ 10 h 35"/>
                  <a:gd name="T70" fmla="*/ 28 w 35"/>
                  <a:gd name="T71" fmla="*/ 12 h 35"/>
                  <a:gd name="T72" fmla="*/ 29 w 35"/>
                  <a:gd name="T73" fmla="*/ 14 h 35"/>
                  <a:gd name="T74" fmla="*/ 31 w 35"/>
                  <a:gd name="T75" fmla="*/ 15 h 35"/>
                  <a:gd name="T76" fmla="*/ 31 w 35"/>
                  <a:gd name="T77" fmla="*/ 19 h 35"/>
                  <a:gd name="T78" fmla="*/ 31 w 35"/>
                  <a:gd name="T79" fmla="*/ 22 h 35"/>
                  <a:gd name="T80" fmla="*/ 31 w 35"/>
                  <a:gd name="T81" fmla="*/ 24 h 35"/>
                  <a:gd name="T82" fmla="*/ 29 w 35"/>
                  <a:gd name="T83" fmla="*/ 24 h 35"/>
                  <a:gd name="T84" fmla="*/ 28 w 35"/>
                  <a:gd name="T85" fmla="*/ 29 h 35"/>
                  <a:gd name="T86" fmla="*/ 22 w 35"/>
                  <a:gd name="T87" fmla="*/ 31 h 35"/>
                  <a:gd name="T88" fmla="*/ 19 w 35"/>
                  <a:gd name="T89" fmla="*/ 31 h 35"/>
                  <a:gd name="T90" fmla="*/ 15 w 35"/>
                  <a:gd name="T91" fmla="*/ 31 h 35"/>
                  <a:gd name="T92" fmla="*/ 14 w 35"/>
                  <a:gd name="T93" fmla="*/ 31 h 35"/>
                  <a:gd name="T94" fmla="*/ 12 w 35"/>
                  <a:gd name="T95" fmla="*/ 31 h 35"/>
                  <a:gd name="T96" fmla="*/ 5 w 35"/>
                  <a:gd name="T97" fmla="*/ 26 h 35"/>
                  <a:gd name="T98" fmla="*/ 1 w 35"/>
                  <a:gd name="T99" fmla="*/ 19 h 35"/>
                  <a:gd name="T100" fmla="*/ 1 w 35"/>
                  <a:gd name="T101" fmla="*/ 10 h 35"/>
                  <a:gd name="T102" fmla="*/ 3 w 35"/>
                  <a:gd name="T103" fmla="*/ 5 h 35"/>
                  <a:gd name="T104" fmla="*/ 3 w 35"/>
                  <a:gd name="T105" fmla="*/ 1 h 35"/>
                  <a:gd name="T106" fmla="*/ 3 w 35"/>
                  <a:gd name="T107" fmla="*/ 0 h 35"/>
                  <a:gd name="T108" fmla="*/ 1 w 35"/>
                  <a:gd name="T109" fmla="*/ 0 h 35"/>
                  <a:gd name="T110" fmla="*/ 1 w 35"/>
                  <a:gd name="T111" fmla="*/ 0 h 35"/>
                  <a:gd name="T112" fmla="*/ 0 w 35"/>
                  <a:gd name="T11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0" y="1"/>
                    </a:moveTo>
                    <a:lnTo>
                      <a:pt x="0" y="3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6" y="33"/>
                    </a:lnTo>
                    <a:lnTo>
                      <a:pt x="29" y="29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5" y="22"/>
                    </a:lnTo>
                    <a:lnTo>
                      <a:pt x="35" y="19"/>
                    </a:lnTo>
                    <a:lnTo>
                      <a:pt x="33" y="15"/>
                    </a:lnTo>
                    <a:lnTo>
                      <a:pt x="31" y="12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2" y="8"/>
                    </a:lnTo>
                    <a:lnTo>
                      <a:pt x="21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21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8" y="12"/>
                    </a:lnTo>
                    <a:lnTo>
                      <a:pt x="29" y="14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8" y="29"/>
                    </a:lnTo>
                    <a:lnTo>
                      <a:pt x="22" y="31"/>
                    </a:lnTo>
                    <a:lnTo>
                      <a:pt x="19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5" y="26"/>
                    </a:lnTo>
                    <a:lnTo>
                      <a:pt x="1" y="19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7">
                <a:extLst>
                  <a:ext uri="{FF2B5EF4-FFF2-40B4-BE49-F238E27FC236}">
                    <a16:creationId xmlns:a16="http://schemas.microsoft.com/office/drawing/2014/main" xmlns="" id="{A88D09CB-4AF9-4865-A83C-FCAC10957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1630363"/>
                <a:ext cx="57150" cy="61913"/>
              </a:xfrm>
              <a:custGeom>
                <a:avLst/>
                <a:gdLst>
                  <a:gd name="T0" fmla="*/ 1 w 36"/>
                  <a:gd name="T1" fmla="*/ 16 h 39"/>
                  <a:gd name="T2" fmla="*/ 0 w 36"/>
                  <a:gd name="T3" fmla="*/ 23 h 39"/>
                  <a:gd name="T4" fmla="*/ 1 w 36"/>
                  <a:gd name="T5" fmla="*/ 32 h 39"/>
                  <a:gd name="T6" fmla="*/ 7 w 36"/>
                  <a:gd name="T7" fmla="*/ 39 h 39"/>
                  <a:gd name="T8" fmla="*/ 12 w 36"/>
                  <a:gd name="T9" fmla="*/ 39 h 39"/>
                  <a:gd name="T10" fmla="*/ 15 w 36"/>
                  <a:gd name="T11" fmla="*/ 39 h 39"/>
                  <a:gd name="T12" fmla="*/ 19 w 36"/>
                  <a:gd name="T13" fmla="*/ 33 h 39"/>
                  <a:gd name="T14" fmla="*/ 19 w 36"/>
                  <a:gd name="T15" fmla="*/ 26 h 39"/>
                  <a:gd name="T16" fmla="*/ 19 w 36"/>
                  <a:gd name="T17" fmla="*/ 23 h 39"/>
                  <a:gd name="T18" fmla="*/ 19 w 36"/>
                  <a:gd name="T19" fmla="*/ 18 h 39"/>
                  <a:gd name="T20" fmla="*/ 22 w 36"/>
                  <a:gd name="T21" fmla="*/ 16 h 39"/>
                  <a:gd name="T22" fmla="*/ 26 w 36"/>
                  <a:gd name="T23" fmla="*/ 16 h 39"/>
                  <a:gd name="T24" fmla="*/ 34 w 36"/>
                  <a:gd name="T25" fmla="*/ 19 h 39"/>
                  <a:gd name="T26" fmla="*/ 36 w 36"/>
                  <a:gd name="T27" fmla="*/ 19 h 39"/>
                  <a:gd name="T28" fmla="*/ 36 w 36"/>
                  <a:gd name="T29" fmla="*/ 18 h 39"/>
                  <a:gd name="T30" fmla="*/ 28 w 36"/>
                  <a:gd name="T31" fmla="*/ 12 h 39"/>
                  <a:gd name="T32" fmla="*/ 22 w 36"/>
                  <a:gd name="T33" fmla="*/ 12 h 39"/>
                  <a:gd name="T34" fmla="*/ 21 w 36"/>
                  <a:gd name="T35" fmla="*/ 14 h 39"/>
                  <a:gd name="T36" fmla="*/ 15 w 36"/>
                  <a:gd name="T37" fmla="*/ 19 h 39"/>
                  <a:gd name="T38" fmla="*/ 15 w 36"/>
                  <a:gd name="T39" fmla="*/ 25 h 39"/>
                  <a:gd name="T40" fmla="*/ 17 w 36"/>
                  <a:gd name="T41" fmla="*/ 30 h 39"/>
                  <a:gd name="T42" fmla="*/ 15 w 36"/>
                  <a:gd name="T43" fmla="*/ 35 h 39"/>
                  <a:gd name="T44" fmla="*/ 12 w 36"/>
                  <a:gd name="T45" fmla="*/ 35 h 39"/>
                  <a:gd name="T46" fmla="*/ 8 w 36"/>
                  <a:gd name="T47" fmla="*/ 35 h 39"/>
                  <a:gd name="T48" fmla="*/ 5 w 36"/>
                  <a:gd name="T49" fmla="*/ 30 h 39"/>
                  <a:gd name="T50" fmla="*/ 3 w 36"/>
                  <a:gd name="T51" fmla="*/ 23 h 39"/>
                  <a:gd name="T52" fmla="*/ 3 w 36"/>
                  <a:gd name="T53" fmla="*/ 16 h 39"/>
                  <a:gd name="T54" fmla="*/ 5 w 36"/>
                  <a:gd name="T55" fmla="*/ 11 h 39"/>
                  <a:gd name="T56" fmla="*/ 12 w 36"/>
                  <a:gd name="T57" fmla="*/ 4 h 39"/>
                  <a:gd name="T58" fmla="*/ 17 w 36"/>
                  <a:gd name="T59" fmla="*/ 2 h 39"/>
                  <a:gd name="T60" fmla="*/ 22 w 36"/>
                  <a:gd name="T61" fmla="*/ 4 h 39"/>
                  <a:gd name="T62" fmla="*/ 24 w 36"/>
                  <a:gd name="T63" fmla="*/ 4 h 39"/>
                  <a:gd name="T64" fmla="*/ 24 w 36"/>
                  <a:gd name="T65" fmla="*/ 0 h 39"/>
                  <a:gd name="T66" fmla="*/ 22 w 36"/>
                  <a:gd name="T67" fmla="*/ 0 h 39"/>
                  <a:gd name="T68" fmla="*/ 17 w 36"/>
                  <a:gd name="T69" fmla="*/ 0 h 39"/>
                  <a:gd name="T70" fmla="*/ 10 w 36"/>
                  <a:gd name="T71" fmla="*/ 2 h 39"/>
                  <a:gd name="T72" fmla="*/ 3 w 36"/>
                  <a:gd name="T73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9">
                    <a:moveTo>
                      <a:pt x="1" y="14"/>
                    </a:moveTo>
                    <a:lnTo>
                      <a:pt x="1" y="16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9" y="37"/>
                    </a:lnTo>
                    <a:lnTo>
                      <a:pt x="19" y="33"/>
                    </a:lnTo>
                    <a:lnTo>
                      <a:pt x="21" y="30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9" y="16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1" y="14"/>
                    </a:lnTo>
                    <a:lnTo>
                      <a:pt x="28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30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8" y="35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9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98">
                <a:extLst>
                  <a:ext uri="{FF2B5EF4-FFF2-40B4-BE49-F238E27FC236}">
                    <a16:creationId xmlns:a16="http://schemas.microsoft.com/office/drawing/2014/main" xmlns="" id="{8E895B72-F67C-4A23-8E64-58BFE926C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8" y="1638300"/>
                <a:ext cx="36513" cy="50800"/>
              </a:xfrm>
              <a:custGeom>
                <a:avLst/>
                <a:gdLst>
                  <a:gd name="T0" fmla="*/ 2 w 23"/>
                  <a:gd name="T1" fmla="*/ 7 h 32"/>
                  <a:gd name="T2" fmla="*/ 2 w 23"/>
                  <a:gd name="T3" fmla="*/ 7 h 32"/>
                  <a:gd name="T4" fmla="*/ 2 w 23"/>
                  <a:gd name="T5" fmla="*/ 9 h 32"/>
                  <a:gd name="T6" fmla="*/ 0 w 23"/>
                  <a:gd name="T7" fmla="*/ 13 h 32"/>
                  <a:gd name="T8" fmla="*/ 0 w 23"/>
                  <a:gd name="T9" fmla="*/ 18 h 32"/>
                  <a:gd name="T10" fmla="*/ 0 w 23"/>
                  <a:gd name="T11" fmla="*/ 21 h 32"/>
                  <a:gd name="T12" fmla="*/ 2 w 23"/>
                  <a:gd name="T13" fmla="*/ 27 h 32"/>
                  <a:gd name="T14" fmla="*/ 7 w 23"/>
                  <a:gd name="T15" fmla="*/ 32 h 32"/>
                  <a:gd name="T16" fmla="*/ 7 w 23"/>
                  <a:gd name="T17" fmla="*/ 32 h 32"/>
                  <a:gd name="T18" fmla="*/ 9 w 23"/>
                  <a:gd name="T19" fmla="*/ 32 h 32"/>
                  <a:gd name="T20" fmla="*/ 9 w 23"/>
                  <a:gd name="T21" fmla="*/ 30 h 32"/>
                  <a:gd name="T22" fmla="*/ 9 w 23"/>
                  <a:gd name="T23" fmla="*/ 28 h 32"/>
                  <a:gd name="T24" fmla="*/ 6 w 23"/>
                  <a:gd name="T25" fmla="*/ 25 h 32"/>
                  <a:gd name="T26" fmla="*/ 4 w 23"/>
                  <a:gd name="T27" fmla="*/ 20 h 32"/>
                  <a:gd name="T28" fmla="*/ 2 w 23"/>
                  <a:gd name="T29" fmla="*/ 16 h 32"/>
                  <a:gd name="T30" fmla="*/ 4 w 23"/>
                  <a:gd name="T31" fmla="*/ 13 h 32"/>
                  <a:gd name="T32" fmla="*/ 4 w 23"/>
                  <a:gd name="T33" fmla="*/ 9 h 32"/>
                  <a:gd name="T34" fmla="*/ 6 w 23"/>
                  <a:gd name="T35" fmla="*/ 9 h 32"/>
                  <a:gd name="T36" fmla="*/ 7 w 23"/>
                  <a:gd name="T37" fmla="*/ 6 h 32"/>
                  <a:gd name="T38" fmla="*/ 11 w 23"/>
                  <a:gd name="T39" fmla="*/ 4 h 32"/>
                  <a:gd name="T40" fmla="*/ 14 w 23"/>
                  <a:gd name="T41" fmla="*/ 4 h 32"/>
                  <a:gd name="T42" fmla="*/ 18 w 23"/>
                  <a:gd name="T43" fmla="*/ 4 h 32"/>
                  <a:gd name="T44" fmla="*/ 21 w 23"/>
                  <a:gd name="T45" fmla="*/ 4 h 32"/>
                  <a:gd name="T46" fmla="*/ 21 w 23"/>
                  <a:gd name="T47" fmla="*/ 4 h 32"/>
                  <a:gd name="T48" fmla="*/ 23 w 23"/>
                  <a:gd name="T49" fmla="*/ 4 h 32"/>
                  <a:gd name="T50" fmla="*/ 23 w 23"/>
                  <a:gd name="T51" fmla="*/ 2 h 32"/>
                  <a:gd name="T52" fmla="*/ 23 w 23"/>
                  <a:gd name="T53" fmla="*/ 2 h 32"/>
                  <a:gd name="T54" fmla="*/ 23 w 23"/>
                  <a:gd name="T55" fmla="*/ 0 h 32"/>
                  <a:gd name="T56" fmla="*/ 21 w 23"/>
                  <a:gd name="T57" fmla="*/ 0 h 32"/>
                  <a:gd name="T58" fmla="*/ 18 w 23"/>
                  <a:gd name="T59" fmla="*/ 0 h 32"/>
                  <a:gd name="T60" fmla="*/ 14 w 23"/>
                  <a:gd name="T61" fmla="*/ 0 h 32"/>
                  <a:gd name="T62" fmla="*/ 9 w 23"/>
                  <a:gd name="T63" fmla="*/ 2 h 32"/>
                  <a:gd name="T64" fmla="*/ 6 w 23"/>
                  <a:gd name="T65" fmla="*/ 4 h 32"/>
                  <a:gd name="T66" fmla="*/ 2 w 23"/>
                  <a:gd name="T6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2">
                    <a:moveTo>
                      <a:pt x="2" y="7"/>
                    </a:moveTo>
                    <a:lnTo>
                      <a:pt x="2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6" y="25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99">
                <a:extLst>
                  <a:ext uri="{FF2B5EF4-FFF2-40B4-BE49-F238E27FC236}">
                    <a16:creationId xmlns:a16="http://schemas.microsoft.com/office/drawing/2014/main" xmlns="" id="{E6F6B45A-CAE9-417D-8B69-EDD337241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562100"/>
                <a:ext cx="63500" cy="127000"/>
              </a:xfrm>
              <a:custGeom>
                <a:avLst/>
                <a:gdLst>
                  <a:gd name="T0" fmla="*/ 17 w 40"/>
                  <a:gd name="T1" fmla="*/ 0 h 80"/>
                  <a:gd name="T2" fmla="*/ 12 w 40"/>
                  <a:gd name="T3" fmla="*/ 3 h 80"/>
                  <a:gd name="T4" fmla="*/ 3 w 40"/>
                  <a:gd name="T5" fmla="*/ 10 h 80"/>
                  <a:gd name="T6" fmla="*/ 0 w 40"/>
                  <a:gd name="T7" fmla="*/ 21 h 80"/>
                  <a:gd name="T8" fmla="*/ 5 w 40"/>
                  <a:gd name="T9" fmla="*/ 35 h 80"/>
                  <a:gd name="T10" fmla="*/ 8 w 40"/>
                  <a:gd name="T11" fmla="*/ 42 h 80"/>
                  <a:gd name="T12" fmla="*/ 12 w 40"/>
                  <a:gd name="T13" fmla="*/ 45 h 80"/>
                  <a:gd name="T14" fmla="*/ 19 w 40"/>
                  <a:gd name="T15" fmla="*/ 52 h 80"/>
                  <a:gd name="T16" fmla="*/ 21 w 40"/>
                  <a:gd name="T17" fmla="*/ 59 h 80"/>
                  <a:gd name="T18" fmla="*/ 17 w 40"/>
                  <a:gd name="T19" fmla="*/ 62 h 80"/>
                  <a:gd name="T20" fmla="*/ 12 w 40"/>
                  <a:gd name="T21" fmla="*/ 66 h 80"/>
                  <a:gd name="T22" fmla="*/ 8 w 40"/>
                  <a:gd name="T23" fmla="*/ 69 h 80"/>
                  <a:gd name="T24" fmla="*/ 7 w 40"/>
                  <a:gd name="T25" fmla="*/ 75 h 80"/>
                  <a:gd name="T26" fmla="*/ 12 w 40"/>
                  <a:gd name="T27" fmla="*/ 78 h 80"/>
                  <a:gd name="T28" fmla="*/ 19 w 40"/>
                  <a:gd name="T29" fmla="*/ 80 h 80"/>
                  <a:gd name="T30" fmla="*/ 29 w 40"/>
                  <a:gd name="T31" fmla="*/ 78 h 80"/>
                  <a:gd name="T32" fmla="*/ 35 w 40"/>
                  <a:gd name="T33" fmla="*/ 75 h 80"/>
                  <a:gd name="T34" fmla="*/ 38 w 40"/>
                  <a:gd name="T35" fmla="*/ 68 h 80"/>
                  <a:gd name="T36" fmla="*/ 40 w 40"/>
                  <a:gd name="T37" fmla="*/ 57 h 80"/>
                  <a:gd name="T38" fmla="*/ 35 w 40"/>
                  <a:gd name="T39" fmla="*/ 43 h 80"/>
                  <a:gd name="T40" fmla="*/ 28 w 40"/>
                  <a:gd name="T41" fmla="*/ 36 h 80"/>
                  <a:gd name="T42" fmla="*/ 22 w 40"/>
                  <a:gd name="T43" fmla="*/ 33 h 80"/>
                  <a:gd name="T44" fmla="*/ 19 w 40"/>
                  <a:gd name="T45" fmla="*/ 24 h 80"/>
                  <a:gd name="T46" fmla="*/ 22 w 40"/>
                  <a:gd name="T47" fmla="*/ 15 h 80"/>
                  <a:gd name="T48" fmla="*/ 22 w 40"/>
                  <a:gd name="T49" fmla="*/ 14 h 80"/>
                  <a:gd name="T50" fmla="*/ 21 w 40"/>
                  <a:gd name="T51" fmla="*/ 14 h 80"/>
                  <a:gd name="T52" fmla="*/ 15 w 40"/>
                  <a:gd name="T53" fmla="*/ 26 h 80"/>
                  <a:gd name="T54" fmla="*/ 21 w 40"/>
                  <a:gd name="T55" fmla="*/ 33 h 80"/>
                  <a:gd name="T56" fmla="*/ 24 w 40"/>
                  <a:gd name="T57" fmla="*/ 38 h 80"/>
                  <a:gd name="T58" fmla="*/ 31 w 40"/>
                  <a:gd name="T59" fmla="*/ 45 h 80"/>
                  <a:gd name="T60" fmla="*/ 36 w 40"/>
                  <a:gd name="T61" fmla="*/ 57 h 80"/>
                  <a:gd name="T62" fmla="*/ 35 w 40"/>
                  <a:gd name="T63" fmla="*/ 68 h 80"/>
                  <a:gd name="T64" fmla="*/ 33 w 40"/>
                  <a:gd name="T65" fmla="*/ 73 h 80"/>
                  <a:gd name="T66" fmla="*/ 28 w 40"/>
                  <a:gd name="T67" fmla="*/ 76 h 80"/>
                  <a:gd name="T68" fmla="*/ 19 w 40"/>
                  <a:gd name="T69" fmla="*/ 76 h 80"/>
                  <a:gd name="T70" fmla="*/ 12 w 40"/>
                  <a:gd name="T71" fmla="*/ 75 h 80"/>
                  <a:gd name="T72" fmla="*/ 10 w 40"/>
                  <a:gd name="T73" fmla="*/ 73 h 80"/>
                  <a:gd name="T74" fmla="*/ 10 w 40"/>
                  <a:gd name="T75" fmla="*/ 71 h 80"/>
                  <a:gd name="T76" fmla="*/ 12 w 40"/>
                  <a:gd name="T77" fmla="*/ 68 h 80"/>
                  <a:gd name="T78" fmla="*/ 19 w 40"/>
                  <a:gd name="T79" fmla="*/ 66 h 80"/>
                  <a:gd name="T80" fmla="*/ 24 w 40"/>
                  <a:gd name="T81" fmla="*/ 59 h 80"/>
                  <a:gd name="T82" fmla="*/ 22 w 40"/>
                  <a:gd name="T83" fmla="*/ 54 h 80"/>
                  <a:gd name="T84" fmla="*/ 19 w 40"/>
                  <a:gd name="T85" fmla="*/ 47 h 80"/>
                  <a:gd name="T86" fmla="*/ 14 w 40"/>
                  <a:gd name="T87" fmla="*/ 42 h 80"/>
                  <a:gd name="T88" fmla="*/ 7 w 40"/>
                  <a:gd name="T89" fmla="*/ 33 h 80"/>
                  <a:gd name="T90" fmla="*/ 3 w 40"/>
                  <a:gd name="T91" fmla="*/ 21 h 80"/>
                  <a:gd name="T92" fmla="*/ 7 w 40"/>
                  <a:gd name="T93" fmla="*/ 12 h 80"/>
                  <a:gd name="T94" fmla="*/ 14 w 40"/>
                  <a:gd name="T95" fmla="*/ 5 h 80"/>
                  <a:gd name="T96" fmla="*/ 19 w 40"/>
                  <a:gd name="T97" fmla="*/ 3 h 80"/>
                  <a:gd name="T98" fmla="*/ 21 w 40"/>
                  <a:gd name="T99" fmla="*/ 1 h 80"/>
                  <a:gd name="T100" fmla="*/ 21 w 40"/>
                  <a:gd name="T101" fmla="*/ 1 h 80"/>
                  <a:gd name="T102" fmla="*/ 19 w 40"/>
                  <a:gd name="T10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0">
                    <a:moveTo>
                      <a:pt x="19" y="0"/>
                    </a:moveTo>
                    <a:lnTo>
                      <a:pt x="17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5"/>
                    </a:lnTo>
                    <a:lnTo>
                      <a:pt x="15" y="48"/>
                    </a:lnTo>
                    <a:lnTo>
                      <a:pt x="19" y="52"/>
                    </a:lnTo>
                    <a:lnTo>
                      <a:pt x="21" y="55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2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0" y="66"/>
                    </a:lnTo>
                    <a:lnTo>
                      <a:pt x="8" y="69"/>
                    </a:lnTo>
                    <a:lnTo>
                      <a:pt x="7" y="71"/>
                    </a:lnTo>
                    <a:lnTo>
                      <a:pt x="7" y="75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9" y="80"/>
                    </a:lnTo>
                    <a:lnTo>
                      <a:pt x="24" y="80"/>
                    </a:lnTo>
                    <a:lnTo>
                      <a:pt x="29" y="78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1"/>
                    </a:lnTo>
                    <a:lnTo>
                      <a:pt x="38" y="68"/>
                    </a:lnTo>
                    <a:lnTo>
                      <a:pt x="40" y="64"/>
                    </a:lnTo>
                    <a:lnTo>
                      <a:pt x="40" y="57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5"/>
                    </a:lnTo>
                    <a:lnTo>
                      <a:pt x="22" y="33"/>
                    </a:lnTo>
                    <a:lnTo>
                      <a:pt x="21" y="29"/>
                    </a:lnTo>
                    <a:lnTo>
                      <a:pt x="19" y="24"/>
                    </a:lnTo>
                    <a:lnTo>
                      <a:pt x="19" y="21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9"/>
                    </a:lnTo>
                    <a:lnTo>
                      <a:pt x="15" y="26"/>
                    </a:lnTo>
                    <a:lnTo>
                      <a:pt x="17" y="29"/>
                    </a:lnTo>
                    <a:lnTo>
                      <a:pt x="21" y="33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6" y="40"/>
                    </a:lnTo>
                    <a:lnTo>
                      <a:pt x="31" y="45"/>
                    </a:lnTo>
                    <a:lnTo>
                      <a:pt x="35" y="52"/>
                    </a:lnTo>
                    <a:lnTo>
                      <a:pt x="36" y="57"/>
                    </a:lnTo>
                    <a:lnTo>
                      <a:pt x="36" y="62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28" y="76"/>
                    </a:lnTo>
                    <a:lnTo>
                      <a:pt x="22" y="76"/>
                    </a:lnTo>
                    <a:lnTo>
                      <a:pt x="19" y="76"/>
                    </a:lnTo>
                    <a:lnTo>
                      <a:pt x="15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0" y="73"/>
                    </a:lnTo>
                    <a:lnTo>
                      <a:pt x="10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9" y="66"/>
                    </a:lnTo>
                    <a:lnTo>
                      <a:pt x="22" y="62"/>
                    </a:lnTo>
                    <a:lnTo>
                      <a:pt x="24" y="59"/>
                    </a:lnTo>
                    <a:lnTo>
                      <a:pt x="24" y="57"/>
                    </a:lnTo>
                    <a:lnTo>
                      <a:pt x="22" y="54"/>
                    </a:lnTo>
                    <a:lnTo>
                      <a:pt x="21" y="50"/>
                    </a:lnTo>
                    <a:lnTo>
                      <a:pt x="19" y="47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2" y="40"/>
                    </a:lnTo>
                    <a:lnTo>
                      <a:pt x="7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2"/>
                    </a:lnTo>
                    <a:lnTo>
                      <a:pt x="10" y="8"/>
                    </a:lnTo>
                    <a:lnTo>
                      <a:pt x="14" y="5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00">
                <a:extLst>
                  <a:ext uri="{FF2B5EF4-FFF2-40B4-BE49-F238E27FC236}">
                    <a16:creationId xmlns:a16="http://schemas.microsoft.com/office/drawing/2014/main" xmlns="" id="{56AD0D7D-6024-42D5-9BAC-10D12779A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573213"/>
                <a:ext cx="41275" cy="112713"/>
              </a:xfrm>
              <a:custGeom>
                <a:avLst/>
                <a:gdLst>
                  <a:gd name="T0" fmla="*/ 14 w 26"/>
                  <a:gd name="T1" fmla="*/ 0 h 71"/>
                  <a:gd name="T2" fmla="*/ 12 w 26"/>
                  <a:gd name="T3" fmla="*/ 0 h 71"/>
                  <a:gd name="T4" fmla="*/ 10 w 26"/>
                  <a:gd name="T5" fmla="*/ 1 h 71"/>
                  <a:gd name="T6" fmla="*/ 7 w 26"/>
                  <a:gd name="T7" fmla="*/ 3 h 71"/>
                  <a:gd name="T8" fmla="*/ 3 w 26"/>
                  <a:gd name="T9" fmla="*/ 7 h 71"/>
                  <a:gd name="T10" fmla="*/ 1 w 26"/>
                  <a:gd name="T11" fmla="*/ 10 h 71"/>
                  <a:gd name="T12" fmla="*/ 0 w 26"/>
                  <a:gd name="T13" fmla="*/ 15 h 71"/>
                  <a:gd name="T14" fmla="*/ 1 w 26"/>
                  <a:gd name="T15" fmla="*/ 21 h 71"/>
                  <a:gd name="T16" fmla="*/ 3 w 26"/>
                  <a:gd name="T17" fmla="*/ 26 h 71"/>
                  <a:gd name="T18" fmla="*/ 5 w 26"/>
                  <a:gd name="T19" fmla="*/ 26 h 71"/>
                  <a:gd name="T20" fmla="*/ 7 w 26"/>
                  <a:gd name="T21" fmla="*/ 28 h 71"/>
                  <a:gd name="T22" fmla="*/ 8 w 26"/>
                  <a:gd name="T23" fmla="*/ 31 h 71"/>
                  <a:gd name="T24" fmla="*/ 14 w 26"/>
                  <a:gd name="T25" fmla="*/ 36 h 71"/>
                  <a:gd name="T26" fmla="*/ 14 w 26"/>
                  <a:gd name="T27" fmla="*/ 36 h 71"/>
                  <a:gd name="T28" fmla="*/ 15 w 26"/>
                  <a:gd name="T29" fmla="*/ 40 h 71"/>
                  <a:gd name="T30" fmla="*/ 19 w 26"/>
                  <a:gd name="T31" fmla="*/ 43 h 71"/>
                  <a:gd name="T32" fmla="*/ 21 w 26"/>
                  <a:gd name="T33" fmla="*/ 47 h 71"/>
                  <a:gd name="T34" fmla="*/ 22 w 26"/>
                  <a:gd name="T35" fmla="*/ 52 h 71"/>
                  <a:gd name="T36" fmla="*/ 22 w 26"/>
                  <a:gd name="T37" fmla="*/ 55 h 71"/>
                  <a:gd name="T38" fmla="*/ 19 w 26"/>
                  <a:gd name="T39" fmla="*/ 61 h 71"/>
                  <a:gd name="T40" fmla="*/ 15 w 26"/>
                  <a:gd name="T41" fmla="*/ 66 h 71"/>
                  <a:gd name="T42" fmla="*/ 8 w 26"/>
                  <a:gd name="T43" fmla="*/ 68 h 71"/>
                  <a:gd name="T44" fmla="*/ 7 w 26"/>
                  <a:gd name="T45" fmla="*/ 69 h 71"/>
                  <a:gd name="T46" fmla="*/ 7 w 26"/>
                  <a:gd name="T47" fmla="*/ 71 h 71"/>
                  <a:gd name="T48" fmla="*/ 8 w 26"/>
                  <a:gd name="T49" fmla="*/ 71 h 71"/>
                  <a:gd name="T50" fmla="*/ 8 w 26"/>
                  <a:gd name="T51" fmla="*/ 71 h 71"/>
                  <a:gd name="T52" fmla="*/ 15 w 26"/>
                  <a:gd name="T53" fmla="*/ 68 h 71"/>
                  <a:gd name="T54" fmla="*/ 21 w 26"/>
                  <a:gd name="T55" fmla="*/ 66 h 71"/>
                  <a:gd name="T56" fmla="*/ 22 w 26"/>
                  <a:gd name="T57" fmla="*/ 61 h 71"/>
                  <a:gd name="T58" fmla="*/ 24 w 26"/>
                  <a:gd name="T59" fmla="*/ 57 h 71"/>
                  <a:gd name="T60" fmla="*/ 26 w 26"/>
                  <a:gd name="T61" fmla="*/ 52 h 71"/>
                  <a:gd name="T62" fmla="*/ 24 w 26"/>
                  <a:gd name="T63" fmla="*/ 47 h 71"/>
                  <a:gd name="T64" fmla="*/ 22 w 26"/>
                  <a:gd name="T65" fmla="*/ 43 h 71"/>
                  <a:gd name="T66" fmla="*/ 21 w 26"/>
                  <a:gd name="T67" fmla="*/ 40 h 71"/>
                  <a:gd name="T68" fmla="*/ 17 w 26"/>
                  <a:gd name="T69" fmla="*/ 36 h 71"/>
                  <a:gd name="T70" fmla="*/ 15 w 26"/>
                  <a:gd name="T71" fmla="*/ 35 h 71"/>
                  <a:gd name="T72" fmla="*/ 15 w 26"/>
                  <a:gd name="T73" fmla="*/ 35 h 71"/>
                  <a:gd name="T74" fmla="*/ 12 w 26"/>
                  <a:gd name="T75" fmla="*/ 29 h 71"/>
                  <a:gd name="T76" fmla="*/ 8 w 26"/>
                  <a:gd name="T77" fmla="*/ 26 h 71"/>
                  <a:gd name="T78" fmla="*/ 7 w 26"/>
                  <a:gd name="T79" fmla="*/ 24 h 71"/>
                  <a:gd name="T80" fmla="*/ 7 w 26"/>
                  <a:gd name="T81" fmla="*/ 24 h 71"/>
                  <a:gd name="T82" fmla="*/ 3 w 26"/>
                  <a:gd name="T83" fmla="*/ 19 h 71"/>
                  <a:gd name="T84" fmla="*/ 3 w 26"/>
                  <a:gd name="T85" fmla="*/ 15 h 71"/>
                  <a:gd name="T86" fmla="*/ 3 w 26"/>
                  <a:gd name="T87" fmla="*/ 12 h 71"/>
                  <a:gd name="T88" fmla="*/ 5 w 26"/>
                  <a:gd name="T89" fmla="*/ 8 h 71"/>
                  <a:gd name="T90" fmla="*/ 8 w 26"/>
                  <a:gd name="T91" fmla="*/ 5 h 71"/>
                  <a:gd name="T92" fmla="*/ 12 w 26"/>
                  <a:gd name="T93" fmla="*/ 3 h 71"/>
                  <a:gd name="T94" fmla="*/ 14 w 26"/>
                  <a:gd name="T95" fmla="*/ 3 h 71"/>
                  <a:gd name="T96" fmla="*/ 14 w 26"/>
                  <a:gd name="T97" fmla="*/ 1 h 71"/>
                  <a:gd name="T98" fmla="*/ 15 w 26"/>
                  <a:gd name="T99" fmla="*/ 1 h 71"/>
                  <a:gd name="T100" fmla="*/ 15 w 26"/>
                  <a:gd name="T101" fmla="*/ 0 h 71"/>
                  <a:gd name="T102" fmla="*/ 14 w 26"/>
                  <a:gd name="T103" fmla="*/ 0 h 71"/>
                  <a:gd name="T104" fmla="*/ 14 w 26"/>
                  <a:gd name="T10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1">
                    <a:moveTo>
                      <a:pt x="14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5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2"/>
                    </a:lnTo>
                    <a:lnTo>
                      <a:pt x="22" y="55"/>
                    </a:lnTo>
                    <a:lnTo>
                      <a:pt x="19" y="61"/>
                    </a:lnTo>
                    <a:lnTo>
                      <a:pt x="15" y="66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7" y="71"/>
                    </a:lnTo>
                    <a:lnTo>
                      <a:pt x="8" y="71"/>
                    </a:lnTo>
                    <a:lnTo>
                      <a:pt x="8" y="71"/>
                    </a:lnTo>
                    <a:lnTo>
                      <a:pt x="15" y="68"/>
                    </a:lnTo>
                    <a:lnTo>
                      <a:pt x="21" y="66"/>
                    </a:lnTo>
                    <a:lnTo>
                      <a:pt x="22" y="61"/>
                    </a:lnTo>
                    <a:lnTo>
                      <a:pt x="24" y="57"/>
                    </a:lnTo>
                    <a:lnTo>
                      <a:pt x="26" y="52"/>
                    </a:lnTo>
                    <a:lnTo>
                      <a:pt x="24" y="47"/>
                    </a:lnTo>
                    <a:lnTo>
                      <a:pt x="22" y="43"/>
                    </a:lnTo>
                    <a:lnTo>
                      <a:pt x="21" y="40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01">
                <a:extLst>
                  <a:ext uri="{FF2B5EF4-FFF2-40B4-BE49-F238E27FC236}">
                    <a16:creationId xmlns:a16="http://schemas.microsoft.com/office/drawing/2014/main" xmlns="" id="{083BC0A0-9BDB-427A-8C50-742F6DD2C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688" y="1581150"/>
                <a:ext cx="41275" cy="19050"/>
              </a:xfrm>
              <a:custGeom>
                <a:avLst/>
                <a:gdLst>
                  <a:gd name="T0" fmla="*/ 0 w 26"/>
                  <a:gd name="T1" fmla="*/ 2 h 12"/>
                  <a:gd name="T2" fmla="*/ 0 w 26"/>
                  <a:gd name="T3" fmla="*/ 2 h 12"/>
                  <a:gd name="T4" fmla="*/ 0 w 26"/>
                  <a:gd name="T5" fmla="*/ 3 h 12"/>
                  <a:gd name="T6" fmla="*/ 7 w 26"/>
                  <a:gd name="T7" fmla="*/ 7 h 12"/>
                  <a:gd name="T8" fmla="*/ 14 w 26"/>
                  <a:gd name="T9" fmla="*/ 10 h 12"/>
                  <a:gd name="T10" fmla="*/ 19 w 26"/>
                  <a:gd name="T11" fmla="*/ 10 h 12"/>
                  <a:gd name="T12" fmla="*/ 23 w 26"/>
                  <a:gd name="T13" fmla="*/ 12 h 12"/>
                  <a:gd name="T14" fmla="*/ 24 w 26"/>
                  <a:gd name="T15" fmla="*/ 12 h 12"/>
                  <a:gd name="T16" fmla="*/ 26 w 26"/>
                  <a:gd name="T17" fmla="*/ 12 h 12"/>
                  <a:gd name="T18" fmla="*/ 26 w 26"/>
                  <a:gd name="T19" fmla="*/ 12 h 12"/>
                  <a:gd name="T20" fmla="*/ 26 w 26"/>
                  <a:gd name="T21" fmla="*/ 10 h 12"/>
                  <a:gd name="T22" fmla="*/ 26 w 26"/>
                  <a:gd name="T23" fmla="*/ 9 h 12"/>
                  <a:gd name="T24" fmla="*/ 24 w 26"/>
                  <a:gd name="T25" fmla="*/ 9 h 12"/>
                  <a:gd name="T26" fmla="*/ 24 w 26"/>
                  <a:gd name="T27" fmla="*/ 9 h 12"/>
                  <a:gd name="T28" fmla="*/ 21 w 26"/>
                  <a:gd name="T29" fmla="*/ 9 h 12"/>
                  <a:gd name="T30" fmla="*/ 16 w 26"/>
                  <a:gd name="T31" fmla="*/ 7 h 12"/>
                  <a:gd name="T32" fmla="*/ 10 w 26"/>
                  <a:gd name="T33" fmla="*/ 5 h 12"/>
                  <a:gd name="T34" fmla="*/ 2 w 26"/>
                  <a:gd name="T35" fmla="*/ 0 h 12"/>
                  <a:gd name="T36" fmla="*/ 2 w 26"/>
                  <a:gd name="T37" fmla="*/ 0 h 12"/>
                  <a:gd name="T38" fmla="*/ 0 w 26"/>
                  <a:gd name="T3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19" y="10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6" y="7"/>
                    </a:lnTo>
                    <a:lnTo>
                      <a:pt x="10" y="5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02">
                <a:extLst>
                  <a:ext uri="{FF2B5EF4-FFF2-40B4-BE49-F238E27FC236}">
                    <a16:creationId xmlns:a16="http://schemas.microsoft.com/office/drawing/2014/main" xmlns="" id="{C89A773E-FD09-425F-942D-1E9B0EF0F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589088"/>
                <a:ext cx="47625" cy="22225"/>
              </a:xfrm>
              <a:custGeom>
                <a:avLst/>
                <a:gdLst>
                  <a:gd name="T0" fmla="*/ 0 w 30"/>
                  <a:gd name="T1" fmla="*/ 2 h 14"/>
                  <a:gd name="T2" fmla="*/ 0 w 30"/>
                  <a:gd name="T3" fmla="*/ 2 h 14"/>
                  <a:gd name="T4" fmla="*/ 0 w 30"/>
                  <a:gd name="T5" fmla="*/ 4 h 14"/>
                  <a:gd name="T6" fmla="*/ 2 w 30"/>
                  <a:gd name="T7" fmla="*/ 4 h 14"/>
                  <a:gd name="T8" fmla="*/ 4 w 30"/>
                  <a:gd name="T9" fmla="*/ 5 h 14"/>
                  <a:gd name="T10" fmla="*/ 9 w 30"/>
                  <a:gd name="T11" fmla="*/ 7 h 14"/>
                  <a:gd name="T12" fmla="*/ 12 w 30"/>
                  <a:gd name="T13" fmla="*/ 9 h 14"/>
                  <a:gd name="T14" fmla="*/ 18 w 30"/>
                  <a:gd name="T15" fmla="*/ 11 h 14"/>
                  <a:gd name="T16" fmla="*/ 23 w 30"/>
                  <a:gd name="T17" fmla="*/ 12 h 14"/>
                  <a:gd name="T18" fmla="*/ 28 w 30"/>
                  <a:gd name="T19" fmla="*/ 14 h 14"/>
                  <a:gd name="T20" fmla="*/ 30 w 30"/>
                  <a:gd name="T21" fmla="*/ 14 h 14"/>
                  <a:gd name="T22" fmla="*/ 30 w 30"/>
                  <a:gd name="T23" fmla="*/ 12 h 14"/>
                  <a:gd name="T24" fmla="*/ 30 w 30"/>
                  <a:gd name="T25" fmla="*/ 12 h 14"/>
                  <a:gd name="T26" fmla="*/ 28 w 30"/>
                  <a:gd name="T27" fmla="*/ 11 h 14"/>
                  <a:gd name="T28" fmla="*/ 25 w 30"/>
                  <a:gd name="T29" fmla="*/ 11 h 14"/>
                  <a:gd name="T30" fmla="*/ 19 w 30"/>
                  <a:gd name="T31" fmla="*/ 9 h 14"/>
                  <a:gd name="T32" fmla="*/ 14 w 30"/>
                  <a:gd name="T33" fmla="*/ 7 h 14"/>
                  <a:gd name="T34" fmla="*/ 9 w 30"/>
                  <a:gd name="T35" fmla="*/ 4 h 14"/>
                  <a:gd name="T36" fmla="*/ 6 w 30"/>
                  <a:gd name="T37" fmla="*/ 2 h 14"/>
                  <a:gd name="T38" fmla="*/ 4 w 30"/>
                  <a:gd name="T39" fmla="*/ 2 h 14"/>
                  <a:gd name="T40" fmla="*/ 2 w 30"/>
                  <a:gd name="T41" fmla="*/ 0 h 14"/>
                  <a:gd name="T42" fmla="*/ 0 w 30"/>
                  <a:gd name="T43" fmla="*/ 0 h 14"/>
                  <a:gd name="T44" fmla="*/ 0 w 30"/>
                  <a:gd name="T4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1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8" y="11"/>
                    </a:lnTo>
                    <a:lnTo>
                      <a:pt x="23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19" y="9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03">
                <a:extLst>
                  <a:ext uri="{FF2B5EF4-FFF2-40B4-BE49-F238E27FC236}">
                    <a16:creationId xmlns:a16="http://schemas.microsoft.com/office/drawing/2014/main" xmlns="" id="{2DEA29C0-55EB-4A8A-AD17-2DD546AE0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751" y="1600200"/>
                <a:ext cx="57150" cy="25400"/>
              </a:xfrm>
              <a:custGeom>
                <a:avLst/>
                <a:gdLst>
                  <a:gd name="T0" fmla="*/ 0 w 36"/>
                  <a:gd name="T1" fmla="*/ 0 h 16"/>
                  <a:gd name="T2" fmla="*/ 0 w 36"/>
                  <a:gd name="T3" fmla="*/ 2 h 16"/>
                  <a:gd name="T4" fmla="*/ 0 w 36"/>
                  <a:gd name="T5" fmla="*/ 2 h 16"/>
                  <a:gd name="T6" fmla="*/ 3 w 36"/>
                  <a:gd name="T7" fmla="*/ 4 h 16"/>
                  <a:gd name="T8" fmla="*/ 12 w 36"/>
                  <a:gd name="T9" fmla="*/ 9 h 16"/>
                  <a:gd name="T10" fmla="*/ 22 w 36"/>
                  <a:gd name="T11" fmla="*/ 12 h 16"/>
                  <a:gd name="T12" fmla="*/ 35 w 36"/>
                  <a:gd name="T13" fmla="*/ 16 h 16"/>
                  <a:gd name="T14" fmla="*/ 36 w 36"/>
                  <a:gd name="T15" fmla="*/ 14 h 16"/>
                  <a:gd name="T16" fmla="*/ 36 w 36"/>
                  <a:gd name="T17" fmla="*/ 14 h 16"/>
                  <a:gd name="T18" fmla="*/ 36 w 36"/>
                  <a:gd name="T19" fmla="*/ 12 h 16"/>
                  <a:gd name="T20" fmla="*/ 36 w 36"/>
                  <a:gd name="T21" fmla="*/ 12 h 16"/>
                  <a:gd name="T22" fmla="*/ 24 w 36"/>
                  <a:gd name="T23" fmla="*/ 9 h 16"/>
                  <a:gd name="T24" fmla="*/ 14 w 36"/>
                  <a:gd name="T25" fmla="*/ 5 h 16"/>
                  <a:gd name="T26" fmla="*/ 5 w 36"/>
                  <a:gd name="T27" fmla="*/ 2 h 16"/>
                  <a:gd name="T28" fmla="*/ 2 w 36"/>
                  <a:gd name="T29" fmla="*/ 0 h 16"/>
                  <a:gd name="T30" fmla="*/ 2 w 36"/>
                  <a:gd name="T31" fmla="*/ 0 h 16"/>
                  <a:gd name="T32" fmla="*/ 0 w 36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12" y="9"/>
                    </a:lnTo>
                    <a:lnTo>
                      <a:pt x="22" y="12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04">
                <a:extLst>
                  <a:ext uri="{FF2B5EF4-FFF2-40B4-BE49-F238E27FC236}">
                    <a16:creationId xmlns:a16="http://schemas.microsoft.com/office/drawing/2014/main" xmlns="" id="{CE7B136D-35E0-4082-80C9-12F6D7A3CE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34938" cy="82550"/>
              </a:xfrm>
              <a:custGeom>
                <a:avLst/>
                <a:gdLst>
                  <a:gd name="T0" fmla="*/ 82 w 85"/>
                  <a:gd name="T1" fmla="*/ 0 h 52"/>
                  <a:gd name="T2" fmla="*/ 80 w 85"/>
                  <a:gd name="T3" fmla="*/ 3 h 52"/>
                  <a:gd name="T4" fmla="*/ 75 w 85"/>
                  <a:gd name="T5" fmla="*/ 10 h 52"/>
                  <a:gd name="T6" fmla="*/ 64 w 85"/>
                  <a:gd name="T7" fmla="*/ 21 h 52"/>
                  <a:gd name="T8" fmla="*/ 49 w 85"/>
                  <a:gd name="T9" fmla="*/ 33 h 52"/>
                  <a:gd name="T10" fmla="*/ 28 w 85"/>
                  <a:gd name="T11" fmla="*/ 42 h 52"/>
                  <a:gd name="T12" fmla="*/ 2 w 85"/>
                  <a:gd name="T13" fmla="*/ 49 h 52"/>
                  <a:gd name="T14" fmla="*/ 0 w 85"/>
                  <a:gd name="T15" fmla="*/ 49 h 52"/>
                  <a:gd name="T16" fmla="*/ 0 w 85"/>
                  <a:gd name="T17" fmla="*/ 50 h 52"/>
                  <a:gd name="T18" fmla="*/ 2 w 85"/>
                  <a:gd name="T19" fmla="*/ 52 h 52"/>
                  <a:gd name="T20" fmla="*/ 2 w 85"/>
                  <a:gd name="T21" fmla="*/ 52 h 52"/>
                  <a:gd name="T22" fmla="*/ 29 w 85"/>
                  <a:gd name="T23" fmla="*/ 45 h 52"/>
                  <a:gd name="T24" fmla="*/ 50 w 85"/>
                  <a:gd name="T25" fmla="*/ 35 h 52"/>
                  <a:gd name="T26" fmla="*/ 66 w 85"/>
                  <a:gd name="T27" fmla="*/ 24 h 52"/>
                  <a:gd name="T28" fmla="*/ 77 w 85"/>
                  <a:gd name="T29" fmla="*/ 12 h 52"/>
                  <a:gd name="T30" fmla="*/ 84 w 85"/>
                  <a:gd name="T31" fmla="*/ 5 h 52"/>
                  <a:gd name="T32" fmla="*/ 85 w 85"/>
                  <a:gd name="T33" fmla="*/ 2 h 52"/>
                  <a:gd name="T34" fmla="*/ 85 w 85"/>
                  <a:gd name="T35" fmla="*/ 0 h 52"/>
                  <a:gd name="T36" fmla="*/ 85 w 85"/>
                  <a:gd name="T37" fmla="*/ 0 h 52"/>
                  <a:gd name="T38" fmla="*/ 84 w 85"/>
                  <a:gd name="T39" fmla="*/ 0 h 52"/>
                  <a:gd name="T40" fmla="*/ 82 w 85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52">
                    <a:moveTo>
                      <a:pt x="82" y="0"/>
                    </a:moveTo>
                    <a:lnTo>
                      <a:pt x="80" y="3"/>
                    </a:lnTo>
                    <a:lnTo>
                      <a:pt x="75" y="10"/>
                    </a:lnTo>
                    <a:lnTo>
                      <a:pt x="64" y="21"/>
                    </a:lnTo>
                    <a:lnTo>
                      <a:pt x="49" y="33"/>
                    </a:lnTo>
                    <a:lnTo>
                      <a:pt x="28" y="42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9" y="45"/>
                    </a:lnTo>
                    <a:lnTo>
                      <a:pt x="50" y="35"/>
                    </a:lnTo>
                    <a:lnTo>
                      <a:pt x="66" y="24"/>
                    </a:lnTo>
                    <a:lnTo>
                      <a:pt x="77" y="12"/>
                    </a:lnTo>
                    <a:lnTo>
                      <a:pt x="84" y="5"/>
                    </a:lnTo>
                    <a:lnTo>
                      <a:pt x="85" y="2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05">
                <a:extLst>
                  <a:ext uri="{FF2B5EF4-FFF2-40B4-BE49-F238E27FC236}">
                    <a16:creationId xmlns:a16="http://schemas.microsoft.com/office/drawing/2014/main" xmlns="" id="{A3EE9315-2C74-4E8D-A365-9D65B329A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52400" cy="93663"/>
              </a:xfrm>
              <a:custGeom>
                <a:avLst/>
                <a:gdLst>
                  <a:gd name="T0" fmla="*/ 92 w 96"/>
                  <a:gd name="T1" fmla="*/ 0 h 59"/>
                  <a:gd name="T2" fmla="*/ 89 w 96"/>
                  <a:gd name="T3" fmla="*/ 5 h 59"/>
                  <a:gd name="T4" fmla="*/ 82 w 96"/>
                  <a:gd name="T5" fmla="*/ 14 h 59"/>
                  <a:gd name="T6" fmla="*/ 68 w 96"/>
                  <a:gd name="T7" fmla="*/ 26 h 59"/>
                  <a:gd name="T8" fmla="*/ 50 w 96"/>
                  <a:gd name="T9" fmla="*/ 40 h 59"/>
                  <a:gd name="T10" fmla="*/ 28 w 96"/>
                  <a:gd name="T11" fmla="*/ 50 h 59"/>
                  <a:gd name="T12" fmla="*/ 0 w 96"/>
                  <a:gd name="T13" fmla="*/ 57 h 59"/>
                  <a:gd name="T14" fmla="*/ 0 w 96"/>
                  <a:gd name="T15" fmla="*/ 57 h 59"/>
                  <a:gd name="T16" fmla="*/ 0 w 96"/>
                  <a:gd name="T17" fmla="*/ 59 h 59"/>
                  <a:gd name="T18" fmla="*/ 0 w 96"/>
                  <a:gd name="T19" fmla="*/ 59 h 59"/>
                  <a:gd name="T20" fmla="*/ 0 w 96"/>
                  <a:gd name="T21" fmla="*/ 59 h 59"/>
                  <a:gd name="T22" fmla="*/ 24 w 96"/>
                  <a:gd name="T23" fmla="*/ 56 h 59"/>
                  <a:gd name="T24" fmla="*/ 45 w 96"/>
                  <a:gd name="T25" fmla="*/ 45 h 59"/>
                  <a:gd name="T26" fmla="*/ 63 w 96"/>
                  <a:gd name="T27" fmla="*/ 35 h 59"/>
                  <a:gd name="T28" fmla="*/ 77 w 96"/>
                  <a:gd name="T29" fmla="*/ 22 h 59"/>
                  <a:gd name="T30" fmla="*/ 87 w 96"/>
                  <a:gd name="T31" fmla="*/ 12 h 59"/>
                  <a:gd name="T32" fmla="*/ 92 w 96"/>
                  <a:gd name="T33" fmla="*/ 5 h 59"/>
                  <a:gd name="T34" fmla="*/ 96 w 96"/>
                  <a:gd name="T35" fmla="*/ 2 h 59"/>
                  <a:gd name="T36" fmla="*/ 96 w 96"/>
                  <a:gd name="T37" fmla="*/ 2 h 59"/>
                  <a:gd name="T38" fmla="*/ 94 w 96"/>
                  <a:gd name="T39" fmla="*/ 0 h 59"/>
                  <a:gd name="T40" fmla="*/ 94 w 96"/>
                  <a:gd name="T41" fmla="*/ 0 h 59"/>
                  <a:gd name="T42" fmla="*/ 92 w 96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59">
                    <a:moveTo>
                      <a:pt x="92" y="0"/>
                    </a:moveTo>
                    <a:lnTo>
                      <a:pt x="89" y="5"/>
                    </a:lnTo>
                    <a:lnTo>
                      <a:pt x="82" y="14"/>
                    </a:lnTo>
                    <a:lnTo>
                      <a:pt x="68" y="26"/>
                    </a:lnTo>
                    <a:lnTo>
                      <a:pt x="50" y="40"/>
                    </a:lnTo>
                    <a:lnTo>
                      <a:pt x="28" y="50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4" y="56"/>
                    </a:lnTo>
                    <a:lnTo>
                      <a:pt x="45" y="45"/>
                    </a:lnTo>
                    <a:lnTo>
                      <a:pt x="63" y="35"/>
                    </a:lnTo>
                    <a:lnTo>
                      <a:pt x="77" y="22"/>
                    </a:lnTo>
                    <a:lnTo>
                      <a:pt x="87" y="12"/>
                    </a:lnTo>
                    <a:lnTo>
                      <a:pt x="92" y="5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06">
                <a:extLst>
                  <a:ext uri="{FF2B5EF4-FFF2-40B4-BE49-F238E27FC236}">
                    <a16:creationId xmlns:a16="http://schemas.microsoft.com/office/drawing/2014/main" xmlns="" id="{4C226585-C79C-44F1-8294-3014230FE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1433513"/>
                <a:ext cx="174625" cy="111125"/>
              </a:xfrm>
              <a:custGeom>
                <a:avLst/>
                <a:gdLst>
                  <a:gd name="T0" fmla="*/ 107 w 110"/>
                  <a:gd name="T1" fmla="*/ 0 h 70"/>
                  <a:gd name="T2" fmla="*/ 105 w 110"/>
                  <a:gd name="T3" fmla="*/ 4 h 70"/>
                  <a:gd name="T4" fmla="*/ 98 w 110"/>
                  <a:gd name="T5" fmla="*/ 13 h 70"/>
                  <a:gd name="T6" fmla="*/ 87 w 110"/>
                  <a:gd name="T7" fmla="*/ 25 h 70"/>
                  <a:gd name="T8" fmla="*/ 73 w 110"/>
                  <a:gd name="T9" fmla="*/ 39 h 70"/>
                  <a:gd name="T10" fmla="*/ 54 w 110"/>
                  <a:gd name="T11" fmla="*/ 51 h 70"/>
                  <a:gd name="T12" fmla="*/ 30 w 110"/>
                  <a:gd name="T13" fmla="*/ 61 h 70"/>
                  <a:gd name="T14" fmla="*/ 2 w 110"/>
                  <a:gd name="T15" fmla="*/ 67 h 70"/>
                  <a:gd name="T16" fmla="*/ 0 w 110"/>
                  <a:gd name="T17" fmla="*/ 68 h 70"/>
                  <a:gd name="T18" fmla="*/ 0 w 110"/>
                  <a:gd name="T19" fmla="*/ 68 h 70"/>
                  <a:gd name="T20" fmla="*/ 0 w 110"/>
                  <a:gd name="T21" fmla="*/ 70 h 70"/>
                  <a:gd name="T22" fmla="*/ 2 w 110"/>
                  <a:gd name="T23" fmla="*/ 70 h 70"/>
                  <a:gd name="T24" fmla="*/ 30 w 110"/>
                  <a:gd name="T25" fmla="*/ 65 h 70"/>
                  <a:gd name="T26" fmla="*/ 54 w 110"/>
                  <a:gd name="T27" fmla="*/ 53 h 70"/>
                  <a:gd name="T28" fmla="*/ 75 w 110"/>
                  <a:gd name="T29" fmla="*/ 40 h 70"/>
                  <a:gd name="T30" fmla="*/ 91 w 110"/>
                  <a:gd name="T31" fmla="*/ 26 h 70"/>
                  <a:gd name="T32" fmla="*/ 101 w 110"/>
                  <a:gd name="T33" fmla="*/ 14 h 70"/>
                  <a:gd name="T34" fmla="*/ 108 w 110"/>
                  <a:gd name="T35" fmla="*/ 6 h 70"/>
                  <a:gd name="T36" fmla="*/ 110 w 110"/>
                  <a:gd name="T37" fmla="*/ 2 h 70"/>
                  <a:gd name="T38" fmla="*/ 110 w 110"/>
                  <a:gd name="T39" fmla="*/ 0 h 70"/>
                  <a:gd name="T40" fmla="*/ 110 w 110"/>
                  <a:gd name="T41" fmla="*/ 0 h 70"/>
                  <a:gd name="T42" fmla="*/ 108 w 110"/>
                  <a:gd name="T43" fmla="*/ 0 h 70"/>
                  <a:gd name="T44" fmla="*/ 107 w 110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70">
                    <a:moveTo>
                      <a:pt x="107" y="0"/>
                    </a:moveTo>
                    <a:lnTo>
                      <a:pt x="105" y="4"/>
                    </a:lnTo>
                    <a:lnTo>
                      <a:pt x="98" y="13"/>
                    </a:lnTo>
                    <a:lnTo>
                      <a:pt x="87" y="25"/>
                    </a:lnTo>
                    <a:lnTo>
                      <a:pt x="73" y="39"/>
                    </a:lnTo>
                    <a:lnTo>
                      <a:pt x="54" y="51"/>
                    </a:lnTo>
                    <a:lnTo>
                      <a:pt x="30" y="61"/>
                    </a:lnTo>
                    <a:lnTo>
                      <a:pt x="2" y="67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30" y="65"/>
                    </a:lnTo>
                    <a:lnTo>
                      <a:pt x="54" y="53"/>
                    </a:lnTo>
                    <a:lnTo>
                      <a:pt x="75" y="40"/>
                    </a:lnTo>
                    <a:lnTo>
                      <a:pt x="91" y="26"/>
                    </a:lnTo>
                    <a:lnTo>
                      <a:pt x="101" y="14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07">
                <a:extLst>
                  <a:ext uri="{FF2B5EF4-FFF2-40B4-BE49-F238E27FC236}">
                    <a16:creationId xmlns:a16="http://schemas.microsoft.com/office/drawing/2014/main" xmlns="" id="{33A8BFC9-228E-41AE-9AC7-58BD4A403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17650"/>
                <a:ext cx="65088" cy="55563"/>
              </a:xfrm>
              <a:custGeom>
                <a:avLst/>
                <a:gdLst>
                  <a:gd name="T0" fmla="*/ 40 w 41"/>
                  <a:gd name="T1" fmla="*/ 0 h 35"/>
                  <a:gd name="T2" fmla="*/ 40 w 41"/>
                  <a:gd name="T3" fmla="*/ 0 h 35"/>
                  <a:gd name="T4" fmla="*/ 38 w 41"/>
                  <a:gd name="T5" fmla="*/ 1 h 35"/>
                  <a:gd name="T6" fmla="*/ 40 w 41"/>
                  <a:gd name="T7" fmla="*/ 7 h 35"/>
                  <a:gd name="T8" fmla="*/ 40 w 41"/>
                  <a:gd name="T9" fmla="*/ 10 h 35"/>
                  <a:gd name="T10" fmla="*/ 38 w 41"/>
                  <a:gd name="T11" fmla="*/ 12 h 35"/>
                  <a:gd name="T12" fmla="*/ 38 w 41"/>
                  <a:gd name="T13" fmla="*/ 12 h 35"/>
                  <a:gd name="T14" fmla="*/ 31 w 41"/>
                  <a:gd name="T15" fmla="*/ 22 h 35"/>
                  <a:gd name="T16" fmla="*/ 20 w 41"/>
                  <a:gd name="T17" fmla="*/ 29 h 35"/>
                  <a:gd name="T18" fmla="*/ 14 w 41"/>
                  <a:gd name="T19" fmla="*/ 31 h 35"/>
                  <a:gd name="T20" fmla="*/ 10 w 41"/>
                  <a:gd name="T21" fmla="*/ 31 h 35"/>
                  <a:gd name="T22" fmla="*/ 7 w 41"/>
                  <a:gd name="T23" fmla="*/ 33 h 35"/>
                  <a:gd name="T24" fmla="*/ 5 w 41"/>
                  <a:gd name="T25" fmla="*/ 31 h 35"/>
                  <a:gd name="T26" fmla="*/ 3 w 41"/>
                  <a:gd name="T27" fmla="*/ 29 h 35"/>
                  <a:gd name="T28" fmla="*/ 3 w 41"/>
                  <a:gd name="T29" fmla="*/ 29 h 35"/>
                  <a:gd name="T30" fmla="*/ 3 w 41"/>
                  <a:gd name="T31" fmla="*/ 28 h 35"/>
                  <a:gd name="T32" fmla="*/ 3 w 41"/>
                  <a:gd name="T33" fmla="*/ 26 h 35"/>
                  <a:gd name="T34" fmla="*/ 5 w 41"/>
                  <a:gd name="T35" fmla="*/ 24 h 35"/>
                  <a:gd name="T36" fmla="*/ 7 w 41"/>
                  <a:gd name="T37" fmla="*/ 22 h 35"/>
                  <a:gd name="T38" fmla="*/ 8 w 41"/>
                  <a:gd name="T39" fmla="*/ 22 h 35"/>
                  <a:gd name="T40" fmla="*/ 8 w 41"/>
                  <a:gd name="T41" fmla="*/ 22 h 35"/>
                  <a:gd name="T42" fmla="*/ 10 w 41"/>
                  <a:gd name="T43" fmla="*/ 22 h 35"/>
                  <a:gd name="T44" fmla="*/ 14 w 41"/>
                  <a:gd name="T45" fmla="*/ 22 h 35"/>
                  <a:gd name="T46" fmla="*/ 15 w 41"/>
                  <a:gd name="T47" fmla="*/ 21 h 35"/>
                  <a:gd name="T48" fmla="*/ 19 w 41"/>
                  <a:gd name="T49" fmla="*/ 19 h 35"/>
                  <a:gd name="T50" fmla="*/ 24 w 41"/>
                  <a:gd name="T51" fmla="*/ 17 h 35"/>
                  <a:gd name="T52" fmla="*/ 26 w 41"/>
                  <a:gd name="T53" fmla="*/ 15 h 35"/>
                  <a:gd name="T54" fmla="*/ 29 w 41"/>
                  <a:gd name="T55" fmla="*/ 12 h 35"/>
                  <a:gd name="T56" fmla="*/ 29 w 41"/>
                  <a:gd name="T57" fmla="*/ 7 h 35"/>
                  <a:gd name="T58" fmla="*/ 29 w 41"/>
                  <a:gd name="T59" fmla="*/ 7 h 35"/>
                  <a:gd name="T60" fmla="*/ 27 w 41"/>
                  <a:gd name="T61" fmla="*/ 7 h 35"/>
                  <a:gd name="T62" fmla="*/ 27 w 41"/>
                  <a:gd name="T63" fmla="*/ 7 h 35"/>
                  <a:gd name="T64" fmla="*/ 26 w 41"/>
                  <a:gd name="T65" fmla="*/ 7 h 35"/>
                  <a:gd name="T66" fmla="*/ 26 w 41"/>
                  <a:gd name="T67" fmla="*/ 12 h 35"/>
                  <a:gd name="T68" fmla="*/ 22 w 41"/>
                  <a:gd name="T69" fmla="*/ 14 h 35"/>
                  <a:gd name="T70" fmla="*/ 19 w 41"/>
                  <a:gd name="T71" fmla="*/ 17 h 35"/>
                  <a:gd name="T72" fmla="*/ 15 w 41"/>
                  <a:gd name="T73" fmla="*/ 17 h 35"/>
                  <a:gd name="T74" fmla="*/ 12 w 41"/>
                  <a:gd name="T75" fmla="*/ 19 h 35"/>
                  <a:gd name="T76" fmla="*/ 10 w 41"/>
                  <a:gd name="T77" fmla="*/ 19 h 35"/>
                  <a:gd name="T78" fmla="*/ 8 w 41"/>
                  <a:gd name="T79" fmla="*/ 19 h 35"/>
                  <a:gd name="T80" fmla="*/ 8 w 41"/>
                  <a:gd name="T81" fmla="*/ 19 h 35"/>
                  <a:gd name="T82" fmla="*/ 5 w 41"/>
                  <a:gd name="T83" fmla="*/ 19 h 35"/>
                  <a:gd name="T84" fmla="*/ 1 w 41"/>
                  <a:gd name="T85" fmla="*/ 22 h 35"/>
                  <a:gd name="T86" fmla="*/ 0 w 41"/>
                  <a:gd name="T87" fmla="*/ 24 h 35"/>
                  <a:gd name="T88" fmla="*/ 0 w 41"/>
                  <a:gd name="T89" fmla="*/ 29 h 35"/>
                  <a:gd name="T90" fmla="*/ 0 w 41"/>
                  <a:gd name="T91" fmla="*/ 31 h 35"/>
                  <a:gd name="T92" fmla="*/ 1 w 41"/>
                  <a:gd name="T93" fmla="*/ 33 h 35"/>
                  <a:gd name="T94" fmla="*/ 3 w 41"/>
                  <a:gd name="T95" fmla="*/ 35 h 35"/>
                  <a:gd name="T96" fmla="*/ 7 w 41"/>
                  <a:gd name="T97" fmla="*/ 35 h 35"/>
                  <a:gd name="T98" fmla="*/ 10 w 41"/>
                  <a:gd name="T99" fmla="*/ 35 h 35"/>
                  <a:gd name="T100" fmla="*/ 14 w 41"/>
                  <a:gd name="T101" fmla="*/ 35 h 35"/>
                  <a:gd name="T102" fmla="*/ 22 w 41"/>
                  <a:gd name="T103" fmla="*/ 31 h 35"/>
                  <a:gd name="T104" fmla="*/ 33 w 41"/>
                  <a:gd name="T105" fmla="*/ 26 h 35"/>
                  <a:gd name="T106" fmla="*/ 41 w 41"/>
                  <a:gd name="T107" fmla="*/ 14 h 35"/>
                  <a:gd name="T108" fmla="*/ 41 w 41"/>
                  <a:gd name="T109" fmla="*/ 14 h 35"/>
                  <a:gd name="T110" fmla="*/ 41 w 41"/>
                  <a:gd name="T111" fmla="*/ 10 h 35"/>
                  <a:gd name="T112" fmla="*/ 41 w 41"/>
                  <a:gd name="T113" fmla="*/ 7 h 35"/>
                  <a:gd name="T114" fmla="*/ 41 w 41"/>
                  <a:gd name="T115" fmla="*/ 1 h 35"/>
                  <a:gd name="T116" fmla="*/ 41 w 41"/>
                  <a:gd name="T117" fmla="*/ 0 h 35"/>
                  <a:gd name="T118" fmla="*/ 40 w 41"/>
                  <a:gd name="T1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35">
                    <a:moveTo>
                      <a:pt x="40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1" y="22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5"/>
                    </a:lnTo>
                    <a:lnTo>
                      <a:pt x="29" y="12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7"/>
                    </a:lnTo>
                    <a:lnTo>
                      <a:pt x="26" y="12"/>
                    </a:lnTo>
                    <a:lnTo>
                      <a:pt x="22" y="14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1" y="22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3" y="35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22" y="31"/>
                    </a:lnTo>
                    <a:lnTo>
                      <a:pt x="33" y="2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0"/>
                    </a:lnTo>
                    <a:lnTo>
                      <a:pt x="41" y="7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08">
                <a:extLst>
                  <a:ext uri="{FF2B5EF4-FFF2-40B4-BE49-F238E27FC236}">
                    <a16:creationId xmlns:a16="http://schemas.microsoft.com/office/drawing/2014/main" xmlns="" id="{E199EFFF-1E87-47D0-96B0-49766F1EA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1" y="1519238"/>
                <a:ext cx="52388" cy="44450"/>
              </a:xfrm>
              <a:custGeom>
                <a:avLst/>
                <a:gdLst>
                  <a:gd name="T0" fmla="*/ 31 w 33"/>
                  <a:gd name="T1" fmla="*/ 0 h 28"/>
                  <a:gd name="T2" fmla="*/ 29 w 33"/>
                  <a:gd name="T3" fmla="*/ 2 h 28"/>
                  <a:gd name="T4" fmla="*/ 29 w 33"/>
                  <a:gd name="T5" fmla="*/ 2 h 28"/>
                  <a:gd name="T6" fmla="*/ 29 w 33"/>
                  <a:gd name="T7" fmla="*/ 6 h 28"/>
                  <a:gd name="T8" fmla="*/ 28 w 33"/>
                  <a:gd name="T9" fmla="*/ 11 h 28"/>
                  <a:gd name="T10" fmla="*/ 22 w 33"/>
                  <a:gd name="T11" fmla="*/ 16 h 28"/>
                  <a:gd name="T12" fmla="*/ 14 w 33"/>
                  <a:gd name="T13" fmla="*/ 23 h 28"/>
                  <a:gd name="T14" fmla="*/ 2 w 33"/>
                  <a:gd name="T15" fmla="*/ 25 h 28"/>
                  <a:gd name="T16" fmla="*/ 0 w 33"/>
                  <a:gd name="T17" fmla="*/ 27 h 28"/>
                  <a:gd name="T18" fmla="*/ 0 w 33"/>
                  <a:gd name="T19" fmla="*/ 27 h 28"/>
                  <a:gd name="T20" fmla="*/ 0 w 33"/>
                  <a:gd name="T21" fmla="*/ 28 h 28"/>
                  <a:gd name="T22" fmla="*/ 2 w 33"/>
                  <a:gd name="T23" fmla="*/ 28 h 28"/>
                  <a:gd name="T24" fmla="*/ 15 w 33"/>
                  <a:gd name="T25" fmla="*/ 25 h 28"/>
                  <a:gd name="T26" fmla="*/ 26 w 33"/>
                  <a:gd name="T27" fmla="*/ 18 h 28"/>
                  <a:gd name="T28" fmla="*/ 29 w 33"/>
                  <a:gd name="T29" fmla="*/ 11 h 28"/>
                  <a:gd name="T30" fmla="*/ 31 w 33"/>
                  <a:gd name="T31" fmla="*/ 6 h 28"/>
                  <a:gd name="T32" fmla="*/ 33 w 33"/>
                  <a:gd name="T33" fmla="*/ 2 h 28"/>
                  <a:gd name="T34" fmla="*/ 31 w 33"/>
                  <a:gd name="T35" fmla="*/ 2 h 28"/>
                  <a:gd name="T36" fmla="*/ 31 w 33"/>
                  <a:gd name="T3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8">
                    <a:moveTo>
                      <a:pt x="31" y="0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6"/>
                    </a:lnTo>
                    <a:lnTo>
                      <a:pt x="28" y="11"/>
                    </a:lnTo>
                    <a:lnTo>
                      <a:pt x="22" y="16"/>
                    </a:lnTo>
                    <a:lnTo>
                      <a:pt x="14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15" y="25"/>
                    </a:lnTo>
                    <a:lnTo>
                      <a:pt x="26" y="18"/>
                    </a:lnTo>
                    <a:lnTo>
                      <a:pt x="29" y="11"/>
                    </a:lnTo>
                    <a:lnTo>
                      <a:pt x="31" y="6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09">
                <a:extLst>
                  <a:ext uri="{FF2B5EF4-FFF2-40B4-BE49-F238E27FC236}">
                    <a16:creationId xmlns:a16="http://schemas.microsoft.com/office/drawing/2014/main" xmlns="" id="{D9DFDC3A-1147-4FB3-A003-490E7DCE83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473200"/>
                <a:ext cx="134938" cy="33338"/>
              </a:xfrm>
              <a:custGeom>
                <a:avLst/>
                <a:gdLst>
                  <a:gd name="T0" fmla="*/ 8 w 85"/>
                  <a:gd name="T1" fmla="*/ 19 h 21"/>
                  <a:gd name="T2" fmla="*/ 5 w 85"/>
                  <a:gd name="T3" fmla="*/ 17 h 21"/>
                  <a:gd name="T4" fmla="*/ 3 w 85"/>
                  <a:gd name="T5" fmla="*/ 15 h 21"/>
                  <a:gd name="T6" fmla="*/ 3 w 85"/>
                  <a:gd name="T7" fmla="*/ 15 h 21"/>
                  <a:gd name="T8" fmla="*/ 3 w 85"/>
                  <a:gd name="T9" fmla="*/ 14 h 21"/>
                  <a:gd name="T10" fmla="*/ 3 w 85"/>
                  <a:gd name="T11" fmla="*/ 12 h 21"/>
                  <a:gd name="T12" fmla="*/ 5 w 85"/>
                  <a:gd name="T13" fmla="*/ 10 h 21"/>
                  <a:gd name="T14" fmla="*/ 10 w 85"/>
                  <a:gd name="T15" fmla="*/ 7 h 21"/>
                  <a:gd name="T16" fmla="*/ 10 w 85"/>
                  <a:gd name="T17" fmla="*/ 7 h 21"/>
                  <a:gd name="T18" fmla="*/ 12 w 85"/>
                  <a:gd name="T19" fmla="*/ 7 h 21"/>
                  <a:gd name="T20" fmla="*/ 14 w 85"/>
                  <a:gd name="T21" fmla="*/ 5 h 21"/>
                  <a:gd name="T22" fmla="*/ 17 w 85"/>
                  <a:gd name="T23" fmla="*/ 5 h 21"/>
                  <a:gd name="T24" fmla="*/ 21 w 85"/>
                  <a:gd name="T25" fmla="*/ 7 h 21"/>
                  <a:gd name="T26" fmla="*/ 26 w 85"/>
                  <a:gd name="T27" fmla="*/ 10 h 21"/>
                  <a:gd name="T28" fmla="*/ 24 w 85"/>
                  <a:gd name="T29" fmla="*/ 10 h 21"/>
                  <a:gd name="T30" fmla="*/ 22 w 85"/>
                  <a:gd name="T31" fmla="*/ 12 h 21"/>
                  <a:gd name="T32" fmla="*/ 21 w 85"/>
                  <a:gd name="T33" fmla="*/ 14 h 21"/>
                  <a:gd name="T34" fmla="*/ 17 w 85"/>
                  <a:gd name="T35" fmla="*/ 15 h 21"/>
                  <a:gd name="T36" fmla="*/ 14 w 85"/>
                  <a:gd name="T37" fmla="*/ 17 h 21"/>
                  <a:gd name="T38" fmla="*/ 10 w 85"/>
                  <a:gd name="T39" fmla="*/ 17 h 21"/>
                  <a:gd name="T40" fmla="*/ 8 w 85"/>
                  <a:gd name="T41" fmla="*/ 19 h 21"/>
                  <a:gd name="T42" fmla="*/ 29 w 85"/>
                  <a:gd name="T43" fmla="*/ 8 h 21"/>
                  <a:gd name="T44" fmla="*/ 28 w 85"/>
                  <a:gd name="T45" fmla="*/ 7 h 21"/>
                  <a:gd name="T46" fmla="*/ 22 w 85"/>
                  <a:gd name="T47" fmla="*/ 3 h 21"/>
                  <a:gd name="T48" fmla="*/ 17 w 85"/>
                  <a:gd name="T49" fmla="*/ 3 h 21"/>
                  <a:gd name="T50" fmla="*/ 14 w 85"/>
                  <a:gd name="T51" fmla="*/ 3 h 21"/>
                  <a:gd name="T52" fmla="*/ 10 w 85"/>
                  <a:gd name="T53" fmla="*/ 3 h 21"/>
                  <a:gd name="T54" fmla="*/ 8 w 85"/>
                  <a:gd name="T55" fmla="*/ 3 h 21"/>
                  <a:gd name="T56" fmla="*/ 8 w 85"/>
                  <a:gd name="T57" fmla="*/ 5 h 21"/>
                  <a:gd name="T58" fmla="*/ 3 w 85"/>
                  <a:gd name="T59" fmla="*/ 7 h 21"/>
                  <a:gd name="T60" fmla="*/ 1 w 85"/>
                  <a:gd name="T61" fmla="*/ 10 h 21"/>
                  <a:gd name="T62" fmla="*/ 0 w 85"/>
                  <a:gd name="T63" fmla="*/ 14 h 21"/>
                  <a:gd name="T64" fmla="*/ 0 w 85"/>
                  <a:gd name="T65" fmla="*/ 15 h 21"/>
                  <a:gd name="T66" fmla="*/ 1 w 85"/>
                  <a:gd name="T67" fmla="*/ 19 h 21"/>
                  <a:gd name="T68" fmla="*/ 3 w 85"/>
                  <a:gd name="T69" fmla="*/ 21 h 21"/>
                  <a:gd name="T70" fmla="*/ 7 w 85"/>
                  <a:gd name="T71" fmla="*/ 21 h 21"/>
                  <a:gd name="T72" fmla="*/ 12 w 85"/>
                  <a:gd name="T73" fmla="*/ 21 h 21"/>
                  <a:gd name="T74" fmla="*/ 15 w 85"/>
                  <a:gd name="T75" fmla="*/ 19 h 21"/>
                  <a:gd name="T76" fmla="*/ 19 w 85"/>
                  <a:gd name="T77" fmla="*/ 17 h 21"/>
                  <a:gd name="T78" fmla="*/ 22 w 85"/>
                  <a:gd name="T79" fmla="*/ 15 h 21"/>
                  <a:gd name="T80" fmla="*/ 24 w 85"/>
                  <a:gd name="T81" fmla="*/ 14 h 21"/>
                  <a:gd name="T82" fmla="*/ 26 w 85"/>
                  <a:gd name="T83" fmla="*/ 14 h 21"/>
                  <a:gd name="T84" fmla="*/ 43 w 85"/>
                  <a:gd name="T85" fmla="*/ 5 h 21"/>
                  <a:gd name="T86" fmla="*/ 61 w 85"/>
                  <a:gd name="T87" fmla="*/ 3 h 21"/>
                  <a:gd name="T88" fmla="*/ 68 w 85"/>
                  <a:gd name="T89" fmla="*/ 5 h 21"/>
                  <a:gd name="T90" fmla="*/ 73 w 85"/>
                  <a:gd name="T91" fmla="*/ 8 h 21"/>
                  <a:gd name="T92" fmla="*/ 76 w 85"/>
                  <a:gd name="T93" fmla="*/ 10 h 21"/>
                  <a:gd name="T94" fmla="*/ 80 w 85"/>
                  <a:gd name="T95" fmla="*/ 14 h 21"/>
                  <a:gd name="T96" fmla="*/ 82 w 85"/>
                  <a:gd name="T97" fmla="*/ 15 h 21"/>
                  <a:gd name="T98" fmla="*/ 82 w 85"/>
                  <a:gd name="T99" fmla="*/ 17 h 21"/>
                  <a:gd name="T100" fmla="*/ 83 w 85"/>
                  <a:gd name="T101" fmla="*/ 17 h 21"/>
                  <a:gd name="T102" fmla="*/ 85 w 85"/>
                  <a:gd name="T103" fmla="*/ 17 h 21"/>
                  <a:gd name="T104" fmla="*/ 85 w 85"/>
                  <a:gd name="T105" fmla="*/ 15 h 21"/>
                  <a:gd name="T106" fmla="*/ 85 w 85"/>
                  <a:gd name="T107" fmla="*/ 15 h 21"/>
                  <a:gd name="T108" fmla="*/ 83 w 85"/>
                  <a:gd name="T109" fmla="*/ 14 h 21"/>
                  <a:gd name="T110" fmla="*/ 82 w 85"/>
                  <a:gd name="T111" fmla="*/ 12 h 21"/>
                  <a:gd name="T112" fmla="*/ 78 w 85"/>
                  <a:gd name="T113" fmla="*/ 8 h 21"/>
                  <a:gd name="T114" fmla="*/ 75 w 85"/>
                  <a:gd name="T115" fmla="*/ 5 h 21"/>
                  <a:gd name="T116" fmla="*/ 69 w 85"/>
                  <a:gd name="T117" fmla="*/ 3 h 21"/>
                  <a:gd name="T118" fmla="*/ 63 w 85"/>
                  <a:gd name="T119" fmla="*/ 0 h 21"/>
                  <a:gd name="T120" fmla="*/ 45 w 85"/>
                  <a:gd name="T121" fmla="*/ 1 h 21"/>
                  <a:gd name="T122" fmla="*/ 29 w 85"/>
                  <a:gd name="T12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21">
                    <a:moveTo>
                      <a:pt x="8" y="19"/>
                    </a:moveTo>
                    <a:lnTo>
                      <a:pt x="5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9"/>
                    </a:lnTo>
                    <a:close/>
                    <a:moveTo>
                      <a:pt x="29" y="8"/>
                    </a:moveTo>
                    <a:lnTo>
                      <a:pt x="28" y="7"/>
                    </a:lnTo>
                    <a:lnTo>
                      <a:pt x="22" y="3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2" y="15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43" y="5"/>
                    </a:lnTo>
                    <a:lnTo>
                      <a:pt x="61" y="3"/>
                    </a:lnTo>
                    <a:lnTo>
                      <a:pt x="68" y="5"/>
                    </a:lnTo>
                    <a:lnTo>
                      <a:pt x="73" y="8"/>
                    </a:lnTo>
                    <a:lnTo>
                      <a:pt x="76" y="10"/>
                    </a:lnTo>
                    <a:lnTo>
                      <a:pt x="80" y="14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5" y="15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82" y="12"/>
                    </a:lnTo>
                    <a:lnTo>
                      <a:pt x="78" y="8"/>
                    </a:lnTo>
                    <a:lnTo>
                      <a:pt x="75" y="5"/>
                    </a:lnTo>
                    <a:lnTo>
                      <a:pt x="69" y="3"/>
                    </a:lnTo>
                    <a:lnTo>
                      <a:pt x="63" y="0"/>
                    </a:lnTo>
                    <a:lnTo>
                      <a:pt x="45" y="1"/>
                    </a:lnTo>
                    <a:lnTo>
                      <a:pt x="29" y="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10">
                <a:extLst>
                  <a:ext uri="{FF2B5EF4-FFF2-40B4-BE49-F238E27FC236}">
                    <a16:creationId xmlns:a16="http://schemas.microsoft.com/office/drawing/2014/main" xmlns="" id="{BE17A4AD-2623-49C2-9C89-F54A397925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1" y="1470025"/>
                <a:ext cx="133350" cy="47625"/>
              </a:xfrm>
              <a:custGeom>
                <a:avLst/>
                <a:gdLst>
                  <a:gd name="T0" fmla="*/ 6 w 84"/>
                  <a:gd name="T1" fmla="*/ 5 h 30"/>
                  <a:gd name="T2" fmla="*/ 4 w 84"/>
                  <a:gd name="T3" fmla="*/ 7 h 30"/>
                  <a:gd name="T4" fmla="*/ 2 w 84"/>
                  <a:gd name="T5" fmla="*/ 9 h 30"/>
                  <a:gd name="T6" fmla="*/ 0 w 84"/>
                  <a:gd name="T7" fmla="*/ 12 h 30"/>
                  <a:gd name="T8" fmla="*/ 0 w 84"/>
                  <a:gd name="T9" fmla="*/ 16 h 30"/>
                  <a:gd name="T10" fmla="*/ 0 w 84"/>
                  <a:gd name="T11" fmla="*/ 21 h 30"/>
                  <a:gd name="T12" fmla="*/ 4 w 84"/>
                  <a:gd name="T13" fmla="*/ 26 h 30"/>
                  <a:gd name="T14" fmla="*/ 4 w 84"/>
                  <a:gd name="T15" fmla="*/ 28 h 30"/>
                  <a:gd name="T16" fmla="*/ 6 w 84"/>
                  <a:gd name="T17" fmla="*/ 28 h 30"/>
                  <a:gd name="T18" fmla="*/ 7 w 84"/>
                  <a:gd name="T19" fmla="*/ 30 h 30"/>
                  <a:gd name="T20" fmla="*/ 9 w 84"/>
                  <a:gd name="T21" fmla="*/ 30 h 30"/>
                  <a:gd name="T22" fmla="*/ 14 w 84"/>
                  <a:gd name="T23" fmla="*/ 30 h 30"/>
                  <a:gd name="T24" fmla="*/ 20 w 84"/>
                  <a:gd name="T25" fmla="*/ 30 h 30"/>
                  <a:gd name="T26" fmla="*/ 25 w 84"/>
                  <a:gd name="T27" fmla="*/ 26 h 30"/>
                  <a:gd name="T28" fmla="*/ 28 w 84"/>
                  <a:gd name="T29" fmla="*/ 24 h 30"/>
                  <a:gd name="T30" fmla="*/ 35 w 84"/>
                  <a:gd name="T31" fmla="*/ 19 h 30"/>
                  <a:gd name="T32" fmla="*/ 48 w 84"/>
                  <a:gd name="T33" fmla="*/ 16 h 30"/>
                  <a:gd name="T34" fmla="*/ 60 w 84"/>
                  <a:gd name="T35" fmla="*/ 12 h 30"/>
                  <a:gd name="T36" fmla="*/ 72 w 84"/>
                  <a:gd name="T37" fmla="*/ 14 h 30"/>
                  <a:gd name="T38" fmla="*/ 82 w 84"/>
                  <a:gd name="T39" fmla="*/ 21 h 30"/>
                  <a:gd name="T40" fmla="*/ 82 w 84"/>
                  <a:gd name="T41" fmla="*/ 23 h 30"/>
                  <a:gd name="T42" fmla="*/ 84 w 84"/>
                  <a:gd name="T43" fmla="*/ 21 h 30"/>
                  <a:gd name="T44" fmla="*/ 84 w 84"/>
                  <a:gd name="T45" fmla="*/ 21 h 30"/>
                  <a:gd name="T46" fmla="*/ 84 w 84"/>
                  <a:gd name="T47" fmla="*/ 19 h 30"/>
                  <a:gd name="T48" fmla="*/ 74 w 84"/>
                  <a:gd name="T49" fmla="*/ 10 h 30"/>
                  <a:gd name="T50" fmla="*/ 60 w 84"/>
                  <a:gd name="T51" fmla="*/ 9 h 30"/>
                  <a:gd name="T52" fmla="*/ 48 w 84"/>
                  <a:gd name="T53" fmla="*/ 12 h 30"/>
                  <a:gd name="T54" fmla="*/ 35 w 84"/>
                  <a:gd name="T55" fmla="*/ 16 h 30"/>
                  <a:gd name="T56" fmla="*/ 27 w 84"/>
                  <a:gd name="T57" fmla="*/ 21 h 30"/>
                  <a:gd name="T58" fmla="*/ 23 w 84"/>
                  <a:gd name="T59" fmla="*/ 23 h 30"/>
                  <a:gd name="T60" fmla="*/ 18 w 84"/>
                  <a:gd name="T61" fmla="*/ 26 h 30"/>
                  <a:gd name="T62" fmla="*/ 14 w 84"/>
                  <a:gd name="T63" fmla="*/ 28 h 30"/>
                  <a:gd name="T64" fmla="*/ 11 w 84"/>
                  <a:gd name="T65" fmla="*/ 28 h 30"/>
                  <a:gd name="T66" fmla="*/ 9 w 84"/>
                  <a:gd name="T67" fmla="*/ 28 h 30"/>
                  <a:gd name="T68" fmla="*/ 7 w 84"/>
                  <a:gd name="T69" fmla="*/ 26 h 30"/>
                  <a:gd name="T70" fmla="*/ 6 w 84"/>
                  <a:gd name="T71" fmla="*/ 26 h 30"/>
                  <a:gd name="T72" fmla="*/ 6 w 84"/>
                  <a:gd name="T73" fmla="*/ 24 h 30"/>
                  <a:gd name="T74" fmla="*/ 4 w 84"/>
                  <a:gd name="T75" fmla="*/ 21 h 30"/>
                  <a:gd name="T76" fmla="*/ 2 w 84"/>
                  <a:gd name="T77" fmla="*/ 16 h 30"/>
                  <a:gd name="T78" fmla="*/ 4 w 84"/>
                  <a:gd name="T79" fmla="*/ 12 h 30"/>
                  <a:gd name="T80" fmla="*/ 6 w 84"/>
                  <a:gd name="T81" fmla="*/ 10 h 30"/>
                  <a:gd name="T82" fmla="*/ 6 w 84"/>
                  <a:gd name="T83" fmla="*/ 9 h 30"/>
                  <a:gd name="T84" fmla="*/ 7 w 84"/>
                  <a:gd name="T85" fmla="*/ 7 h 30"/>
                  <a:gd name="T86" fmla="*/ 16 w 84"/>
                  <a:gd name="T87" fmla="*/ 2 h 30"/>
                  <a:gd name="T88" fmla="*/ 25 w 84"/>
                  <a:gd name="T89" fmla="*/ 2 h 30"/>
                  <a:gd name="T90" fmla="*/ 34 w 84"/>
                  <a:gd name="T91" fmla="*/ 5 h 30"/>
                  <a:gd name="T92" fmla="*/ 37 w 84"/>
                  <a:gd name="T93" fmla="*/ 9 h 30"/>
                  <a:gd name="T94" fmla="*/ 39 w 84"/>
                  <a:gd name="T95" fmla="*/ 9 h 30"/>
                  <a:gd name="T96" fmla="*/ 41 w 84"/>
                  <a:gd name="T97" fmla="*/ 9 h 30"/>
                  <a:gd name="T98" fmla="*/ 41 w 84"/>
                  <a:gd name="T99" fmla="*/ 7 h 30"/>
                  <a:gd name="T100" fmla="*/ 41 w 84"/>
                  <a:gd name="T101" fmla="*/ 7 h 30"/>
                  <a:gd name="T102" fmla="*/ 35 w 84"/>
                  <a:gd name="T103" fmla="*/ 3 h 30"/>
                  <a:gd name="T104" fmla="*/ 27 w 84"/>
                  <a:gd name="T105" fmla="*/ 0 h 30"/>
                  <a:gd name="T106" fmla="*/ 16 w 84"/>
                  <a:gd name="T107" fmla="*/ 0 h 30"/>
                  <a:gd name="T108" fmla="*/ 6 w 84"/>
                  <a:gd name="T10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0">
                    <a:moveTo>
                      <a:pt x="6" y="5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14" y="30"/>
                    </a:lnTo>
                    <a:lnTo>
                      <a:pt x="20" y="30"/>
                    </a:lnTo>
                    <a:lnTo>
                      <a:pt x="25" y="26"/>
                    </a:lnTo>
                    <a:lnTo>
                      <a:pt x="28" y="24"/>
                    </a:lnTo>
                    <a:lnTo>
                      <a:pt x="35" y="19"/>
                    </a:lnTo>
                    <a:lnTo>
                      <a:pt x="48" y="16"/>
                    </a:lnTo>
                    <a:lnTo>
                      <a:pt x="60" y="12"/>
                    </a:lnTo>
                    <a:lnTo>
                      <a:pt x="72" y="14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4" y="19"/>
                    </a:lnTo>
                    <a:lnTo>
                      <a:pt x="74" y="10"/>
                    </a:lnTo>
                    <a:lnTo>
                      <a:pt x="60" y="9"/>
                    </a:lnTo>
                    <a:lnTo>
                      <a:pt x="48" y="12"/>
                    </a:lnTo>
                    <a:lnTo>
                      <a:pt x="35" y="16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35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11">
                <a:extLst>
                  <a:ext uri="{FF2B5EF4-FFF2-40B4-BE49-F238E27FC236}">
                    <a16:creationId xmlns:a16="http://schemas.microsoft.com/office/drawing/2014/main" xmlns="" id="{8242650D-1EB1-4D99-96BE-61D2204E3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988" y="1458913"/>
                <a:ext cx="136525" cy="69850"/>
              </a:xfrm>
              <a:custGeom>
                <a:avLst/>
                <a:gdLst>
                  <a:gd name="T0" fmla="*/ 6 w 86"/>
                  <a:gd name="T1" fmla="*/ 10 h 44"/>
                  <a:gd name="T2" fmla="*/ 0 w 86"/>
                  <a:gd name="T3" fmla="*/ 21 h 44"/>
                  <a:gd name="T4" fmla="*/ 2 w 86"/>
                  <a:gd name="T5" fmla="*/ 31 h 44"/>
                  <a:gd name="T6" fmla="*/ 6 w 86"/>
                  <a:gd name="T7" fmla="*/ 38 h 44"/>
                  <a:gd name="T8" fmla="*/ 7 w 86"/>
                  <a:gd name="T9" fmla="*/ 40 h 44"/>
                  <a:gd name="T10" fmla="*/ 18 w 86"/>
                  <a:gd name="T11" fmla="*/ 44 h 44"/>
                  <a:gd name="T12" fmla="*/ 28 w 86"/>
                  <a:gd name="T13" fmla="*/ 42 h 44"/>
                  <a:gd name="T14" fmla="*/ 35 w 86"/>
                  <a:gd name="T15" fmla="*/ 38 h 44"/>
                  <a:gd name="T16" fmla="*/ 39 w 86"/>
                  <a:gd name="T17" fmla="*/ 37 h 44"/>
                  <a:gd name="T18" fmla="*/ 53 w 86"/>
                  <a:gd name="T19" fmla="*/ 28 h 44"/>
                  <a:gd name="T20" fmla="*/ 65 w 86"/>
                  <a:gd name="T21" fmla="*/ 26 h 44"/>
                  <a:gd name="T22" fmla="*/ 76 w 86"/>
                  <a:gd name="T23" fmla="*/ 26 h 44"/>
                  <a:gd name="T24" fmla="*/ 81 w 86"/>
                  <a:gd name="T25" fmla="*/ 30 h 44"/>
                  <a:gd name="T26" fmla="*/ 82 w 86"/>
                  <a:gd name="T27" fmla="*/ 31 h 44"/>
                  <a:gd name="T28" fmla="*/ 84 w 86"/>
                  <a:gd name="T29" fmla="*/ 31 h 44"/>
                  <a:gd name="T30" fmla="*/ 84 w 86"/>
                  <a:gd name="T31" fmla="*/ 31 h 44"/>
                  <a:gd name="T32" fmla="*/ 86 w 86"/>
                  <a:gd name="T33" fmla="*/ 30 h 44"/>
                  <a:gd name="T34" fmla="*/ 84 w 86"/>
                  <a:gd name="T35" fmla="*/ 30 h 44"/>
                  <a:gd name="T36" fmla="*/ 82 w 86"/>
                  <a:gd name="T37" fmla="*/ 28 h 44"/>
                  <a:gd name="T38" fmla="*/ 76 w 86"/>
                  <a:gd name="T39" fmla="*/ 24 h 44"/>
                  <a:gd name="T40" fmla="*/ 67 w 86"/>
                  <a:gd name="T41" fmla="*/ 23 h 44"/>
                  <a:gd name="T42" fmla="*/ 53 w 86"/>
                  <a:gd name="T43" fmla="*/ 24 h 44"/>
                  <a:gd name="T44" fmla="*/ 37 w 86"/>
                  <a:gd name="T45" fmla="*/ 35 h 44"/>
                  <a:gd name="T46" fmla="*/ 35 w 86"/>
                  <a:gd name="T47" fmla="*/ 35 h 44"/>
                  <a:gd name="T48" fmla="*/ 34 w 86"/>
                  <a:gd name="T49" fmla="*/ 37 h 44"/>
                  <a:gd name="T50" fmla="*/ 30 w 86"/>
                  <a:gd name="T51" fmla="*/ 38 h 44"/>
                  <a:gd name="T52" fmla="*/ 25 w 86"/>
                  <a:gd name="T53" fmla="*/ 40 h 44"/>
                  <a:gd name="T54" fmla="*/ 20 w 86"/>
                  <a:gd name="T55" fmla="*/ 42 h 44"/>
                  <a:gd name="T56" fmla="*/ 14 w 86"/>
                  <a:gd name="T57" fmla="*/ 40 h 44"/>
                  <a:gd name="T58" fmla="*/ 9 w 86"/>
                  <a:gd name="T59" fmla="*/ 38 h 44"/>
                  <a:gd name="T60" fmla="*/ 9 w 86"/>
                  <a:gd name="T61" fmla="*/ 37 h 44"/>
                  <a:gd name="T62" fmla="*/ 7 w 86"/>
                  <a:gd name="T63" fmla="*/ 35 h 44"/>
                  <a:gd name="T64" fmla="*/ 6 w 86"/>
                  <a:gd name="T65" fmla="*/ 31 h 44"/>
                  <a:gd name="T66" fmla="*/ 4 w 86"/>
                  <a:gd name="T67" fmla="*/ 28 h 44"/>
                  <a:gd name="T68" fmla="*/ 2 w 86"/>
                  <a:gd name="T69" fmla="*/ 23 h 44"/>
                  <a:gd name="T70" fmla="*/ 4 w 86"/>
                  <a:gd name="T71" fmla="*/ 17 h 44"/>
                  <a:gd name="T72" fmla="*/ 7 w 86"/>
                  <a:gd name="T73" fmla="*/ 12 h 44"/>
                  <a:gd name="T74" fmla="*/ 9 w 86"/>
                  <a:gd name="T75" fmla="*/ 9 h 44"/>
                  <a:gd name="T76" fmla="*/ 16 w 86"/>
                  <a:gd name="T77" fmla="*/ 5 h 44"/>
                  <a:gd name="T78" fmla="*/ 25 w 86"/>
                  <a:gd name="T79" fmla="*/ 3 h 44"/>
                  <a:gd name="T80" fmla="*/ 37 w 86"/>
                  <a:gd name="T81" fmla="*/ 5 h 44"/>
                  <a:gd name="T82" fmla="*/ 53 w 86"/>
                  <a:gd name="T83" fmla="*/ 14 h 44"/>
                  <a:gd name="T84" fmla="*/ 53 w 86"/>
                  <a:gd name="T85" fmla="*/ 14 h 44"/>
                  <a:gd name="T86" fmla="*/ 55 w 86"/>
                  <a:gd name="T87" fmla="*/ 14 h 44"/>
                  <a:gd name="T88" fmla="*/ 55 w 86"/>
                  <a:gd name="T89" fmla="*/ 12 h 44"/>
                  <a:gd name="T90" fmla="*/ 55 w 86"/>
                  <a:gd name="T91" fmla="*/ 10 h 44"/>
                  <a:gd name="T92" fmla="*/ 39 w 86"/>
                  <a:gd name="T93" fmla="*/ 2 h 44"/>
                  <a:gd name="T94" fmla="*/ 25 w 86"/>
                  <a:gd name="T95" fmla="*/ 0 h 44"/>
                  <a:gd name="T96" fmla="*/ 14 w 86"/>
                  <a:gd name="T97" fmla="*/ 3 h 44"/>
                  <a:gd name="T98" fmla="*/ 7 w 86"/>
                  <a:gd name="T99" fmla="*/ 7 h 44"/>
                  <a:gd name="T100" fmla="*/ 6 w 86"/>
                  <a:gd name="T10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44">
                    <a:moveTo>
                      <a:pt x="6" y="10"/>
                    </a:moveTo>
                    <a:lnTo>
                      <a:pt x="0" y="21"/>
                    </a:lnTo>
                    <a:lnTo>
                      <a:pt x="2" y="31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18" y="44"/>
                    </a:lnTo>
                    <a:lnTo>
                      <a:pt x="28" y="42"/>
                    </a:lnTo>
                    <a:lnTo>
                      <a:pt x="35" y="38"/>
                    </a:lnTo>
                    <a:lnTo>
                      <a:pt x="39" y="37"/>
                    </a:lnTo>
                    <a:lnTo>
                      <a:pt x="53" y="28"/>
                    </a:lnTo>
                    <a:lnTo>
                      <a:pt x="65" y="26"/>
                    </a:lnTo>
                    <a:lnTo>
                      <a:pt x="76" y="26"/>
                    </a:lnTo>
                    <a:lnTo>
                      <a:pt x="81" y="30"/>
                    </a:lnTo>
                    <a:lnTo>
                      <a:pt x="82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76" y="24"/>
                    </a:lnTo>
                    <a:lnTo>
                      <a:pt x="67" y="23"/>
                    </a:lnTo>
                    <a:lnTo>
                      <a:pt x="53" y="2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7"/>
                    </a:lnTo>
                    <a:lnTo>
                      <a:pt x="30" y="38"/>
                    </a:lnTo>
                    <a:lnTo>
                      <a:pt x="25" y="40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7" y="35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3"/>
                    </a:lnTo>
                    <a:lnTo>
                      <a:pt x="4" y="17"/>
                    </a:lnTo>
                    <a:lnTo>
                      <a:pt x="7" y="12"/>
                    </a:lnTo>
                    <a:lnTo>
                      <a:pt x="9" y="9"/>
                    </a:lnTo>
                    <a:lnTo>
                      <a:pt x="16" y="5"/>
                    </a:lnTo>
                    <a:lnTo>
                      <a:pt x="25" y="3"/>
                    </a:lnTo>
                    <a:lnTo>
                      <a:pt x="37" y="5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39" y="2"/>
                    </a:lnTo>
                    <a:lnTo>
                      <a:pt x="25" y="0"/>
                    </a:lnTo>
                    <a:lnTo>
                      <a:pt x="14" y="3"/>
                    </a:lnTo>
                    <a:lnTo>
                      <a:pt x="7" y="7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12">
                <a:extLst>
                  <a:ext uri="{FF2B5EF4-FFF2-40B4-BE49-F238E27FC236}">
                    <a16:creationId xmlns:a16="http://schemas.microsoft.com/office/drawing/2014/main" xmlns="" id="{FE0433B0-3E99-4732-AD28-706C48A63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438" y="1431925"/>
                <a:ext cx="31750" cy="41275"/>
              </a:xfrm>
              <a:custGeom>
                <a:avLst/>
                <a:gdLst>
                  <a:gd name="T0" fmla="*/ 7 w 20"/>
                  <a:gd name="T1" fmla="*/ 1 h 26"/>
                  <a:gd name="T2" fmla="*/ 4 w 20"/>
                  <a:gd name="T3" fmla="*/ 5 h 26"/>
                  <a:gd name="T4" fmla="*/ 2 w 20"/>
                  <a:gd name="T5" fmla="*/ 10 h 26"/>
                  <a:gd name="T6" fmla="*/ 0 w 20"/>
                  <a:gd name="T7" fmla="*/ 17 h 26"/>
                  <a:gd name="T8" fmla="*/ 0 w 20"/>
                  <a:gd name="T9" fmla="*/ 19 h 26"/>
                  <a:gd name="T10" fmla="*/ 2 w 20"/>
                  <a:gd name="T11" fmla="*/ 19 h 26"/>
                  <a:gd name="T12" fmla="*/ 2 w 20"/>
                  <a:gd name="T13" fmla="*/ 19 h 26"/>
                  <a:gd name="T14" fmla="*/ 4 w 20"/>
                  <a:gd name="T15" fmla="*/ 17 h 26"/>
                  <a:gd name="T16" fmla="*/ 4 w 20"/>
                  <a:gd name="T17" fmla="*/ 12 h 26"/>
                  <a:gd name="T18" fmla="*/ 6 w 20"/>
                  <a:gd name="T19" fmla="*/ 7 h 26"/>
                  <a:gd name="T20" fmla="*/ 9 w 20"/>
                  <a:gd name="T21" fmla="*/ 3 h 26"/>
                  <a:gd name="T22" fmla="*/ 11 w 20"/>
                  <a:gd name="T23" fmla="*/ 3 h 26"/>
                  <a:gd name="T24" fmla="*/ 13 w 20"/>
                  <a:gd name="T25" fmla="*/ 1 h 26"/>
                  <a:gd name="T26" fmla="*/ 14 w 20"/>
                  <a:gd name="T27" fmla="*/ 3 h 26"/>
                  <a:gd name="T28" fmla="*/ 14 w 20"/>
                  <a:gd name="T29" fmla="*/ 3 h 26"/>
                  <a:gd name="T30" fmla="*/ 16 w 20"/>
                  <a:gd name="T31" fmla="*/ 3 h 26"/>
                  <a:gd name="T32" fmla="*/ 16 w 20"/>
                  <a:gd name="T33" fmla="*/ 5 h 26"/>
                  <a:gd name="T34" fmla="*/ 16 w 20"/>
                  <a:gd name="T35" fmla="*/ 8 h 26"/>
                  <a:gd name="T36" fmla="*/ 16 w 20"/>
                  <a:gd name="T37" fmla="*/ 8 h 26"/>
                  <a:gd name="T38" fmla="*/ 14 w 20"/>
                  <a:gd name="T39" fmla="*/ 15 h 26"/>
                  <a:gd name="T40" fmla="*/ 14 w 20"/>
                  <a:gd name="T41" fmla="*/ 19 h 26"/>
                  <a:gd name="T42" fmla="*/ 16 w 20"/>
                  <a:gd name="T43" fmla="*/ 22 h 26"/>
                  <a:gd name="T44" fmla="*/ 16 w 20"/>
                  <a:gd name="T45" fmla="*/ 24 h 26"/>
                  <a:gd name="T46" fmla="*/ 16 w 20"/>
                  <a:gd name="T47" fmla="*/ 24 h 26"/>
                  <a:gd name="T48" fmla="*/ 18 w 20"/>
                  <a:gd name="T49" fmla="*/ 26 h 26"/>
                  <a:gd name="T50" fmla="*/ 20 w 20"/>
                  <a:gd name="T51" fmla="*/ 24 h 26"/>
                  <a:gd name="T52" fmla="*/ 20 w 20"/>
                  <a:gd name="T53" fmla="*/ 24 h 26"/>
                  <a:gd name="T54" fmla="*/ 20 w 20"/>
                  <a:gd name="T55" fmla="*/ 22 h 26"/>
                  <a:gd name="T56" fmla="*/ 20 w 20"/>
                  <a:gd name="T57" fmla="*/ 22 h 26"/>
                  <a:gd name="T58" fmla="*/ 18 w 20"/>
                  <a:gd name="T59" fmla="*/ 20 h 26"/>
                  <a:gd name="T60" fmla="*/ 18 w 20"/>
                  <a:gd name="T61" fmla="*/ 19 h 26"/>
                  <a:gd name="T62" fmla="*/ 18 w 20"/>
                  <a:gd name="T63" fmla="*/ 15 h 26"/>
                  <a:gd name="T64" fmla="*/ 20 w 20"/>
                  <a:gd name="T65" fmla="*/ 10 h 26"/>
                  <a:gd name="T66" fmla="*/ 20 w 20"/>
                  <a:gd name="T67" fmla="*/ 8 h 26"/>
                  <a:gd name="T68" fmla="*/ 20 w 20"/>
                  <a:gd name="T69" fmla="*/ 7 h 26"/>
                  <a:gd name="T70" fmla="*/ 20 w 20"/>
                  <a:gd name="T71" fmla="*/ 5 h 26"/>
                  <a:gd name="T72" fmla="*/ 18 w 20"/>
                  <a:gd name="T73" fmla="*/ 3 h 26"/>
                  <a:gd name="T74" fmla="*/ 16 w 20"/>
                  <a:gd name="T75" fmla="*/ 0 h 26"/>
                  <a:gd name="T76" fmla="*/ 14 w 20"/>
                  <a:gd name="T77" fmla="*/ 0 h 26"/>
                  <a:gd name="T78" fmla="*/ 13 w 20"/>
                  <a:gd name="T79" fmla="*/ 0 h 26"/>
                  <a:gd name="T80" fmla="*/ 11 w 20"/>
                  <a:gd name="T81" fmla="*/ 0 h 26"/>
                  <a:gd name="T82" fmla="*/ 7 w 20"/>
                  <a:gd name="T8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26">
                    <a:moveTo>
                      <a:pt x="7" y="1"/>
                    </a:moveTo>
                    <a:lnTo>
                      <a:pt x="4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5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13">
                <a:extLst>
                  <a:ext uri="{FF2B5EF4-FFF2-40B4-BE49-F238E27FC236}">
                    <a16:creationId xmlns:a16="http://schemas.microsoft.com/office/drawing/2014/main" xmlns="" id="{F0EC8EA4-2BC4-43A2-9B90-2A0F1DF1D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1" y="1433513"/>
                <a:ext cx="14288" cy="30163"/>
              </a:xfrm>
              <a:custGeom>
                <a:avLst/>
                <a:gdLst>
                  <a:gd name="T0" fmla="*/ 6 w 9"/>
                  <a:gd name="T1" fmla="*/ 0 h 19"/>
                  <a:gd name="T2" fmla="*/ 4 w 9"/>
                  <a:gd name="T3" fmla="*/ 4 h 19"/>
                  <a:gd name="T4" fmla="*/ 2 w 9"/>
                  <a:gd name="T5" fmla="*/ 7 h 19"/>
                  <a:gd name="T6" fmla="*/ 2 w 9"/>
                  <a:gd name="T7" fmla="*/ 13 h 19"/>
                  <a:gd name="T8" fmla="*/ 0 w 9"/>
                  <a:gd name="T9" fmla="*/ 16 h 19"/>
                  <a:gd name="T10" fmla="*/ 0 w 9"/>
                  <a:gd name="T11" fmla="*/ 18 h 19"/>
                  <a:gd name="T12" fmla="*/ 0 w 9"/>
                  <a:gd name="T13" fmla="*/ 19 h 19"/>
                  <a:gd name="T14" fmla="*/ 2 w 9"/>
                  <a:gd name="T15" fmla="*/ 19 h 19"/>
                  <a:gd name="T16" fmla="*/ 2 w 9"/>
                  <a:gd name="T17" fmla="*/ 19 h 19"/>
                  <a:gd name="T18" fmla="*/ 4 w 9"/>
                  <a:gd name="T19" fmla="*/ 19 h 19"/>
                  <a:gd name="T20" fmla="*/ 4 w 9"/>
                  <a:gd name="T21" fmla="*/ 16 h 19"/>
                  <a:gd name="T22" fmla="*/ 6 w 9"/>
                  <a:gd name="T23" fmla="*/ 11 h 19"/>
                  <a:gd name="T24" fmla="*/ 7 w 9"/>
                  <a:gd name="T25" fmla="*/ 6 h 19"/>
                  <a:gd name="T26" fmla="*/ 9 w 9"/>
                  <a:gd name="T27" fmla="*/ 2 h 19"/>
                  <a:gd name="T28" fmla="*/ 9 w 9"/>
                  <a:gd name="T29" fmla="*/ 0 h 19"/>
                  <a:gd name="T30" fmla="*/ 9 w 9"/>
                  <a:gd name="T31" fmla="*/ 0 h 19"/>
                  <a:gd name="T32" fmla="*/ 7 w 9"/>
                  <a:gd name="T33" fmla="*/ 0 h 19"/>
                  <a:gd name="T34" fmla="*/ 6 w 9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4" y="4"/>
                    </a:lnTo>
                    <a:lnTo>
                      <a:pt x="2" y="7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14">
                <a:extLst>
                  <a:ext uri="{FF2B5EF4-FFF2-40B4-BE49-F238E27FC236}">
                    <a16:creationId xmlns:a16="http://schemas.microsoft.com/office/drawing/2014/main" xmlns="" id="{A9B0B617-DD23-4EB4-A294-5DDB84077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8" y="1433513"/>
                <a:ext cx="60325" cy="96838"/>
              </a:xfrm>
              <a:custGeom>
                <a:avLst/>
                <a:gdLst>
                  <a:gd name="T0" fmla="*/ 0 w 38"/>
                  <a:gd name="T1" fmla="*/ 6 h 61"/>
                  <a:gd name="T2" fmla="*/ 2 w 38"/>
                  <a:gd name="T3" fmla="*/ 13 h 61"/>
                  <a:gd name="T4" fmla="*/ 2 w 38"/>
                  <a:gd name="T5" fmla="*/ 14 h 61"/>
                  <a:gd name="T6" fmla="*/ 4 w 38"/>
                  <a:gd name="T7" fmla="*/ 16 h 61"/>
                  <a:gd name="T8" fmla="*/ 7 w 38"/>
                  <a:gd name="T9" fmla="*/ 25 h 61"/>
                  <a:gd name="T10" fmla="*/ 9 w 38"/>
                  <a:gd name="T11" fmla="*/ 39 h 61"/>
                  <a:gd name="T12" fmla="*/ 10 w 38"/>
                  <a:gd name="T13" fmla="*/ 42 h 61"/>
                  <a:gd name="T14" fmla="*/ 12 w 38"/>
                  <a:gd name="T15" fmla="*/ 51 h 61"/>
                  <a:gd name="T16" fmla="*/ 19 w 38"/>
                  <a:gd name="T17" fmla="*/ 60 h 61"/>
                  <a:gd name="T18" fmla="*/ 30 w 38"/>
                  <a:gd name="T19" fmla="*/ 61 h 61"/>
                  <a:gd name="T20" fmla="*/ 38 w 38"/>
                  <a:gd name="T21" fmla="*/ 58 h 61"/>
                  <a:gd name="T22" fmla="*/ 38 w 38"/>
                  <a:gd name="T23" fmla="*/ 56 h 61"/>
                  <a:gd name="T24" fmla="*/ 30 w 38"/>
                  <a:gd name="T25" fmla="*/ 58 h 61"/>
                  <a:gd name="T26" fmla="*/ 21 w 38"/>
                  <a:gd name="T27" fmla="*/ 56 h 61"/>
                  <a:gd name="T28" fmla="*/ 16 w 38"/>
                  <a:gd name="T29" fmla="*/ 49 h 61"/>
                  <a:gd name="T30" fmla="*/ 12 w 38"/>
                  <a:gd name="T31" fmla="*/ 42 h 61"/>
                  <a:gd name="T32" fmla="*/ 12 w 38"/>
                  <a:gd name="T33" fmla="*/ 39 h 61"/>
                  <a:gd name="T34" fmla="*/ 10 w 38"/>
                  <a:gd name="T35" fmla="*/ 25 h 61"/>
                  <a:gd name="T36" fmla="*/ 7 w 38"/>
                  <a:gd name="T37" fmla="*/ 16 h 61"/>
                  <a:gd name="T38" fmla="*/ 4 w 38"/>
                  <a:gd name="T39" fmla="*/ 13 h 61"/>
                  <a:gd name="T40" fmla="*/ 4 w 38"/>
                  <a:gd name="T41" fmla="*/ 7 h 61"/>
                  <a:gd name="T42" fmla="*/ 5 w 38"/>
                  <a:gd name="T43" fmla="*/ 4 h 61"/>
                  <a:gd name="T44" fmla="*/ 12 w 38"/>
                  <a:gd name="T45" fmla="*/ 4 h 61"/>
                  <a:gd name="T46" fmla="*/ 21 w 38"/>
                  <a:gd name="T47" fmla="*/ 13 h 61"/>
                  <a:gd name="T48" fmla="*/ 24 w 38"/>
                  <a:gd name="T49" fmla="*/ 32 h 61"/>
                  <a:gd name="T50" fmla="*/ 24 w 38"/>
                  <a:gd name="T51" fmla="*/ 37 h 61"/>
                  <a:gd name="T52" fmla="*/ 26 w 38"/>
                  <a:gd name="T53" fmla="*/ 37 h 61"/>
                  <a:gd name="T54" fmla="*/ 28 w 38"/>
                  <a:gd name="T55" fmla="*/ 32 h 61"/>
                  <a:gd name="T56" fmla="*/ 26 w 38"/>
                  <a:gd name="T57" fmla="*/ 16 h 61"/>
                  <a:gd name="T58" fmla="*/ 14 w 38"/>
                  <a:gd name="T59" fmla="*/ 2 h 61"/>
                  <a:gd name="T60" fmla="*/ 10 w 38"/>
                  <a:gd name="T61" fmla="*/ 0 h 61"/>
                  <a:gd name="T62" fmla="*/ 4 w 38"/>
                  <a:gd name="T6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61">
                    <a:moveTo>
                      <a:pt x="2" y="2"/>
                    </a:moveTo>
                    <a:lnTo>
                      <a:pt x="0" y="6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7" y="25"/>
                    </a:lnTo>
                    <a:lnTo>
                      <a:pt x="9" y="32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6" y="56"/>
                    </a:lnTo>
                    <a:lnTo>
                      <a:pt x="19" y="60"/>
                    </a:lnTo>
                    <a:lnTo>
                      <a:pt x="24" y="61"/>
                    </a:lnTo>
                    <a:lnTo>
                      <a:pt x="30" y="61"/>
                    </a:lnTo>
                    <a:lnTo>
                      <a:pt x="38" y="60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7" y="56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1" y="56"/>
                    </a:lnTo>
                    <a:lnTo>
                      <a:pt x="17" y="53"/>
                    </a:lnTo>
                    <a:lnTo>
                      <a:pt x="16" y="49"/>
                    </a:lnTo>
                    <a:lnTo>
                      <a:pt x="14" y="46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2" y="30"/>
                    </a:lnTo>
                    <a:lnTo>
                      <a:pt x="10" y="25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21" y="13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8" y="32"/>
                    </a:lnTo>
                    <a:lnTo>
                      <a:pt x="28" y="25"/>
                    </a:lnTo>
                    <a:lnTo>
                      <a:pt x="26" y="16"/>
                    </a:lnTo>
                    <a:lnTo>
                      <a:pt x="23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15">
                <a:extLst>
                  <a:ext uri="{FF2B5EF4-FFF2-40B4-BE49-F238E27FC236}">
                    <a16:creationId xmlns:a16="http://schemas.microsoft.com/office/drawing/2014/main" xmlns="" id="{CFF75BD8-F817-402A-9BA8-821E6F683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63" y="1439863"/>
                <a:ext cx="44450" cy="74613"/>
              </a:xfrm>
              <a:custGeom>
                <a:avLst/>
                <a:gdLst>
                  <a:gd name="T0" fmla="*/ 0 w 28"/>
                  <a:gd name="T1" fmla="*/ 0 h 47"/>
                  <a:gd name="T2" fmla="*/ 0 w 28"/>
                  <a:gd name="T3" fmla="*/ 2 h 47"/>
                  <a:gd name="T4" fmla="*/ 2 w 28"/>
                  <a:gd name="T5" fmla="*/ 2 h 47"/>
                  <a:gd name="T6" fmla="*/ 7 w 28"/>
                  <a:gd name="T7" fmla="*/ 3 h 47"/>
                  <a:gd name="T8" fmla="*/ 10 w 28"/>
                  <a:gd name="T9" fmla="*/ 7 h 47"/>
                  <a:gd name="T10" fmla="*/ 14 w 28"/>
                  <a:gd name="T11" fmla="*/ 12 h 47"/>
                  <a:gd name="T12" fmla="*/ 14 w 28"/>
                  <a:gd name="T13" fmla="*/ 17 h 47"/>
                  <a:gd name="T14" fmla="*/ 14 w 28"/>
                  <a:gd name="T15" fmla="*/ 22 h 47"/>
                  <a:gd name="T16" fmla="*/ 14 w 28"/>
                  <a:gd name="T17" fmla="*/ 26 h 47"/>
                  <a:gd name="T18" fmla="*/ 14 w 28"/>
                  <a:gd name="T19" fmla="*/ 29 h 47"/>
                  <a:gd name="T20" fmla="*/ 14 w 28"/>
                  <a:gd name="T21" fmla="*/ 29 h 47"/>
                  <a:gd name="T22" fmla="*/ 14 w 28"/>
                  <a:gd name="T23" fmla="*/ 31 h 47"/>
                  <a:gd name="T24" fmla="*/ 14 w 28"/>
                  <a:gd name="T25" fmla="*/ 31 h 47"/>
                  <a:gd name="T26" fmla="*/ 15 w 28"/>
                  <a:gd name="T27" fmla="*/ 36 h 47"/>
                  <a:gd name="T28" fmla="*/ 17 w 28"/>
                  <a:gd name="T29" fmla="*/ 42 h 47"/>
                  <a:gd name="T30" fmla="*/ 19 w 28"/>
                  <a:gd name="T31" fmla="*/ 45 h 47"/>
                  <a:gd name="T32" fmla="*/ 22 w 28"/>
                  <a:gd name="T33" fmla="*/ 47 h 47"/>
                  <a:gd name="T34" fmla="*/ 26 w 28"/>
                  <a:gd name="T35" fmla="*/ 47 h 47"/>
                  <a:gd name="T36" fmla="*/ 28 w 28"/>
                  <a:gd name="T37" fmla="*/ 47 h 47"/>
                  <a:gd name="T38" fmla="*/ 28 w 28"/>
                  <a:gd name="T39" fmla="*/ 47 h 47"/>
                  <a:gd name="T40" fmla="*/ 28 w 28"/>
                  <a:gd name="T41" fmla="*/ 47 h 47"/>
                  <a:gd name="T42" fmla="*/ 28 w 28"/>
                  <a:gd name="T43" fmla="*/ 45 h 47"/>
                  <a:gd name="T44" fmla="*/ 28 w 28"/>
                  <a:gd name="T45" fmla="*/ 45 h 47"/>
                  <a:gd name="T46" fmla="*/ 26 w 28"/>
                  <a:gd name="T47" fmla="*/ 45 h 47"/>
                  <a:gd name="T48" fmla="*/ 24 w 28"/>
                  <a:gd name="T49" fmla="*/ 43 h 47"/>
                  <a:gd name="T50" fmla="*/ 21 w 28"/>
                  <a:gd name="T51" fmla="*/ 43 h 47"/>
                  <a:gd name="T52" fmla="*/ 19 w 28"/>
                  <a:gd name="T53" fmla="*/ 40 h 47"/>
                  <a:gd name="T54" fmla="*/ 17 w 28"/>
                  <a:gd name="T55" fmla="*/ 36 h 47"/>
                  <a:gd name="T56" fmla="*/ 17 w 28"/>
                  <a:gd name="T57" fmla="*/ 31 h 47"/>
                  <a:gd name="T58" fmla="*/ 17 w 28"/>
                  <a:gd name="T59" fmla="*/ 29 h 47"/>
                  <a:gd name="T60" fmla="*/ 17 w 28"/>
                  <a:gd name="T61" fmla="*/ 26 h 47"/>
                  <a:gd name="T62" fmla="*/ 17 w 28"/>
                  <a:gd name="T63" fmla="*/ 22 h 47"/>
                  <a:gd name="T64" fmla="*/ 17 w 28"/>
                  <a:gd name="T65" fmla="*/ 17 h 47"/>
                  <a:gd name="T66" fmla="*/ 15 w 28"/>
                  <a:gd name="T67" fmla="*/ 12 h 47"/>
                  <a:gd name="T68" fmla="*/ 14 w 28"/>
                  <a:gd name="T69" fmla="*/ 5 h 47"/>
                  <a:gd name="T70" fmla="*/ 10 w 28"/>
                  <a:gd name="T71" fmla="*/ 3 h 47"/>
                  <a:gd name="T72" fmla="*/ 7 w 28"/>
                  <a:gd name="T73" fmla="*/ 0 h 47"/>
                  <a:gd name="T74" fmla="*/ 2 w 28"/>
                  <a:gd name="T75" fmla="*/ 0 h 47"/>
                  <a:gd name="T76" fmla="*/ 0 w 28"/>
                  <a:gd name="T77" fmla="*/ 0 h 47"/>
                  <a:gd name="T78" fmla="*/ 0 w 28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3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5" y="36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2" y="47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24" y="43"/>
                    </a:lnTo>
                    <a:lnTo>
                      <a:pt x="21" y="43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22"/>
                    </a:lnTo>
                    <a:lnTo>
                      <a:pt x="17" y="17"/>
                    </a:lnTo>
                    <a:lnTo>
                      <a:pt x="15" y="12"/>
                    </a:lnTo>
                    <a:lnTo>
                      <a:pt x="14" y="5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16">
                <a:extLst>
                  <a:ext uri="{FF2B5EF4-FFF2-40B4-BE49-F238E27FC236}">
                    <a16:creationId xmlns:a16="http://schemas.microsoft.com/office/drawing/2014/main" xmlns="" id="{0F7B0EC8-8EB3-48E8-820A-D22F939E4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38" y="1497013"/>
                <a:ext cx="19050" cy="103188"/>
              </a:xfrm>
              <a:custGeom>
                <a:avLst/>
                <a:gdLst>
                  <a:gd name="T0" fmla="*/ 9 w 12"/>
                  <a:gd name="T1" fmla="*/ 2 h 65"/>
                  <a:gd name="T2" fmla="*/ 9 w 12"/>
                  <a:gd name="T3" fmla="*/ 7 h 65"/>
                  <a:gd name="T4" fmla="*/ 9 w 12"/>
                  <a:gd name="T5" fmla="*/ 18 h 65"/>
                  <a:gd name="T6" fmla="*/ 5 w 12"/>
                  <a:gd name="T7" fmla="*/ 32 h 65"/>
                  <a:gd name="T8" fmla="*/ 4 w 12"/>
                  <a:gd name="T9" fmla="*/ 35 h 65"/>
                  <a:gd name="T10" fmla="*/ 0 w 12"/>
                  <a:gd name="T11" fmla="*/ 46 h 65"/>
                  <a:gd name="T12" fmla="*/ 0 w 12"/>
                  <a:gd name="T13" fmla="*/ 56 h 65"/>
                  <a:gd name="T14" fmla="*/ 4 w 12"/>
                  <a:gd name="T15" fmla="*/ 65 h 65"/>
                  <a:gd name="T16" fmla="*/ 5 w 12"/>
                  <a:gd name="T17" fmla="*/ 65 h 65"/>
                  <a:gd name="T18" fmla="*/ 5 w 12"/>
                  <a:gd name="T19" fmla="*/ 65 h 65"/>
                  <a:gd name="T20" fmla="*/ 7 w 12"/>
                  <a:gd name="T21" fmla="*/ 65 h 65"/>
                  <a:gd name="T22" fmla="*/ 5 w 12"/>
                  <a:gd name="T23" fmla="*/ 63 h 65"/>
                  <a:gd name="T24" fmla="*/ 2 w 12"/>
                  <a:gd name="T25" fmla="*/ 55 h 65"/>
                  <a:gd name="T26" fmla="*/ 4 w 12"/>
                  <a:gd name="T27" fmla="*/ 44 h 65"/>
                  <a:gd name="T28" fmla="*/ 5 w 12"/>
                  <a:gd name="T29" fmla="*/ 37 h 65"/>
                  <a:gd name="T30" fmla="*/ 7 w 12"/>
                  <a:gd name="T31" fmla="*/ 34 h 65"/>
                  <a:gd name="T32" fmla="*/ 11 w 12"/>
                  <a:gd name="T33" fmla="*/ 18 h 65"/>
                  <a:gd name="T34" fmla="*/ 12 w 12"/>
                  <a:gd name="T35" fmla="*/ 7 h 65"/>
                  <a:gd name="T36" fmla="*/ 12 w 12"/>
                  <a:gd name="T37" fmla="*/ 2 h 65"/>
                  <a:gd name="T38" fmla="*/ 12 w 12"/>
                  <a:gd name="T39" fmla="*/ 0 h 65"/>
                  <a:gd name="T40" fmla="*/ 11 w 12"/>
                  <a:gd name="T41" fmla="*/ 0 h 65"/>
                  <a:gd name="T42" fmla="*/ 11 w 12"/>
                  <a:gd name="T43" fmla="*/ 0 h 65"/>
                  <a:gd name="T44" fmla="*/ 9 w 12"/>
                  <a:gd name="T45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9" y="2"/>
                    </a:moveTo>
                    <a:lnTo>
                      <a:pt x="9" y="7"/>
                    </a:lnTo>
                    <a:lnTo>
                      <a:pt x="9" y="18"/>
                    </a:lnTo>
                    <a:lnTo>
                      <a:pt x="5" y="32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5" y="65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2" y="55"/>
                    </a:lnTo>
                    <a:lnTo>
                      <a:pt x="4" y="44"/>
                    </a:lnTo>
                    <a:lnTo>
                      <a:pt x="5" y="37"/>
                    </a:lnTo>
                    <a:lnTo>
                      <a:pt x="7" y="34"/>
                    </a:lnTo>
                    <a:lnTo>
                      <a:pt x="11" y="18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17">
                <a:extLst>
                  <a:ext uri="{FF2B5EF4-FFF2-40B4-BE49-F238E27FC236}">
                    <a16:creationId xmlns:a16="http://schemas.microsoft.com/office/drawing/2014/main" xmlns="" id="{A3552585-53EC-45F5-86AB-7FB3FDDAE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6" y="1503363"/>
                <a:ext cx="19050" cy="107950"/>
              </a:xfrm>
              <a:custGeom>
                <a:avLst/>
                <a:gdLst>
                  <a:gd name="T0" fmla="*/ 9 w 12"/>
                  <a:gd name="T1" fmla="*/ 0 h 68"/>
                  <a:gd name="T2" fmla="*/ 9 w 12"/>
                  <a:gd name="T3" fmla="*/ 2 h 68"/>
                  <a:gd name="T4" fmla="*/ 9 w 12"/>
                  <a:gd name="T5" fmla="*/ 2 h 68"/>
                  <a:gd name="T6" fmla="*/ 9 w 12"/>
                  <a:gd name="T7" fmla="*/ 12 h 68"/>
                  <a:gd name="T8" fmla="*/ 5 w 12"/>
                  <a:gd name="T9" fmla="*/ 23 h 68"/>
                  <a:gd name="T10" fmla="*/ 4 w 12"/>
                  <a:gd name="T11" fmla="*/ 31 h 68"/>
                  <a:gd name="T12" fmla="*/ 2 w 12"/>
                  <a:gd name="T13" fmla="*/ 35 h 68"/>
                  <a:gd name="T14" fmla="*/ 2 w 12"/>
                  <a:gd name="T15" fmla="*/ 35 h 68"/>
                  <a:gd name="T16" fmla="*/ 2 w 12"/>
                  <a:gd name="T17" fmla="*/ 35 h 68"/>
                  <a:gd name="T18" fmla="*/ 0 w 12"/>
                  <a:gd name="T19" fmla="*/ 51 h 68"/>
                  <a:gd name="T20" fmla="*/ 2 w 12"/>
                  <a:gd name="T21" fmla="*/ 61 h 68"/>
                  <a:gd name="T22" fmla="*/ 5 w 12"/>
                  <a:gd name="T23" fmla="*/ 66 h 68"/>
                  <a:gd name="T24" fmla="*/ 9 w 12"/>
                  <a:gd name="T25" fmla="*/ 68 h 68"/>
                  <a:gd name="T26" fmla="*/ 9 w 12"/>
                  <a:gd name="T27" fmla="*/ 68 h 68"/>
                  <a:gd name="T28" fmla="*/ 11 w 12"/>
                  <a:gd name="T29" fmla="*/ 68 h 68"/>
                  <a:gd name="T30" fmla="*/ 11 w 12"/>
                  <a:gd name="T31" fmla="*/ 66 h 68"/>
                  <a:gd name="T32" fmla="*/ 11 w 12"/>
                  <a:gd name="T33" fmla="*/ 66 h 68"/>
                  <a:gd name="T34" fmla="*/ 9 w 12"/>
                  <a:gd name="T35" fmla="*/ 65 h 68"/>
                  <a:gd name="T36" fmla="*/ 7 w 12"/>
                  <a:gd name="T37" fmla="*/ 65 h 68"/>
                  <a:gd name="T38" fmla="*/ 5 w 12"/>
                  <a:gd name="T39" fmla="*/ 61 h 68"/>
                  <a:gd name="T40" fmla="*/ 4 w 12"/>
                  <a:gd name="T41" fmla="*/ 58 h 68"/>
                  <a:gd name="T42" fmla="*/ 4 w 12"/>
                  <a:gd name="T43" fmla="*/ 54 h 68"/>
                  <a:gd name="T44" fmla="*/ 2 w 12"/>
                  <a:gd name="T45" fmla="*/ 47 h 68"/>
                  <a:gd name="T46" fmla="*/ 4 w 12"/>
                  <a:gd name="T47" fmla="*/ 42 h 68"/>
                  <a:gd name="T48" fmla="*/ 4 w 12"/>
                  <a:gd name="T49" fmla="*/ 37 h 68"/>
                  <a:gd name="T50" fmla="*/ 7 w 12"/>
                  <a:gd name="T51" fmla="*/ 31 h 68"/>
                  <a:gd name="T52" fmla="*/ 11 w 12"/>
                  <a:gd name="T53" fmla="*/ 21 h 68"/>
                  <a:gd name="T54" fmla="*/ 12 w 12"/>
                  <a:gd name="T55" fmla="*/ 9 h 68"/>
                  <a:gd name="T56" fmla="*/ 11 w 12"/>
                  <a:gd name="T57" fmla="*/ 2 h 68"/>
                  <a:gd name="T58" fmla="*/ 11 w 12"/>
                  <a:gd name="T59" fmla="*/ 0 h 68"/>
                  <a:gd name="T60" fmla="*/ 9 w 12"/>
                  <a:gd name="T6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8">
                    <a:moveTo>
                      <a:pt x="9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9" y="12"/>
                    </a:lnTo>
                    <a:lnTo>
                      <a:pt x="5" y="23"/>
                    </a:lnTo>
                    <a:lnTo>
                      <a:pt x="4" y="31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0" y="51"/>
                    </a:lnTo>
                    <a:lnTo>
                      <a:pt x="2" y="61"/>
                    </a:lnTo>
                    <a:lnTo>
                      <a:pt x="5" y="66"/>
                    </a:lnTo>
                    <a:lnTo>
                      <a:pt x="9" y="68"/>
                    </a:lnTo>
                    <a:lnTo>
                      <a:pt x="9" y="68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65"/>
                    </a:lnTo>
                    <a:lnTo>
                      <a:pt x="7" y="65"/>
                    </a:lnTo>
                    <a:lnTo>
                      <a:pt x="5" y="61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4" y="42"/>
                    </a:lnTo>
                    <a:lnTo>
                      <a:pt x="4" y="37"/>
                    </a:lnTo>
                    <a:lnTo>
                      <a:pt x="7" y="31"/>
                    </a:lnTo>
                    <a:lnTo>
                      <a:pt x="11" y="2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18">
                <a:extLst>
                  <a:ext uri="{FF2B5EF4-FFF2-40B4-BE49-F238E27FC236}">
                    <a16:creationId xmlns:a16="http://schemas.microsoft.com/office/drawing/2014/main" xmlns="" id="{DCB3996D-6DA5-435F-9E3D-54A76E7A3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613" y="1511300"/>
                <a:ext cx="19050" cy="107950"/>
              </a:xfrm>
              <a:custGeom>
                <a:avLst/>
                <a:gdLst>
                  <a:gd name="T0" fmla="*/ 11 w 12"/>
                  <a:gd name="T1" fmla="*/ 0 h 68"/>
                  <a:gd name="T2" fmla="*/ 9 w 12"/>
                  <a:gd name="T3" fmla="*/ 0 h 68"/>
                  <a:gd name="T4" fmla="*/ 9 w 12"/>
                  <a:gd name="T5" fmla="*/ 2 h 68"/>
                  <a:gd name="T6" fmla="*/ 9 w 12"/>
                  <a:gd name="T7" fmla="*/ 2 h 68"/>
                  <a:gd name="T8" fmla="*/ 9 w 12"/>
                  <a:gd name="T9" fmla="*/ 5 h 68"/>
                  <a:gd name="T10" fmla="*/ 9 w 12"/>
                  <a:gd name="T11" fmla="*/ 12 h 68"/>
                  <a:gd name="T12" fmla="*/ 7 w 12"/>
                  <a:gd name="T13" fmla="*/ 18 h 68"/>
                  <a:gd name="T14" fmla="*/ 4 w 12"/>
                  <a:gd name="T15" fmla="*/ 26 h 68"/>
                  <a:gd name="T16" fmla="*/ 4 w 12"/>
                  <a:gd name="T17" fmla="*/ 30 h 68"/>
                  <a:gd name="T18" fmla="*/ 2 w 12"/>
                  <a:gd name="T19" fmla="*/ 37 h 68"/>
                  <a:gd name="T20" fmla="*/ 0 w 12"/>
                  <a:gd name="T21" fmla="*/ 47 h 68"/>
                  <a:gd name="T22" fmla="*/ 4 w 12"/>
                  <a:gd name="T23" fmla="*/ 58 h 68"/>
                  <a:gd name="T24" fmla="*/ 11 w 12"/>
                  <a:gd name="T25" fmla="*/ 68 h 68"/>
                  <a:gd name="T26" fmla="*/ 12 w 12"/>
                  <a:gd name="T27" fmla="*/ 68 h 68"/>
                  <a:gd name="T28" fmla="*/ 12 w 12"/>
                  <a:gd name="T29" fmla="*/ 67 h 68"/>
                  <a:gd name="T30" fmla="*/ 12 w 12"/>
                  <a:gd name="T31" fmla="*/ 67 h 68"/>
                  <a:gd name="T32" fmla="*/ 12 w 12"/>
                  <a:gd name="T33" fmla="*/ 65 h 68"/>
                  <a:gd name="T34" fmla="*/ 5 w 12"/>
                  <a:gd name="T35" fmla="*/ 56 h 68"/>
                  <a:gd name="T36" fmla="*/ 4 w 12"/>
                  <a:gd name="T37" fmla="*/ 47 h 68"/>
                  <a:gd name="T38" fmla="*/ 4 w 12"/>
                  <a:gd name="T39" fmla="*/ 37 h 68"/>
                  <a:gd name="T40" fmla="*/ 5 w 12"/>
                  <a:gd name="T41" fmla="*/ 30 h 68"/>
                  <a:gd name="T42" fmla="*/ 7 w 12"/>
                  <a:gd name="T43" fmla="*/ 28 h 68"/>
                  <a:gd name="T44" fmla="*/ 9 w 12"/>
                  <a:gd name="T45" fmla="*/ 19 h 68"/>
                  <a:gd name="T46" fmla="*/ 11 w 12"/>
                  <a:gd name="T47" fmla="*/ 12 h 68"/>
                  <a:gd name="T48" fmla="*/ 12 w 12"/>
                  <a:gd name="T49" fmla="*/ 7 h 68"/>
                  <a:gd name="T50" fmla="*/ 12 w 12"/>
                  <a:gd name="T51" fmla="*/ 2 h 68"/>
                  <a:gd name="T52" fmla="*/ 12 w 12"/>
                  <a:gd name="T53" fmla="*/ 2 h 68"/>
                  <a:gd name="T54" fmla="*/ 11 w 12"/>
                  <a:gd name="T55" fmla="*/ 0 h 68"/>
                  <a:gd name="T56" fmla="*/ 11 w 12"/>
                  <a:gd name="T5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7" y="18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2" y="37"/>
                    </a:lnTo>
                    <a:lnTo>
                      <a:pt x="0" y="47"/>
                    </a:lnTo>
                    <a:lnTo>
                      <a:pt x="4" y="58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2" y="65"/>
                    </a:lnTo>
                    <a:lnTo>
                      <a:pt x="5" y="56"/>
                    </a:lnTo>
                    <a:lnTo>
                      <a:pt x="4" y="47"/>
                    </a:lnTo>
                    <a:lnTo>
                      <a:pt x="4" y="37"/>
                    </a:lnTo>
                    <a:lnTo>
                      <a:pt x="5" y="30"/>
                    </a:lnTo>
                    <a:lnTo>
                      <a:pt x="7" y="28"/>
                    </a:lnTo>
                    <a:lnTo>
                      <a:pt x="9" y="19"/>
                    </a:lnTo>
                    <a:lnTo>
                      <a:pt x="11" y="12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19">
                <a:extLst>
                  <a:ext uri="{FF2B5EF4-FFF2-40B4-BE49-F238E27FC236}">
                    <a16:creationId xmlns:a16="http://schemas.microsoft.com/office/drawing/2014/main" xmlns="" id="{C99D7D9A-9637-41F3-B330-EDC819A4FF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676" y="1552575"/>
                <a:ext cx="15875" cy="9525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4 h 6"/>
                  <a:gd name="T4" fmla="*/ 0 w 10"/>
                  <a:gd name="T5" fmla="*/ 4 h 6"/>
                  <a:gd name="T6" fmla="*/ 2 w 10"/>
                  <a:gd name="T7" fmla="*/ 6 h 6"/>
                  <a:gd name="T8" fmla="*/ 2 w 10"/>
                  <a:gd name="T9" fmla="*/ 6 h 6"/>
                  <a:gd name="T10" fmla="*/ 5 w 10"/>
                  <a:gd name="T11" fmla="*/ 4 h 6"/>
                  <a:gd name="T12" fmla="*/ 7 w 10"/>
                  <a:gd name="T13" fmla="*/ 4 h 6"/>
                  <a:gd name="T14" fmla="*/ 9 w 10"/>
                  <a:gd name="T15" fmla="*/ 4 h 6"/>
                  <a:gd name="T16" fmla="*/ 10 w 10"/>
                  <a:gd name="T17" fmla="*/ 4 h 6"/>
                  <a:gd name="T18" fmla="*/ 10 w 10"/>
                  <a:gd name="T19" fmla="*/ 2 h 6"/>
                  <a:gd name="T20" fmla="*/ 10 w 10"/>
                  <a:gd name="T21" fmla="*/ 2 h 6"/>
                  <a:gd name="T22" fmla="*/ 10 w 10"/>
                  <a:gd name="T23" fmla="*/ 0 h 6"/>
                  <a:gd name="T24" fmla="*/ 9 w 10"/>
                  <a:gd name="T25" fmla="*/ 0 h 6"/>
                  <a:gd name="T26" fmla="*/ 7 w 10"/>
                  <a:gd name="T27" fmla="*/ 0 h 6"/>
                  <a:gd name="T28" fmla="*/ 3 w 10"/>
                  <a:gd name="T29" fmla="*/ 0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20">
                <a:extLst>
                  <a:ext uri="{FF2B5EF4-FFF2-40B4-BE49-F238E27FC236}">
                    <a16:creationId xmlns:a16="http://schemas.microsoft.com/office/drawing/2014/main" xmlns="" id="{047F8D1F-57EC-49B9-80E3-DF2628054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66863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0 h 4"/>
                  <a:gd name="T4" fmla="*/ 0 w 7"/>
                  <a:gd name="T5" fmla="*/ 0 h 4"/>
                  <a:gd name="T6" fmla="*/ 0 w 7"/>
                  <a:gd name="T7" fmla="*/ 2 h 4"/>
                  <a:gd name="T8" fmla="*/ 0 w 7"/>
                  <a:gd name="T9" fmla="*/ 2 h 4"/>
                  <a:gd name="T10" fmla="*/ 1 w 7"/>
                  <a:gd name="T11" fmla="*/ 4 h 4"/>
                  <a:gd name="T12" fmla="*/ 5 w 7"/>
                  <a:gd name="T13" fmla="*/ 2 h 4"/>
                  <a:gd name="T14" fmla="*/ 7 w 7"/>
                  <a:gd name="T15" fmla="*/ 2 h 4"/>
                  <a:gd name="T16" fmla="*/ 7 w 7"/>
                  <a:gd name="T17" fmla="*/ 0 h 4"/>
                  <a:gd name="T18" fmla="*/ 7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21">
                <a:extLst>
                  <a:ext uri="{FF2B5EF4-FFF2-40B4-BE49-F238E27FC236}">
                    <a16:creationId xmlns:a16="http://schemas.microsoft.com/office/drawing/2014/main" xmlns="" id="{8EEF0B21-196F-48A1-A8C7-5A63CD144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77975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0 h 4"/>
                  <a:gd name="T4" fmla="*/ 0 w 7"/>
                  <a:gd name="T5" fmla="*/ 2 h 4"/>
                  <a:gd name="T6" fmla="*/ 0 w 7"/>
                  <a:gd name="T7" fmla="*/ 2 h 4"/>
                  <a:gd name="T8" fmla="*/ 0 w 7"/>
                  <a:gd name="T9" fmla="*/ 4 h 4"/>
                  <a:gd name="T10" fmla="*/ 1 w 7"/>
                  <a:gd name="T11" fmla="*/ 4 h 4"/>
                  <a:gd name="T12" fmla="*/ 5 w 7"/>
                  <a:gd name="T13" fmla="*/ 4 h 4"/>
                  <a:gd name="T14" fmla="*/ 7 w 7"/>
                  <a:gd name="T15" fmla="*/ 4 h 4"/>
                  <a:gd name="T16" fmla="*/ 7 w 7"/>
                  <a:gd name="T17" fmla="*/ 2 h 4"/>
                  <a:gd name="T18" fmla="*/ 5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22">
                <a:extLst>
                  <a:ext uri="{FF2B5EF4-FFF2-40B4-BE49-F238E27FC236}">
                    <a16:creationId xmlns:a16="http://schemas.microsoft.com/office/drawing/2014/main" xmlns="" id="{3A005068-47E4-4FFA-B745-4FD5D546D6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1038" y="1481138"/>
                <a:ext cx="152400" cy="230188"/>
              </a:xfrm>
              <a:custGeom>
                <a:avLst/>
                <a:gdLst>
                  <a:gd name="T0" fmla="*/ 34 w 96"/>
                  <a:gd name="T1" fmla="*/ 7 h 145"/>
                  <a:gd name="T2" fmla="*/ 42 w 96"/>
                  <a:gd name="T3" fmla="*/ 16 h 145"/>
                  <a:gd name="T4" fmla="*/ 44 w 96"/>
                  <a:gd name="T5" fmla="*/ 23 h 145"/>
                  <a:gd name="T6" fmla="*/ 56 w 96"/>
                  <a:gd name="T7" fmla="*/ 33 h 145"/>
                  <a:gd name="T8" fmla="*/ 68 w 96"/>
                  <a:gd name="T9" fmla="*/ 37 h 145"/>
                  <a:gd name="T10" fmla="*/ 82 w 96"/>
                  <a:gd name="T11" fmla="*/ 40 h 145"/>
                  <a:gd name="T12" fmla="*/ 93 w 96"/>
                  <a:gd name="T13" fmla="*/ 49 h 145"/>
                  <a:gd name="T14" fmla="*/ 93 w 96"/>
                  <a:gd name="T15" fmla="*/ 65 h 145"/>
                  <a:gd name="T16" fmla="*/ 79 w 96"/>
                  <a:gd name="T17" fmla="*/ 80 h 145"/>
                  <a:gd name="T18" fmla="*/ 60 w 96"/>
                  <a:gd name="T19" fmla="*/ 93 h 145"/>
                  <a:gd name="T20" fmla="*/ 49 w 96"/>
                  <a:gd name="T21" fmla="*/ 105 h 145"/>
                  <a:gd name="T22" fmla="*/ 32 w 96"/>
                  <a:gd name="T23" fmla="*/ 131 h 145"/>
                  <a:gd name="T24" fmla="*/ 20 w 96"/>
                  <a:gd name="T25" fmla="*/ 140 h 145"/>
                  <a:gd name="T26" fmla="*/ 9 w 96"/>
                  <a:gd name="T27" fmla="*/ 141 h 145"/>
                  <a:gd name="T28" fmla="*/ 6 w 96"/>
                  <a:gd name="T29" fmla="*/ 140 h 145"/>
                  <a:gd name="T30" fmla="*/ 6 w 96"/>
                  <a:gd name="T31" fmla="*/ 131 h 145"/>
                  <a:gd name="T32" fmla="*/ 9 w 96"/>
                  <a:gd name="T33" fmla="*/ 129 h 145"/>
                  <a:gd name="T34" fmla="*/ 35 w 96"/>
                  <a:gd name="T35" fmla="*/ 106 h 145"/>
                  <a:gd name="T36" fmla="*/ 46 w 96"/>
                  <a:gd name="T37" fmla="*/ 89 h 145"/>
                  <a:gd name="T38" fmla="*/ 58 w 96"/>
                  <a:gd name="T39" fmla="*/ 79 h 145"/>
                  <a:gd name="T40" fmla="*/ 65 w 96"/>
                  <a:gd name="T41" fmla="*/ 73 h 145"/>
                  <a:gd name="T42" fmla="*/ 74 w 96"/>
                  <a:gd name="T43" fmla="*/ 70 h 145"/>
                  <a:gd name="T44" fmla="*/ 79 w 96"/>
                  <a:gd name="T45" fmla="*/ 61 h 145"/>
                  <a:gd name="T46" fmla="*/ 81 w 96"/>
                  <a:gd name="T47" fmla="*/ 56 h 145"/>
                  <a:gd name="T48" fmla="*/ 72 w 96"/>
                  <a:gd name="T49" fmla="*/ 45 h 145"/>
                  <a:gd name="T50" fmla="*/ 65 w 96"/>
                  <a:gd name="T51" fmla="*/ 44 h 145"/>
                  <a:gd name="T52" fmla="*/ 35 w 96"/>
                  <a:gd name="T53" fmla="*/ 31 h 145"/>
                  <a:gd name="T54" fmla="*/ 27 w 96"/>
                  <a:gd name="T55" fmla="*/ 19 h 145"/>
                  <a:gd name="T56" fmla="*/ 18 w 96"/>
                  <a:gd name="T57" fmla="*/ 14 h 145"/>
                  <a:gd name="T58" fmla="*/ 16 w 96"/>
                  <a:gd name="T59" fmla="*/ 5 h 145"/>
                  <a:gd name="T60" fmla="*/ 25 w 96"/>
                  <a:gd name="T61" fmla="*/ 2 h 145"/>
                  <a:gd name="T62" fmla="*/ 14 w 96"/>
                  <a:gd name="T63" fmla="*/ 3 h 145"/>
                  <a:gd name="T64" fmla="*/ 13 w 96"/>
                  <a:gd name="T65" fmla="*/ 9 h 145"/>
                  <a:gd name="T66" fmla="*/ 18 w 96"/>
                  <a:gd name="T67" fmla="*/ 17 h 145"/>
                  <a:gd name="T68" fmla="*/ 25 w 96"/>
                  <a:gd name="T69" fmla="*/ 21 h 145"/>
                  <a:gd name="T70" fmla="*/ 32 w 96"/>
                  <a:gd name="T71" fmla="*/ 33 h 145"/>
                  <a:gd name="T72" fmla="*/ 65 w 96"/>
                  <a:gd name="T73" fmla="*/ 47 h 145"/>
                  <a:gd name="T74" fmla="*/ 70 w 96"/>
                  <a:gd name="T75" fmla="*/ 49 h 145"/>
                  <a:gd name="T76" fmla="*/ 77 w 96"/>
                  <a:gd name="T77" fmla="*/ 54 h 145"/>
                  <a:gd name="T78" fmla="*/ 75 w 96"/>
                  <a:gd name="T79" fmla="*/ 61 h 145"/>
                  <a:gd name="T80" fmla="*/ 68 w 96"/>
                  <a:gd name="T81" fmla="*/ 70 h 145"/>
                  <a:gd name="T82" fmla="*/ 63 w 96"/>
                  <a:gd name="T83" fmla="*/ 72 h 145"/>
                  <a:gd name="T84" fmla="*/ 56 w 96"/>
                  <a:gd name="T85" fmla="*/ 75 h 145"/>
                  <a:gd name="T86" fmla="*/ 42 w 96"/>
                  <a:gd name="T87" fmla="*/ 87 h 145"/>
                  <a:gd name="T88" fmla="*/ 34 w 96"/>
                  <a:gd name="T89" fmla="*/ 103 h 145"/>
                  <a:gd name="T90" fmla="*/ 9 w 96"/>
                  <a:gd name="T91" fmla="*/ 126 h 145"/>
                  <a:gd name="T92" fmla="*/ 4 w 96"/>
                  <a:gd name="T93" fmla="*/ 129 h 145"/>
                  <a:gd name="T94" fmla="*/ 2 w 96"/>
                  <a:gd name="T95" fmla="*/ 141 h 145"/>
                  <a:gd name="T96" fmla="*/ 6 w 96"/>
                  <a:gd name="T97" fmla="*/ 145 h 145"/>
                  <a:gd name="T98" fmla="*/ 21 w 96"/>
                  <a:gd name="T99" fmla="*/ 141 h 145"/>
                  <a:gd name="T100" fmla="*/ 35 w 96"/>
                  <a:gd name="T101" fmla="*/ 133 h 145"/>
                  <a:gd name="T102" fmla="*/ 53 w 96"/>
                  <a:gd name="T103" fmla="*/ 106 h 145"/>
                  <a:gd name="T104" fmla="*/ 61 w 96"/>
                  <a:gd name="T105" fmla="*/ 94 h 145"/>
                  <a:gd name="T106" fmla="*/ 79 w 96"/>
                  <a:gd name="T107" fmla="*/ 84 h 145"/>
                  <a:gd name="T108" fmla="*/ 96 w 96"/>
                  <a:gd name="T109" fmla="*/ 65 h 145"/>
                  <a:gd name="T110" fmla="*/ 96 w 96"/>
                  <a:gd name="T111" fmla="*/ 49 h 145"/>
                  <a:gd name="T112" fmla="*/ 88 w 96"/>
                  <a:gd name="T113" fmla="*/ 40 h 145"/>
                  <a:gd name="T114" fmla="*/ 70 w 96"/>
                  <a:gd name="T115" fmla="*/ 33 h 145"/>
                  <a:gd name="T116" fmla="*/ 61 w 96"/>
                  <a:gd name="T117" fmla="*/ 31 h 145"/>
                  <a:gd name="T118" fmla="*/ 48 w 96"/>
                  <a:gd name="T119" fmla="*/ 21 h 145"/>
                  <a:gd name="T120" fmla="*/ 44 w 96"/>
                  <a:gd name="T121" fmla="*/ 16 h 145"/>
                  <a:gd name="T122" fmla="*/ 39 w 96"/>
                  <a:gd name="T123" fmla="*/ 9 h 145"/>
                  <a:gd name="T124" fmla="*/ 27 w 96"/>
                  <a:gd name="T12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5">
                    <a:moveTo>
                      <a:pt x="25" y="2"/>
                    </a:moveTo>
                    <a:lnTo>
                      <a:pt x="30" y="5"/>
                    </a:lnTo>
                    <a:lnTo>
                      <a:pt x="34" y="7"/>
                    </a:lnTo>
                    <a:lnTo>
                      <a:pt x="37" y="10"/>
                    </a:lnTo>
                    <a:lnTo>
                      <a:pt x="41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4" y="23"/>
                    </a:lnTo>
                    <a:lnTo>
                      <a:pt x="48" y="26"/>
                    </a:lnTo>
                    <a:lnTo>
                      <a:pt x="53" y="30"/>
                    </a:lnTo>
                    <a:lnTo>
                      <a:pt x="56" y="33"/>
                    </a:lnTo>
                    <a:lnTo>
                      <a:pt x="61" y="35"/>
                    </a:lnTo>
                    <a:lnTo>
                      <a:pt x="65" y="35"/>
                    </a:lnTo>
                    <a:lnTo>
                      <a:pt x="68" y="37"/>
                    </a:lnTo>
                    <a:lnTo>
                      <a:pt x="70" y="37"/>
                    </a:lnTo>
                    <a:lnTo>
                      <a:pt x="77" y="37"/>
                    </a:lnTo>
                    <a:lnTo>
                      <a:pt x="82" y="40"/>
                    </a:lnTo>
                    <a:lnTo>
                      <a:pt x="88" y="44"/>
                    </a:lnTo>
                    <a:lnTo>
                      <a:pt x="91" y="45"/>
                    </a:lnTo>
                    <a:lnTo>
                      <a:pt x="93" y="49"/>
                    </a:lnTo>
                    <a:lnTo>
                      <a:pt x="93" y="51"/>
                    </a:lnTo>
                    <a:lnTo>
                      <a:pt x="95" y="52"/>
                    </a:lnTo>
                    <a:lnTo>
                      <a:pt x="93" y="65"/>
                    </a:lnTo>
                    <a:lnTo>
                      <a:pt x="89" y="72"/>
                    </a:lnTo>
                    <a:lnTo>
                      <a:pt x="84" y="79"/>
                    </a:lnTo>
                    <a:lnTo>
                      <a:pt x="79" y="80"/>
                    </a:lnTo>
                    <a:lnTo>
                      <a:pt x="75" y="82"/>
                    </a:lnTo>
                    <a:lnTo>
                      <a:pt x="67" y="87"/>
                    </a:lnTo>
                    <a:lnTo>
                      <a:pt x="60" y="93"/>
                    </a:lnTo>
                    <a:lnTo>
                      <a:pt x="54" y="98"/>
                    </a:lnTo>
                    <a:lnTo>
                      <a:pt x="51" y="101"/>
                    </a:lnTo>
                    <a:lnTo>
                      <a:pt x="49" y="105"/>
                    </a:lnTo>
                    <a:lnTo>
                      <a:pt x="49" y="106"/>
                    </a:lnTo>
                    <a:lnTo>
                      <a:pt x="41" y="120"/>
                    </a:lnTo>
                    <a:lnTo>
                      <a:pt x="32" y="131"/>
                    </a:lnTo>
                    <a:lnTo>
                      <a:pt x="27" y="136"/>
                    </a:lnTo>
                    <a:lnTo>
                      <a:pt x="23" y="138"/>
                    </a:lnTo>
                    <a:lnTo>
                      <a:pt x="20" y="140"/>
                    </a:lnTo>
                    <a:lnTo>
                      <a:pt x="16" y="141"/>
                    </a:lnTo>
                    <a:lnTo>
                      <a:pt x="11" y="143"/>
                    </a:lnTo>
                    <a:lnTo>
                      <a:pt x="9" y="141"/>
                    </a:lnTo>
                    <a:lnTo>
                      <a:pt x="7" y="141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1"/>
                    </a:lnTo>
                    <a:lnTo>
                      <a:pt x="7" y="131"/>
                    </a:lnTo>
                    <a:lnTo>
                      <a:pt x="9" y="129"/>
                    </a:lnTo>
                    <a:lnTo>
                      <a:pt x="9" y="129"/>
                    </a:lnTo>
                    <a:lnTo>
                      <a:pt x="20" y="124"/>
                    </a:lnTo>
                    <a:lnTo>
                      <a:pt x="28" y="115"/>
                    </a:lnTo>
                    <a:lnTo>
                      <a:pt x="35" y="106"/>
                    </a:lnTo>
                    <a:lnTo>
                      <a:pt x="41" y="98"/>
                    </a:lnTo>
                    <a:lnTo>
                      <a:pt x="42" y="96"/>
                    </a:lnTo>
                    <a:lnTo>
                      <a:pt x="46" y="89"/>
                    </a:lnTo>
                    <a:lnTo>
                      <a:pt x="49" y="86"/>
                    </a:lnTo>
                    <a:lnTo>
                      <a:pt x="54" y="80"/>
                    </a:lnTo>
                    <a:lnTo>
                      <a:pt x="58" y="79"/>
                    </a:lnTo>
                    <a:lnTo>
                      <a:pt x="61" y="75"/>
                    </a:lnTo>
                    <a:lnTo>
                      <a:pt x="63" y="75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8" y="73"/>
                    </a:lnTo>
                    <a:lnTo>
                      <a:pt x="74" y="70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79" y="59"/>
                    </a:lnTo>
                    <a:lnTo>
                      <a:pt x="81" y="56"/>
                    </a:lnTo>
                    <a:lnTo>
                      <a:pt x="79" y="51"/>
                    </a:lnTo>
                    <a:lnTo>
                      <a:pt x="75" y="47"/>
                    </a:lnTo>
                    <a:lnTo>
                      <a:pt x="72" y="45"/>
                    </a:lnTo>
                    <a:lnTo>
                      <a:pt x="68" y="44"/>
                    </a:lnTo>
                    <a:lnTo>
                      <a:pt x="67" y="44"/>
                    </a:lnTo>
                    <a:lnTo>
                      <a:pt x="65" y="44"/>
                    </a:lnTo>
                    <a:lnTo>
                      <a:pt x="51" y="40"/>
                    </a:lnTo>
                    <a:lnTo>
                      <a:pt x="41" y="37"/>
                    </a:lnTo>
                    <a:lnTo>
                      <a:pt x="35" y="31"/>
                    </a:lnTo>
                    <a:lnTo>
                      <a:pt x="34" y="28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5" y="17"/>
                    </a:lnTo>
                    <a:lnTo>
                      <a:pt x="23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21" y="2"/>
                    </a:lnTo>
                    <a:lnTo>
                      <a:pt x="25" y="2"/>
                    </a:lnTo>
                    <a:close/>
                    <a:moveTo>
                      <a:pt x="14" y="2"/>
                    </a:move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21"/>
                    </a:lnTo>
                    <a:lnTo>
                      <a:pt x="27" y="24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9" y="38"/>
                    </a:lnTo>
                    <a:lnTo>
                      <a:pt x="49" y="44"/>
                    </a:lnTo>
                    <a:lnTo>
                      <a:pt x="65" y="47"/>
                    </a:lnTo>
                    <a:lnTo>
                      <a:pt x="65" y="47"/>
                    </a:lnTo>
                    <a:lnTo>
                      <a:pt x="68" y="47"/>
                    </a:lnTo>
                    <a:lnTo>
                      <a:pt x="70" y="49"/>
                    </a:lnTo>
                    <a:lnTo>
                      <a:pt x="74" y="51"/>
                    </a:lnTo>
                    <a:lnTo>
                      <a:pt x="75" y="52"/>
                    </a:lnTo>
                    <a:lnTo>
                      <a:pt x="77" y="54"/>
                    </a:lnTo>
                    <a:lnTo>
                      <a:pt x="77" y="58"/>
                    </a:lnTo>
                    <a:lnTo>
                      <a:pt x="75" y="59"/>
                    </a:lnTo>
                    <a:lnTo>
                      <a:pt x="75" y="61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0" y="73"/>
                    </a:lnTo>
                    <a:lnTo>
                      <a:pt x="56" y="75"/>
                    </a:lnTo>
                    <a:lnTo>
                      <a:pt x="51" y="79"/>
                    </a:lnTo>
                    <a:lnTo>
                      <a:pt x="48" y="82"/>
                    </a:lnTo>
                    <a:lnTo>
                      <a:pt x="42" y="87"/>
                    </a:lnTo>
                    <a:lnTo>
                      <a:pt x="39" y="94"/>
                    </a:lnTo>
                    <a:lnTo>
                      <a:pt x="37" y="96"/>
                    </a:lnTo>
                    <a:lnTo>
                      <a:pt x="34" y="103"/>
                    </a:lnTo>
                    <a:lnTo>
                      <a:pt x="27" y="113"/>
                    </a:lnTo>
                    <a:lnTo>
                      <a:pt x="18" y="120"/>
                    </a:lnTo>
                    <a:lnTo>
                      <a:pt x="9" y="126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9"/>
                    </a:lnTo>
                    <a:lnTo>
                      <a:pt x="2" y="133"/>
                    </a:lnTo>
                    <a:lnTo>
                      <a:pt x="0" y="136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4" y="143"/>
                    </a:lnTo>
                    <a:lnTo>
                      <a:pt x="6" y="145"/>
                    </a:lnTo>
                    <a:lnTo>
                      <a:pt x="9" y="145"/>
                    </a:lnTo>
                    <a:lnTo>
                      <a:pt x="16" y="145"/>
                    </a:lnTo>
                    <a:lnTo>
                      <a:pt x="21" y="141"/>
                    </a:lnTo>
                    <a:lnTo>
                      <a:pt x="25" y="140"/>
                    </a:lnTo>
                    <a:lnTo>
                      <a:pt x="28" y="138"/>
                    </a:lnTo>
                    <a:lnTo>
                      <a:pt x="35" y="133"/>
                    </a:lnTo>
                    <a:lnTo>
                      <a:pt x="44" y="122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4" y="103"/>
                    </a:lnTo>
                    <a:lnTo>
                      <a:pt x="56" y="99"/>
                    </a:lnTo>
                    <a:lnTo>
                      <a:pt x="61" y="94"/>
                    </a:lnTo>
                    <a:lnTo>
                      <a:pt x="68" y="91"/>
                    </a:lnTo>
                    <a:lnTo>
                      <a:pt x="77" y="86"/>
                    </a:lnTo>
                    <a:lnTo>
                      <a:pt x="79" y="84"/>
                    </a:lnTo>
                    <a:lnTo>
                      <a:pt x="86" y="80"/>
                    </a:lnTo>
                    <a:lnTo>
                      <a:pt x="91" y="73"/>
                    </a:lnTo>
                    <a:lnTo>
                      <a:pt x="96" y="65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96" y="49"/>
                    </a:lnTo>
                    <a:lnTo>
                      <a:pt x="95" y="45"/>
                    </a:lnTo>
                    <a:lnTo>
                      <a:pt x="91" y="42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7" y="35"/>
                    </a:lnTo>
                    <a:lnTo>
                      <a:pt x="70" y="33"/>
                    </a:lnTo>
                    <a:lnTo>
                      <a:pt x="68" y="33"/>
                    </a:lnTo>
                    <a:lnTo>
                      <a:pt x="65" y="31"/>
                    </a:lnTo>
                    <a:lnTo>
                      <a:pt x="61" y="31"/>
                    </a:lnTo>
                    <a:lnTo>
                      <a:pt x="56" y="28"/>
                    </a:lnTo>
                    <a:lnTo>
                      <a:pt x="51" y="26"/>
                    </a:lnTo>
                    <a:lnTo>
                      <a:pt x="48" y="21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2"/>
                    </a:lnTo>
                    <a:lnTo>
                      <a:pt x="39" y="9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3">
                <a:extLst>
                  <a:ext uri="{FF2B5EF4-FFF2-40B4-BE49-F238E27FC236}">
                    <a16:creationId xmlns:a16="http://schemas.microsoft.com/office/drawing/2014/main" xmlns="" id="{A2BFE01F-6966-4578-8A10-2F0A4DEC3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8" y="1484313"/>
                <a:ext cx="134938" cy="223838"/>
              </a:xfrm>
              <a:custGeom>
                <a:avLst/>
                <a:gdLst>
                  <a:gd name="T0" fmla="*/ 10 w 85"/>
                  <a:gd name="T1" fmla="*/ 1 h 141"/>
                  <a:gd name="T2" fmla="*/ 12 w 85"/>
                  <a:gd name="T3" fmla="*/ 3 h 141"/>
                  <a:gd name="T4" fmla="*/ 17 w 85"/>
                  <a:gd name="T5" fmla="*/ 7 h 141"/>
                  <a:gd name="T6" fmla="*/ 26 w 85"/>
                  <a:gd name="T7" fmla="*/ 14 h 141"/>
                  <a:gd name="T8" fmla="*/ 33 w 85"/>
                  <a:gd name="T9" fmla="*/ 24 h 141"/>
                  <a:gd name="T10" fmla="*/ 40 w 85"/>
                  <a:gd name="T11" fmla="*/ 31 h 141"/>
                  <a:gd name="T12" fmla="*/ 64 w 85"/>
                  <a:gd name="T13" fmla="*/ 40 h 141"/>
                  <a:gd name="T14" fmla="*/ 66 w 85"/>
                  <a:gd name="T15" fmla="*/ 40 h 141"/>
                  <a:gd name="T16" fmla="*/ 73 w 85"/>
                  <a:gd name="T17" fmla="*/ 42 h 141"/>
                  <a:gd name="T18" fmla="*/ 80 w 85"/>
                  <a:gd name="T19" fmla="*/ 47 h 141"/>
                  <a:gd name="T20" fmla="*/ 82 w 85"/>
                  <a:gd name="T21" fmla="*/ 56 h 141"/>
                  <a:gd name="T22" fmla="*/ 82 w 85"/>
                  <a:gd name="T23" fmla="*/ 57 h 141"/>
                  <a:gd name="T24" fmla="*/ 80 w 85"/>
                  <a:gd name="T25" fmla="*/ 63 h 141"/>
                  <a:gd name="T26" fmla="*/ 75 w 85"/>
                  <a:gd name="T27" fmla="*/ 70 h 141"/>
                  <a:gd name="T28" fmla="*/ 66 w 85"/>
                  <a:gd name="T29" fmla="*/ 75 h 141"/>
                  <a:gd name="T30" fmla="*/ 54 w 85"/>
                  <a:gd name="T31" fmla="*/ 82 h 141"/>
                  <a:gd name="T32" fmla="*/ 38 w 85"/>
                  <a:gd name="T33" fmla="*/ 103 h 141"/>
                  <a:gd name="T34" fmla="*/ 30 w 85"/>
                  <a:gd name="T35" fmla="*/ 115 h 141"/>
                  <a:gd name="T36" fmla="*/ 12 w 85"/>
                  <a:gd name="T37" fmla="*/ 134 h 141"/>
                  <a:gd name="T38" fmla="*/ 2 w 85"/>
                  <a:gd name="T39" fmla="*/ 139 h 141"/>
                  <a:gd name="T40" fmla="*/ 2 w 85"/>
                  <a:gd name="T41" fmla="*/ 141 h 141"/>
                  <a:gd name="T42" fmla="*/ 3 w 85"/>
                  <a:gd name="T43" fmla="*/ 141 h 141"/>
                  <a:gd name="T44" fmla="*/ 23 w 85"/>
                  <a:gd name="T45" fmla="*/ 127 h 141"/>
                  <a:gd name="T46" fmla="*/ 38 w 85"/>
                  <a:gd name="T47" fmla="*/ 108 h 141"/>
                  <a:gd name="T48" fmla="*/ 40 w 85"/>
                  <a:gd name="T49" fmla="*/ 104 h 141"/>
                  <a:gd name="T50" fmla="*/ 44 w 85"/>
                  <a:gd name="T51" fmla="*/ 97 h 141"/>
                  <a:gd name="T52" fmla="*/ 50 w 85"/>
                  <a:gd name="T53" fmla="*/ 89 h 141"/>
                  <a:gd name="T54" fmla="*/ 59 w 85"/>
                  <a:gd name="T55" fmla="*/ 82 h 141"/>
                  <a:gd name="T56" fmla="*/ 66 w 85"/>
                  <a:gd name="T57" fmla="*/ 78 h 141"/>
                  <a:gd name="T58" fmla="*/ 73 w 85"/>
                  <a:gd name="T59" fmla="*/ 75 h 141"/>
                  <a:gd name="T60" fmla="*/ 82 w 85"/>
                  <a:gd name="T61" fmla="*/ 68 h 141"/>
                  <a:gd name="T62" fmla="*/ 85 w 85"/>
                  <a:gd name="T63" fmla="*/ 59 h 141"/>
                  <a:gd name="T64" fmla="*/ 85 w 85"/>
                  <a:gd name="T65" fmla="*/ 56 h 141"/>
                  <a:gd name="T66" fmla="*/ 84 w 85"/>
                  <a:gd name="T67" fmla="*/ 47 h 141"/>
                  <a:gd name="T68" fmla="*/ 77 w 85"/>
                  <a:gd name="T69" fmla="*/ 40 h 141"/>
                  <a:gd name="T70" fmla="*/ 70 w 85"/>
                  <a:gd name="T71" fmla="*/ 36 h 141"/>
                  <a:gd name="T72" fmla="*/ 64 w 85"/>
                  <a:gd name="T73" fmla="*/ 36 h 141"/>
                  <a:gd name="T74" fmla="*/ 50 w 85"/>
                  <a:gd name="T75" fmla="*/ 33 h 141"/>
                  <a:gd name="T76" fmla="*/ 37 w 85"/>
                  <a:gd name="T77" fmla="*/ 24 h 141"/>
                  <a:gd name="T78" fmla="*/ 33 w 85"/>
                  <a:gd name="T79" fmla="*/ 17 h 141"/>
                  <a:gd name="T80" fmla="*/ 24 w 85"/>
                  <a:gd name="T81" fmla="*/ 7 h 141"/>
                  <a:gd name="T82" fmla="*/ 17 w 85"/>
                  <a:gd name="T83" fmla="*/ 1 h 141"/>
                  <a:gd name="T84" fmla="*/ 14 w 85"/>
                  <a:gd name="T85" fmla="*/ 0 h 141"/>
                  <a:gd name="T86" fmla="*/ 10 w 85"/>
                  <a:gd name="T8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41">
                    <a:moveTo>
                      <a:pt x="10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23" y="10"/>
                    </a:lnTo>
                    <a:lnTo>
                      <a:pt x="26" y="14"/>
                    </a:lnTo>
                    <a:lnTo>
                      <a:pt x="30" y="19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40" y="31"/>
                    </a:lnTo>
                    <a:lnTo>
                      <a:pt x="49" y="3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7" y="43"/>
                    </a:lnTo>
                    <a:lnTo>
                      <a:pt x="80" y="47"/>
                    </a:lnTo>
                    <a:lnTo>
                      <a:pt x="82" y="50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2" y="57"/>
                    </a:lnTo>
                    <a:lnTo>
                      <a:pt x="82" y="59"/>
                    </a:lnTo>
                    <a:lnTo>
                      <a:pt x="80" y="63"/>
                    </a:lnTo>
                    <a:lnTo>
                      <a:pt x="78" y="66"/>
                    </a:lnTo>
                    <a:lnTo>
                      <a:pt x="75" y="70"/>
                    </a:lnTo>
                    <a:lnTo>
                      <a:pt x="71" y="73"/>
                    </a:lnTo>
                    <a:lnTo>
                      <a:pt x="66" y="75"/>
                    </a:lnTo>
                    <a:lnTo>
                      <a:pt x="61" y="77"/>
                    </a:lnTo>
                    <a:lnTo>
                      <a:pt x="54" y="82"/>
                    </a:lnTo>
                    <a:lnTo>
                      <a:pt x="44" y="91"/>
                    </a:lnTo>
                    <a:lnTo>
                      <a:pt x="38" y="103"/>
                    </a:lnTo>
                    <a:lnTo>
                      <a:pt x="35" y="106"/>
                    </a:lnTo>
                    <a:lnTo>
                      <a:pt x="30" y="115"/>
                    </a:lnTo>
                    <a:lnTo>
                      <a:pt x="21" y="124"/>
                    </a:lnTo>
                    <a:lnTo>
                      <a:pt x="12" y="134"/>
                    </a:lnTo>
                    <a:lnTo>
                      <a:pt x="2" y="139"/>
                    </a:lnTo>
                    <a:lnTo>
                      <a:pt x="2" y="139"/>
                    </a:lnTo>
                    <a:lnTo>
                      <a:pt x="0" y="139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3" y="141"/>
                    </a:lnTo>
                    <a:lnTo>
                      <a:pt x="12" y="136"/>
                    </a:lnTo>
                    <a:lnTo>
                      <a:pt x="23" y="127"/>
                    </a:lnTo>
                    <a:lnTo>
                      <a:pt x="31" y="117"/>
                    </a:lnTo>
                    <a:lnTo>
                      <a:pt x="38" y="108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4" y="97"/>
                    </a:lnTo>
                    <a:lnTo>
                      <a:pt x="47" y="92"/>
                    </a:lnTo>
                    <a:lnTo>
                      <a:pt x="50" y="89"/>
                    </a:lnTo>
                    <a:lnTo>
                      <a:pt x="56" y="85"/>
                    </a:lnTo>
                    <a:lnTo>
                      <a:pt x="59" y="82"/>
                    </a:lnTo>
                    <a:lnTo>
                      <a:pt x="63" y="8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73" y="75"/>
                    </a:lnTo>
                    <a:lnTo>
                      <a:pt x="78" y="71"/>
                    </a:lnTo>
                    <a:lnTo>
                      <a:pt x="82" y="68"/>
                    </a:lnTo>
                    <a:lnTo>
                      <a:pt x="84" y="63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0"/>
                    </a:lnTo>
                    <a:lnTo>
                      <a:pt x="84" y="47"/>
                    </a:lnTo>
                    <a:lnTo>
                      <a:pt x="80" y="42"/>
                    </a:lnTo>
                    <a:lnTo>
                      <a:pt x="77" y="40"/>
                    </a:lnTo>
                    <a:lnTo>
                      <a:pt x="73" y="38"/>
                    </a:lnTo>
                    <a:lnTo>
                      <a:pt x="70" y="36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0" y="33"/>
                    </a:lnTo>
                    <a:lnTo>
                      <a:pt x="42" y="28"/>
                    </a:lnTo>
                    <a:lnTo>
                      <a:pt x="37" y="24"/>
                    </a:lnTo>
                    <a:lnTo>
                      <a:pt x="35" y="22"/>
                    </a:lnTo>
                    <a:lnTo>
                      <a:pt x="33" y="17"/>
                    </a:lnTo>
                    <a:lnTo>
                      <a:pt x="28" y="12"/>
                    </a:lnTo>
                    <a:lnTo>
                      <a:pt x="24" y="7"/>
                    </a:lnTo>
                    <a:lnTo>
                      <a:pt x="21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24">
                <a:extLst>
                  <a:ext uri="{FF2B5EF4-FFF2-40B4-BE49-F238E27FC236}">
                    <a16:creationId xmlns:a16="http://schemas.microsoft.com/office/drawing/2014/main" xmlns="" id="{8D4B0BCE-643C-436B-9581-CBB686F92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01" y="1539875"/>
                <a:ext cx="77788" cy="71438"/>
              </a:xfrm>
              <a:custGeom>
                <a:avLst/>
                <a:gdLst>
                  <a:gd name="T0" fmla="*/ 30 w 49"/>
                  <a:gd name="T1" fmla="*/ 1 h 45"/>
                  <a:gd name="T2" fmla="*/ 33 w 49"/>
                  <a:gd name="T3" fmla="*/ 10 h 45"/>
                  <a:gd name="T4" fmla="*/ 33 w 49"/>
                  <a:gd name="T5" fmla="*/ 22 h 45"/>
                  <a:gd name="T6" fmla="*/ 28 w 49"/>
                  <a:gd name="T7" fmla="*/ 29 h 45"/>
                  <a:gd name="T8" fmla="*/ 24 w 49"/>
                  <a:gd name="T9" fmla="*/ 31 h 45"/>
                  <a:gd name="T10" fmla="*/ 17 w 49"/>
                  <a:gd name="T11" fmla="*/ 28 h 45"/>
                  <a:gd name="T12" fmla="*/ 16 w 49"/>
                  <a:gd name="T13" fmla="*/ 24 h 45"/>
                  <a:gd name="T14" fmla="*/ 16 w 49"/>
                  <a:gd name="T15" fmla="*/ 21 h 45"/>
                  <a:gd name="T16" fmla="*/ 17 w 49"/>
                  <a:gd name="T17" fmla="*/ 22 h 45"/>
                  <a:gd name="T18" fmla="*/ 21 w 49"/>
                  <a:gd name="T19" fmla="*/ 24 h 45"/>
                  <a:gd name="T20" fmla="*/ 26 w 49"/>
                  <a:gd name="T21" fmla="*/ 24 h 45"/>
                  <a:gd name="T22" fmla="*/ 30 w 49"/>
                  <a:gd name="T23" fmla="*/ 21 h 45"/>
                  <a:gd name="T24" fmla="*/ 30 w 49"/>
                  <a:gd name="T25" fmla="*/ 14 h 45"/>
                  <a:gd name="T26" fmla="*/ 28 w 49"/>
                  <a:gd name="T27" fmla="*/ 8 h 45"/>
                  <a:gd name="T28" fmla="*/ 19 w 49"/>
                  <a:gd name="T29" fmla="*/ 5 h 45"/>
                  <a:gd name="T30" fmla="*/ 12 w 49"/>
                  <a:gd name="T31" fmla="*/ 5 h 45"/>
                  <a:gd name="T32" fmla="*/ 10 w 49"/>
                  <a:gd name="T33" fmla="*/ 7 h 45"/>
                  <a:gd name="T34" fmla="*/ 0 w 49"/>
                  <a:gd name="T35" fmla="*/ 24 h 45"/>
                  <a:gd name="T36" fmla="*/ 3 w 49"/>
                  <a:gd name="T37" fmla="*/ 35 h 45"/>
                  <a:gd name="T38" fmla="*/ 19 w 49"/>
                  <a:gd name="T39" fmla="*/ 45 h 45"/>
                  <a:gd name="T40" fmla="*/ 33 w 49"/>
                  <a:gd name="T41" fmla="*/ 43 h 45"/>
                  <a:gd name="T42" fmla="*/ 43 w 49"/>
                  <a:gd name="T43" fmla="*/ 36 h 45"/>
                  <a:gd name="T44" fmla="*/ 49 w 49"/>
                  <a:gd name="T45" fmla="*/ 19 h 45"/>
                  <a:gd name="T46" fmla="*/ 49 w 49"/>
                  <a:gd name="T47" fmla="*/ 8 h 45"/>
                  <a:gd name="T48" fmla="*/ 47 w 49"/>
                  <a:gd name="T49" fmla="*/ 7 h 45"/>
                  <a:gd name="T50" fmla="*/ 45 w 49"/>
                  <a:gd name="T51" fmla="*/ 8 h 45"/>
                  <a:gd name="T52" fmla="*/ 45 w 49"/>
                  <a:gd name="T53" fmla="*/ 22 h 45"/>
                  <a:gd name="T54" fmla="*/ 35 w 49"/>
                  <a:gd name="T55" fmla="*/ 40 h 45"/>
                  <a:gd name="T56" fmla="*/ 24 w 49"/>
                  <a:gd name="T57" fmla="*/ 42 h 45"/>
                  <a:gd name="T58" fmla="*/ 7 w 49"/>
                  <a:gd name="T59" fmla="*/ 33 h 45"/>
                  <a:gd name="T60" fmla="*/ 5 w 49"/>
                  <a:gd name="T61" fmla="*/ 29 h 45"/>
                  <a:gd name="T62" fmla="*/ 3 w 49"/>
                  <a:gd name="T63" fmla="*/ 22 h 45"/>
                  <a:gd name="T64" fmla="*/ 7 w 49"/>
                  <a:gd name="T65" fmla="*/ 14 h 45"/>
                  <a:gd name="T66" fmla="*/ 12 w 49"/>
                  <a:gd name="T67" fmla="*/ 8 h 45"/>
                  <a:gd name="T68" fmla="*/ 19 w 49"/>
                  <a:gd name="T69" fmla="*/ 7 h 45"/>
                  <a:gd name="T70" fmla="*/ 24 w 49"/>
                  <a:gd name="T71" fmla="*/ 10 h 45"/>
                  <a:gd name="T72" fmla="*/ 28 w 49"/>
                  <a:gd name="T73" fmla="*/ 15 h 45"/>
                  <a:gd name="T74" fmla="*/ 26 w 49"/>
                  <a:gd name="T75" fmla="*/ 21 h 45"/>
                  <a:gd name="T76" fmla="*/ 23 w 49"/>
                  <a:gd name="T77" fmla="*/ 22 h 45"/>
                  <a:gd name="T78" fmla="*/ 21 w 49"/>
                  <a:gd name="T79" fmla="*/ 21 h 45"/>
                  <a:gd name="T80" fmla="*/ 17 w 49"/>
                  <a:gd name="T81" fmla="*/ 17 h 45"/>
                  <a:gd name="T82" fmla="*/ 14 w 49"/>
                  <a:gd name="T83" fmla="*/ 19 h 45"/>
                  <a:gd name="T84" fmla="*/ 12 w 49"/>
                  <a:gd name="T85" fmla="*/ 22 h 45"/>
                  <a:gd name="T86" fmla="*/ 16 w 49"/>
                  <a:gd name="T87" fmla="*/ 29 h 45"/>
                  <a:gd name="T88" fmla="*/ 21 w 49"/>
                  <a:gd name="T89" fmla="*/ 33 h 45"/>
                  <a:gd name="T90" fmla="*/ 24 w 49"/>
                  <a:gd name="T91" fmla="*/ 33 h 45"/>
                  <a:gd name="T92" fmla="*/ 30 w 49"/>
                  <a:gd name="T93" fmla="*/ 31 h 45"/>
                  <a:gd name="T94" fmla="*/ 35 w 49"/>
                  <a:gd name="T95" fmla="*/ 24 h 45"/>
                  <a:gd name="T96" fmla="*/ 35 w 49"/>
                  <a:gd name="T97" fmla="*/ 10 h 45"/>
                  <a:gd name="T98" fmla="*/ 31 w 49"/>
                  <a:gd name="T9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5">
                    <a:moveTo>
                      <a:pt x="31" y="0"/>
                    </a:moveTo>
                    <a:lnTo>
                      <a:pt x="30" y="1"/>
                    </a:lnTo>
                    <a:lnTo>
                      <a:pt x="30" y="1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3" y="22"/>
                    </a:lnTo>
                    <a:lnTo>
                      <a:pt x="31" y="28"/>
                    </a:lnTo>
                    <a:lnTo>
                      <a:pt x="28" y="29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1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2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8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2" y="15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3" y="35"/>
                    </a:lnTo>
                    <a:lnTo>
                      <a:pt x="12" y="42"/>
                    </a:lnTo>
                    <a:lnTo>
                      <a:pt x="19" y="45"/>
                    </a:lnTo>
                    <a:lnTo>
                      <a:pt x="28" y="45"/>
                    </a:lnTo>
                    <a:lnTo>
                      <a:pt x="33" y="43"/>
                    </a:lnTo>
                    <a:lnTo>
                      <a:pt x="37" y="43"/>
                    </a:lnTo>
                    <a:lnTo>
                      <a:pt x="43" y="36"/>
                    </a:lnTo>
                    <a:lnTo>
                      <a:pt x="49" y="28"/>
                    </a:lnTo>
                    <a:lnTo>
                      <a:pt x="49" y="19"/>
                    </a:lnTo>
                    <a:lnTo>
                      <a:pt x="49" y="10"/>
                    </a:lnTo>
                    <a:lnTo>
                      <a:pt x="49" y="8"/>
                    </a:lnTo>
                    <a:lnTo>
                      <a:pt x="49" y="7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7" y="12"/>
                    </a:lnTo>
                    <a:lnTo>
                      <a:pt x="45" y="22"/>
                    </a:lnTo>
                    <a:lnTo>
                      <a:pt x="43" y="33"/>
                    </a:lnTo>
                    <a:lnTo>
                      <a:pt x="35" y="40"/>
                    </a:lnTo>
                    <a:lnTo>
                      <a:pt x="31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6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6" y="7"/>
                    </a:lnTo>
                    <a:lnTo>
                      <a:pt x="19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8" y="15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2" y="2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17" y="31"/>
                    </a:lnTo>
                    <a:lnTo>
                      <a:pt x="21" y="33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8" y="33"/>
                    </a:lnTo>
                    <a:lnTo>
                      <a:pt x="30" y="31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17"/>
                    </a:lnTo>
                    <a:lnTo>
                      <a:pt x="35" y="1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25">
                <a:extLst>
                  <a:ext uri="{FF2B5EF4-FFF2-40B4-BE49-F238E27FC236}">
                    <a16:creationId xmlns:a16="http://schemas.microsoft.com/office/drawing/2014/main" xmlns="" id="{F779F7F2-0C0B-47F2-9941-5B33D72F0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13" y="1547813"/>
                <a:ext cx="55563" cy="55563"/>
              </a:xfrm>
              <a:custGeom>
                <a:avLst/>
                <a:gdLst>
                  <a:gd name="T0" fmla="*/ 33 w 35"/>
                  <a:gd name="T1" fmla="*/ 0 h 35"/>
                  <a:gd name="T2" fmla="*/ 31 w 35"/>
                  <a:gd name="T3" fmla="*/ 0 h 35"/>
                  <a:gd name="T4" fmla="*/ 31 w 35"/>
                  <a:gd name="T5" fmla="*/ 2 h 35"/>
                  <a:gd name="T6" fmla="*/ 31 w 35"/>
                  <a:gd name="T7" fmla="*/ 3 h 35"/>
                  <a:gd name="T8" fmla="*/ 33 w 35"/>
                  <a:gd name="T9" fmla="*/ 10 h 35"/>
                  <a:gd name="T10" fmla="*/ 33 w 35"/>
                  <a:gd name="T11" fmla="*/ 17 h 35"/>
                  <a:gd name="T12" fmla="*/ 30 w 35"/>
                  <a:gd name="T13" fmla="*/ 24 h 35"/>
                  <a:gd name="T14" fmla="*/ 23 w 35"/>
                  <a:gd name="T15" fmla="*/ 31 h 35"/>
                  <a:gd name="T16" fmla="*/ 21 w 35"/>
                  <a:gd name="T17" fmla="*/ 31 h 35"/>
                  <a:gd name="T18" fmla="*/ 19 w 35"/>
                  <a:gd name="T19" fmla="*/ 31 h 35"/>
                  <a:gd name="T20" fmla="*/ 16 w 35"/>
                  <a:gd name="T21" fmla="*/ 31 h 35"/>
                  <a:gd name="T22" fmla="*/ 12 w 35"/>
                  <a:gd name="T23" fmla="*/ 30 h 35"/>
                  <a:gd name="T24" fmla="*/ 7 w 35"/>
                  <a:gd name="T25" fmla="*/ 28 h 35"/>
                  <a:gd name="T26" fmla="*/ 3 w 35"/>
                  <a:gd name="T27" fmla="*/ 24 h 35"/>
                  <a:gd name="T28" fmla="*/ 3 w 35"/>
                  <a:gd name="T29" fmla="*/ 23 h 35"/>
                  <a:gd name="T30" fmla="*/ 3 w 35"/>
                  <a:gd name="T31" fmla="*/ 21 h 35"/>
                  <a:gd name="T32" fmla="*/ 3 w 35"/>
                  <a:gd name="T33" fmla="*/ 17 h 35"/>
                  <a:gd name="T34" fmla="*/ 3 w 35"/>
                  <a:gd name="T35" fmla="*/ 16 h 35"/>
                  <a:gd name="T36" fmla="*/ 5 w 35"/>
                  <a:gd name="T37" fmla="*/ 12 h 35"/>
                  <a:gd name="T38" fmla="*/ 7 w 35"/>
                  <a:gd name="T39" fmla="*/ 10 h 35"/>
                  <a:gd name="T40" fmla="*/ 12 w 35"/>
                  <a:gd name="T41" fmla="*/ 10 h 35"/>
                  <a:gd name="T42" fmla="*/ 12 w 35"/>
                  <a:gd name="T43" fmla="*/ 10 h 35"/>
                  <a:gd name="T44" fmla="*/ 14 w 35"/>
                  <a:gd name="T45" fmla="*/ 10 h 35"/>
                  <a:gd name="T46" fmla="*/ 17 w 35"/>
                  <a:gd name="T47" fmla="*/ 12 h 35"/>
                  <a:gd name="T48" fmla="*/ 19 w 35"/>
                  <a:gd name="T49" fmla="*/ 14 h 35"/>
                  <a:gd name="T50" fmla="*/ 19 w 35"/>
                  <a:gd name="T51" fmla="*/ 16 h 35"/>
                  <a:gd name="T52" fmla="*/ 19 w 35"/>
                  <a:gd name="T53" fmla="*/ 17 h 35"/>
                  <a:gd name="T54" fmla="*/ 21 w 35"/>
                  <a:gd name="T55" fmla="*/ 17 h 35"/>
                  <a:gd name="T56" fmla="*/ 23 w 35"/>
                  <a:gd name="T57" fmla="*/ 17 h 35"/>
                  <a:gd name="T58" fmla="*/ 23 w 35"/>
                  <a:gd name="T59" fmla="*/ 16 h 35"/>
                  <a:gd name="T60" fmla="*/ 21 w 35"/>
                  <a:gd name="T61" fmla="*/ 12 h 35"/>
                  <a:gd name="T62" fmla="*/ 19 w 35"/>
                  <a:gd name="T63" fmla="*/ 10 h 35"/>
                  <a:gd name="T64" fmla="*/ 17 w 35"/>
                  <a:gd name="T65" fmla="*/ 9 h 35"/>
                  <a:gd name="T66" fmla="*/ 14 w 35"/>
                  <a:gd name="T67" fmla="*/ 7 h 35"/>
                  <a:gd name="T68" fmla="*/ 12 w 35"/>
                  <a:gd name="T69" fmla="*/ 7 h 35"/>
                  <a:gd name="T70" fmla="*/ 9 w 35"/>
                  <a:gd name="T71" fmla="*/ 7 h 35"/>
                  <a:gd name="T72" fmla="*/ 5 w 35"/>
                  <a:gd name="T73" fmla="*/ 9 h 35"/>
                  <a:gd name="T74" fmla="*/ 3 w 35"/>
                  <a:gd name="T75" fmla="*/ 10 h 35"/>
                  <a:gd name="T76" fmla="*/ 2 w 35"/>
                  <a:gd name="T77" fmla="*/ 14 h 35"/>
                  <a:gd name="T78" fmla="*/ 0 w 35"/>
                  <a:gd name="T79" fmla="*/ 17 h 35"/>
                  <a:gd name="T80" fmla="*/ 0 w 35"/>
                  <a:gd name="T81" fmla="*/ 21 h 35"/>
                  <a:gd name="T82" fmla="*/ 2 w 35"/>
                  <a:gd name="T83" fmla="*/ 24 h 35"/>
                  <a:gd name="T84" fmla="*/ 2 w 35"/>
                  <a:gd name="T85" fmla="*/ 24 h 35"/>
                  <a:gd name="T86" fmla="*/ 5 w 35"/>
                  <a:gd name="T87" fmla="*/ 30 h 35"/>
                  <a:gd name="T88" fmla="*/ 9 w 35"/>
                  <a:gd name="T89" fmla="*/ 33 h 35"/>
                  <a:gd name="T90" fmla="*/ 14 w 35"/>
                  <a:gd name="T91" fmla="*/ 33 h 35"/>
                  <a:gd name="T92" fmla="*/ 17 w 35"/>
                  <a:gd name="T93" fmla="*/ 35 h 35"/>
                  <a:gd name="T94" fmla="*/ 21 w 35"/>
                  <a:gd name="T95" fmla="*/ 35 h 35"/>
                  <a:gd name="T96" fmla="*/ 23 w 35"/>
                  <a:gd name="T97" fmla="*/ 33 h 35"/>
                  <a:gd name="T98" fmla="*/ 24 w 35"/>
                  <a:gd name="T99" fmla="*/ 33 h 35"/>
                  <a:gd name="T100" fmla="*/ 31 w 35"/>
                  <a:gd name="T101" fmla="*/ 28 h 35"/>
                  <a:gd name="T102" fmla="*/ 35 w 35"/>
                  <a:gd name="T103" fmla="*/ 19 h 35"/>
                  <a:gd name="T104" fmla="*/ 35 w 35"/>
                  <a:gd name="T105" fmla="*/ 10 h 35"/>
                  <a:gd name="T106" fmla="*/ 35 w 35"/>
                  <a:gd name="T107" fmla="*/ 3 h 35"/>
                  <a:gd name="T108" fmla="*/ 35 w 35"/>
                  <a:gd name="T109" fmla="*/ 0 h 35"/>
                  <a:gd name="T110" fmla="*/ 33 w 35"/>
                  <a:gd name="T111" fmla="*/ 0 h 35"/>
                  <a:gd name="T112" fmla="*/ 33 w 35"/>
                  <a:gd name="T1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33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0" y="24"/>
                    </a:lnTo>
                    <a:lnTo>
                      <a:pt x="23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6" y="31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4" y="33"/>
                    </a:lnTo>
                    <a:lnTo>
                      <a:pt x="31" y="28"/>
                    </a:lnTo>
                    <a:lnTo>
                      <a:pt x="35" y="19"/>
                    </a:lnTo>
                    <a:lnTo>
                      <a:pt x="35" y="10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26">
                <a:extLst>
                  <a:ext uri="{FF2B5EF4-FFF2-40B4-BE49-F238E27FC236}">
                    <a16:creationId xmlns:a16="http://schemas.microsoft.com/office/drawing/2014/main" xmlns="" id="{BDC993B1-565D-4495-8E6A-8643A74DC9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6" y="1625600"/>
                <a:ext cx="58738" cy="63500"/>
              </a:xfrm>
              <a:custGeom>
                <a:avLst/>
                <a:gdLst>
                  <a:gd name="T0" fmla="*/ 12 w 37"/>
                  <a:gd name="T1" fmla="*/ 2 h 40"/>
                  <a:gd name="T2" fmla="*/ 12 w 37"/>
                  <a:gd name="T3" fmla="*/ 3 h 40"/>
                  <a:gd name="T4" fmla="*/ 14 w 37"/>
                  <a:gd name="T5" fmla="*/ 3 h 40"/>
                  <a:gd name="T6" fmla="*/ 19 w 37"/>
                  <a:gd name="T7" fmla="*/ 3 h 40"/>
                  <a:gd name="T8" fmla="*/ 25 w 37"/>
                  <a:gd name="T9" fmla="*/ 5 h 40"/>
                  <a:gd name="T10" fmla="*/ 32 w 37"/>
                  <a:gd name="T11" fmla="*/ 10 h 40"/>
                  <a:gd name="T12" fmla="*/ 33 w 37"/>
                  <a:gd name="T13" fmla="*/ 17 h 40"/>
                  <a:gd name="T14" fmla="*/ 33 w 37"/>
                  <a:gd name="T15" fmla="*/ 22 h 40"/>
                  <a:gd name="T16" fmla="*/ 32 w 37"/>
                  <a:gd name="T17" fmla="*/ 31 h 40"/>
                  <a:gd name="T18" fmla="*/ 28 w 37"/>
                  <a:gd name="T19" fmla="*/ 36 h 40"/>
                  <a:gd name="T20" fmla="*/ 25 w 37"/>
                  <a:gd name="T21" fmla="*/ 36 h 40"/>
                  <a:gd name="T22" fmla="*/ 21 w 37"/>
                  <a:gd name="T23" fmla="*/ 35 h 40"/>
                  <a:gd name="T24" fmla="*/ 19 w 37"/>
                  <a:gd name="T25" fmla="*/ 31 h 40"/>
                  <a:gd name="T26" fmla="*/ 21 w 37"/>
                  <a:gd name="T27" fmla="*/ 26 h 40"/>
                  <a:gd name="T28" fmla="*/ 21 w 37"/>
                  <a:gd name="T29" fmla="*/ 19 h 40"/>
                  <a:gd name="T30" fmla="*/ 16 w 37"/>
                  <a:gd name="T31" fmla="*/ 14 h 40"/>
                  <a:gd name="T32" fmla="*/ 14 w 37"/>
                  <a:gd name="T33" fmla="*/ 12 h 40"/>
                  <a:gd name="T34" fmla="*/ 9 w 37"/>
                  <a:gd name="T35" fmla="*/ 12 h 40"/>
                  <a:gd name="T36" fmla="*/ 0 w 37"/>
                  <a:gd name="T37" fmla="*/ 17 h 40"/>
                  <a:gd name="T38" fmla="*/ 0 w 37"/>
                  <a:gd name="T39" fmla="*/ 19 h 40"/>
                  <a:gd name="T40" fmla="*/ 2 w 37"/>
                  <a:gd name="T41" fmla="*/ 19 h 40"/>
                  <a:gd name="T42" fmla="*/ 11 w 37"/>
                  <a:gd name="T43" fmla="*/ 15 h 40"/>
                  <a:gd name="T44" fmla="*/ 14 w 37"/>
                  <a:gd name="T45" fmla="*/ 15 h 40"/>
                  <a:gd name="T46" fmla="*/ 18 w 37"/>
                  <a:gd name="T47" fmla="*/ 19 h 40"/>
                  <a:gd name="T48" fmla="*/ 18 w 37"/>
                  <a:gd name="T49" fmla="*/ 24 h 40"/>
                  <a:gd name="T50" fmla="*/ 18 w 37"/>
                  <a:gd name="T51" fmla="*/ 26 h 40"/>
                  <a:gd name="T52" fmla="*/ 18 w 37"/>
                  <a:gd name="T53" fmla="*/ 35 h 40"/>
                  <a:gd name="T54" fmla="*/ 21 w 37"/>
                  <a:gd name="T55" fmla="*/ 38 h 40"/>
                  <a:gd name="T56" fmla="*/ 25 w 37"/>
                  <a:gd name="T57" fmla="*/ 40 h 40"/>
                  <a:gd name="T58" fmla="*/ 30 w 37"/>
                  <a:gd name="T59" fmla="*/ 38 h 40"/>
                  <a:gd name="T60" fmla="*/ 35 w 37"/>
                  <a:gd name="T61" fmla="*/ 31 h 40"/>
                  <a:gd name="T62" fmla="*/ 37 w 37"/>
                  <a:gd name="T63" fmla="*/ 22 h 40"/>
                  <a:gd name="T64" fmla="*/ 35 w 37"/>
                  <a:gd name="T65" fmla="*/ 15 h 40"/>
                  <a:gd name="T66" fmla="*/ 33 w 37"/>
                  <a:gd name="T67" fmla="*/ 8 h 40"/>
                  <a:gd name="T68" fmla="*/ 26 w 37"/>
                  <a:gd name="T69" fmla="*/ 2 h 40"/>
                  <a:gd name="T70" fmla="*/ 19 w 37"/>
                  <a:gd name="T71" fmla="*/ 0 h 40"/>
                  <a:gd name="T72" fmla="*/ 14 w 37"/>
                  <a:gd name="T7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" h="40">
                    <a:moveTo>
                      <a:pt x="12" y="2"/>
                    </a:moveTo>
                    <a:lnTo>
                      <a:pt x="12" y="2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8" y="7"/>
                    </a:lnTo>
                    <a:lnTo>
                      <a:pt x="32" y="10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7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6" y="31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21" y="38"/>
                    </a:lnTo>
                    <a:lnTo>
                      <a:pt x="23" y="40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3" y="36"/>
                    </a:lnTo>
                    <a:lnTo>
                      <a:pt x="35" y="31"/>
                    </a:lnTo>
                    <a:lnTo>
                      <a:pt x="37" y="28"/>
                    </a:lnTo>
                    <a:lnTo>
                      <a:pt x="37" y="22"/>
                    </a:lnTo>
                    <a:lnTo>
                      <a:pt x="37" y="19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3" y="8"/>
                    </a:lnTo>
                    <a:lnTo>
                      <a:pt x="30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27">
                <a:extLst>
                  <a:ext uri="{FF2B5EF4-FFF2-40B4-BE49-F238E27FC236}">
                    <a16:creationId xmlns:a16="http://schemas.microsoft.com/office/drawing/2014/main" xmlns="" id="{4C996A2F-66C8-4A6F-BAD9-D78000F45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636713"/>
                <a:ext cx="36513" cy="46038"/>
              </a:xfrm>
              <a:custGeom>
                <a:avLst/>
                <a:gdLst>
                  <a:gd name="T0" fmla="*/ 0 w 23"/>
                  <a:gd name="T1" fmla="*/ 0 h 29"/>
                  <a:gd name="T2" fmla="*/ 0 w 23"/>
                  <a:gd name="T3" fmla="*/ 0 h 29"/>
                  <a:gd name="T4" fmla="*/ 0 w 23"/>
                  <a:gd name="T5" fmla="*/ 1 h 29"/>
                  <a:gd name="T6" fmla="*/ 0 w 23"/>
                  <a:gd name="T7" fmla="*/ 1 h 29"/>
                  <a:gd name="T8" fmla="*/ 2 w 23"/>
                  <a:gd name="T9" fmla="*/ 3 h 29"/>
                  <a:gd name="T10" fmla="*/ 2 w 23"/>
                  <a:gd name="T11" fmla="*/ 1 h 29"/>
                  <a:gd name="T12" fmla="*/ 6 w 23"/>
                  <a:gd name="T13" fmla="*/ 1 h 29"/>
                  <a:gd name="T14" fmla="*/ 9 w 23"/>
                  <a:gd name="T15" fmla="*/ 1 h 29"/>
                  <a:gd name="T16" fmla="*/ 13 w 23"/>
                  <a:gd name="T17" fmla="*/ 3 h 29"/>
                  <a:gd name="T18" fmla="*/ 16 w 23"/>
                  <a:gd name="T19" fmla="*/ 5 h 29"/>
                  <a:gd name="T20" fmla="*/ 18 w 23"/>
                  <a:gd name="T21" fmla="*/ 7 h 29"/>
                  <a:gd name="T22" fmla="*/ 20 w 23"/>
                  <a:gd name="T23" fmla="*/ 8 h 29"/>
                  <a:gd name="T24" fmla="*/ 20 w 23"/>
                  <a:gd name="T25" fmla="*/ 10 h 29"/>
                  <a:gd name="T26" fmla="*/ 21 w 23"/>
                  <a:gd name="T27" fmla="*/ 14 h 29"/>
                  <a:gd name="T28" fmla="*/ 20 w 23"/>
                  <a:gd name="T29" fmla="*/ 19 h 29"/>
                  <a:gd name="T30" fmla="*/ 18 w 23"/>
                  <a:gd name="T31" fmla="*/ 22 h 29"/>
                  <a:gd name="T32" fmla="*/ 14 w 23"/>
                  <a:gd name="T33" fmla="*/ 28 h 29"/>
                  <a:gd name="T34" fmla="*/ 14 w 23"/>
                  <a:gd name="T35" fmla="*/ 28 h 29"/>
                  <a:gd name="T36" fmla="*/ 14 w 23"/>
                  <a:gd name="T37" fmla="*/ 29 h 29"/>
                  <a:gd name="T38" fmla="*/ 16 w 23"/>
                  <a:gd name="T39" fmla="*/ 29 h 29"/>
                  <a:gd name="T40" fmla="*/ 16 w 23"/>
                  <a:gd name="T41" fmla="*/ 29 h 29"/>
                  <a:gd name="T42" fmla="*/ 21 w 23"/>
                  <a:gd name="T43" fmla="*/ 24 h 29"/>
                  <a:gd name="T44" fmla="*/ 23 w 23"/>
                  <a:gd name="T45" fmla="*/ 21 h 29"/>
                  <a:gd name="T46" fmla="*/ 23 w 23"/>
                  <a:gd name="T47" fmla="*/ 15 h 29"/>
                  <a:gd name="T48" fmla="*/ 23 w 23"/>
                  <a:gd name="T49" fmla="*/ 12 h 29"/>
                  <a:gd name="T50" fmla="*/ 21 w 23"/>
                  <a:gd name="T51" fmla="*/ 8 h 29"/>
                  <a:gd name="T52" fmla="*/ 21 w 23"/>
                  <a:gd name="T53" fmla="*/ 7 h 29"/>
                  <a:gd name="T54" fmla="*/ 21 w 23"/>
                  <a:gd name="T55" fmla="*/ 5 h 29"/>
                  <a:gd name="T56" fmla="*/ 18 w 23"/>
                  <a:gd name="T57" fmla="*/ 1 h 29"/>
                  <a:gd name="T58" fmla="*/ 14 w 23"/>
                  <a:gd name="T59" fmla="*/ 0 h 29"/>
                  <a:gd name="T60" fmla="*/ 9 w 23"/>
                  <a:gd name="T61" fmla="*/ 0 h 29"/>
                  <a:gd name="T62" fmla="*/ 6 w 23"/>
                  <a:gd name="T63" fmla="*/ 0 h 29"/>
                  <a:gd name="T64" fmla="*/ 2 w 23"/>
                  <a:gd name="T65" fmla="*/ 0 h 29"/>
                  <a:gd name="T66" fmla="*/ 0 w 23"/>
                  <a:gd name="T6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3" y="3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1" y="14"/>
                    </a:lnTo>
                    <a:lnTo>
                      <a:pt x="20" y="19"/>
                    </a:lnTo>
                    <a:lnTo>
                      <a:pt x="18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3" y="15"/>
                    </a:lnTo>
                    <a:lnTo>
                      <a:pt x="23" y="12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28">
                <a:extLst>
                  <a:ext uri="{FF2B5EF4-FFF2-40B4-BE49-F238E27FC236}">
                    <a16:creationId xmlns:a16="http://schemas.microsoft.com/office/drawing/2014/main" xmlns="" id="{DA8FB99C-EA37-4536-B6EE-B8C756511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55750"/>
                <a:ext cx="63500" cy="130175"/>
              </a:xfrm>
              <a:custGeom>
                <a:avLst/>
                <a:gdLst>
                  <a:gd name="T0" fmla="*/ 19 w 40"/>
                  <a:gd name="T1" fmla="*/ 2 h 82"/>
                  <a:gd name="T2" fmla="*/ 21 w 40"/>
                  <a:gd name="T3" fmla="*/ 4 h 82"/>
                  <a:gd name="T4" fmla="*/ 24 w 40"/>
                  <a:gd name="T5" fmla="*/ 5 h 82"/>
                  <a:gd name="T6" fmla="*/ 29 w 40"/>
                  <a:gd name="T7" fmla="*/ 9 h 82"/>
                  <a:gd name="T8" fmla="*/ 35 w 40"/>
                  <a:gd name="T9" fmla="*/ 18 h 82"/>
                  <a:gd name="T10" fmla="*/ 35 w 40"/>
                  <a:gd name="T11" fmla="*/ 28 h 82"/>
                  <a:gd name="T12" fmla="*/ 28 w 40"/>
                  <a:gd name="T13" fmla="*/ 42 h 82"/>
                  <a:gd name="T14" fmla="*/ 24 w 40"/>
                  <a:gd name="T15" fmla="*/ 46 h 82"/>
                  <a:gd name="T16" fmla="*/ 19 w 40"/>
                  <a:gd name="T17" fmla="*/ 51 h 82"/>
                  <a:gd name="T18" fmla="*/ 15 w 40"/>
                  <a:gd name="T19" fmla="*/ 59 h 82"/>
                  <a:gd name="T20" fmla="*/ 17 w 40"/>
                  <a:gd name="T21" fmla="*/ 65 h 82"/>
                  <a:gd name="T22" fmla="*/ 26 w 40"/>
                  <a:gd name="T23" fmla="*/ 68 h 82"/>
                  <a:gd name="T24" fmla="*/ 29 w 40"/>
                  <a:gd name="T25" fmla="*/ 72 h 82"/>
                  <a:gd name="T26" fmla="*/ 29 w 40"/>
                  <a:gd name="T27" fmla="*/ 73 h 82"/>
                  <a:gd name="T28" fmla="*/ 28 w 40"/>
                  <a:gd name="T29" fmla="*/ 77 h 82"/>
                  <a:gd name="T30" fmla="*/ 24 w 40"/>
                  <a:gd name="T31" fmla="*/ 77 h 82"/>
                  <a:gd name="T32" fmla="*/ 17 w 40"/>
                  <a:gd name="T33" fmla="*/ 79 h 82"/>
                  <a:gd name="T34" fmla="*/ 8 w 40"/>
                  <a:gd name="T35" fmla="*/ 75 h 82"/>
                  <a:gd name="T36" fmla="*/ 5 w 40"/>
                  <a:gd name="T37" fmla="*/ 72 h 82"/>
                  <a:gd name="T38" fmla="*/ 3 w 40"/>
                  <a:gd name="T39" fmla="*/ 65 h 82"/>
                  <a:gd name="T40" fmla="*/ 5 w 40"/>
                  <a:gd name="T41" fmla="*/ 52 h 82"/>
                  <a:gd name="T42" fmla="*/ 14 w 40"/>
                  <a:gd name="T43" fmla="*/ 40 h 82"/>
                  <a:gd name="T44" fmla="*/ 17 w 40"/>
                  <a:gd name="T45" fmla="*/ 39 h 82"/>
                  <a:gd name="T46" fmla="*/ 22 w 40"/>
                  <a:gd name="T47" fmla="*/ 32 h 82"/>
                  <a:gd name="T48" fmla="*/ 22 w 40"/>
                  <a:gd name="T49" fmla="*/ 21 h 82"/>
                  <a:gd name="T50" fmla="*/ 19 w 40"/>
                  <a:gd name="T51" fmla="*/ 14 h 82"/>
                  <a:gd name="T52" fmla="*/ 17 w 40"/>
                  <a:gd name="T53" fmla="*/ 16 h 82"/>
                  <a:gd name="T54" fmla="*/ 21 w 40"/>
                  <a:gd name="T55" fmla="*/ 21 h 82"/>
                  <a:gd name="T56" fmla="*/ 19 w 40"/>
                  <a:gd name="T57" fmla="*/ 30 h 82"/>
                  <a:gd name="T58" fmla="*/ 15 w 40"/>
                  <a:gd name="T59" fmla="*/ 37 h 82"/>
                  <a:gd name="T60" fmla="*/ 12 w 40"/>
                  <a:gd name="T61" fmla="*/ 39 h 82"/>
                  <a:gd name="T62" fmla="*/ 1 w 40"/>
                  <a:gd name="T63" fmla="*/ 52 h 82"/>
                  <a:gd name="T64" fmla="*/ 0 w 40"/>
                  <a:gd name="T65" fmla="*/ 65 h 82"/>
                  <a:gd name="T66" fmla="*/ 3 w 40"/>
                  <a:gd name="T67" fmla="*/ 73 h 82"/>
                  <a:gd name="T68" fmla="*/ 5 w 40"/>
                  <a:gd name="T69" fmla="*/ 77 h 82"/>
                  <a:gd name="T70" fmla="*/ 15 w 40"/>
                  <a:gd name="T71" fmla="*/ 82 h 82"/>
                  <a:gd name="T72" fmla="*/ 26 w 40"/>
                  <a:gd name="T73" fmla="*/ 80 h 82"/>
                  <a:gd name="T74" fmla="*/ 29 w 40"/>
                  <a:gd name="T75" fmla="*/ 79 h 82"/>
                  <a:gd name="T76" fmla="*/ 33 w 40"/>
                  <a:gd name="T77" fmla="*/ 73 h 82"/>
                  <a:gd name="T78" fmla="*/ 29 w 40"/>
                  <a:gd name="T79" fmla="*/ 68 h 82"/>
                  <a:gd name="T80" fmla="*/ 28 w 40"/>
                  <a:gd name="T81" fmla="*/ 66 h 82"/>
                  <a:gd name="T82" fmla="*/ 21 w 40"/>
                  <a:gd name="T83" fmla="*/ 63 h 82"/>
                  <a:gd name="T84" fmla="*/ 19 w 40"/>
                  <a:gd name="T85" fmla="*/ 56 h 82"/>
                  <a:gd name="T86" fmla="*/ 24 w 40"/>
                  <a:gd name="T87" fmla="*/ 49 h 82"/>
                  <a:gd name="T88" fmla="*/ 31 w 40"/>
                  <a:gd name="T89" fmla="*/ 44 h 82"/>
                  <a:gd name="T90" fmla="*/ 31 w 40"/>
                  <a:gd name="T91" fmla="*/ 44 h 82"/>
                  <a:gd name="T92" fmla="*/ 38 w 40"/>
                  <a:gd name="T93" fmla="*/ 30 h 82"/>
                  <a:gd name="T94" fmla="*/ 38 w 40"/>
                  <a:gd name="T95" fmla="*/ 16 h 82"/>
                  <a:gd name="T96" fmla="*/ 33 w 40"/>
                  <a:gd name="T97" fmla="*/ 7 h 82"/>
                  <a:gd name="T98" fmla="*/ 24 w 40"/>
                  <a:gd name="T99" fmla="*/ 2 h 82"/>
                  <a:gd name="T100" fmla="*/ 21 w 40"/>
                  <a:gd name="T101" fmla="*/ 0 h 82"/>
                  <a:gd name="T102" fmla="*/ 19 w 40"/>
                  <a:gd name="T10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2">
                    <a:moveTo>
                      <a:pt x="19" y="2"/>
                    </a:move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9" y="9"/>
                    </a:lnTo>
                    <a:lnTo>
                      <a:pt x="33" y="12"/>
                    </a:lnTo>
                    <a:lnTo>
                      <a:pt x="35" y="18"/>
                    </a:lnTo>
                    <a:lnTo>
                      <a:pt x="36" y="23"/>
                    </a:lnTo>
                    <a:lnTo>
                      <a:pt x="35" y="28"/>
                    </a:lnTo>
                    <a:lnTo>
                      <a:pt x="33" y="35"/>
                    </a:lnTo>
                    <a:lnTo>
                      <a:pt x="28" y="42"/>
                    </a:lnTo>
                    <a:lnTo>
                      <a:pt x="26" y="42"/>
                    </a:lnTo>
                    <a:lnTo>
                      <a:pt x="24" y="46"/>
                    </a:lnTo>
                    <a:lnTo>
                      <a:pt x="21" y="47"/>
                    </a:lnTo>
                    <a:lnTo>
                      <a:pt x="19" y="51"/>
                    </a:lnTo>
                    <a:lnTo>
                      <a:pt x="17" y="56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7" y="65"/>
                    </a:lnTo>
                    <a:lnTo>
                      <a:pt x="21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9" y="72"/>
                    </a:lnTo>
                    <a:lnTo>
                      <a:pt x="29" y="73"/>
                    </a:lnTo>
                    <a:lnTo>
                      <a:pt x="29" y="73"/>
                    </a:lnTo>
                    <a:lnTo>
                      <a:pt x="29" y="75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4" y="77"/>
                    </a:lnTo>
                    <a:lnTo>
                      <a:pt x="21" y="79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3" y="65"/>
                    </a:lnTo>
                    <a:lnTo>
                      <a:pt x="3" y="59"/>
                    </a:lnTo>
                    <a:lnTo>
                      <a:pt x="5" y="52"/>
                    </a:lnTo>
                    <a:lnTo>
                      <a:pt x="8" y="47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7" y="39"/>
                    </a:lnTo>
                    <a:lnTo>
                      <a:pt x="21" y="35"/>
                    </a:lnTo>
                    <a:lnTo>
                      <a:pt x="22" y="32"/>
                    </a:lnTo>
                    <a:lnTo>
                      <a:pt x="24" y="26"/>
                    </a:lnTo>
                    <a:lnTo>
                      <a:pt x="22" y="21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21" y="21"/>
                    </a:lnTo>
                    <a:lnTo>
                      <a:pt x="21" y="26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5" y="46"/>
                    </a:lnTo>
                    <a:lnTo>
                      <a:pt x="1" y="5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5" y="75"/>
                    </a:lnTo>
                    <a:lnTo>
                      <a:pt x="5" y="77"/>
                    </a:lnTo>
                    <a:lnTo>
                      <a:pt x="10" y="80"/>
                    </a:lnTo>
                    <a:lnTo>
                      <a:pt x="15" y="82"/>
                    </a:lnTo>
                    <a:lnTo>
                      <a:pt x="21" y="82"/>
                    </a:lnTo>
                    <a:lnTo>
                      <a:pt x="26" y="80"/>
                    </a:lnTo>
                    <a:lnTo>
                      <a:pt x="28" y="79"/>
                    </a:lnTo>
                    <a:lnTo>
                      <a:pt x="29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1" y="70"/>
                    </a:lnTo>
                    <a:lnTo>
                      <a:pt x="29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65"/>
                    </a:lnTo>
                    <a:lnTo>
                      <a:pt x="21" y="63"/>
                    </a:lnTo>
                    <a:lnTo>
                      <a:pt x="19" y="61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4" y="49"/>
                    </a:lnTo>
                    <a:lnTo>
                      <a:pt x="28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5" y="37"/>
                    </a:lnTo>
                    <a:lnTo>
                      <a:pt x="38" y="30"/>
                    </a:lnTo>
                    <a:lnTo>
                      <a:pt x="40" y="23"/>
                    </a:lnTo>
                    <a:lnTo>
                      <a:pt x="38" y="16"/>
                    </a:lnTo>
                    <a:lnTo>
                      <a:pt x="36" y="11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29">
                <a:extLst>
                  <a:ext uri="{FF2B5EF4-FFF2-40B4-BE49-F238E27FC236}">
                    <a16:creationId xmlns:a16="http://schemas.microsoft.com/office/drawing/2014/main" xmlns="" id="{E0D2F611-A40D-49DA-BA7D-5EED44B956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963" y="1566863"/>
                <a:ext cx="41275" cy="115888"/>
              </a:xfrm>
              <a:custGeom>
                <a:avLst/>
                <a:gdLst>
                  <a:gd name="T0" fmla="*/ 10 w 26"/>
                  <a:gd name="T1" fmla="*/ 2 h 73"/>
                  <a:gd name="T2" fmla="*/ 10 w 26"/>
                  <a:gd name="T3" fmla="*/ 4 h 73"/>
                  <a:gd name="T4" fmla="*/ 12 w 26"/>
                  <a:gd name="T5" fmla="*/ 4 h 73"/>
                  <a:gd name="T6" fmla="*/ 12 w 26"/>
                  <a:gd name="T7" fmla="*/ 4 h 73"/>
                  <a:gd name="T8" fmla="*/ 14 w 26"/>
                  <a:gd name="T9" fmla="*/ 5 h 73"/>
                  <a:gd name="T10" fmla="*/ 17 w 26"/>
                  <a:gd name="T11" fmla="*/ 7 h 73"/>
                  <a:gd name="T12" fmla="*/ 21 w 26"/>
                  <a:gd name="T13" fmla="*/ 9 h 73"/>
                  <a:gd name="T14" fmla="*/ 22 w 26"/>
                  <a:gd name="T15" fmla="*/ 12 h 73"/>
                  <a:gd name="T16" fmla="*/ 22 w 26"/>
                  <a:gd name="T17" fmla="*/ 16 h 73"/>
                  <a:gd name="T18" fmla="*/ 22 w 26"/>
                  <a:gd name="T19" fmla="*/ 21 h 73"/>
                  <a:gd name="T20" fmla="*/ 19 w 26"/>
                  <a:gd name="T21" fmla="*/ 25 h 73"/>
                  <a:gd name="T22" fmla="*/ 19 w 26"/>
                  <a:gd name="T23" fmla="*/ 26 h 73"/>
                  <a:gd name="T24" fmla="*/ 17 w 26"/>
                  <a:gd name="T25" fmla="*/ 28 h 73"/>
                  <a:gd name="T26" fmla="*/ 14 w 26"/>
                  <a:gd name="T27" fmla="*/ 32 h 73"/>
                  <a:gd name="T28" fmla="*/ 10 w 26"/>
                  <a:gd name="T29" fmla="*/ 35 h 73"/>
                  <a:gd name="T30" fmla="*/ 10 w 26"/>
                  <a:gd name="T31" fmla="*/ 37 h 73"/>
                  <a:gd name="T32" fmla="*/ 8 w 26"/>
                  <a:gd name="T33" fmla="*/ 39 h 73"/>
                  <a:gd name="T34" fmla="*/ 5 w 26"/>
                  <a:gd name="T35" fmla="*/ 40 h 73"/>
                  <a:gd name="T36" fmla="*/ 3 w 26"/>
                  <a:gd name="T37" fmla="*/ 44 h 73"/>
                  <a:gd name="T38" fmla="*/ 1 w 26"/>
                  <a:gd name="T39" fmla="*/ 49 h 73"/>
                  <a:gd name="T40" fmla="*/ 0 w 26"/>
                  <a:gd name="T41" fmla="*/ 54 h 73"/>
                  <a:gd name="T42" fmla="*/ 1 w 26"/>
                  <a:gd name="T43" fmla="*/ 58 h 73"/>
                  <a:gd name="T44" fmla="*/ 3 w 26"/>
                  <a:gd name="T45" fmla="*/ 63 h 73"/>
                  <a:gd name="T46" fmla="*/ 5 w 26"/>
                  <a:gd name="T47" fmla="*/ 66 h 73"/>
                  <a:gd name="T48" fmla="*/ 10 w 26"/>
                  <a:gd name="T49" fmla="*/ 70 h 73"/>
                  <a:gd name="T50" fmla="*/ 17 w 26"/>
                  <a:gd name="T51" fmla="*/ 73 h 73"/>
                  <a:gd name="T52" fmla="*/ 17 w 26"/>
                  <a:gd name="T53" fmla="*/ 73 h 73"/>
                  <a:gd name="T54" fmla="*/ 19 w 26"/>
                  <a:gd name="T55" fmla="*/ 72 h 73"/>
                  <a:gd name="T56" fmla="*/ 19 w 26"/>
                  <a:gd name="T57" fmla="*/ 70 h 73"/>
                  <a:gd name="T58" fmla="*/ 17 w 26"/>
                  <a:gd name="T59" fmla="*/ 70 h 73"/>
                  <a:gd name="T60" fmla="*/ 10 w 26"/>
                  <a:gd name="T61" fmla="*/ 66 h 73"/>
                  <a:gd name="T62" fmla="*/ 7 w 26"/>
                  <a:gd name="T63" fmla="*/ 63 h 73"/>
                  <a:gd name="T64" fmla="*/ 3 w 26"/>
                  <a:gd name="T65" fmla="*/ 58 h 73"/>
                  <a:gd name="T66" fmla="*/ 3 w 26"/>
                  <a:gd name="T67" fmla="*/ 52 h 73"/>
                  <a:gd name="T68" fmla="*/ 5 w 26"/>
                  <a:gd name="T69" fmla="*/ 47 h 73"/>
                  <a:gd name="T70" fmla="*/ 7 w 26"/>
                  <a:gd name="T71" fmla="*/ 44 h 73"/>
                  <a:gd name="T72" fmla="*/ 10 w 26"/>
                  <a:gd name="T73" fmla="*/ 40 h 73"/>
                  <a:gd name="T74" fmla="*/ 12 w 26"/>
                  <a:gd name="T75" fmla="*/ 39 h 73"/>
                  <a:gd name="T76" fmla="*/ 12 w 26"/>
                  <a:gd name="T77" fmla="*/ 37 h 73"/>
                  <a:gd name="T78" fmla="*/ 17 w 26"/>
                  <a:gd name="T79" fmla="*/ 33 h 73"/>
                  <a:gd name="T80" fmla="*/ 19 w 26"/>
                  <a:gd name="T81" fmla="*/ 30 h 73"/>
                  <a:gd name="T82" fmla="*/ 21 w 26"/>
                  <a:gd name="T83" fmla="*/ 28 h 73"/>
                  <a:gd name="T84" fmla="*/ 22 w 26"/>
                  <a:gd name="T85" fmla="*/ 26 h 73"/>
                  <a:gd name="T86" fmla="*/ 24 w 26"/>
                  <a:gd name="T87" fmla="*/ 21 h 73"/>
                  <a:gd name="T88" fmla="*/ 26 w 26"/>
                  <a:gd name="T89" fmla="*/ 16 h 73"/>
                  <a:gd name="T90" fmla="*/ 24 w 26"/>
                  <a:gd name="T91" fmla="*/ 12 h 73"/>
                  <a:gd name="T92" fmla="*/ 22 w 26"/>
                  <a:gd name="T93" fmla="*/ 7 h 73"/>
                  <a:gd name="T94" fmla="*/ 19 w 26"/>
                  <a:gd name="T95" fmla="*/ 4 h 73"/>
                  <a:gd name="T96" fmla="*/ 15 w 26"/>
                  <a:gd name="T97" fmla="*/ 2 h 73"/>
                  <a:gd name="T98" fmla="*/ 14 w 26"/>
                  <a:gd name="T99" fmla="*/ 2 h 73"/>
                  <a:gd name="T100" fmla="*/ 12 w 26"/>
                  <a:gd name="T101" fmla="*/ 0 h 73"/>
                  <a:gd name="T102" fmla="*/ 12 w 26"/>
                  <a:gd name="T103" fmla="*/ 0 h 73"/>
                  <a:gd name="T104" fmla="*/ 10 w 26"/>
                  <a:gd name="T105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3">
                    <a:moveTo>
                      <a:pt x="10" y="2"/>
                    </a:moveTo>
                    <a:lnTo>
                      <a:pt x="10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1"/>
                    </a:lnTo>
                    <a:lnTo>
                      <a:pt x="19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4" y="32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8" y="39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58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10" y="70"/>
                    </a:lnTo>
                    <a:lnTo>
                      <a:pt x="17" y="73"/>
                    </a:lnTo>
                    <a:lnTo>
                      <a:pt x="17" y="73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7" y="63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5" y="47"/>
                    </a:lnTo>
                    <a:lnTo>
                      <a:pt x="7" y="44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17" y="33"/>
                    </a:lnTo>
                    <a:lnTo>
                      <a:pt x="19" y="30"/>
                    </a:lnTo>
                    <a:lnTo>
                      <a:pt x="21" y="28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30">
                <a:extLst>
                  <a:ext uri="{FF2B5EF4-FFF2-40B4-BE49-F238E27FC236}">
                    <a16:creationId xmlns:a16="http://schemas.microsoft.com/office/drawing/2014/main" xmlns="" id="{982B28CD-48C4-4E6A-A22A-04A3514F8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573213"/>
                <a:ext cx="74613" cy="23813"/>
              </a:xfrm>
              <a:custGeom>
                <a:avLst/>
                <a:gdLst>
                  <a:gd name="T0" fmla="*/ 46 w 47"/>
                  <a:gd name="T1" fmla="*/ 0 h 15"/>
                  <a:gd name="T2" fmla="*/ 32 w 47"/>
                  <a:gd name="T3" fmla="*/ 7 h 15"/>
                  <a:gd name="T4" fmla="*/ 18 w 47"/>
                  <a:gd name="T5" fmla="*/ 10 h 15"/>
                  <a:gd name="T6" fmla="*/ 7 w 47"/>
                  <a:gd name="T7" fmla="*/ 12 h 15"/>
                  <a:gd name="T8" fmla="*/ 2 w 47"/>
                  <a:gd name="T9" fmla="*/ 12 h 15"/>
                  <a:gd name="T10" fmla="*/ 0 w 47"/>
                  <a:gd name="T11" fmla="*/ 14 h 15"/>
                  <a:gd name="T12" fmla="*/ 0 w 47"/>
                  <a:gd name="T13" fmla="*/ 14 h 15"/>
                  <a:gd name="T14" fmla="*/ 0 w 47"/>
                  <a:gd name="T15" fmla="*/ 15 h 15"/>
                  <a:gd name="T16" fmla="*/ 2 w 47"/>
                  <a:gd name="T17" fmla="*/ 15 h 15"/>
                  <a:gd name="T18" fmla="*/ 7 w 47"/>
                  <a:gd name="T19" fmla="*/ 15 h 15"/>
                  <a:gd name="T20" fmla="*/ 19 w 47"/>
                  <a:gd name="T21" fmla="*/ 12 h 15"/>
                  <a:gd name="T22" fmla="*/ 33 w 47"/>
                  <a:gd name="T23" fmla="*/ 8 h 15"/>
                  <a:gd name="T24" fmla="*/ 47 w 47"/>
                  <a:gd name="T25" fmla="*/ 3 h 15"/>
                  <a:gd name="T26" fmla="*/ 47 w 47"/>
                  <a:gd name="T27" fmla="*/ 1 h 15"/>
                  <a:gd name="T28" fmla="*/ 47 w 47"/>
                  <a:gd name="T29" fmla="*/ 0 h 15"/>
                  <a:gd name="T30" fmla="*/ 46 w 47"/>
                  <a:gd name="T31" fmla="*/ 0 h 15"/>
                  <a:gd name="T32" fmla="*/ 46 w 47"/>
                  <a:gd name="T3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5">
                    <a:moveTo>
                      <a:pt x="46" y="0"/>
                    </a:moveTo>
                    <a:lnTo>
                      <a:pt x="32" y="7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9" y="12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31">
                <a:extLst>
                  <a:ext uri="{FF2B5EF4-FFF2-40B4-BE49-F238E27FC236}">
                    <a16:creationId xmlns:a16="http://schemas.microsoft.com/office/drawing/2014/main" xmlns="" id="{46E0A4EC-98AF-4D97-A38B-41F2B5A20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70038"/>
                <a:ext cx="98425" cy="38100"/>
              </a:xfrm>
              <a:custGeom>
                <a:avLst/>
                <a:gdLst>
                  <a:gd name="T0" fmla="*/ 59 w 62"/>
                  <a:gd name="T1" fmla="*/ 0 h 24"/>
                  <a:gd name="T2" fmla="*/ 57 w 62"/>
                  <a:gd name="T3" fmla="*/ 2 h 24"/>
                  <a:gd name="T4" fmla="*/ 48 w 62"/>
                  <a:gd name="T5" fmla="*/ 9 h 24"/>
                  <a:gd name="T6" fmla="*/ 36 w 62"/>
                  <a:gd name="T7" fmla="*/ 14 h 24"/>
                  <a:gd name="T8" fmla="*/ 20 w 62"/>
                  <a:gd name="T9" fmla="*/ 19 h 24"/>
                  <a:gd name="T10" fmla="*/ 1 w 62"/>
                  <a:gd name="T11" fmla="*/ 21 h 24"/>
                  <a:gd name="T12" fmla="*/ 0 w 62"/>
                  <a:gd name="T13" fmla="*/ 21 h 24"/>
                  <a:gd name="T14" fmla="*/ 0 w 62"/>
                  <a:gd name="T15" fmla="*/ 23 h 24"/>
                  <a:gd name="T16" fmla="*/ 0 w 62"/>
                  <a:gd name="T17" fmla="*/ 23 h 24"/>
                  <a:gd name="T18" fmla="*/ 1 w 62"/>
                  <a:gd name="T19" fmla="*/ 24 h 24"/>
                  <a:gd name="T20" fmla="*/ 20 w 62"/>
                  <a:gd name="T21" fmla="*/ 23 h 24"/>
                  <a:gd name="T22" fmla="*/ 38 w 62"/>
                  <a:gd name="T23" fmla="*/ 17 h 24"/>
                  <a:gd name="T24" fmla="*/ 50 w 62"/>
                  <a:gd name="T25" fmla="*/ 10 h 24"/>
                  <a:gd name="T26" fmla="*/ 59 w 62"/>
                  <a:gd name="T27" fmla="*/ 5 h 24"/>
                  <a:gd name="T28" fmla="*/ 62 w 62"/>
                  <a:gd name="T29" fmla="*/ 2 h 24"/>
                  <a:gd name="T30" fmla="*/ 62 w 62"/>
                  <a:gd name="T31" fmla="*/ 2 h 24"/>
                  <a:gd name="T32" fmla="*/ 62 w 62"/>
                  <a:gd name="T33" fmla="*/ 0 h 24"/>
                  <a:gd name="T34" fmla="*/ 61 w 62"/>
                  <a:gd name="T35" fmla="*/ 0 h 24"/>
                  <a:gd name="T36" fmla="*/ 59 w 62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24">
                    <a:moveTo>
                      <a:pt x="59" y="0"/>
                    </a:moveTo>
                    <a:lnTo>
                      <a:pt x="57" y="2"/>
                    </a:lnTo>
                    <a:lnTo>
                      <a:pt x="48" y="9"/>
                    </a:lnTo>
                    <a:lnTo>
                      <a:pt x="36" y="14"/>
                    </a:lnTo>
                    <a:lnTo>
                      <a:pt x="20" y="19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20" y="23"/>
                    </a:lnTo>
                    <a:lnTo>
                      <a:pt x="38" y="17"/>
                    </a:lnTo>
                    <a:lnTo>
                      <a:pt x="50" y="10"/>
                    </a:lnTo>
                    <a:lnTo>
                      <a:pt x="59" y="5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32">
                <a:extLst>
                  <a:ext uri="{FF2B5EF4-FFF2-40B4-BE49-F238E27FC236}">
                    <a16:creationId xmlns:a16="http://schemas.microsoft.com/office/drawing/2014/main" xmlns="" id="{33377136-05FC-4A0D-9943-54DBF73CE4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573213"/>
                <a:ext cx="119063" cy="46038"/>
              </a:xfrm>
              <a:custGeom>
                <a:avLst/>
                <a:gdLst>
                  <a:gd name="T0" fmla="*/ 73 w 75"/>
                  <a:gd name="T1" fmla="*/ 1 h 29"/>
                  <a:gd name="T2" fmla="*/ 70 w 75"/>
                  <a:gd name="T3" fmla="*/ 3 h 29"/>
                  <a:gd name="T4" fmla="*/ 61 w 75"/>
                  <a:gd name="T5" fmla="*/ 10 h 29"/>
                  <a:gd name="T6" fmla="*/ 47 w 75"/>
                  <a:gd name="T7" fmla="*/ 17 h 29"/>
                  <a:gd name="T8" fmla="*/ 26 w 75"/>
                  <a:gd name="T9" fmla="*/ 24 h 29"/>
                  <a:gd name="T10" fmla="*/ 0 w 75"/>
                  <a:gd name="T11" fmla="*/ 26 h 29"/>
                  <a:gd name="T12" fmla="*/ 0 w 75"/>
                  <a:gd name="T13" fmla="*/ 28 h 29"/>
                  <a:gd name="T14" fmla="*/ 0 w 75"/>
                  <a:gd name="T15" fmla="*/ 28 h 29"/>
                  <a:gd name="T16" fmla="*/ 0 w 75"/>
                  <a:gd name="T17" fmla="*/ 29 h 29"/>
                  <a:gd name="T18" fmla="*/ 0 w 75"/>
                  <a:gd name="T19" fmla="*/ 29 h 29"/>
                  <a:gd name="T20" fmla="*/ 28 w 75"/>
                  <a:gd name="T21" fmla="*/ 26 h 29"/>
                  <a:gd name="T22" fmla="*/ 49 w 75"/>
                  <a:gd name="T23" fmla="*/ 21 h 29"/>
                  <a:gd name="T24" fmla="*/ 63 w 75"/>
                  <a:gd name="T25" fmla="*/ 12 h 29"/>
                  <a:gd name="T26" fmla="*/ 72 w 75"/>
                  <a:gd name="T27" fmla="*/ 7 h 29"/>
                  <a:gd name="T28" fmla="*/ 75 w 75"/>
                  <a:gd name="T29" fmla="*/ 3 h 29"/>
                  <a:gd name="T30" fmla="*/ 75 w 75"/>
                  <a:gd name="T31" fmla="*/ 1 h 29"/>
                  <a:gd name="T32" fmla="*/ 75 w 75"/>
                  <a:gd name="T33" fmla="*/ 1 h 29"/>
                  <a:gd name="T34" fmla="*/ 75 w 75"/>
                  <a:gd name="T35" fmla="*/ 0 h 29"/>
                  <a:gd name="T36" fmla="*/ 73 w 75"/>
                  <a:gd name="T37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5" h="29">
                    <a:moveTo>
                      <a:pt x="73" y="1"/>
                    </a:moveTo>
                    <a:lnTo>
                      <a:pt x="70" y="3"/>
                    </a:lnTo>
                    <a:lnTo>
                      <a:pt x="61" y="10"/>
                    </a:lnTo>
                    <a:lnTo>
                      <a:pt x="47" y="17"/>
                    </a:lnTo>
                    <a:lnTo>
                      <a:pt x="26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26"/>
                    </a:lnTo>
                    <a:lnTo>
                      <a:pt x="49" y="21"/>
                    </a:lnTo>
                    <a:lnTo>
                      <a:pt x="63" y="12"/>
                    </a:lnTo>
                    <a:lnTo>
                      <a:pt x="72" y="7"/>
                    </a:lnTo>
                    <a:lnTo>
                      <a:pt x="75" y="3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lnTo>
                      <a:pt x="73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33">
                <a:extLst>
                  <a:ext uri="{FF2B5EF4-FFF2-40B4-BE49-F238E27FC236}">
                    <a16:creationId xmlns:a16="http://schemas.microsoft.com/office/drawing/2014/main" xmlns="" id="{4296C67D-048D-418C-8032-EF3FA603A6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541463"/>
                <a:ext cx="107950" cy="44450"/>
              </a:xfrm>
              <a:custGeom>
                <a:avLst/>
                <a:gdLst>
                  <a:gd name="T0" fmla="*/ 11 w 68"/>
                  <a:gd name="T1" fmla="*/ 4 h 28"/>
                  <a:gd name="T2" fmla="*/ 11 w 68"/>
                  <a:gd name="T3" fmla="*/ 4 h 28"/>
                  <a:gd name="T4" fmla="*/ 9 w 68"/>
                  <a:gd name="T5" fmla="*/ 6 h 28"/>
                  <a:gd name="T6" fmla="*/ 5 w 68"/>
                  <a:gd name="T7" fmla="*/ 9 h 28"/>
                  <a:gd name="T8" fmla="*/ 4 w 68"/>
                  <a:gd name="T9" fmla="*/ 13 h 28"/>
                  <a:gd name="T10" fmla="*/ 0 w 68"/>
                  <a:gd name="T11" fmla="*/ 16 h 28"/>
                  <a:gd name="T12" fmla="*/ 0 w 68"/>
                  <a:gd name="T13" fmla="*/ 21 h 28"/>
                  <a:gd name="T14" fmla="*/ 2 w 68"/>
                  <a:gd name="T15" fmla="*/ 27 h 28"/>
                  <a:gd name="T16" fmla="*/ 2 w 68"/>
                  <a:gd name="T17" fmla="*/ 28 h 28"/>
                  <a:gd name="T18" fmla="*/ 4 w 68"/>
                  <a:gd name="T19" fmla="*/ 28 h 28"/>
                  <a:gd name="T20" fmla="*/ 4 w 68"/>
                  <a:gd name="T21" fmla="*/ 28 h 28"/>
                  <a:gd name="T22" fmla="*/ 4 w 68"/>
                  <a:gd name="T23" fmla="*/ 27 h 28"/>
                  <a:gd name="T24" fmla="*/ 4 w 68"/>
                  <a:gd name="T25" fmla="*/ 21 h 28"/>
                  <a:gd name="T26" fmla="*/ 4 w 68"/>
                  <a:gd name="T27" fmla="*/ 18 h 28"/>
                  <a:gd name="T28" fmla="*/ 5 w 68"/>
                  <a:gd name="T29" fmla="*/ 14 h 28"/>
                  <a:gd name="T30" fmla="*/ 9 w 68"/>
                  <a:gd name="T31" fmla="*/ 11 h 28"/>
                  <a:gd name="T32" fmla="*/ 11 w 68"/>
                  <a:gd name="T33" fmla="*/ 7 h 28"/>
                  <a:gd name="T34" fmla="*/ 12 w 68"/>
                  <a:gd name="T35" fmla="*/ 6 h 28"/>
                  <a:gd name="T36" fmla="*/ 12 w 68"/>
                  <a:gd name="T37" fmla="*/ 6 h 28"/>
                  <a:gd name="T38" fmla="*/ 26 w 68"/>
                  <a:gd name="T39" fmla="*/ 4 h 28"/>
                  <a:gd name="T40" fmla="*/ 40 w 68"/>
                  <a:gd name="T41" fmla="*/ 6 h 28"/>
                  <a:gd name="T42" fmla="*/ 53 w 68"/>
                  <a:gd name="T43" fmla="*/ 13 h 28"/>
                  <a:gd name="T44" fmla="*/ 63 w 68"/>
                  <a:gd name="T45" fmla="*/ 18 h 28"/>
                  <a:gd name="T46" fmla="*/ 67 w 68"/>
                  <a:gd name="T47" fmla="*/ 20 h 28"/>
                  <a:gd name="T48" fmla="*/ 67 w 68"/>
                  <a:gd name="T49" fmla="*/ 20 h 28"/>
                  <a:gd name="T50" fmla="*/ 68 w 68"/>
                  <a:gd name="T51" fmla="*/ 20 h 28"/>
                  <a:gd name="T52" fmla="*/ 68 w 68"/>
                  <a:gd name="T53" fmla="*/ 18 h 28"/>
                  <a:gd name="T54" fmla="*/ 68 w 68"/>
                  <a:gd name="T55" fmla="*/ 18 h 28"/>
                  <a:gd name="T56" fmla="*/ 63 w 68"/>
                  <a:gd name="T57" fmla="*/ 14 h 28"/>
                  <a:gd name="T58" fmla="*/ 54 w 68"/>
                  <a:gd name="T59" fmla="*/ 9 h 28"/>
                  <a:gd name="T60" fmla="*/ 40 w 68"/>
                  <a:gd name="T61" fmla="*/ 4 h 28"/>
                  <a:gd name="T62" fmla="*/ 26 w 68"/>
                  <a:gd name="T63" fmla="*/ 0 h 28"/>
                  <a:gd name="T64" fmla="*/ 11 w 68"/>
                  <a:gd name="T6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28">
                    <a:moveTo>
                      <a:pt x="11" y="4"/>
                    </a:moveTo>
                    <a:lnTo>
                      <a:pt x="11" y="4"/>
                    </a:lnTo>
                    <a:lnTo>
                      <a:pt x="9" y="6"/>
                    </a:lnTo>
                    <a:lnTo>
                      <a:pt x="5" y="9"/>
                    </a:lnTo>
                    <a:lnTo>
                      <a:pt x="4" y="13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4" y="18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6" y="4"/>
                    </a:lnTo>
                    <a:lnTo>
                      <a:pt x="40" y="6"/>
                    </a:lnTo>
                    <a:lnTo>
                      <a:pt x="53" y="13"/>
                    </a:lnTo>
                    <a:lnTo>
                      <a:pt x="63" y="18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3" y="14"/>
                    </a:lnTo>
                    <a:lnTo>
                      <a:pt x="54" y="9"/>
                    </a:lnTo>
                    <a:lnTo>
                      <a:pt x="40" y="4"/>
                    </a:lnTo>
                    <a:lnTo>
                      <a:pt x="26" y="0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34">
                <a:extLst>
                  <a:ext uri="{FF2B5EF4-FFF2-40B4-BE49-F238E27FC236}">
                    <a16:creationId xmlns:a16="http://schemas.microsoft.com/office/drawing/2014/main" xmlns="" id="{C1108CE1-ABC8-4299-AAF6-8E7EF2E737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1552575"/>
                <a:ext cx="92075" cy="33338"/>
              </a:xfrm>
              <a:custGeom>
                <a:avLst/>
                <a:gdLst>
                  <a:gd name="T0" fmla="*/ 14 w 58"/>
                  <a:gd name="T1" fmla="*/ 0 h 21"/>
                  <a:gd name="T2" fmla="*/ 9 w 58"/>
                  <a:gd name="T3" fmla="*/ 2 h 21"/>
                  <a:gd name="T4" fmla="*/ 5 w 58"/>
                  <a:gd name="T5" fmla="*/ 4 h 21"/>
                  <a:gd name="T6" fmla="*/ 2 w 58"/>
                  <a:gd name="T7" fmla="*/ 7 h 21"/>
                  <a:gd name="T8" fmla="*/ 0 w 58"/>
                  <a:gd name="T9" fmla="*/ 11 h 21"/>
                  <a:gd name="T10" fmla="*/ 0 w 58"/>
                  <a:gd name="T11" fmla="*/ 14 h 21"/>
                  <a:gd name="T12" fmla="*/ 0 w 58"/>
                  <a:gd name="T13" fmla="*/ 16 h 21"/>
                  <a:gd name="T14" fmla="*/ 0 w 58"/>
                  <a:gd name="T15" fmla="*/ 16 h 21"/>
                  <a:gd name="T16" fmla="*/ 0 w 58"/>
                  <a:gd name="T17" fmla="*/ 18 h 21"/>
                  <a:gd name="T18" fmla="*/ 0 w 58"/>
                  <a:gd name="T19" fmla="*/ 18 h 21"/>
                  <a:gd name="T20" fmla="*/ 2 w 58"/>
                  <a:gd name="T21" fmla="*/ 18 h 21"/>
                  <a:gd name="T22" fmla="*/ 2 w 58"/>
                  <a:gd name="T23" fmla="*/ 16 h 21"/>
                  <a:gd name="T24" fmla="*/ 2 w 58"/>
                  <a:gd name="T25" fmla="*/ 16 h 21"/>
                  <a:gd name="T26" fmla="*/ 3 w 58"/>
                  <a:gd name="T27" fmla="*/ 13 h 21"/>
                  <a:gd name="T28" fmla="*/ 3 w 58"/>
                  <a:gd name="T29" fmla="*/ 11 h 21"/>
                  <a:gd name="T30" fmla="*/ 7 w 58"/>
                  <a:gd name="T31" fmla="*/ 7 h 21"/>
                  <a:gd name="T32" fmla="*/ 9 w 58"/>
                  <a:gd name="T33" fmla="*/ 6 h 21"/>
                  <a:gd name="T34" fmla="*/ 14 w 58"/>
                  <a:gd name="T35" fmla="*/ 4 h 21"/>
                  <a:gd name="T36" fmla="*/ 19 w 58"/>
                  <a:gd name="T37" fmla="*/ 4 h 21"/>
                  <a:gd name="T38" fmla="*/ 35 w 58"/>
                  <a:gd name="T39" fmla="*/ 9 h 21"/>
                  <a:gd name="T40" fmla="*/ 54 w 58"/>
                  <a:gd name="T41" fmla="*/ 21 h 21"/>
                  <a:gd name="T42" fmla="*/ 56 w 58"/>
                  <a:gd name="T43" fmla="*/ 21 h 21"/>
                  <a:gd name="T44" fmla="*/ 58 w 58"/>
                  <a:gd name="T45" fmla="*/ 20 h 21"/>
                  <a:gd name="T46" fmla="*/ 58 w 58"/>
                  <a:gd name="T47" fmla="*/ 20 h 21"/>
                  <a:gd name="T48" fmla="*/ 58 w 58"/>
                  <a:gd name="T49" fmla="*/ 18 h 21"/>
                  <a:gd name="T50" fmla="*/ 40 w 58"/>
                  <a:gd name="T51" fmla="*/ 7 h 21"/>
                  <a:gd name="T52" fmla="*/ 26 w 58"/>
                  <a:gd name="T53" fmla="*/ 2 h 21"/>
                  <a:gd name="T54" fmla="*/ 17 w 58"/>
                  <a:gd name="T55" fmla="*/ 0 h 21"/>
                  <a:gd name="T56" fmla="*/ 14 w 58"/>
                  <a:gd name="T5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1">
                    <a:moveTo>
                      <a:pt x="14" y="0"/>
                    </a:move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35" y="9"/>
                    </a:lnTo>
                    <a:lnTo>
                      <a:pt x="54" y="21"/>
                    </a:lnTo>
                    <a:lnTo>
                      <a:pt x="56" y="21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40" y="7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5">
                <a:extLst>
                  <a:ext uri="{FF2B5EF4-FFF2-40B4-BE49-F238E27FC236}">
                    <a16:creationId xmlns:a16="http://schemas.microsoft.com/office/drawing/2014/main" xmlns="" id="{1CD4F1C8-845C-4ED5-9917-20835A761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1566863"/>
                <a:ext cx="74613" cy="28575"/>
              </a:xfrm>
              <a:custGeom>
                <a:avLst/>
                <a:gdLst>
                  <a:gd name="T0" fmla="*/ 2 w 47"/>
                  <a:gd name="T1" fmla="*/ 4 h 18"/>
                  <a:gd name="T2" fmla="*/ 0 w 47"/>
                  <a:gd name="T3" fmla="*/ 5 h 18"/>
                  <a:gd name="T4" fmla="*/ 2 w 47"/>
                  <a:gd name="T5" fmla="*/ 7 h 18"/>
                  <a:gd name="T6" fmla="*/ 2 w 47"/>
                  <a:gd name="T7" fmla="*/ 7 h 18"/>
                  <a:gd name="T8" fmla="*/ 4 w 47"/>
                  <a:gd name="T9" fmla="*/ 7 h 18"/>
                  <a:gd name="T10" fmla="*/ 14 w 47"/>
                  <a:gd name="T11" fmla="*/ 4 h 18"/>
                  <a:gd name="T12" fmla="*/ 25 w 47"/>
                  <a:gd name="T13" fmla="*/ 5 h 18"/>
                  <a:gd name="T14" fmla="*/ 35 w 47"/>
                  <a:gd name="T15" fmla="*/ 11 h 18"/>
                  <a:gd name="T16" fmla="*/ 42 w 47"/>
                  <a:gd name="T17" fmla="*/ 14 h 18"/>
                  <a:gd name="T18" fmla="*/ 46 w 47"/>
                  <a:gd name="T19" fmla="*/ 18 h 18"/>
                  <a:gd name="T20" fmla="*/ 46 w 47"/>
                  <a:gd name="T21" fmla="*/ 18 h 18"/>
                  <a:gd name="T22" fmla="*/ 47 w 47"/>
                  <a:gd name="T23" fmla="*/ 16 h 18"/>
                  <a:gd name="T24" fmla="*/ 47 w 47"/>
                  <a:gd name="T25" fmla="*/ 16 h 18"/>
                  <a:gd name="T26" fmla="*/ 47 w 47"/>
                  <a:gd name="T27" fmla="*/ 14 h 18"/>
                  <a:gd name="T28" fmla="*/ 44 w 47"/>
                  <a:gd name="T29" fmla="*/ 12 h 18"/>
                  <a:gd name="T30" fmla="*/ 35 w 47"/>
                  <a:gd name="T31" fmla="*/ 7 h 18"/>
                  <a:gd name="T32" fmla="*/ 25 w 47"/>
                  <a:gd name="T33" fmla="*/ 2 h 18"/>
                  <a:gd name="T34" fmla="*/ 12 w 47"/>
                  <a:gd name="T35" fmla="*/ 0 h 18"/>
                  <a:gd name="T36" fmla="*/ 2 w 47"/>
                  <a:gd name="T37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" h="18">
                    <a:moveTo>
                      <a:pt x="2" y="4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14" y="4"/>
                    </a:lnTo>
                    <a:lnTo>
                      <a:pt x="25" y="5"/>
                    </a:lnTo>
                    <a:lnTo>
                      <a:pt x="35" y="11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7" y="16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4" y="12"/>
                    </a:lnTo>
                    <a:lnTo>
                      <a:pt x="35" y="7"/>
                    </a:lnTo>
                    <a:lnTo>
                      <a:pt x="25" y="2"/>
                    </a:lnTo>
                    <a:lnTo>
                      <a:pt x="12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36">
                <a:extLst>
                  <a:ext uri="{FF2B5EF4-FFF2-40B4-BE49-F238E27FC236}">
                    <a16:creationId xmlns:a16="http://schemas.microsoft.com/office/drawing/2014/main" xmlns="" id="{6559CAEC-1D50-4DF7-AE1D-10357B364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1" y="1555750"/>
                <a:ext cx="57150" cy="61913"/>
              </a:xfrm>
              <a:custGeom>
                <a:avLst/>
                <a:gdLst>
                  <a:gd name="T0" fmla="*/ 22 w 36"/>
                  <a:gd name="T1" fmla="*/ 2 h 39"/>
                  <a:gd name="T2" fmla="*/ 22 w 36"/>
                  <a:gd name="T3" fmla="*/ 4 h 39"/>
                  <a:gd name="T4" fmla="*/ 24 w 36"/>
                  <a:gd name="T5" fmla="*/ 4 h 39"/>
                  <a:gd name="T6" fmla="*/ 28 w 36"/>
                  <a:gd name="T7" fmla="*/ 4 h 39"/>
                  <a:gd name="T8" fmla="*/ 29 w 36"/>
                  <a:gd name="T9" fmla="*/ 5 h 39"/>
                  <a:gd name="T10" fmla="*/ 31 w 36"/>
                  <a:gd name="T11" fmla="*/ 7 h 39"/>
                  <a:gd name="T12" fmla="*/ 33 w 36"/>
                  <a:gd name="T13" fmla="*/ 7 h 39"/>
                  <a:gd name="T14" fmla="*/ 33 w 36"/>
                  <a:gd name="T15" fmla="*/ 9 h 39"/>
                  <a:gd name="T16" fmla="*/ 33 w 36"/>
                  <a:gd name="T17" fmla="*/ 9 h 39"/>
                  <a:gd name="T18" fmla="*/ 33 w 36"/>
                  <a:gd name="T19" fmla="*/ 9 h 39"/>
                  <a:gd name="T20" fmla="*/ 33 w 36"/>
                  <a:gd name="T21" fmla="*/ 12 h 39"/>
                  <a:gd name="T22" fmla="*/ 33 w 36"/>
                  <a:gd name="T23" fmla="*/ 16 h 39"/>
                  <a:gd name="T24" fmla="*/ 29 w 36"/>
                  <a:gd name="T25" fmla="*/ 19 h 39"/>
                  <a:gd name="T26" fmla="*/ 26 w 36"/>
                  <a:gd name="T27" fmla="*/ 21 h 39"/>
                  <a:gd name="T28" fmla="*/ 22 w 36"/>
                  <a:gd name="T29" fmla="*/ 25 h 39"/>
                  <a:gd name="T30" fmla="*/ 19 w 36"/>
                  <a:gd name="T31" fmla="*/ 26 h 39"/>
                  <a:gd name="T32" fmla="*/ 17 w 36"/>
                  <a:gd name="T33" fmla="*/ 28 h 39"/>
                  <a:gd name="T34" fmla="*/ 15 w 36"/>
                  <a:gd name="T35" fmla="*/ 28 h 39"/>
                  <a:gd name="T36" fmla="*/ 12 w 36"/>
                  <a:gd name="T37" fmla="*/ 30 h 39"/>
                  <a:gd name="T38" fmla="*/ 7 w 36"/>
                  <a:gd name="T39" fmla="*/ 32 h 39"/>
                  <a:gd name="T40" fmla="*/ 3 w 36"/>
                  <a:gd name="T41" fmla="*/ 33 h 39"/>
                  <a:gd name="T42" fmla="*/ 1 w 36"/>
                  <a:gd name="T43" fmla="*/ 35 h 39"/>
                  <a:gd name="T44" fmla="*/ 0 w 36"/>
                  <a:gd name="T45" fmla="*/ 35 h 39"/>
                  <a:gd name="T46" fmla="*/ 0 w 36"/>
                  <a:gd name="T47" fmla="*/ 35 h 39"/>
                  <a:gd name="T48" fmla="*/ 0 w 36"/>
                  <a:gd name="T49" fmla="*/ 37 h 39"/>
                  <a:gd name="T50" fmla="*/ 0 w 36"/>
                  <a:gd name="T51" fmla="*/ 39 h 39"/>
                  <a:gd name="T52" fmla="*/ 1 w 36"/>
                  <a:gd name="T53" fmla="*/ 37 h 39"/>
                  <a:gd name="T54" fmla="*/ 3 w 36"/>
                  <a:gd name="T55" fmla="*/ 37 h 39"/>
                  <a:gd name="T56" fmla="*/ 5 w 36"/>
                  <a:gd name="T57" fmla="*/ 35 h 39"/>
                  <a:gd name="T58" fmla="*/ 8 w 36"/>
                  <a:gd name="T59" fmla="*/ 33 h 39"/>
                  <a:gd name="T60" fmla="*/ 12 w 36"/>
                  <a:gd name="T61" fmla="*/ 32 h 39"/>
                  <a:gd name="T62" fmla="*/ 17 w 36"/>
                  <a:gd name="T63" fmla="*/ 32 h 39"/>
                  <a:gd name="T64" fmla="*/ 17 w 36"/>
                  <a:gd name="T65" fmla="*/ 30 h 39"/>
                  <a:gd name="T66" fmla="*/ 21 w 36"/>
                  <a:gd name="T67" fmla="*/ 28 h 39"/>
                  <a:gd name="T68" fmla="*/ 24 w 36"/>
                  <a:gd name="T69" fmla="*/ 26 h 39"/>
                  <a:gd name="T70" fmla="*/ 29 w 36"/>
                  <a:gd name="T71" fmla="*/ 25 h 39"/>
                  <a:gd name="T72" fmla="*/ 33 w 36"/>
                  <a:gd name="T73" fmla="*/ 21 h 39"/>
                  <a:gd name="T74" fmla="*/ 35 w 36"/>
                  <a:gd name="T75" fmla="*/ 16 h 39"/>
                  <a:gd name="T76" fmla="*/ 36 w 36"/>
                  <a:gd name="T77" fmla="*/ 12 h 39"/>
                  <a:gd name="T78" fmla="*/ 35 w 36"/>
                  <a:gd name="T79" fmla="*/ 7 h 39"/>
                  <a:gd name="T80" fmla="*/ 35 w 36"/>
                  <a:gd name="T81" fmla="*/ 9 h 39"/>
                  <a:gd name="T82" fmla="*/ 35 w 36"/>
                  <a:gd name="T83" fmla="*/ 7 h 39"/>
                  <a:gd name="T84" fmla="*/ 35 w 36"/>
                  <a:gd name="T85" fmla="*/ 5 h 39"/>
                  <a:gd name="T86" fmla="*/ 33 w 36"/>
                  <a:gd name="T87" fmla="*/ 4 h 39"/>
                  <a:gd name="T88" fmla="*/ 31 w 36"/>
                  <a:gd name="T89" fmla="*/ 2 h 39"/>
                  <a:gd name="T90" fmla="*/ 28 w 36"/>
                  <a:gd name="T91" fmla="*/ 2 h 39"/>
                  <a:gd name="T92" fmla="*/ 24 w 36"/>
                  <a:gd name="T93" fmla="*/ 0 h 39"/>
                  <a:gd name="T94" fmla="*/ 22 w 36"/>
                  <a:gd name="T95" fmla="*/ 0 h 39"/>
                  <a:gd name="T96" fmla="*/ 22 w 36"/>
                  <a:gd name="T97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" h="39">
                    <a:moveTo>
                      <a:pt x="22" y="2"/>
                    </a:moveTo>
                    <a:lnTo>
                      <a:pt x="22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6"/>
                    </a:lnTo>
                    <a:lnTo>
                      <a:pt x="29" y="19"/>
                    </a:lnTo>
                    <a:lnTo>
                      <a:pt x="26" y="21"/>
                    </a:lnTo>
                    <a:lnTo>
                      <a:pt x="22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2" y="30"/>
                    </a:lnTo>
                    <a:lnTo>
                      <a:pt x="7" y="32"/>
                    </a:lnTo>
                    <a:lnTo>
                      <a:pt x="3" y="33"/>
                    </a:lnTo>
                    <a:lnTo>
                      <a:pt x="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21" y="28"/>
                    </a:lnTo>
                    <a:lnTo>
                      <a:pt x="24" y="26"/>
                    </a:lnTo>
                    <a:lnTo>
                      <a:pt x="29" y="25"/>
                    </a:lnTo>
                    <a:lnTo>
                      <a:pt x="33" y="21"/>
                    </a:lnTo>
                    <a:lnTo>
                      <a:pt x="35" y="16"/>
                    </a:lnTo>
                    <a:lnTo>
                      <a:pt x="36" y="12"/>
                    </a:lnTo>
                    <a:lnTo>
                      <a:pt x="35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37">
                <a:extLst>
                  <a:ext uri="{FF2B5EF4-FFF2-40B4-BE49-F238E27FC236}">
                    <a16:creationId xmlns:a16="http://schemas.microsoft.com/office/drawing/2014/main" xmlns="" id="{6C617C96-4DE1-44BB-9301-C0B51EF69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1550988"/>
                <a:ext cx="55563" cy="68263"/>
              </a:xfrm>
              <a:custGeom>
                <a:avLst/>
                <a:gdLst>
                  <a:gd name="T0" fmla="*/ 12 w 35"/>
                  <a:gd name="T1" fmla="*/ 1 h 43"/>
                  <a:gd name="T2" fmla="*/ 10 w 35"/>
                  <a:gd name="T3" fmla="*/ 1 h 43"/>
                  <a:gd name="T4" fmla="*/ 10 w 35"/>
                  <a:gd name="T5" fmla="*/ 3 h 43"/>
                  <a:gd name="T6" fmla="*/ 12 w 35"/>
                  <a:gd name="T7" fmla="*/ 3 h 43"/>
                  <a:gd name="T8" fmla="*/ 12 w 35"/>
                  <a:gd name="T9" fmla="*/ 3 h 43"/>
                  <a:gd name="T10" fmla="*/ 17 w 35"/>
                  <a:gd name="T11" fmla="*/ 3 h 43"/>
                  <a:gd name="T12" fmla="*/ 22 w 35"/>
                  <a:gd name="T13" fmla="*/ 3 h 43"/>
                  <a:gd name="T14" fmla="*/ 26 w 35"/>
                  <a:gd name="T15" fmla="*/ 5 h 43"/>
                  <a:gd name="T16" fmla="*/ 26 w 35"/>
                  <a:gd name="T17" fmla="*/ 5 h 43"/>
                  <a:gd name="T18" fmla="*/ 29 w 35"/>
                  <a:gd name="T19" fmla="*/ 8 h 43"/>
                  <a:gd name="T20" fmla="*/ 31 w 35"/>
                  <a:gd name="T21" fmla="*/ 12 h 43"/>
                  <a:gd name="T22" fmla="*/ 33 w 35"/>
                  <a:gd name="T23" fmla="*/ 15 h 43"/>
                  <a:gd name="T24" fmla="*/ 31 w 35"/>
                  <a:gd name="T25" fmla="*/ 17 h 43"/>
                  <a:gd name="T26" fmla="*/ 31 w 35"/>
                  <a:gd name="T27" fmla="*/ 21 h 43"/>
                  <a:gd name="T28" fmla="*/ 31 w 35"/>
                  <a:gd name="T29" fmla="*/ 21 h 43"/>
                  <a:gd name="T30" fmla="*/ 31 w 35"/>
                  <a:gd name="T31" fmla="*/ 21 h 43"/>
                  <a:gd name="T32" fmla="*/ 31 w 35"/>
                  <a:gd name="T33" fmla="*/ 21 h 43"/>
                  <a:gd name="T34" fmla="*/ 24 w 35"/>
                  <a:gd name="T35" fmla="*/ 29 h 43"/>
                  <a:gd name="T36" fmla="*/ 12 w 35"/>
                  <a:gd name="T37" fmla="*/ 36 h 43"/>
                  <a:gd name="T38" fmla="*/ 1 w 35"/>
                  <a:gd name="T39" fmla="*/ 40 h 43"/>
                  <a:gd name="T40" fmla="*/ 0 w 35"/>
                  <a:gd name="T41" fmla="*/ 40 h 43"/>
                  <a:gd name="T42" fmla="*/ 0 w 35"/>
                  <a:gd name="T43" fmla="*/ 42 h 43"/>
                  <a:gd name="T44" fmla="*/ 1 w 35"/>
                  <a:gd name="T45" fmla="*/ 43 h 43"/>
                  <a:gd name="T46" fmla="*/ 1 w 35"/>
                  <a:gd name="T47" fmla="*/ 43 h 43"/>
                  <a:gd name="T48" fmla="*/ 7 w 35"/>
                  <a:gd name="T49" fmla="*/ 42 h 43"/>
                  <a:gd name="T50" fmla="*/ 17 w 35"/>
                  <a:gd name="T51" fmla="*/ 36 h 43"/>
                  <a:gd name="T52" fmla="*/ 28 w 35"/>
                  <a:gd name="T53" fmla="*/ 31 h 43"/>
                  <a:gd name="T54" fmla="*/ 33 w 35"/>
                  <a:gd name="T55" fmla="*/ 22 h 43"/>
                  <a:gd name="T56" fmla="*/ 33 w 35"/>
                  <a:gd name="T57" fmla="*/ 22 h 43"/>
                  <a:gd name="T58" fmla="*/ 35 w 35"/>
                  <a:gd name="T59" fmla="*/ 21 h 43"/>
                  <a:gd name="T60" fmla="*/ 35 w 35"/>
                  <a:gd name="T61" fmla="*/ 19 h 43"/>
                  <a:gd name="T62" fmla="*/ 35 w 35"/>
                  <a:gd name="T63" fmla="*/ 15 h 43"/>
                  <a:gd name="T64" fmla="*/ 35 w 35"/>
                  <a:gd name="T65" fmla="*/ 12 h 43"/>
                  <a:gd name="T66" fmla="*/ 33 w 35"/>
                  <a:gd name="T67" fmla="*/ 7 h 43"/>
                  <a:gd name="T68" fmla="*/ 28 w 35"/>
                  <a:gd name="T69" fmla="*/ 3 h 43"/>
                  <a:gd name="T70" fmla="*/ 28 w 35"/>
                  <a:gd name="T71" fmla="*/ 1 h 43"/>
                  <a:gd name="T72" fmla="*/ 24 w 35"/>
                  <a:gd name="T73" fmla="*/ 1 h 43"/>
                  <a:gd name="T74" fmla="*/ 21 w 35"/>
                  <a:gd name="T75" fmla="*/ 0 h 43"/>
                  <a:gd name="T76" fmla="*/ 17 w 35"/>
                  <a:gd name="T77" fmla="*/ 0 h 43"/>
                  <a:gd name="T78" fmla="*/ 12 w 35"/>
                  <a:gd name="T7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3">
                    <a:moveTo>
                      <a:pt x="12" y="1"/>
                    </a:moveTo>
                    <a:lnTo>
                      <a:pt x="10" y="1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1" y="12"/>
                    </a:lnTo>
                    <a:lnTo>
                      <a:pt x="33" y="15"/>
                    </a:lnTo>
                    <a:lnTo>
                      <a:pt x="31" y="17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24" y="29"/>
                    </a:lnTo>
                    <a:lnTo>
                      <a:pt x="12" y="36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7" y="42"/>
                    </a:lnTo>
                    <a:lnTo>
                      <a:pt x="17" y="36"/>
                    </a:lnTo>
                    <a:lnTo>
                      <a:pt x="28" y="31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5"/>
                    </a:lnTo>
                    <a:lnTo>
                      <a:pt x="35" y="12"/>
                    </a:lnTo>
                    <a:lnTo>
                      <a:pt x="33" y="7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38">
                <a:extLst>
                  <a:ext uri="{FF2B5EF4-FFF2-40B4-BE49-F238E27FC236}">
                    <a16:creationId xmlns:a16="http://schemas.microsoft.com/office/drawing/2014/main" xmlns="" id="{A5FF7280-0DCA-48F5-9729-3F74B91E4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1562100"/>
                <a:ext cx="50800" cy="60325"/>
              </a:xfrm>
              <a:custGeom>
                <a:avLst/>
                <a:gdLst>
                  <a:gd name="T0" fmla="*/ 30 w 32"/>
                  <a:gd name="T1" fmla="*/ 0 h 38"/>
                  <a:gd name="T2" fmla="*/ 28 w 32"/>
                  <a:gd name="T3" fmla="*/ 1 h 38"/>
                  <a:gd name="T4" fmla="*/ 28 w 32"/>
                  <a:gd name="T5" fmla="*/ 3 h 38"/>
                  <a:gd name="T6" fmla="*/ 30 w 32"/>
                  <a:gd name="T7" fmla="*/ 8 h 38"/>
                  <a:gd name="T8" fmla="*/ 28 w 32"/>
                  <a:gd name="T9" fmla="*/ 14 h 38"/>
                  <a:gd name="T10" fmla="*/ 27 w 32"/>
                  <a:gd name="T11" fmla="*/ 19 h 38"/>
                  <a:gd name="T12" fmla="*/ 23 w 32"/>
                  <a:gd name="T13" fmla="*/ 24 h 38"/>
                  <a:gd name="T14" fmla="*/ 20 w 32"/>
                  <a:gd name="T15" fmla="*/ 28 h 38"/>
                  <a:gd name="T16" fmla="*/ 14 w 32"/>
                  <a:gd name="T17" fmla="*/ 31 h 38"/>
                  <a:gd name="T18" fmla="*/ 9 w 32"/>
                  <a:gd name="T19" fmla="*/ 33 h 38"/>
                  <a:gd name="T20" fmla="*/ 6 w 32"/>
                  <a:gd name="T21" fmla="*/ 35 h 38"/>
                  <a:gd name="T22" fmla="*/ 4 w 32"/>
                  <a:gd name="T23" fmla="*/ 35 h 38"/>
                  <a:gd name="T24" fmla="*/ 2 w 32"/>
                  <a:gd name="T25" fmla="*/ 35 h 38"/>
                  <a:gd name="T26" fmla="*/ 2 w 32"/>
                  <a:gd name="T27" fmla="*/ 36 h 38"/>
                  <a:gd name="T28" fmla="*/ 0 w 32"/>
                  <a:gd name="T29" fmla="*/ 38 h 38"/>
                  <a:gd name="T30" fmla="*/ 2 w 32"/>
                  <a:gd name="T31" fmla="*/ 38 h 38"/>
                  <a:gd name="T32" fmla="*/ 4 w 32"/>
                  <a:gd name="T33" fmla="*/ 38 h 38"/>
                  <a:gd name="T34" fmla="*/ 4 w 32"/>
                  <a:gd name="T35" fmla="*/ 38 h 38"/>
                  <a:gd name="T36" fmla="*/ 7 w 32"/>
                  <a:gd name="T37" fmla="*/ 36 h 38"/>
                  <a:gd name="T38" fmla="*/ 11 w 32"/>
                  <a:gd name="T39" fmla="*/ 36 h 38"/>
                  <a:gd name="T40" fmla="*/ 16 w 32"/>
                  <a:gd name="T41" fmla="*/ 33 h 38"/>
                  <a:gd name="T42" fmla="*/ 21 w 32"/>
                  <a:gd name="T43" fmla="*/ 29 h 38"/>
                  <a:gd name="T44" fmla="*/ 25 w 32"/>
                  <a:gd name="T45" fmla="*/ 26 h 38"/>
                  <a:gd name="T46" fmla="*/ 30 w 32"/>
                  <a:gd name="T47" fmla="*/ 21 h 38"/>
                  <a:gd name="T48" fmla="*/ 32 w 32"/>
                  <a:gd name="T49" fmla="*/ 15 h 38"/>
                  <a:gd name="T50" fmla="*/ 32 w 32"/>
                  <a:gd name="T51" fmla="*/ 8 h 38"/>
                  <a:gd name="T52" fmla="*/ 32 w 32"/>
                  <a:gd name="T53" fmla="*/ 1 h 38"/>
                  <a:gd name="T54" fmla="*/ 30 w 32"/>
                  <a:gd name="T55" fmla="*/ 0 h 38"/>
                  <a:gd name="T56" fmla="*/ 30 w 32"/>
                  <a:gd name="T5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8">
                    <a:moveTo>
                      <a:pt x="30" y="0"/>
                    </a:moveTo>
                    <a:lnTo>
                      <a:pt x="28" y="1"/>
                    </a:lnTo>
                    <a:lnTo>
                      <a:pt x="28" y="3"/>
                    </a:lnTo>
                    <a:lnTo>
                      <a:pt x="30" y="8"/>
                    </a:lnTo>
                    <a:lnTo>
                      <a:pt x="28" y="14"/>
                    </a:lnTo>
                    <a:lnTo>
                      <a:pt x="27" y="19"/>
                    </a:lnTo>
                    <a:lnTo>
                      <a:pt x="23" y="24"/>
                    </a:lnTo>
                    <a:lnTo>
                      <a:pt x="20" y="28"/>
                    </a:lnTo>
                    <a:lnTo>
                      <a:pt x="14" y="31"/>
                    </a:lnTo>
                    <a:lnTo>
                      <a:pt x="9" y="33"/>
                    </a:lnTo>
                    <a:lnTo>
                      <a:pt x="6" y="35"/>
                    </a:lnTo>
                    <a:lnTo>
                      <a:pt x="4" y="35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7" y="36"/>
                    </a:lnTo>
                    <a:lnTo>
                      <a:pt x="11" y="36"/>
                    </a:lnTo>
                    <a:lnTo>
                      <a:pt x="16" y="33"/>
                    </a:lnTo>
                    <a:lnTo>
                      <a:pt x="21" y="29"/>
                    </a:lnTo>
                    <a:lnTo>
                      <a:pt x="25" y="26"/>
                    </a:lnTo>
                    <a:lnTo>
                      <a:pt x="30" y="21"/>
                    </a:lnTo>
                    <a:lnTo>
                      <a:pt x="32" y="15"/>
                    </a:lnTo>
                    <a:lnTo>
                      <a:pt x="32" y="8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39">
                <a:extLst>
                  <a:ext uri="{FF2B5EF4-FFF2-40B4-BE49-F238E27FC236}">
                    <a16:creationId xmlns:a16="http://schemas.microsoft.com/office/drawing/2014/main" xmlns="" id="{DEEDA388-DDCA-4AFF-A64E-9AA1C1E83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26" y="1541463"/>
                <a:ext cx="41275" cy="9525"/>
              </a:xfrm>
              <a:custGeom>
                <a:avLst/>
                <a:gdLst>
                  <a:gd name="T0" fmla="*/ 2 w 26"/>
                  <a:gd name="T1" fmla="*/ 4 h 6"/>
                  <a:gd name="T2" fmla="*/ 0 w 26"/>
                  <a:gd name="T3" fmla="*/ 4 h 6"/>
                  <a:gd name="T4" fmla="*/ 0 w 26"/>
                  <a:gd name="T5" fmla="*/ 6 h 6"/>
                  <a:gd name="T6" fmla="*/ 2 w 26"/>
                  <a:gd name="T7" fmla="*/ 6 h 6"/>
                  <a:gd name="T8" fmla="*/ 4 w 26"/>
                  <a:gd name="T9" fmla="*/ 6 h 6"/>
                  <a:gd name="T10" fmla="*/ 4 w 26"/>
                  <a:gd name="T11" fmla="*/ 6 h 6"/>
                  <a:gd name="T12" fmla="*/ 7 w 26"/>
                  <a:gd name="T13" fmla="*/ 6 h 6"/>
                  <a:gd name="T14" fmla="*/ 11 w 26"/>
                  <a:gd name="T15" fmla="*/ 4 h 6"/>
                  <a:gd name="T16" fmla="*/ 14 w 26"/>
                  <a:gd name="T17" fmla="*/ 4 h 6"/>
                  <a:gd name="T18" fmla="*/ 19 w 26"/>
                  <a:gd name="T19" fmla="*/ 4 h 6"/>
                  <a:gd name="T20" fmla="*/ 25 w 26"/>
                  <a:gd name="T21" fmla="*/ 6 h 6"/>
                  <a:gd name="T22" fmla="*/ 25 w 26"/>
                  <a:gd name="T23" fmla="*/ 6 h 6"/>
                  <a:gd name="T24" fmla="*/ 26 w 26"/>
                  <a:gd name="T25" fmla="*/ 6 h 6"/>
                  <a:gd name="T26" fmla="*/ 26 w 26"/>
                  <a:gd name="T27" fmla="*/ 4 h 6"/>
                  <a:gd name="T28" fmla="*/ 26 w 26"/>
                  <a:gd name="T29" fmla="*/ 4 h 6"/>
                  <a:gd name="T30" fmla="*/ 19 w 26"/>
                  <a:gd name="T31" fmla="*/ 2 h 6"/>
                  <a:gd name="T32" fmla="*/ 14 w 26"/>
                  <a:gd name="T33" fmla="*/ 0 h 6"/>
                  <a:gd name="T34" fmla="*/ 9 w 26"/>
                  <a:gd name="T35" fmla="*/ 0 h 6"/>
                  <a:gd name="T36" fmla="*/ 5 w 26"/>
                  <a:gd name="T37" fmla="*/ 2 h 6"/>
                  <a:gd name="T38" fmla="*/ 4 w 26"/>
                  <a:gd name="T39" fmla="*/ 2 h 6"/>
                  <a:gd name="T40" fmla="*/ 2 w 26"/>
                  <a:gd name="T4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6">
                    <a:moveTo>
                      <a:pt x="2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0">
                <a:extLst>
                  <a:ext uri="{FF2B5EF4-FFF2-40B4-BE49-F238E27FC236}">
                    <a16:creationId xmlns:a16="http://schemas.microsoft.com/office/drawing/2014/main" xmlns="" id="{B2172C22-2AC2-44B2-AE20-D4C109C80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00200"/>
                <a:ext cx="115888" cy="77788"/>
              </a:xfrm>
              <a:custGeom>
                <a:avLst/>
                <a:gdLst>
                  <a:gd name="T0" fmla="*/ 14 w 73"/>
                  <a:gd name="T1" fmla="*/ 2 h 49"/>
                  <a:gd name="T2" fmla="*/ 14 w 73"/>
                  <a:gd name="T3" fmla="*/ 4 h 49"/>
                  <a:gd name="T4" fmla="*/ 19 w 73"/>
                  <a:gd name="T5" fmla="*/ 5 h 49"/>
                  <a:gd name="T6" fmla="*/ 26 w 73"/>
                  <a:gd name="T7" fmla="*/ 11 h 49"/>
                  <a:gd name="T8" fmla="*/ 42 w 73"/>
                  <a:gd name="T9" fmla="*/ 14 h 49"/>
                  <a:gd name="T10" fmla="*/ 56 w 73"/>
                  <a:gd name="T11" fmla="*/ 19 h 49"/>
                  <a:gd name="T12" fmla="*/ 70 w 73"/>
                  <a:gd name="T13" fmla="*/ 40 h 49"/>
                  <a:gd name="T14" fmla="*/ 70 w 73"/>
                  <a:gd name="T15" fmla="*/ 42 h 49"/>
                  <a:gd name="T16" fmla="*/ 68 w 73"/>
                  <a:gd name="T17" fmla="*/ 45 h 49"/>
                  <a:gd name="T18" fmla="*/ 64 w 73"/>
                  <a:gd name="T19" fmla="*/ 47 h 49"/>
                  <a:gd name="T20" fmla="*/ 61 w 73"/>
                  <a:gd name="T21" fmla="*/ 47 h 49"/>
                  <a:gd name="T22" fmla="*/ 57 w 73"/>
                  <a:gd name="T23" fmla="*/ 42 h 49"/>
                  <a:gd name="T24" fmla="*/ 56 w 73"/>
                  <a:gd name="T25" fmla="*/ 38 h 49"/>
                  <a:gd name="T26" fmla="*/ 50 w 73"/>
                  <a:gd name="T27" fmla="*/ 31 h 49"/>
                  <a:gd name="T28" fmla="*/ 40 w 73"/>
                  <a:gd name="T29" fmla="*/ 24 h 49"/>
                  <a:gd name="T30" fmla="*/ 29 w 73"/>
                  <a:gd name="T31" fmla="*/ 21 h 49"/>
                  <a:gd name="T32" fmla="*/ 8 w 73"/>
                  <a:gd name="T33" fmla="*/ 14 h 49"/>
                  <a:gd name="T34" fmla="*/ 1 w 73"/>
                  <a:gd name="T35" fmla="*/ 5 h 49"/>
                  <a:gd name="T36" fmla="*/ 0 w 73"/>
                  <a:gd name="T37" fmla="*/ 5 h 49"/>
                  <a:gd name="T38" fmla="*/ 7 w 73"/>
                  <a:gd name="T39" fmla="*/ 16 h 49"/>
                  <a:gd name="T40" fmla="*/ 28 w 73"/>
                  <a:gd name="T41" fmla="*/ 24 h 49"/>
                  <a:gd name="T42" fmla="*/ 40 w 73"/>
                  <a:gd name="T43" fmla="*/ 28 h 49"/>
                  <a:gd name="T44" fmla="*/ 49 w 73"/>
                  <a:gd name="T45" fmla="*/ 33 h 49"/>
                  <a:gd name="T46" fmla="*/ 52 w 73"/>
                  <a:gd name="T47" fmla="*/ 38 h 49"/>
                  <a:gd name="T48" fmla="*/ 54 w 73"/>
                  <a:gd name="T49" fmla="*/ 42 h 49"/>
                  <a:gd name="T50" fmla="*/ 59 w 73"/>
                  <a:gd name="T51" fmla="*/ 49 h 49"/>
                  <a:gd name="T52" fmla="*/ 64 w 73"/>
                  <a:gd name="T53" fmla="*/ 49 h 49"/>
                  <a:gd name="T54" fmla="*/ 66 w 73"/>
                  <a:gd name="T55" fmla="*/ 49 h 49"/>
                  <a:gd name="T56" fmla="*/ 71 w 73"/>
                  <a:gd name="T57" fmla="*/ 45 h 49"/>
                  <a:gd name="T58" fmla="*/ 73 w 73"/>
                  <a:gd name="T59" fmla="*/ 42 h 49"/>
                  <a:gd name="T60" fmla="*/ 68 w 73"/>
                  <a:gd name="T61" fmla="*/ 26 h 49"/>
                  <a:gd name="T62" fmla="*/ 47 w 73"/>
                  <a:gd name="T63" fmla="*/ 12 h 49"/>
                  <a:gd name="T64" fmla="*/ 35 w 73"/>
                  <a:gd name="T65" fmla="*/ 9 h 49"/>
                  <a:gd name="T66" fmla="*/ 24 w 73"/>
                  <a:gd name="T67" fmla="*/ 5 h 49"/>
                  <a:gd name="T68" fmla="*/ 19 w 73"/>
                  <a:gd name="T69" fmla="*/ 2 h 49"/>
                  <a:gd name="T70" fmla="*/ 17 w 73"/>
                  <a:gd name="T71" fmla="*/ 0 h 49"/>
                  <a:gd name="T72" fmla="*/ 15 w 73"/>
                  <a:gd name="T7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49">
                    <a:moveTo>
                      <a:pt x="15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6" y="11"/>
                    </a:lnTo>
                    <a:lnTo>
                      <a:pt x="33" y="12"/>
                    </a:lnTo>
                    <a:lnTo>
                      <a:pt x="42" y="14"/>
                    </a:lnTo>
                    <a:lnTo>
                      <a:pt x="45" y="16"/>
                    </a:lnTo>
                    <a:lnTo>
                      <a:pt x="56" y="19"/>
                    </a:lnTo>
                    <a:lnTo>
                      <a:pt x="64" y="28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8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3" y="47"/>
                    </a:lnTo>
                    <a:lnTo>
                      <a:pt x="61" y="47"/>
                    </a:lnTo>
                    <a:lnTo>
                      <a:pt x="59" y="45"/>
                    </a:lnTo>
                    <a:lnTo>
                      <a:pt x="57" y="42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4" y="35"/>
                    </a:lnTo>
                    <a:lnTo>
                      <a:pt x="50" y="31"/>
                    </a:lnTo>
                    <a:lnTo>
                      <a:pt x="45" y="28"/>
                    </a:lnTo>
                    <a:lnTo>
                      <a:pt x="40" y="24"/>
                    </a:lnTo>
                    <a:lnTo>
                      <a:pt x="35" y="23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8" y="1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16"/>
                    </a:lnTo>
                    <a:lnTo>
                      <a:pt x="17" y="21"/>
                    </a:lnTo>
                    <a:lnTo>
                      <a:pt x="28" y="24"/>
                    </a:lnTo>
                    <a:lnTo>
                      <a:pt x="33" y="26"/>
                    </a:lnTo>
                    <a:lnTo>
                      <a:pt x="40" y="28"/>
                    </a:lnTo>
                    <a:lnTo>
                      <a:pt x="43" y="30"/>
                    </a:lnTo>
                    <a:lnTo>
                      <a:pt x="49" y="33"/>
                    </a:lnTo>
                    <a:lnTo>
                      <a:pt x="50" y="37"/>
                    </a:lnTo>
                    <a:lnTo>
                      <a:pt x="52" y="38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7"/>
                    </a:lnTo>
                    <a:lnTo>
                      <a:pt x="59" y="49"/>
                    </a:lnTo>
                    <a:lnTo>
                      <a:pt x="63" y="49"/>
                    </a:lnTo>
                    <a:lnTo>
                      <a:pt x="64" y="49"/>
                    </a:lnTo>
                    <a:lnTo>
                      <a:pt x="66" y="49"/>
                    </a:lnTo>
                    <a:lnTo>
                      <a:pt x="66" y="49"/>
                    </a:lnTo>
                    <a:lnTo>
                      <a:pt x="70" y="47"/>
                    </a:lnTo>
                    <a:lnTo>
                      <a:pt x="71" y="45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3" y="38"/>
                    </a:lnTo>
                    <a:lnTo>
                      <a:pt x="68" y="26"/>
                    </a:lnTo>
                    <a:lnTo>
                      <a:pt x="57" y="18"/>
                    </a:lnTo>
                    <a:lnTo>
                      <a:pt x="47" y="12"/>
                    </a:lnTo>
                    <a:lnTo>
                      <a:pt x="42" y="11"/>
                    </a:lnTo>
                    <a:lnTo>
                      <a:pt x="35" y="9"/>
                    </a:lnTo>
                    <a:lnTo>
                      <a:pt x="28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41">
                <a:extLst>
                  <a:ext uri="{FF2B5EF4-FFF2-40B4-BE49-F238E27FC236}">
                    <a16:creationId xmlns:a16="http://schemas.microsoft.com/office/drawing/2014/main" xmlns="" id="{AF743AA3-DBBE-429B-A09C-ED787A235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913" y="1603375"/>
                <a:ext cx="96838" cy="74613"/>
              </a:xfrm>
              <a:custGeom>
                <a:avLst/>
                <a:gdLst>
                  <a:gd name="T0" fmla="*/ 1 w 61"/>
                  <a:gd name="T1" fmla="*/ 0 h 47"/>
                  <a:gd name="T2" fmla="*/ 0 w 61"/>
                  <a:gd name="T3" fmla="*/ 2 h 47"/>
                  <a:gd name="T4" fmla="*/ 0 w 61"/>
                  <a:gd name="T5" fmla="*/ 3 h 47"/>
                  <a:gd name="T6" fmla="*/ 0 w 61"/>
                  <a:gd name="T7" fmla="*/ 3 h 47"/>
                  <a:gd name="T8" fmla="*/ 1 w 61"/>
                  <a:gd name="T9" fmla="*/ 5 h 47"/>
                  <a:gd name="T10" fmla="*/ 5 w 61"/>
                  <a:gd name="T11" fmla="*/ 9 h 47"/>
                  <a:gd name="T12" fmla="*/ 8 w 61"/>
                  <a:gd name="T13" fmla="*/ 10 h 47"/>
                  <a:gd name="T14" fmla="*/ 12 w 61"/>
                  <a:gd name="T15" fmla="*/ 14 h 47"/>
                  <a:gd name="T16" fmla="*/ 19 w 61"/>
                  <a:gd name="T17" fmla="*/ 16 h 47"/>
                  <a:gd name="T18" fmla="*/ 28 w 61"/>
                  <a:gd name="T19" fmla="*/ 16 h 47"/>
                  <a:gd name="T20" fmla="*/ 29 w 61"/>
                  <a:gd name="T21" fmla="*/ 17 h 47"/>
                  <a:gd name="T22" fmla="*/ 36 w 61"/>
                  <a:gd name="T23" fmla="*/ 21 h 47"/>
                  <a:gd name="T24" fmla="*/ 47 w 61"/>
                  <a:gd name="T25" fmla="*/ 26 h 47"/>
                  <a:gd name="T26" fmla="*/ 54 w 61"/>
                  <a:gd name="T27" fmla="*/ 33 h 47"/>
                  <a:gd name="T28" fmla="*/ 57 w 61"/>
                  <a:gd name="T29" fmla="*/ 45 h 47"/>
                  <a:gd name="T30" fmla="*/ 57 w 61"/>
                  <a:gd name="T31" fmla="*/ 47 h 47"/>
                  <a:gd name="T32" fmla="*/ 59 w 61"/>
                  <a:gd name="T33" fmla="*/ 47 h 47"/>
                  <a:gd name="T34" fmla="*/ 61 w 61"/>
                  <a:gd name="T35" fmla="*/ 47 h 47"/>
                  <a:gd name="T36" fmla="*/ 61 w 61"/>
                  <a:gd name="T37" fmla="*/ 45 h 47"/>
                  <a:gd name="T38" fmla="*/ 56 w 61"/>
                  <a:gd name="T39" fmla="*/ 33 h 47"/>
                  <a:gd name="T40" fmla="*/ 49 w 61"/>
                  <a:gd name="T41" fmla="*/ 22 h 47"/>
                  <a:gd name="T42" fmla="*/ 38 w 61"/>
                  <a:gd name="T43" fmla="*/ 17 h 47"/>
                  <a:gd name="T44" fmla="*/ 31 w 61"/>
                  <a:gd name="T45" fmla="*/ 14 h 47"/>
                  <a:gd name="T46" fmla="*/ 28 w 61"/>
                  <a:gd name="T47" fmla="*/ 14 h 47"/>
                  <a:gd name="T48" fmla="*/ 21 w 61"/>
                  <a:gd name="T49" fmla="*/ 12 h 47"/>
                  <a:gd name="T50" fmla="*/ 14 w 61"/>
                  <a:gd name="T51" fmla="*/ 10 h 47"/>
                  <a:gd name="T52" fmla="*/ 10 w 61"/>
                  <a:gd name="T53" fmla="*/ 9 h 47"/>
                  <a:gd name="T54" fmla="*/ 7 w 61"/>
                  <a:gd name="T55" fmla="*/ 5 h 47"/>
                  <a:gd name="T56" fmla="*/ 5 w 61"/>
                  <a:gd name="T57" fmla="*/ 3 h 47"/>
                  <a:gd name="T58" fmla="*/ 3 w 61"/>
                  <a:gd name="T59" fmla="*/ 2 h 47"/>
                  <a:gd name="T60" fmla="*/ 3 w 61"/>
                  <a:gd name="T61" fmla="*/ 2 h 47"/>
                  <a:gd name="T62" fmla="*/ 1 w 61"/>
                  <a:gd name="T63" fmla="*/ 0 h 47"/>
                  <a:gd name="T64" fmla="*/ 1 w 61"/>
                  <a:gd name="T6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47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28" y="16"/>
                    </a:lnTo>
                    <a:lnTo>
                      <a:pt x="29" y="17"/>
                    </a:lnTo>
                    <a:lnTo>
                      <a:pt x="36" y="21"/>
                    </a:lnTo>
                    <a:lnTo>
                      <a:pt x="47" y="26"/>
                    </a:lnTo>
                    <a:lnTo>
                      <a:pt x="54" y="33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1" y="47"/>
                    </a:lnTo>
                    <a:lnTo>
                      <a:pt x="61" y="45"/>
                    </a:lnTo>
                    <a:lnTo>
                      <a:pt x="56" y="33"/>
                    </a:lnTo>
                    <a:lnTo>
                      <a:pt x="49" y="22"/>
                    </a:lnTo>
                    <a:lnTo>
                      <a:pt x="38" y="17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1" y="12"/>
                    </a:lnTo>
                    <a:lnTo>
                      <a:pt x="14" y="10"/>
                    </a:lnTo>
                    <a:lnTo>
                      <a:pt x="10" y="9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42">
                <a:extLst>
                  <a:ext uri="{FF2B5EF4-FFF2-40B4-BE49-F238E27FC236}">
                    <a16:creationId xmlns:a16="http://schemas.microsoft.com/office/drawing/2014/main" xmlns="" id="{00B26A16-A4E0-4E92-8BB8-548CD64BEA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628775"/>
                <a:ext cx="52388" cy="49213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2 w 33"/>
                  <a:gd name="T5" fmla="*/ 1 h 31"/>
                  <a:gd name="T6" fmla="*/ 9 w 33"/>
                  <a:gd name="T7" fmla="*/ 5 h 31"/>
                  <a:gd name="T8" fmla="*/ 5 w 33"/>
                  <a:gd name="T9" fmla="*/ 8 h 31"/>
                  <a:gd name="T10" fmla="*/ 2 w 33"/>
                  <a:gd name="T11" fmla="*/ 12 h 31"/>
                  <a:gd name="T12" fmla="*/ 0 w 33"/>
                  <a:gd name="T13" fmla="*/ 17 h 31"/>
                  <a:gd name="T14" fmla="*/ 0 w 33"/>
                  <a:gd name="T15" fmla="*/ 22 h 31"/>
                  <a:gd name="T16" fmla="*/ 4 w 33"/>
                  <a:gd name="T17" fmla="*/ 27 h 31"/>
                  <a:gd name="T18" fmla="*/ 4 w 33"/>
                  <a:gd name="T19" fmla="*/ 27 h 31"/>
                  <a:gd name="T20" fmla="*/ 4 w 33"/>
                  <a:gd name="T21" fmla="*/ 29 h 31"/>
                  <a:gd name="T22" fmla="*/ 4 w 33"/>
                  <a:gd name="T23" fmla="*/ 29 h 31"/>
                  <a:gd name="T24" fmla="*/ 7 w 33"/>
                  <a:gd name="T25" fmla="*/ 29 h 31"/>
                  <a:gd name="T26" fmla="*/ 9 w 33"/>
                  <a:gd name="T27" fmla="*/ 31 h 31"/>
                  <a:gd name="T28" fmla="*/ 12 w 33"/>
                  <a:gd name="T29" fmla="*/ 29 h 31"/>
                  <a:gd name="T30" fmla="*/ 16 w 33"/>
                  <a:gd name="T31" fmla="*/ 27 h 31"/>
                  <a:gd name="T32" fmla="*/ 18 w 33"/>
                  <a:gd name="T33" fmla="*/ 26 h 31"/>
                  <a:gd name="T34" fmla="*/ 19 w 33"/>
                  <a:gd name="T35" fmla="*/ 22 h 31"/>
                  <a:gd name="T36" fmla="*/ 19 w 33"/>
                  <a:gd name="T37" fmla="*/ 20 h 31"/>
                  <a:gd name="T38" fmla="*/ 21 w 33"/>
                  <a:gd name="T39" fmla="*/ 19 h 31"/>
                  <a:gd name="T40" fmla="*/ 25 w 33"/>
                  <a:gd name="T41" fmla="*/ 15 h 31"/>
                  <a:gd name="T42" fmla="*/ 26 w 33"/>
                  <a:gd name="T43" fmla="*/ 12 h 31"/>
                  <a:gd name="T44" fmla="*/ 30 w 33"/>
                  <a:gd name="T45" fmla="*/ 8 h 31"/>
                  <a:gd name="T46" fmla="*/ 33 w 33"/>
                  <a:gd name="T47" fmla="*/ 6 h 31"/>
                  <a:gd name="T48" fmla="*/ 33 w 33"/>
                  <a:gd name="T49" fmla="*/ 6 h 31"/>
                  <a:gd name="T50" fmla="*/ 33 w 33"/>
                  <a:gd name="T51" fmla="*/ 5 h 31"/>
                  <a:gd name="T52" fmla="*/ 33 w 33"/>
                  <a:gd name="T53" fmla="*/ 3 h 31"/>
                  <a:gd name="T54" fmla="*/ 32 w 33"/>
                  <a:gd name="T55" fmla="*/ 3 h 31"/>
                  <a:gd name="T56" fmla="*/ 28 w 33"/>
                  <a:gd name="T57" fmla="*/ 6 h 31"/>
                  <a:gd name="T58" fmla="*/ 25 w 33"/>
                  <a:gd name="T59" fmla="*/ 10 h 31"/>
                  <a:gd name="T60" fmla="*/ 21 w 33"/>
                  <a:gd name="T61" fmla="*/ 13 h 31"/>
                  <a:gd name="T62" fmla="*/ 19 w 33"/>
                  <a:gd name="T63" fmla="*/ 17 h 31"/>
                  <a:gd name="T64" fmla="*/ 18 w 33"/>
                  <a:gd name="T65" fmla="*/ 19 h 31"/>
                  <a:gd name="T66" fmla="*/ 18 w 33"/>
                  <a:gd name="T67" fmla="*/ 20 h 31"/>
                  <a:gd name="T68" fmla="*/ 14 w 33"/>
                  <a:gd name="T69" fmla="*/ 24 h 31"/>
                  <a:gd name="T70" fmla="*/ 12 w 33"/>
                  <a:gd name="T71" fmla="*/ 27 h 31"/>
                  <a:gd name="T72" fmla="*/ 9 w 33"/>
                  <a:gd name="T73" fmla="*/ 27 h 31"/>
                  <a:gd name="T74" fmla="*/ 7 w 33"/>
                  <a:gd name="T75" fmla="*/ 26 h 31"/>
                  <a:gd name="T76" fmla="*/ 5 w 33"/>
                  <a:gd name="T77" fmla="*/ 26 h 31"/>
                  <a:gd name="T78" fmla="*/ 4 w 33"/>
                  <a:gd name="T79" fmla="*/ 22 h 31"/>
                  <a:gd name="T80" fmla="*/ 2 w 33"/>
                  <a:gd name="T81" fmla="*/ 19 h 31"/>
                  <a:gd name="T82" fmla="*/ 4 w 33"/>
                  <a:gd name="T83" fmla="*/ 19 h 31"/>
                  <a:gd name="T84" fmla="*/ 4 w 33"/>
                  <a:gd name="T85" fmla="*/ 13 h 31"/>
                  <a:gd name="T86" fmla="*/ 7 w 33"/>
                  <a:gd name="T87" fmla="*/ 10 h 31"/>
                  <a:gd name="T88" fmla="*/ 11 w 33"/>
                  <a:gd name="T89" fmla="*/ 6 h 31"/>
                  <a:gd name="T90" fmla="*/ 14 w 33"/>
                  <a:gd name="T91" fmla="*/ 5 h 31"/>
                  <a:gd name="T92" fmla="*/ 16 w 33"/>
                  <a:gd name="T93" fmla="*/ 3 h 31"/>
                  <a:gd name="T94" fmla="*/ 18 w 33"/>
                  <a:gd name="T95" fmla="*/ 1 h 31"/>
                  <a:gd name="T96" fmla="*/ 18 w 33"/>
                  <a:gd name="T97" fmla="*/ 1 h 31"/>
                  <a:gd name="T98" fmla="*/ 18 w 33"/>
                  <a:gd name="T99" fmla="*/ 0 h 31"/>
                  <a:gd name="T100" fmla="*/ 18 w 33"/>
                  <a:gd name="T101" fmla="*/ 0 h 31"/>
                  <a:gd name="T102" fmla="*/ 16 w 33"/>
                  <a:gd name="T10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lnTo>
                      <a:pt x="14" y="0"/>
                    </a:lnTo>
                    <a:lnTo>
                      <a:pt x="12" y="1"/>
                    </a:lnTo>
                    <a:lnTo>
                      <a:pt x="9" y="5"/>
                    </a:lnTo>
                    <a:lnTo>
                      <a:pt x="5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28" y="6"/>
                    </a:lnTo>
                    <a:lnTo>
                      <a:pt x="25" y="10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2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7" y="10"/>
                    </a:lnTo>
                    <a:lnTo>
                      <a:pt x="11" y="6"/>
                    </a:lnTo>
                    <a:lnTo>
                      <a:pt x="14" y="5"/>
                    </a:lnTo>
                    <a:lnTo>
                      <a:pt x="16" y="3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43">
                <a:extLst>
                  <a:ext uri="{FF2B5EF4-FFF2-40B4-BE49-F238E27FC236}">
                    <a16:creationId xmlns:a16="http://schemas.microsoft.com/office/drawing/2014/main" xmlns="" id="{4E2DB930-917C-44BB-881C-624E65279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30363"/>
                <a:ext cx="33338" cy="44450"/>
              </a:xfrm>
              <a:custGeom>
                <a:avLst/>
                <a:gdLst>
                  <a:gd name="T0" fmla="*/ 19 w 21"/>
                  <a:gd name="T1" fmla="*/ 2 h 28"/>
                  <a:gd name="T2" fmla="*/ 14 w 21"/>
                  <a:gd name="T3" fmla="*/ 5 h 28"/>
                  <a:gd name="T4" fmla="*/ 8 w 21"/>
                  <a:gd name="T5" fmla="*/ 11 h 28"/>
                  <a:gd name="T6" fmla="*/ 5 w 21"/>
                  <a:gd name="T7" fmla="*/ 18 h 28"/>
                  <a:gd name="T8" fmla="*/ 3 w 21"/>
                  <a:gd name="T9" fmla="*/ 21 h 28"/>
                  <a:gd name="T10" fmla="*/ 1 w 21"/>
                  <a:gd name="T11" fmla="*/ 25 h 28"/>
                  <a:gd name="T12" fmla="*/ 0 w 21"/>
                  <a:gd name="T13" fmla="*/ 26 h 28"/>
                  <a:gd name="T14" fmla="*/ 0 w 21"/>
                  <a:gd name="T15" fmla="*/ 28 h 28"/>
                  <a:gd name="T16" fmla="*/ 1 w 21"/>
                  <a:gd name="T17" fmla="*/ 28 h 28"/>
                  <a:gd name="T18" fmla="*/ 3 w 21"/>
                  <a:gd name="T19" fmla="*/ 28 h 28"/>
                  <a:gd name="T20" fmla="*/ 3 w 21"/>
                  <a:gd name="T21" fmla="*/ 28 h 28"/>
                  <a:gd name="T22" fmla="*/ 3 w 21"/>
                  <a:gd name="T23" fmla="*/ 26 h 28"/>
                  <a:gd name="T24" fmla="*/ 5 w 21"/>
                  <a:gd name="T25" fmla="*/ 23 h 28"/>
                  <a:gd name="T26" fmla="*/ 7 w 21"/>
                  <a:gd name="T27" fmla="*/ 18 h 28"/>
                  <a:gd name="T28" fmla="*/ 10 w 21"/>
                  <a:gd name="T29" fmla="*/ 14 h 28"/>
                  <a:gd name="T30" fmla="*/ 15 w 21"/>
                  <a:gd name="T31" fmla="*/ 9 h 28"/>
                  <a:gd name="T32" fmla="*/ 21 w 21"/>
                  <a:gd name="T33" fmla="*/ 4 h 28"/>
                  <a:gd name="T34" fmla="*/ 21 w 21"/>
                  <a:gd name="T35" fmla="*/ 2 h 28"/>
                  <a:gd name="T36" fmla="*/ 21 w 21"/>
                  <a:gd name="T37" fmla="*/ 2 h 28"/>
                  <a:gd name="T38" fmla="*/ 19 w 21"/>
                  <a:gd name="T39" fmla="*/ 0 h 28"/>
                  <a:gd name="T40" fmla="*/ 19 w 21"/>
                  <a:gd name="T4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8">
                    <a:moveTo>
                      <a:pt x="19" y="2"/>
                    </a:moveTo>
                    <a:lnTo>
                      <a:pt x="14" y="5"/>
                    </a:lnTo>
                    <a:lnTo>
                      <a:pt x="8" y="11"/>
                    </a:lnTo>
                    <a:lnTo>
                      <a:pt x="5" y="18"/>
                    </a:lnTo>
                    <a:lnTo>
                      <a:pt x="3" y="21"/>
                    </a:lnTo>
                    <a:lnTo>
                      <a:pt x="1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3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4">
                <a:extLst>
                  <a:ext uri="{FF2B5EF4-FFF2-40B4-BE49-F238E27FC236}">
                    <a16:creationId xmlns:a16="http://schemas.microsoft.com/office/drawing/2014/main" xmlns="" id="{FCA82618-CABA-4488-8017-F545CEE7A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788" y="904875"/>
                <a:ext cx="565150" cy="77788"/>
              </a:xfrm>
              <a:custGeom>
                <a:avLst/>
                <a:gdLst>
                  <a:gd name="T0" fmla="*/ 1 w 356"/>
                  <a:gd name="T1" fmla="*/ 2 h 49"/>
                  <a:gd name="T2" fmla="*/ 0 w 356"/>
                  <a:gd name="T3" fmla="*/ 5 h 49"/>
                  <a:gd name="T4" fmla="*/ 1 w 356"/>
                  <a:gd name="T5" fmla="*/ 7 h 49"/>
                  <a:gd name="T6" fmla="*/ 3 w 356"/>
                  <a:gd name="T7" fmla="*/ 10 h 49"/>
                  <a:gd name="T8" fmla="*/ 7 w 356"/>
                  <a:gd name="T9" fmla="*/ 12 h 49"/>
                  <a:gd name="T10" fmla="*/ 19 w 356"/>
                  <a:gd name="T11" fmla="*/ 17 h 49"/>
                  <a:gd name="T12" fmla="*/ 38 w 356"/>
                  <a:gd name="T13" fmla="*/ 24 h 49"/>
                  <a:gd name="T14" fmla="*/ 64 w 356"/>
                  <a:gd name="T15" fmla="*/ 33 h 49"/>
                  <a:gd name="T16" fmla="*/ 94 w 356"/>
                  <a:gd name="T17" fmla="*/ 40 h 49"/>
                  <a:gd name="T18" fmla="*/ 130 w 356"/>
                  <a:gd name="T19" fmla="*/ 45 h 49"/>
                  <a:gd name="T20" fmla="*/ 169 w 356"/>
                  <a:gd name="T21" fmla="*/ 49 h 49"/>
                  <a:gd name="T22" fmla="*/ 213 w 356"/>
                  <a:gd name="T23" fmla="*/ 49 h 49"/>
                  <a:gd name="T24" fmla="*/ 258 w 356"/>
                  <a:gd name="T25" fmla="*/ 42 h 49"/>
                  <a:gd name="T26" fmla="*/ 305 w 356"/>
                  <a:gd name="T27" fmla="*/ 30 h 49"/>
                  <a:gd name="T28" fmla="*/ 354 w 356"/>
                  <a:gd name="T29" fmla="*/ 10 h 49"/>
                  <a:gd name="T30" fmla="*/ 356 w 356"/>
                  <a:gd name="T31" fmla="*/ 9 h 49"/>
                  <a:gd name="T32" fmla="*/ 356 w 356"/>
                  <a:gd name="T33" fmla="*/ 7 h 49"/>
                  <a:gd name="T34" fmla="*/ 356 w 356"/>
                  <a:gd name="T35" fmla="*/ 3 h 49"/>
                  <a:gd name="T36" fmla="*/ 354 w 356"/>
                  <a:gd name="T37" fmla="*/ 2 h 49"/>
                  <a:gd name="T38" fmla="*/ 350 w 356"/>
                  <a:gd name="T39" fmla="*/ 0 h 49"/>
                  <a:gd name="T40" fmla="*/ 349 w 356"/>
                  <a:gd name="T41" fmla="*/ 2 h 49"/>
                  <a:gd name="T42" fmla="*/ 302 w 356"/>
                  <a:gd name="T43" fmla="*/ 21 h 49"/>
                  <a:gd name="T44" fmla="*/ 256 w 356"/>
                  <a:gd name="T45" fmla="*/ 31 h 49"/>
                  <a:gd name="T46" fmla="*/ 211 w 356"/>
                  <a:gd name="T47" fmla="*/ 38 h 49"/>
                  <a:gd name="T48" fmla="*/ 169 w 356"/>
                  <a:gd name="T49" fmla="*/ 38 h 49"/>
                  <a:gd name="T50" fmla="*/ 130 w 356"/>
                  <a:gd name="T51" fmla="*/ 35 h 49"/>
                  <a:gd name="T52" fmla="*/ 97 w 356"/>
                  <a:gd name="T53" fmla="*/ 30 h 49"/>
                  <a:gd name="T54" fmla="*/ 68 w 356"/>
                  <a:gd name="T55" fmla="*/ 23 h 49"/>
                  <a:gd name="T56" fmla="*/ 43 w 356"/>
                  <a:gd name="T57" fmla="*/ 14 h 49"/>
                  <a:gd name="T58" fmla="*/ 24 w 356"/>
                  <a:gd name="T59" fmla="*/ 7 h 49"/>
                  <a:gd name="T60" fmla="*/ 12 w 356"/>
                  <a:gd name="T61" fmla="*/ 2 h 49"/>
                  <a:gd name="T62" fmla="*/ 8 w 356"/>
                  <a:gd name="T63" fmla="*/ 0 h 49"/>
                  <a:gd name="T64" fmla="*/ 5 w 356"/>
                  <a:gd name="T65" fmla="*/ 0 h 49"/>
                  <a:gd name="T66" fmla="*/ 3 w 356"/>
                  <a:gd name="T67" fmla="*/ 0 h 49"/>
                  <a:gd name="T68" fmla="*/ 1 w 356"/>
                  <a:gd name="T6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49">
                    <a:moveTo>
                      <a:pt x="1" y="2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9" y="17"/>
                    </a:lnTo>
                    <a:lnTo>
                      <a:pt x="38" y="24"/>
                    </a:lnTo>
                    <a:lnTo>
                      <a:pt x="64" y="33"/>
                    </a:lnTo>
                    <a:lnTo>
                      <a:pt x="94" y="40"/>
                    </a:lnTo>
                    <a:lnTo>
                      <a:pt x="130" y="45"/>
                    </a:lnTo>
                    <a:lnTo>
                      <a:pt x="169" y="49"/>
                    </a:lnTo>
                    <a:lnTo>
                      <a:pt x="213" y="49"/>
                    </a:lnTo>
                    <a:lnTo>
                      <a:pt x="258" y="42"/>
                    </a:lnTo>
                    <a:lnTo>
                      <a:pt x="305" y="30"/>
                    </a:lnTo>
                    <a:lnTo>
                      <a:pt x="354" y="10"/>
                    </a:lnTo>
                    <a:lnTo>
                      <a:pt x="356" y="9"/>
                    </a:lnTo>
                    <a:lnTo>
                      <a:pt x="356" y="7"/>
                    </a:lnTo>
                    <a:lnTo>
                      <a:pt x="356" y="3"/>
                    </a:lnTo>
                    <a:lnTo>
                      <a:pt x="354" y="2"/>
                    </a:lnTo>
                    <a:lnTo>
                      <a:pt x="350" y="0"/>
                    </a:lnTo>
                    <a:lnTo>
                      <a:pt x="349" y="2"/>
                    </a:lnTo>
                    <a:lnTo>
                      <a:pt x="302" y="21"/>
                    </a:lnTo>
                    <a:lnTo>
                      <a:pt x="256" y="31"/>
                    </a:lnTo>
                    <a:lnTo>
                      <a:pt x="211" y="38"/>
                    </a:lnTo>
                    <a:lnTo>
                      <a:pt x="169" y="38"/>
                    </a:lnTo>
                    <a:lnTo>
                      <a:pt x="130" y="35"/>
                    </a:lnTo>
                    <a:lnTo>
                      <a:pt x="97" y="30"/>
                    </a:lnTo>
                    <a:lnTo>
                      <a:pt x="68" y="23"/>
                    </a:lnTo>
                    <a:lnTo>
                      <a:pt x="43" y="14"/>
                    </a:lnTo>
                    <a:lnTo>
                      <a:pt x="24" y="7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5">
                <a:extLst>
                  <a:ext uri="{FF2B5EF4-FFF2-40B4-BE49-F238E27FC236}">
                    <a16:creationId xmlns:a16="http://schemas.microsoft.com/office/drawing/2014/main" xmlns="" id="{6DE133E3-9462-4B99-B731-B16751F57E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938" y="841375"/>
                <a:ext cx="701675" cy="944563"/>
              </a:xfrm>
              <a:custGeom>
                <a:avLst/>
                <a:gdLst>
                  <a:gd name="T0" fmla="*/ 394 w 442"/>
                  <a:gd name="T1" fmla="*/ 57 h 595"/>
                  <a:gd name="T2" fmla="*/ 396 w 442"/>
                  <a:gd name="T3" fmla="*/ 99 h 595"/>
                  <a:gd name="T4" fmla="*/ 401 w 442"/>
                  <a:gd name="T5" fmla="*/ 171 h 595"/>
                  <a:gd name="T6" fmla="*/ 408 w 442"/>
                  <a:gd name="T7" fmla="*/ 260 h 595"/>
                  <a:gd name="T8" fmla="*/ 415 w 442"/>
                  <a:gd name="T9" fmla="*/ 356 h 595"/>
                  <a:gd name="T10" fmla="*/ 421 w 442"/>
                  <a:gd name="T11" fmla="*/ 447 h 595"/>
                  <a:gd name="T12" fmla="*/ 426 w 442"/>
                  <a:gd name="T13" fmla="*/ 520 h 595"/>
                  <a:gd name="T14" fmla="*/ 429 w 442"/>
                  <a:gd name="T15" fmla="*/ 565 h 595"/>
                  <a:gd name="T16" fmla="*/ 417 w 442"/>
                  <a:gd name="T17" fmla="*/ 567 h 595"/>
                  <a:gd name="T18" fmla="*/ 372 w 442"/>
                  <a:gd name="T19" fmla="*/ 551 h 595"/>
                  <a:gd name="T20" fmla="*/ 305 w 442"/>
                  <a:gd name="T21" fmla="*/ 536 h 595"/>
                  <a:gd name="T22" fmla="*/ 222 w 442"/>
                  <a:gd name="T23" fmla="*/ 529 h 595"/>
                  <a:gd name="T24" fmla="*/ 122 w 442"/>
                  <a:gd name="T25" fmla="*/ 539 h 595"/>
                  <a:gd name="T26" fmla="*/ 12 w 442"/>
                  <a:gd name="T27" fmla="*/ 578 h 595"/>
                  <a:gd name="T28" fmla="*/ 14 w 442"/>
                  <a:gd name="T29" fmla="*/ 550 h 595"/>
                  <a:gd name="T30" fmla="*/ 19 w 442"/>
                  <a:gd name="T31" fmla="*/ 489 h 595"/>
                  <a:gd name="T32" fmla="*/ 24 w 442"/>
                  <a:gd name="T33" fmla="*/ 405 h 595"/>
                  <a:gd name="T34" fmla="*/ 31 w 442"/>
                  <a:gd name="T35" fmla="*/ 309 h 595"/>
                  <a:gd name="T36" fmla="*/ 38 w 442"/>
                  <a:gd name="T37" fmla="*/ 214 h 595"/>
                  <a:gd name="T38" fmla="*/ 45 w 442"/>
                  <a:gd name="T39" fmla="*/ 131 h 595"/>
                  <a:gd name="T40" fmla="*/ 49 w 442"/>
                  <a:gd name="T41" fmla="*/ 71 h 595"/>
                  <a:gd name="T42" fmla="*/ 51 w 442"/>
                  <a:gd name="T43" fmla="*/ 49 h 595"/>
                  <a:gd name="T44" fmla="*/ 80 w 442"/>
                  <a:gd name="T45" fmla="*/ 36 h 595"/>
                  <a:gd name="T46" fmla="*/ 138 w 442"/>
                  <a:gd name="T47" fmla="*/ 21 h 595"/>
                  <a:gd name="T48" fmla="*/ 215 w 442"/>
                  <a:gd name="T49" fmla="*/ 10 h 595"/>
                  <a:gd name="T50" fmla="*/ 302 w 442"/>
                  <a:gd name="T51" fmla="*/ 17 h 595"/>
                  <a:gd name="T52" fmla="*/ 393 w 442"/>
                  <a:gd name="T53" fmla="*/ 50 h 595"/>
                  <a:gd name="T54" fmla="*/ 40 w 442"/>
                  <a:gd name="T55" fmla="*/ 42 h 595"/>
                  <a:gd name="T56" fmla="*/ 9 w 442"/>
                  <a:gd name="T57" fmla="*/ 590 h 595"/>
                  <a:gd name="T58" fmla="*/ 119 w 442"/>
                  <a:gd name="T59" fmla="*/ 550 h 595"/>
                  <a:gd name="T60" fmla="*/ 220 w 442"/>
                  <a:gd name="T61" fmla="*/ 539 h 595"/>
                  <a:gd name="T62" fmla="*/ 304 w 442"/>
                  <a:gd name="T63" fmla="*/ 546 h 595"/>
                  <a:gd name="T64" fmla="*/ 372 w 442"/>
                  <a:gd name="T65" fmla="*/ 564 h 595"/>
                  <a:gd name="T66" fmla="*/ 417 w 442"/>
                  <a:gd name="T67" fmla="*/ 579 h 595"/>
                  <a:gd name="T68" fmla="*/ 433 w 442"/>
                  <a:gd name="T69" fmla="*/ 588 h 595"/>
                  <a:gd name="T70" fmla="*/ 403 w 442"/>
                  <a:gd name="T71" fmla="*/ 45 h 595"/>
                  <a:gd name="T72" fmla="*/ 356 w 442"/>
                  <a:gd name="T73" fmla="*/ 22 h 595"/>
                  <a:gd name="T74" fmla="*/ 265 w 442"/>
                  <a:gd name="T75" fmla="*/ 1 h 595"/>
                  <a:gd name="T76" fmla="*/ 180 w 442"/>
                  <a:gd name="T77" fmla="*/ 3 h 595"/>
                  <a:gd name="T78" fmla="*/ 110 w 442"/>
                  <a:gd name="T79" fmla="*/ 17 h 595"/>
                  <a:gd name="T80" fmla="*/ 61 w 442"/>
                  <a:gd name="T81" fmla="*/ 33 h 595"/>
                  <a:gd name="T82" fmla="*/ 44 w 442"/>
                  <a:gd name="T83" fmla="*/ 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42" h="595">
                    <a:moveTo>
                      <a:pt x="393" y="50"/>
                    </a:moveTo>
                    <a:lnTo>
                      <a:pt x="394" y="57"/>
                    </a:lnTo>
                    <a:lnTo>
                      <a:pt x="394" y="75"/>
                    </a:lnTo>
                    <a:lnTo>
                      <a:pt x="396" y="99"/>
                    </a:lnTo>
                    <a:lnTo>
                      <a:pt x="400" y="132"/>
                    </a:lnTo>
                    <a:lnTo>
                      <a:pt x="401" y="171"/>
                    </a:lnTo>
                    <a:lnTo>
                      <a:pt x="405" y="214"/>
                    </a:lnTo>
                    <a:lnTo>
                      <a:pt x="408" y="260"/>
                    </a:lnTo>
                    <a:lnTo>
                      <a:pt x="412" y="309"/>
                    </a:lnTo>
                    <a:lnTo>
                      <a:pt x="415" y="356"/>
                    </a:lnTo>
                    <a:lnTo>
                      <a:pt x="419" y="403"/>
                    </a:lnTo>
                    <a:lnTo>
                      <a:pt x="421" y="447"/>
                    </a:lnTo>
                    <a:lnTo>
                      <a:pt x="424" y="485"/>
                    </a:lnTo>
                    <a:lnTo>
                      <a:pt x="426" y="520"/>
                    </a:lnTo>
                    <a:lnTo>
                      <a:pt x="428" y="546"/>
                    </a:lnTo>
                    <a:lnTo>
                      <a:pt x="429" y="565"/>
                    </a:lnTo>
                    <a:lnTo>
                      <a:pt x="431" y="574"/>
                    </a:lnTo>
                    <a:lnTo>
                      <a:pt x="417" y="567"/>
                    </a:lnTo>
                    <a:lnTo>
                      <a:pt x="396" y="560"/>
                    </a:lnTo>
                    <a:lnTo>
                      <a:pt x="372" y="551"/>
                    </a:lnTo>
                    <a:lnTo>
                      <a:pt x="340" y="543"/>
                    </a:lnTo>
                    <a:lnTo>
                      <a:pt x="305" y="536"/>
                    </a:lnTo>
                    <a:lnTo>
                      <a:pt x="267" y="530"/>
                    </a:lnTo>
                    <a:lnTo>
                      <a:pt x="222" y="529"/>
                    </a:lnTo>
                    <a:lnTo>
                      <a:pt x="174" y="532"/>
                    </a:lnTo>
                    <a:lnTo>
                      <a:pt x="122" y="539"/>
                    </a:lnTo>
                    <a:lnTo>
                      <a:pt x="68" y="555"/>
                    </a:lnTo>
                    <a:lnTo>
                      <a:pt x="12" y="578"/>
                    </a:lnTo>
                    <a:lnTo>
                      <a:pt x="12" y="569"/>
                    </a:lnTo>
                    <a:lnTo>
                      <a:pt x="14" y="550"/>
                    </a:lnTo>
                    <a:lnTo>
                      <a:pt x="16" y="522"/>
                    </a:lnTo>
                    <a:lnTo>
                      <a:pt x="19" y="489"/>
                    </a:lnTo>
                    <a:lnTo>
                      <a:pt x="21" y="448"/>
                    </a:lnTo>
                    <a:lnTo>
                      <a:pt x="24" y="405"/>
                    </a:lnTo>
                    <a:lnTo>
                      <a:pt x="28" y="358"/>
                    </a:lnTo>
                    <a:lnTo>
                      <a:pt x="31" y="309"/>
                    </a:lnTo>
                    <a:lnTo>
                      <a:pt x="35" y="260"/>
                    </a:lnTo>
                    <a:lnTo>
                      <a:pt x="38" y="214"/>
                    </a:lnTo>
                    <a:lnTo>
                      <a:pt x="42" y="171"/>
                    </a:lnTo>
                    <a:lnTo>
                      <a:pt x="45" y="131"/>
                    </a:lnTo>
                    <a:lnTo>
                      <a:pt x="47" y="97"/>
                    </a:lnTo>
                    <a:lnTo>
                      <a:pt x="49" y="71"/>
                    </a:lnTo>
                    <a:lnTo>
                      <a:pt x="51" y="56"/>
                    </a:lnTo>
                    <a:lnTo>
                      <a:pt x="51" y="49"/>
                    </a:lnTo>
                    <a:lnTo>
                      <a:pt x="61" y="43"/>
                    </a:lnTo>
                    <a:lnTo>
                      <a:pt x="80" y="36"/>
                    </a:lnTo>
                    <a:lnTo>
                      <a:pt x="106" y="29"/>
                    </a:lnTo>
                    <a:lnTo>
                      <a:pt x="138" y="21"/>
                    </a:lnTo>
                    <a:lnTo>
                      <a:pt x="174" y="14"/>
                    </a:lnTo>
                    <a:lnTo>
                      <a:pt x="215" y="10"/>
                    </a:lnTo>
                    <a:lnTo>
                      <a:pt x="258" y="12"/>
                    </a:lnTo>
                    <a:lnTo>
                      <a:pt x="302" y="17"/>
                    </a:lnTo>
                    <a:lnTo>
                      <a:pt x="347" y="31"/>
                    </a:lnTo>
                    <a:lnTo>
                      <a:pt x="393" y="50"/>
                    </a:lnTo>
                    <a:close/>
                    <a:moveTo>
                      <a:pt x="44" y="40"/>
                    </a:moveTo>
                    <a:lnTo>
                      <a:pt x="40" y="42"/>
                    </a:lnTo>
                    <a:lnTo>
                      <a:pt x="0" y="595"/>
                    </a:lnTo>
                    <a:lnTo>
                      <a:pt x="9" y="590"/>
                    </a:lnTo>
                    <a:lnTo>
                      <a:pt x="65" y="565"/>
                    </a:lnTo>
                    <a:lnTo>
                      <a:pt x="119" y="550"/>
                    </a:lnTo>
                    <a:lnTo>
                      <a:pt x="171" y="543"/>
                    </a:lnTo>
                    <a:lnTo>
                      <a:pt x="220" y="539"/>
                    </a:lnTo>
                    <a:lnTo>
                      <a:pt x="264" y="541"/>
                    </a:lnTo>
                    <a:lnTo>
                      <a:pt x="304" y="546"/>
                    </a:lnTo>
                    <a:lnTo>
                      <a:pt x="340" y="555"/>
                    </a:lnTo>
                    <a:lnTo>
                      <a:pt x="372" y="564"/>
                    </a:lnTo>
                    <a:lnTo>
                      <a:pt x="398" y="572"/>
                    </a:lnTo>
                    <a:lnTo>
                      <a:pt x="417" y="579"/>
                    </a:lnTo>
                    <a:lnTo>
                      <a:pt x="429" y="585"/>
                    </a:lnTo>
                    <a:lnTo>
                      <a:pt x="433" y="588"/>
                    </a:lnTo>
                    <a:lnTo>
                      <a:pt x="442" y="592"/>
                    </a:lnTo>
                    <a:lnTo>
                      <a:pt x="403" y="45"/>
                    </a:lnTo>
                    <a:lnTo>
                      <a:pt x="401" y="43"/>
                    </a:lnTo>
                    <a:lnTo>
                      <a:pt x="356" y="22"/>
                    </a:lnTo>
                    <a:lnTo>
                      <a:pt x="309" y="8"/>
                    </a:lnTo>
                    <a:lnTo>
                      <a:pt x="265" y="1"/>
                    </a:lnTo>
                    <a:lnTo>
                      <a:pt x="222" y="0"/>
                    </a:lnTo>
                    <a:lnTo>
                      <a:pt x="180" y="3"/>
                    </a:lnTo>
                    <a:lnTo>
                      <a:pt x="143" y="8"/>
                    </a:lnTo>
                    <a:lnTo>
                      <a:pt x="110" y="17"/>
                    </a:lnTo>
                    <a:lnTo>
                      <a:pt x="82" y="24"/>
                    </a:lnTo>
                    <a:lnTo>
                      <a:pt x="61" y="33"/>
                    </a:lnTo>
                    <a:lnTo>
                      <a:pt x="49" y="38"/>
                    </a:lnTo>
                    <a:lnTo>
                      <a:pt x="44" y="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6">
                <a:extLst>
                  <a:ext uri="{FF2B5EF4-FFF2-40B4-BE49-F238E27FC236}">
                    <a16:creationId xmlns:a16="http://schemas.microsoft.com/office/drawing/2014/main" xmlns="" id="{A1443AF9-EA01-4CE1-92FD-6B0AFF63B4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8" y="633413"/>
                <a:ext cx="261938" cy="282575"/>
              </a:xfrm>
              <a:custGeom>
                <a:avLst/>
                <a:gdLst>
                  <a:gd name="T0" fmla="*/ 62 w 165"/>
                  <a:gd name="T1" fmla="*/ 3 h 178"/>
                  <a:gd name="T2" fmla="*/ 34 w 165"/>
                  <a:gd name="T3" fmla="*/ 29 h 178"/>
                  <a:gd name="T4" fmla="*/ 19 w 165"/>
                  <a:gd name="T5" fmla="*/ 68 h 178"/>
                  <a:gd name="T6" fmla="*/ 12 w 165"/>
                  <a:gd name="T7" fmla="*/ 103 h 178"/>
                  <a:gd name="T8" fmla="*/ 12 w 165"/>
                  <a:gd name="T9" fmla="*/ 120 h 178"/>
                  <a:gd name="T10" fmla="*/ 7 w 165"/>
                  <a:gd name="T11" fmla="*/ 146 h 178"/>
                  <a:gd name="T12" fmla="*/ 1 w 165"/>
                  <a:gd name="T13" fmla="*/ 167 h 178"/>
                  <a:gd name="T14" fmla="*/ 0 w 165"/>
                  <a:gd name="T15" fmla="*/ 174 h 178"/>
                  <a:gd name="T16" fmla="*/ 3 w 165"/>
                  <a:gd name="T17" fmla="*/ 178 h 178"/>
                  <a:gd name="T18" fmla="*/ 8 w 165"/>
                  <a:gd name="T19" fmla="*/ 176 h 178"/>
                  <a:gd name="T20" fmla="*/ 12 w 165"/>
                  <a:gd name="T21" fmla="*/ 171 h 178"/>
                  <a:gd name="T22" fmla="*/ 17 w 165"/>
                  <a:gd name="T23" fmla="*/ 148 h 178"/>
                  <a:gd name="T24" fmla="*/ 22 w 165"/>
                  <a:gd name="T25" fmla="*/ 120 h 178"/>
                  <a:gd name="T26" fmla="*/ 22 w 165"/>
                  <a:gd name="T27" fmla="*/ 106 h 178"/>
                  <a:gd name="T28" fmla="*/ 28 w 165"/>
                  <a:gd name="T29" fmla="*/ 73 h 178"/>
                  <a:gd name="T30" fmla="*/ 41 w 165"/>
                  <a:gd name="T31" fmla="*/ 38 h 178"/>
                  <a:gd name="T32" fmla="*/ 66 w 165"/>
                  <a:gd name="T33" fmla="*/ 14 h 178"/>
                  <a:gd name="T34" fmla="*/ 83 w 165"/>
                  <a:gd name="T35" fmla="*/ 10 h 178"/>
                  <a:gd name="T36" fmla="*/ 87 w 165"/>
                  <a:gd name="T37" fmla="*/ 10 h 178"/>
                  <a:gd name="T38" fmla="*/ 96 w 165"/>
                  <a:gd name="T39" fmla="*/ 10 h 178"/>
                  <a:gd name="T40" fmla="*/ 110 w 165"/>
                  <a:gd name="T41" fmla="*/ 19 h 178"/>
                  <a:gd name="T42" fmla="*/ 125 w 165"/>
                  <a:gd name="T43" fmla="*/ 40 h 178"/>
                  <a:gd name="T44" fmla="*/ 139 w 165"/>
                  <a:gd name="T45" fmla="*/ 85 h 178"/>
                  <a:gd name="T46" fmla="*/ 143 w 165"/>
                  <a:gd name="T47" fmla="*/ 125 h 178"/>
                  <a:gd name="T48" fmla="*/ 146 w 165"/>
                  <a:gd name="T49" fmla="*/ 152 h 178"/>
                  <a:gd name="T50" fmla="*/ 157 w 165"/>
                  <a:gd name="T51" fmla="*/ 176 h 178"/>
                  <a:gd name="T52" fmla="*/ 162 w 165"/>
                  <a:gd name="T53" fmla="*/ 178 h 178"/>
                  <a:gd name="T54" fmla="*/ 165 w 165"/>
                  <a:gd name="T55" fmla="*/ 174 h 178"/>
                  <a:gd name="T56" fmla="*/ 164 w 165"/>
                  <a:gd name="T57" fmla="*/ 169 h 178"/>
                  <a:gd name="T58" fmla="*/ 155 w 165"/>
                  <a:gd name="T59" fmla="*/ 145 h 178"/>
                  <a:gd name="T60" fmla="*/ 153 w 165"/>
                  <a:gd name="T61" fmla="*/ 118 h 178"/>
                  <a:gd name="T62" fmla="*/ 141 w 165"/>
                  <a:gd name="T63" fmla="*/ 50 h 178"/>
                  <a:gd name="T64" fmla="*/ 115 w 165"/>
                  <a:gd name="T65" fmla="*/ 10 h 178"/>
                  <a:gd name="T66" fmla="*/ 90 w 165"/>
                  <a:gd name="T6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5" h="178">
                    <a:moveTo>
                      <a:pt x="83" y="0"/>
                    </a:moveTo>
                    <a:lnTo>
                      <a:pt x="62" y="3"/>
                    </a:lnTo>
                    <a:lnTo>
                      <a:pt x="47" y="14"/>
                    </a:lnTo>
                    <a:lnTo>
                      <a:pt x="34" y="29"/>
                    </a:lnTo>
                    <a:lnTo>
                      <a:pt x="26" y="49"/>
                    </a:lnTo>
                    <a:lnTo>
                      <a:pt x="19" y="68"/>
                    </a:lnTo>
                    <a:lnTo>
                      <a:pt x="15" y="87"/>
                    </a:lnTo>
                    <a:lnTo>
                      <a:pt x="12" y="103"/>
                    </a:lnTo>
                    <a:lnTo>
                      <a:pt x="12" y="115"/>
                    </a:lnTo>
                    <a:lnTo>
                      <a:pt x="12" y="120"/>
                    </a:lnTo>
                    <a:lnTo>
                      <a:pt x="10" y="134"/>
                    </a:lnTo>
                    <a:lnTo>
                      <a:pt x="7" y="146"/>
                    </a:lnTo>
                    <a:lnTo>
                      <a:pt x="3" y="159"/>
                    </a:lnTo>
                    <a:lnTo>
                      <a:pt x="1" y="167"/>
                    </a:lnTo>
                    <a:lnTo>
                      <a:pt x="0" y="171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3" y="178"/>
                    </a:lnTo>
                    <a:lnTo>
                      <a:pt x="5" y="178"/>
                    </a:lnTo>
                    <a:lnTo>
                      <a:pt x="8" y="176"/>
                    </a:lnTo>
                    <a:lnTo>
                      <a:pt x="10" y="174"/>
                    </a:lnTo>
                    <a:lnTo>
                      <a:pt x="12" y="171"/>
                    </a:lnTo>
                    <a:lnTo>
                      <a:pt x="14" y="162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2" y="120"/>
                    </a:lnTo>
                    <a:lnTo>
                      <a:pt x="22" y="117"/>
                    </a:lnTo>
                    <a:lnTo>
                      <a:pt x="22" y="106"/>
                    </a:lnTo>
                    <a:lnTo>
                      <a:pt x="24" y="91"/>
                    </a:lnTo>
                    <a:lnTo>
                      <a:pt x="28" y="73"/>
                    </a:lnTo>
                    <a:lnTo>
                      <a:pt x="34" y="56"/>
                    </a:lnTo>
                    <a:lnTo>
                      <a:pt x="41" y="38"/>
                    </a:lnTo>
                    <a:lnTo>
                      <a:pt x="52" y="24"/>
                    </a:lnTo>
                    <a:lnTo>
                      <a:pt x="66" y="14"/>
                    </a:lnTo>
                    <a:lnTo>
                      <a:pt x="83" y="10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7" y="10"/>
                    </a:lnTo>
                    <a:lnTo>
                      <a:pt x="90" y="10"/>
                    </a:lnTo>
                    <a:lnTo>
                      <a:pt x="96" y="10"/>
                    </a:lnTo>
                    <a:lnTo>
                      <a:pt x="103" y="14"/>
                    </a:lnTo>
                    <a:lnTo>
                      <a:pt x="110" y="19"/>
                    </a:lnTo>
                    <a:lnTo>
                      <a:pt x="118" y="26"/>
                    </a:lnTo>
                    <a:lnTo>
                      <a:pt x="125" y="40"/>
                    </a:lnTo>
                    <a:lnTo>
                      <a:pt x="134" y="59"/>
                    </a:lnTo>
                    <a:lnTo>
                      <a:pt x="139" y="85"/>
                    </a:lnTo>
                    <a:lnTo>
                      <a:pt x="143" y="118"/>
                    </a:lnTo>
                    <a:lnTo>
                      <a:pt x="143" y="125"/>
                    </a:lnTo>
                    <a:lnTo>
                      <a:pt x="143" y="136"/>
                    </a:lnTo>
                    <a:lnTo>
                      <a:pt x="146" y="152"/>
                    </a:lnTo>
                    <a:lnTo>
                      <a:pt x="150" y="166"/>
                    </a:lnTo>
                    <a:lnTo>
                      <a:pt x="157" y="176"/>
                    </a:lnTo>
                    <a:lnTo>
                      <a:pt x="158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5" y="174"/>
                    </a:lnTo>
                    <a:lnTo>
                      <a:pt x="165" y="171"/>
                    </a:lnTo>
                    <a:lnTo>
                      <a:pt x="164" y="169"/>
                    </a:lnTo>
                    <a:lnTo>
                      <a:pt x="158" y="159"/>
                    </a:lnTo>
                    <a:lnTo>
                      <a:pt x="155" y="145"/>
                    </a:lnTo>
                    <a:lnTo>
                      <a:pt x="153" y="129"/>
                    </a:lnTo>
                    <a:lnTo>
                      <a:pt x="153" y="118"/>
                    </a:lnTo>
                    <a:lnTo>
                      <a:pt x="150" y="80"/>
                    </a:lnTo>
                    <a:lnTo>
                      <a:pt x="141" y="50"/>
                    </a:lnTo>
                    <a:lnTo>
                      <a:pt x="130" y="26"/>
                    </a:lnTo>
                    <a:lnTo>
                      <a:pt x="115" y="10"/>
                    </a:lnTo>
                    <a:lnTo>
                      <a:pt x="101" y="1"/>
                    </a:lnTo>
                    <a:lnTo>
                      <a:pt x="9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7">
                <a:extLst>
                  <a:ext uri="{FF2B5EF4-FFF2-40B4-BE49-F238E27FC236}">
                    <a16:creationId xmlns:a16="http://schemas.microsoft.com/office/drawing/2014/main" xmlns="" id="{B5992064-CDD4-4F44-9400-4D6F8384F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8" y="682625"/>
                <a:ext cx="106363" cy="238125"/>
              </a:xfrm>
              <a:custGeom>
                <a:avLst/>
                <a:gdLst>
                  <a:gd name="T0" fmla="*/ 21 w 67"/>
                  <a:gd name="T1" fmla="*/ 7 h 150"/>
                  <a:gd name="T2" fmla="*/ 13 w 67"/>
                  <a:gd name="T3" fmla="*/ 21 h 150"/>
                  <a:gd name="T4" fmla="*/ 6 w 67"/>
                  <a:gd name="T5" fmla="*/ 42 h 150"/>
                  <a:gd name="T6" fmla="*/ 2 w 67"/>
                  <a:gd name="T7" fmla="*/ 68 h 150"/>
                  <a:gd name="T8" fmla="*/ 0 w 67"/>
                  <a:gd name="T9" fmla="*/ 94 h 150"/>
                  <a:gd name="T10" fmla="*/ 0 w 67"/>
                  <a:gd name="T11" fmla="*/ 117 h 150"/>
                  <a:gd name="T12" fmla="*/ 0 w 67"/>
                  <a:gd name="T13" fmla="*/ 136 h 150"/>
                  <a:gd name="T14" fmla="*/ 0 w 67"/>
                  <a:gd name="T15" fmla="*/ 145 h 150"/>
                  <a:gd name="T16" fmla="*/ 0 w 67"/>
                  <a:gd name="T17" fmla="*/ 149 h 150"/>
                  <a:gd name="T18" fmla="*/ 2 w 67"/>
                  <a:gd name="T19" fmla="*/ 150 h 150"/>
                  <a:gd name="T20" fmla="*/ 6 w 67"/>
                  <a:gd name="T21" fmla="*/ 150 h 150"/>
                  <a:gd name="T22" fmla="*/ 7 w 67"/>
                  <a:gd name="T23" fmla="*/ 150 h 150"/>
                  <a:gd name="T24" fmla="*/ 9 w 67"/>
                  <a:gd name="T25" fmla="*/ 149 h 150"/>
                  <a:gd name="T26" fmla="*/ 11 w 67"/>
                  <a:gd name="T27" fmla="*/ 145 h 150"/>
                  <a:gd name="T28" fmla="*/ 11 w 67"/>
                  <a:gd name="T29" fmla="*/ 126 h 150"/>
                  <a:gd name="T30" fmla="*/ 11 w 67"/>
                  <a:gd name="T31" fmla="*/ 101 h 150"/>
                  <a:gd name="T32" fmla="*/ 13 w 67"/>
                  <a:gd name="T33" fmla="*/ 75 h 150"/>
                  <a:gd name="T34" fmla="*/ 16 w 67"/>
                  <a:gd name="T35" fmla="*/ 49 h 150"/>
                  <a:gd name="T36" fmla="*/ 21 w 67"/>
                  <a:gd name="T37" fmla="*/ 28 h 150"/>
                  <a:gd name="T38" fmla="*/ 28 w 67"/>
                  <a:gd name="T39" fmla="*/ 14 h 150"/>
                  <a:gd name="T40" fmla="*/ 30 w 67"/>
                  <a:gd name="T41" fmla="*/ 12 h 150"/>
                  <a:gd name="T42" fmla="*/ 32 w 67"/>
                  <a:gd name="T43" fmla="*/ 12 h 150"/>
                  <a:gd name="T44" fmla="*/ 34 w 67"/>
                  <a:gd name="T45" fmla="*/ 11 h 150"/>
                  <a:gd name="T46" fmla="*/ 35 w 67"/>
                  <a:gd name="T47" fmla="*/ 12 h 150"/>
                  <a:gd name="T48" fmla="*/ 37 w 67"/>
                  <a:gd name="T49" fmla="*/ 12 h 150"/>
                  <a:gd name="T50" fmla="*/ 39 w 67"/>
                  <a:gd name="T51" fmla="*/ 14 h 150"/>
                  <a:gd name="T52" fmla="*/ 42 w 67"/>
                  <a:gd name="T53" fmla="*/ 18 h 150"/>
                  <a:gd name="T54" fmla="*/ 48 w 67"/>
                  <a:gd name="T55" fmla="*/ 25 h 150"/>
                  <a:gd name="T56" fmla="*/ 51 w 67"/>
                  <a:gd name="T57" fmla="*/ 35 h 150"/>
                  <a:gd name="T58" fmla="*/ 55 w 67"/>
                  <a:gd name="T59" fmla="*/ 51 h 150"/>
                  <a:gd name="T60" fmla="*/ 56 w 67"/>
                  <a:gd name="T61" fmla="*/ 73 h 150"/>
                  <a:gd name="T62" fmla="*/ 56 w 67"/>
                  <a:gd name="T63" fmla="*/ 105 h 150"/>
                  <a:gd name="T64" fmla="*/ 53 w 67"/>
                  <a:gd name="T65" fmla="*/ 143 h 150"/>
                  <a:gd name="T66" fmla="*/ 55 w 67"/>
                  <a:gd name="T67" fmla="*/ 145 h 150"/>
                  <a:gd name="T68" fmla="*/ 56 w 67"/>
                  <a:gd name="T69" fmla="*/ 149 h 150"/>
                  <a:gd name="T70" fmla="*/ 58 w 67"/>
                  <a:gd name="T71" fmla="*/ 149 h 150"/>
                  <a:gd name="T72" fmla="*/ 62 w 67"/>
                  <a:gd name="T73" fmla="*/ 149 h 150"/>
                  <a:gd name="T74" fmla="*/ 63 w 67"/>
                  <a:gd name="T75" fmla="*/ 147 h 150"/>
                  <a:gd name="T76" fmla="*/ 63 w 67"/>
                  <a:gd name="T77" fmla="*/ 143 h 150"/>
                  <a:gd name="T78" fmla="*/ 67 w 67"/>
                  <a:gd name="T79" fmla="*/ 105 h 150"/>
                  <a:gd name="T80" fmla="*/ 67 w 67"/>
                  <a:gd name="T81" fmla="*/ 73 h 150"/>
                  <a:gd name="T82" fmla="*/ 65 w 67"/>
                  <a:gd name="T83" fmla="*/ 49 h 150"/>
                  <a:gd name="T84" fmla="*/ 62 w 67"/>
                  <a:gd name="T85" fmla="*/ 32 h 150"/>
                  <a:gd name="T86" fmla="*/ 56 w 67"/>
                  <a:gd name="T87" fmla="*/ 18 h 150"/>
                  <a:gd name="T88" fmla="*/ 49 w 67"/>
                  <a:gd name="T89" fmla="*/ 9 h 150"/>
                  <a:gd name="T90" fmla="*/ 44 w 67"/>
                  <a:gd name="T91" fmla="*/ 5 h 150"/>
                  <a:gd name="T92" fmla="*/ 39 w 67"/>
                  <a:gd name="T93" fmla="*/ 2 h 150"/>
                  <a:gd name="T94" fmla="*/ 35 w 67"/>
                  <a:gd name="T95" fmla="*/ 2 h 150"/>
                  <a:gd name="T96" fmla="*/ 34 w 67"/>
                  <a:gd name="T97" fmla="*/ 0 h 150"/>
                  <a:gd name="T98" fmla="*/ 28 w 67"/>
                  <a:gd name="T99" fmla="*/ 2 h 150"/>
                  <a:gd name="T100" fmla="*/ 25 w 67"/>
                  <a:gd name="T101" fmla="*/ 4 h 150"/>
                  <a:gd name="T102" fmla="*/ 21 w 67"/>
                  <a:gd name="T103" fmla="*/ 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50">
                    <a:moveTo>
                      <a:pt x="21" y="7"/>
                    </a:moveTo>
                    <a:lnTo>
                      <a:pt x="13" y="21"/>
                    </a:lnTo>
                    <a:lnTo>
                      <a:pt x="6" y="42"/>
                    </a:lnTo>
                    <a:lnTo>
                      <a:pt x="2" y="68"/>
                    </a:lnTo>
                    <a:lnTo>
                      <a:pt x="0" y="94"/>
                    </a:lnTo>
                    <a:lnTo>
                      <a:pt x="0" y="117"/>
                    </a:lnTo>
                    <a:lnTo>
                      <a:pt x="0" y="136"/>
                    </a:lnTo>
                    <a:lnTo>
                      <a:pt x="0" y="145"/>
                    </a:lnTo>
                    <a:lnTo>
                      <a:pt x="0" y="149"/>
                    </a:lnTo>
                    <a:lnTo>
                      <a:pt x="2" y="150"/>
                    </a:lnTo>
                    <a:lnTo>
                      <a:pt x="6" y="150"/>
                    </a:lnTo>
                    <a:lnTo>
                      <a:pt x="7" y="150"/>
                    </a:lnTo>
                    <a:lnTo>
                      <a:pt x="9" y="149"/>
                    </a:lnTo>
                    <a:lnTo>
                      <a:pt x="11" y="145"/>
                    </a:lnTo>
                    <a:lnTo>
                      <a:pt x="11" y="126"/>
                    </a:lnTo>
                    <a:lnTo>
                      <a:pt x="11" y="101"/>
                    </a:lnTo>
                    <a:lnTo>
                      <a:pt x="13" y="75"/>
                    </a:lnTo>
                    <a:lnTo>
                      <a:pt x="16" y="49"/>
                    </a:lnTo>
                    <a:lnTo>
                      <a:pt x="21" y="28"/>
                    </a:lnTo>
                    <a:lnTo>
                      <a:pt x="28" y="14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5" y="12"/>
                    </a:lnTo>
                    <a:lnTo>
                      <a:pt x="37" y="12"/>
                    </a:lnTo>
                    <a:lnTo>
                      <a:pt x="39" y="14"/>
                    </a:lnTo>
                    <a:lnTo>
                      <a:pt x="42" y="18"/>
                    </a:lnTo>
                    <a:lnTo>
                      <a:pt x="48" y="25"/>
                    </a:lnTo>
                    <a:lnTo>
                      <a:pt x="51" y="35"/>
                    </a:lnTo>
                    <a:lnTo>
                      <a:pt x="55" y="51"/>
                    </a:lnTo>
                    <a:lnTo>
                      <a:pt x="56" y="73"/>
                    </a:lnTo>
                    <a:lnTo>
                      <a:pt x="56" y="105"/>
                    </a:lnTo>
                    <a:lnTo>
                      <a:pt x="53" y="143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62" y="149"/>
                    </a:lnTo>
                    <a:lnTo>
                      <a:pt x="63" y="147"/>
                    </a:lnTo>
                    <a:lnTo>
                      <a:pt x="63" y="143"/>
                    </a:lnTo>
                    <a:lnTo>
                      <a:pt x="67" y="105"/>
                    </a:lnTo>
                    <a:lnTo>
                      <a:pt x="67" y="73"/>
                    </a:lnTo>
                    <a:lnTo>
                      <a:pt x="65" y="49"/>
                    </a:lnTo>
                    <a:lnTo>
                      <a:pt x="62" y="32"/>
                    </a:lnTo>
                    <a:lnTo>
                      <a:pt x="56" y="18"/>
                    </a:lnTo>
                    <a:lnTo>
                      <a:pt x="49" y="9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5" y="4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48">
                <a:extLst>
                  <a:ext uri="{FF2B5EF4-FFF2-40B4-BE49-F238E27FC236}">
                    <a16:creationId xmlns:a16="http://schemas.microsoft.com/office/drawing/2014/main" xmlns="" id="{895684BE-B19E-4730-A0DC-EB2F82DB5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76" y="1135063"/>
                <a:ext cx="63500" cy="241300"/>
              </a:xfrm>
              <a:custGeom>
                <a:avLst/>
                <a:gdLst>
                  <a:gd name="T0" fmla="*/ 12 w 40"/>
                  <a:gd name="T1" fmla="*/ 12 h 152"/>
                  <a:gd name="T2" fmla="*/ 0 w 40"/>
                  <a:gd name="T3" fmla="*/ 10 h 152"/>
                  <a:gd name="T4" fmla="*/ 0 w 40"/>
                  <a:gd name="T5" fmla="*/ 8 h 152"/>
                  <a:gd name="T6" fmla="*/ 0 w 40"/>
                  <a:gd name="T7" fmla="*/ 7 h 152"/>
                  <a:gd name="T8" fmla="*/ 0 w 40"/>
                  <a:gd name="T9" fmla="*/ 5 h 152"/>
                  <a:gd name="T10" fmla="*/ 0 w 40"/>
                  <a:gd name="T11" fmla="*/ 1 h 152"/>
                  <a:gd name="T12" fmla="*/ 3 w 40"/>
                  <a:gd name="T13" fmla="*/ 0 h 152"/>
                  <a:gd name="T14" fmla="*/ 7 w 40"/>
                  <a:gd name="T15" fmla="*/ 0 h 152"/>
                  <a:gd name="T16" fmla="*/ 17 w 40"/>
                  <a:gd name="T17" fmla="*/ 1 h 152"/>
                  <a:gd name="T18" fmla="*/ 28 w 40"/>
                  <a:gd name="T19" fmla="*/ 7 h 152"/>
                  <a:gd name="T20" fmla="*/ 36 w 40"/>
                  <a:gd name="T21" fmla="*/ 12 h 152"/>
                  <a:gd name="T22" fmla="*/ 38 w 40"/>
                  <a:gd name="T23" fmla="*/ 14 h 152"/>
                  <a:gd name="T24" fmla="*/ 38 w 40"/>
                  <a:gd name="T25" fmla="*/ 15 h 152"/>
                  <a:gd name="T26" fmla="*/ 38 w 40"/>
                  <a:gd name="T27" fmla="*/ 19 h 152"/>
                  <a:gd name="T28" fmla="*/ 40 w 40"/>
                  <a:gd name="T29" fmla="*/ 22 h 152"/>
                  <a:gd name="T30" fmla="*/ 40 w 40"/>
                  <a:gd name="T31" fmla="*/ 111 h 152"/>
                  <a:gd name="T32" fmla="*/ 40 w 40"/>
                  <a:gd name="T33" fmla="*/ 115 h 152"/>
                  <a:gd name="T34" fmla="*/ 40 w 40"/>
                  <a:gd name="T35" fmla="*/ 125 h 152"/>
                  <a:gd name="T36" fmla="*/ 38 w 40"/>
                  <a:gd name="T37" fmla="*/ 136 h 152"/>
                  <a:gd name="T38" fmla="*/ 36 w 40"/>
                  <a:gd name="T39" fmla="*/ 146 h 152"/>
                  <a:gd name="T40" fmla="*/ 31 w 40"/>
                  <a:gd name="T41" fmla="*/ 152 h 152"/>
                  <a:gd name="T42" fmla="*/ 31 w 40"/>
                  <a:gd name="T43" fmla="*/ 152 h 152"/>
                  <a:gd name="T44" fmla="*/ 31 w 40"/>
                  <a:gd name="T45" fmla="*/ 152 h 152"/>
                  <a:gd name="T46" fmla="*/ 29 w 40"/>
                  <a:gd name="T47" fmla="*/ 150 h 152"/>
                  <a:gd name="T48" fmla="*/ 29 w 40"/>
                  <a:gd name="T49" fmla="*/ 148 h 152"/>
                  <a:gd name="T50" fmla="*/ 28 w 40"/>
                  <a:gd name="T51" fmla="*/ 146 h 152"/>
                  <a:gd name="T52" fmla="*/ 26 w 40"/>
                  <a:gd name="T53" fmla="*/ 141 h 152"/>
                  <a:gd name="T54" fmla="*/ 26 w 40"/>
                  <a:gd name="T55" fmla="*/ 136 h 152"/>
                  <a:gd name="T56" fmla="*/ 26 w 40"/>
                  <a:gd name="T57" fmla="*/ 127 h 152"/>
                  <a:gd name="T58" fmla="*/ 29 w 40"/>
                  <a:gd name="T59" fmla="*/ 21 h 152"/>
                  <a:gd name="T60" fmla="*/ 29 w 40"/>
                  <a:gd name="T61" fmla="*/ 21 h 152"/>
                  <a:gd name="T62" fmla="*/ 29 w 40"/>
                  <a:gd name="T63" fmla="*/ 19 h 152"/>
                  <a:gd name="T64" fmla="*/ 29 w 40"/>
                  <a:gd name="T65" fmla="*/ 17 h 152"/>
                  <a:gd name="T66" fmla="*/ 28 w 40"/>
                  <a:gd name="T67" fmla="*/ 15 h 152"/>
                  <a:gd name="T68" fmla="*/ 26 w 40"/>
                  <a:gd name="T69" fmla="*/ 14 h 152"/>
                  <a:gd name="T70" fmla="*/ 21 w 40"/>
                  <a:gd name="T71" fmla="*/ 14 h 152"/>
                  <a:gd name="T72" fmla="*/ 15 w 40"/>
                  <a:gd name="T73" fmla="*/ 129 h 152"/>
                  <a:gd name="T74" fmla="*/ 15 w 40"/>
                  <a:gd name="T75" fmla="*/ 131 h 152"/>
                  <a:gd name="T76" fmla="*/ 15 w 40"/>
                  <a:gd name="T77" fmla="*/ 132 h 152"/>
                  <a:gd name="T78" fmla="*/ 14 w 40"/>
                  <a:gd name="T79" fmla="*/ 136 h 152"/>
                  <a:gd name="T80" fmla="*/ 14 w 40"/>
                  <a:gd name="T81" fmla="*/ 139 h 152"/>
                  <a:gd name="T82" fmla="*/ 12 w 40"/>
                  <a:gd name="T83" fmla="*/ 143 h 152"/>
                  <a:gd name="T84" fmla="*/ 8 w 40"/>
                  <a:gd name="T85" fmla="*/ 146 h 152"/>
                  <a:gd name="T86" fmla="*/ 7 w 40"/>
                  <a:gd name="T87" fmla="*/ 146 h 152"/>
                  <a:gd name="T88" fmla="*/ 5 w 40"/>
                  <a:gd name="T89" fmla="*/ 146 h 152"/>
                  <a:gd name="T90" fmla="*/ 5 w 40"/>
                  <a:gd name="T91" fmla="*/ 146 h 152"/>
                  <a:gd name="T92" fmla="*/ 3 w 40"/>
                  <a:gd name="T93" fmla="*/ 145 h 152"/>
                  <a:gd name="T94" fmla="*/ 3 w 40"/>
                  <a:gd name="T95" fmla="*/ 143 h 152"/>
                  <a:gd name="T96" fmla="*/ 1 w 40"/>
                  <a:gd name="T97" fmla="*/ 139 h 152"/>
                  <a:gd name="T98" fmla="*/ 1 w 40"/>
                  <a:gd name="T99" fmla="*/ 136 h 152"/>
                  <a:gd name="T100" fmla="*/ 1 w 40"/>
                  <a:gd name="T101" fmla="*/ 129 h 152"/>
                  <a:gd name="T102" fmla="*/ 12 w 40"/>
                  <a:gd name="T10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152">
                    <a:moveTo>
                      <a:pt x="12" y="12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7" y="1"/>
                    </a:lnTo>
                    <a:lnTo>
                      <a:pt x="28" y="7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5"/>
                    </a:lnTo>
                    <a:lnTo>
                      <a:pt x="38" y="19"/>
                    </a:lnTo>
                    <a:lnTo>
                      <a:pt x="40" y="22"/>
                    </a:lnTo>
                    <a:lnTo>
                      <a:pt x="40" y="111"/>
                    </a:lnTo>
                    <a:lnTo>
                      <a:pt x="40" y="115"/>
                    </a:lnTo>
                    <a:lnTo>
                      <a:pt x="40" y="125"/>
                    </a:lnTo>
                    <a:lnTo>
                      <a:pt x="38" y="136"/>
                    </a:lnTo>
                    <a:lnTo>
                      <a:pt x="36" y="146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8" y="146"/>
                    </a:lnTo>
                    <a:lnTo>
                      <a:pt x="26" y="141"/>
                    </a:lnTo>
                    <a:lnTo>
                      <a:pt x="26" y="136"/>
                    </a:lnTo>
                    <a:lnTo>
                      <a:pt x="26" y="127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8" y="15"/>
                    </a:lnTo>
                    <a:lnTo>
                      <a:pt x="26" y="14"/>
                    </a:lnTo>
                    <a:lnTo>
                      <a:pt x="21" y="14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5" y="132"/>
                    </a:lnTo>
                    <a:lnTo>
                      <a:pt x="14" y="136"/>
                    </a:lnTo>
                    <a:lnTo>
                      <a:pt x="14" y="139"/>
                    </a:lnTo>
                    <a:lnTo>
                      <a:pt x="12" y="143"/>
                    </a:lnTo>
                    <a:lnTo>
                      <a:pt x="8" y="146"/>
                    </a:lnTo>
                    <a:lnTo>
                      <a:pt x="7" y="146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3" y="145"/>
                    </a:lnTo>
                    <a:lnTo>
                      <a:pt x="3" y="143"/>
                    </a:lnTo>
                    <a:lnTo>
                      <a:pt x="1" y="139"/>
                    </a:lnTo>
                    <a:lnTo>
                      <a:pt x="1" y="136"/>
                    </a:lnTo>
                    <a:lnTo>
                      <a:pt x="1" y="129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49">
                <a:extLst>
                  <a:ext uri="{FF2B5EF4-FFF2-40B4-BE49-F238E27FC236}">
                    <a16:creationId xmlns:a16="http://schemas.microsoft.com/office/drawing/2014/main" xmlns="" id="{1FA28BE1-415A-443F-A39D-8284059F5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13" y="1135063"/>
                <a:ext cx="63500" cy="241300"/>
              </a:xfrm>
              <a:custGeom>
                <a:avLst/>
                <a:gdLst>
                  <a:gd name="T0" fmla="*/ 19 w 40"/>
                  <a:gd name="T1" fmla="*/ 14 h 152"/>
                  <a:gd name="T2" fmla="*/ 18 w 40"/>
                  <a:gd name="T3" fmla="*/ 14 h 152"/>
                  <a:gd name="T4" fmla="*/ 16 w 40"/>
                  <a:gd name="T5" fmla="*/ 14 h 152"/>
                  <a:gd name="T6" fmla="*/ 14 w 40"/>
                  <a:gd name="T7" fmla="*/ 15 h 152"/>
                  <a:gd name="T8" fmla="*/ 12 w 40"/>
                  <a:gd name="T9" fmla="*/ 17 h 152"/>
                  <a:gd name="T10" fmla="*/ 11 w 40"/>
                  <a:gd name="T11" fmla="*/ 19 h 152"/>
                  <a:gd name="T12" fmla="*/ 9 w 40"/>
                  <a:gd name="T13" fmla="*/ 24 h 152"/>
                  <a:gd name="T14" fmla="*/ 14 w 40"/>
                  <a:gd name="T15" fmla="*/ 136 h 152"/>
                  <a:gd name="T16" fmla="*/ 14 w 40"/>
                  <a:gd name="T17" fmla="*/ 136 h 152"/>
                  <a:gd name="T18" fmla="*/ 12 w 40"/>
                  <a:gd name="T19" fmla="*/ 138 h 152"/>
                  <a:gd name="T20" fmla="*/ 12 w 40"/>
                  <a:gd name="T21" fmla="*/ 141 h 152"/>
                  <a:gd name="T22" fmla="*/ 12 w 40"/>
                  <a:gd name="T23" fmla="*/ 145 h 152"/>
                  <a:gd name="T24" fmla="*/ 11 w 40"/>
                  <a:gd name="T25" fmla="*/ 148 h 152"/>
                  <a:gd name="T26" fmla="*/ 9 w 40"/>
                  <a:gd name="T27" fmla="*/ 150 h 152"/>
                  <a:gd name="T28" fmla="*/ 7 w 40"/>
                  <a:gd name="T29" fmla="*/ 152 h 152"/>
                  <a:gd name="T30" fmla="*/ 7 w 40"/>
                  <a:gd name="T31" fmla="*/ 152 h 152"/>
                  <a:gd name="T32" fmla="*/ 5 w 40"/>
                  <a:gd name="T33" fmla="*/ 150 h 152"/>
                  <a:gd name="T34" fmla="*/ 4 w 40"/>
                  <a:gd name="T35" fmla="*/ 150 h 152"/>
                  <a:gd name="T36" fmla="*/ 2 w 40"/>
                  <a:gd name="T37" fmla="*/ 148 h 152"/>
                  <a:gd name="T38" fmla="*/ 2 w 40"/>
                  <a:gd name="T39" fmla="*/ 146 h 152"/>
                  <a:gd name="T40" fmla="*/ 0 w 40"/>
                  <a:gd name="T41" fmla="*/ 141 h 152"/>
                  <a:gd name="T42" fmla="*/ 0 w 40"/>
                  <a:gd name="T43" fmla="*/ 134 h 152"/>
                  <a:gd name="T44" fmla="*/ 0 w 40"/>
                  <a:gd name="T45" fmla="*/ 22 h 152"/>
                  <a:gd name="T46" fmla="*/ 0 w 40"/>
                  <a:gd name="T47" fmla="*/ 21 h 152"/>
                  <a:gd name="T48" fmla="*/ 0 w 40"/>
                  <a:gd name="T49" fmla="*/ 19 h 152"/>
                  <a:gd name="T50" fmla="*/ 0 w 40"/>
                  <a:gd name="T51" fmla="*/ 15 h 152"/>
                  <a:gd name="T52" fmla="*/ 2 w 40"/>
                  <a:gd name="T53" fmla="*/ 12 h 152"/>
                  <a:gd name="T54" fmla="*/ 5 w 40"/>
                  <a:gd name="T55" fmla="*/ 10 h 152"/>
                  <a:gd name="T56" fmla="*/ 11 w 40"/>
                  <a:gd name="T57" fmla="*/ 7 h 152"/>
                  <a:gd name="T58" fmla="*/ 12 w 40"/>
                  <a:gd name="T59" fmla="*/ 5 h 152"/>
                  <a:gd name="T60" fmla="*/ 19 w 40"/>
                  <a:gd name="T61" fmla="*/ 3 h 152"/>
                  <a:gd name="T62" fmla="*/ 28 w 40"/>
                  <a:gd name="T63" fmla="*/ 0 h 152"/>
                  <a:gd name="T64" fmla="*/ 35 w 40"/>
                  <a:gd name="T65" fmla="*/ 0 h 152"/>
                  <a:gd name="T66" fmla="*/ 40 w 40"/>
                  <a:gd name="T67" fmla="*/ 3 h 152"/>
                  <a:gd name="T68" fmla="*/ 40 w 40"/>
                  <a:gd name="T69" fmla="*/ 5 h 152"/>
                  <a:gd name="T70" fmla="*/ 40 w 40"/>
                  <a:gd name="T71" fmla="*/ 7 h 152"/>
                  <a:gd name="T72" fmla="*/ 39 w 40"/>
                  <a:gd name="T73" fmla="*/ 8 h 152"/>
                  <a:gd name="T74" fmla="*/ 37 w 40"/>
                  <a:gd name="T75" fmla="*/ 10 h 152"/>
                  <a:gd name="T76" fmla="*/ 33 w 40"/>
                  <a:gd name="T77" fmla="*/ 12 h 152"/>
                  <a:gd name="T78" fmla="*/ 28 w 40"/>
                  <a:gd name="T79" fmla="*/ 12 h 152"/>
                  <a:gd name="T80" fmla="*/ 37 w 40"/>
                  <a:gd name="T81" fmla="*/ 134 h 152"/>
                  <a:gd name="T82" fmla="*/ 37 w 40"/>
                  <a:gd name="T83" fmla="*/ 136 h 152"/>
                  <a:gd name="T84" fmla="*/ 37 w 40"/>
                  <a:gd name="T85" fmla="*/ 138 h 152"/>
                  <a:gd name="T86" fmla="*/ 37 w 40"/>
                  <a:gd name="T87" fmla="*/ 141 h 152"/>
                  <a:gd name="T88" fmla="*/ 37 w 40"/>
                  <a:gd name="T89" fmla="*/ 143 h 152"/>
                  <a:gd name="T90" fmla="*/ 35 w 40"/>
                  <a:gd name="T91" fmla="*/ 146 h 152"/>
                  <a:gd name="T92" fmla="*/ 32 w 40"/>
                  <a:gd name="T93" fmla="*/ 148 h 152"/>
                  <a:gd name="T94" fmla="*/ 32 w 40"/>
                  <a:gd name="T95" fmla="*/ 148 h 152"/>
                  <a:gd name="T96" fmla="*/ 30 w 40"/>
                  <a:gd name="T97" fmla="*/ 148 h 152"/>
                  <a:gd name="T98" fmla="*/ 30 w 40"/>
                  <a:gd name="T99" fmla="*/ 146 h 152"/>
                  <a:gd name="T100" fmla="*/ 28 w 40"/>
                  <a:gd name="T101" fmla="*/ 145 h 152"/>
                  <a:gd name="T102" fmla="*/ 26 w 40"/>
                  <a:gd name="T103" fmla="*/ 143 h 152"/>
                  <a:gd name="T104" fmla="*/ 25 w 40"/>
                  <a:gd name="T105" fmla="*/ 138 h 152"/>
                  <a:gd name="T106" fmla="*/ 25 w 40"/>
                  <a:gd name="T107" fmla="*/ 131 h 152"/>
                  <a:gd name="T108" fmla="*/ 19 w 40"/>
                  <a:gd name="T109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152">
                    <a:moveTo>
                      <a:pt x="19" y="14"/>
                    </a:moveTo>
                    <a:lnTo>
                      <a:pt x="18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1" y="19"/>
                    </a:lnTo>
                    <a:lnTo>
                      <a:pt x="9" y="24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2" y="138"/>
                    </a:lnTo>
                    <a:lnTo>
                      <a:pt x="12" y="141"/>
                    </a:lnTo>
                    <a:lnTo>
                      <a:pt x="12" y="145"/>
                    </a:lnTo>
                    <a:lnTo>
                      <a:pt x="11" y="148"/>
                    </a:lnTo>
                    <a:lnTo>
                      <a:pt x="9" y="150"/>
                    </a:lnTo>
                    <a:lnTo>
                      <a:pt x="7" y="152"/>
                    </a:lnTo>
                    <a:lnTo>
                      <a:pt x="7" y="152"/>
                    </a:lnTo>
                    <a:lnTo>
                      <a:pt x="5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1" y="7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40" y="3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3" y="12"/>
                    </a:lnTo>
                    <a:lnTo>
                      <a:pt x="28" y="12"/>
                    </a:lnTo>
                    <a:lnTo>
                      <a:pt x="37" y="134"/>
                    </a:lnTo>
                    <a:lnTo>
                      <a:pt x="37" y="136"/>
                    </a:lnTo>
                    <a:lnTo>
                      <a:pt x="37" y="138"/>
                    </a:lnTo>
                    <a:lnTo>
                      <a:pt x="37" y="141"/>
                    </a:lnTo>
                    <a:lnTo>
                      <a:pt x="37" y="143"/>
                    </a:lnTo>
                    <a:lnTo>
                      <a:pt x="35" y="146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0" y="148"/>
                    </a:lnTo>
                    <a:lnTo>
                      <a:pt x="30" y="146"/>
                    </a:lnTo>
                    <a:lnTo>
                      <a:pt x="28" y="145"/>
                    </a:lnTo>
                    <a:lnTo>
                      <a:pt x="26" y="143"/>
                    </a:lnTo>
                    <a:lnTo>
                      <a:pt x="25" y="138"/>
                    </a:lnTo>
                    <a:lnTo>
                      <a:pt x="25" y="131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50">
                <a:extLst>
                  <a:ext uri="{FF2B5EF4-FFF2-40B4-BE49-F238E27FC236}">
                    <a16:creationId xmlns:a16="http://schemas.microsoft.com/office/drawing/2014/main" xmlns="" id="{4911D5ED-F523-4B29-A547-C0F414FDA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826" y="1128713"/>
                <a:ext cx="149225" cy="47625"/>
              </a:xfrm>
              <a:custGeom>
                <a:avLst/>
                <a:gdLst>
                  <a:gd name="T0" fmla="*/ 30 w 94"/>
                  <a:gd name="T1" fmla="*/ 12 h 30"/>
                  <a:gd name="T2" fmla="*/ 31 w 94"/>
                  <a:gd name="T3" fmla="*/ 12 h 30"/>
                  <a:gd name="T4" fmla="*/ 33 w 94"/>
                  <a:gd name="T5" fmla="*/ 12 h 30"/>
                  <a:gd name="T6" fmla="*/ 37 w 94"/>
                  <a:gd name="T7" fmla="*/ 11 h 30"/>
                  <a:gd name="T8" fmla="*/ 40 w 94"/>
                  <a:gd name="T9" fmla="*/ 9 h 30"/>
                  <a:gd name="T10" fmla="*/ 42 w 94"/>
                  <a:gd name="T11" fmla="*/ 4 h 30"/>
                  <a:gd name="T12" fmla="*/ 42 w 94"/>
                  <a:gd name="T13" fmla="*/ 4 h 30"/>
                  <a:gd name="T14" fmla="*/ 44 w 94"/>
                  <a:gd name="T15" fmla="*/ 2 h 30"/>
                  <a:gd name="T16" fmla="*/ 45 w 94"/>
                  <a:gd name="T17" fmla="*/ 0 h 30"/>
                  <a:gd name="T18" fmla="*/ 47 w 94"/>
                  <a:gd name="T19" fmla="*/ 0 h 30"/>
                  <a:gd name="T20" fmla="*/ 49 w 94"/>
                  <a:gd name="T21" fmla="*/ 0 h 30"/>
                  <a:gd name="T22" fmla="*/ 52 w 94"/>
                  <a:gd name="T23" fmla="*/ 0 h 30"/>
                  <a:gd name="T24" fmla="*/ 54 w 94"/>
                  <a:gd name="T25" fmla="*/ 4 h 30"/>
                  <a:gd name="T26" fmla="*/ 54 w 94"/>
                  <a:gd name="T27" fmla="*/ 5 h 30"/>
                  <a:gd name="T28" fmla="*/ 54 w 94"/>
                  <a:gd name="T29" fmla="*/ 7 h 30"/>
                  <a:gd name="T30" fmla="*/ 56 w 94"/>
                  <a:gd name="T31" fmla="*/ 9 h 30"/>
                  <a:gd name="T32" fmla="*/ 58 w 94"/>
                  <a:gd name="T33" fmla="*/ 11 h 30"/>
                  <a:gd name="T34" fmla="*/ 61 w 94"/>
                  <a:gd name="T35" fmla="*/ 12 h 30"/>
                  <a:gd name="T36" fmla="*/ 66 w 94"/>
                  <a:gd name="T37" fmla="*/ 14 h 30"/>
                  <a:gd name="T38" fmla="*/ 68 w 94"/>
                  <a:gd name="T39" fmla="*/ 14 h 30"/>
                  <a:gd name="T40" fmla="*/ 72 w 94"/>
                  <a:gd name="T41" fmla="*/ 14 h 30"/>
                  <a:gd name="T42" fmla="*/ 75 w 94"/>
                  <a:gd name="T43" fmla="*/ 16 h 30"/>
                  <a:gd name="T44" fmla="*/ 80 w 94"/>
                  <a:gd name="T45" fmla="*/ 18 h 30"/>
                  <a:gd name="T46" fmla="*/ 85 w 94"/>
                  <a:gd name="T47" fmla="*/ 19 h 30"/>
                  <a:gd name="T48" fmla="*/ 91 w 94"/>
                  <a:gd name="T49" fmla="*/ 21 h 30"/>
                  <a:gd name="T50" fmla="*/ 92 w 94"/>
                  <a:gd name="T51" fmla="*/ 23 h 30"/>
                  <a:gd name="T52" fmla="*/ 94 w 94"/>
                  <a:gd name="T53" fmla="*/ 25 h 30"/>
                  <a:gd name="T54" fmla="*/ 94 w 94"/>
                  <a:gd name="T55" fmla="*/ 26 h 30"/>
                  <a:gd name="T56" fmla="*/ 94 w 94"/>
                  <a:gd name="T57" fmla="*/ 26 h 30"/>
                  <a:gd name="T58" fmla="*/ 94 w 94"/>
                  <a:gd name="T59" fmla="*/ 28 h 30"/>
                  <a:gd name="T60" fmla="*/ 92 w 94"/>
                  <a:gd name="T61" fmla="*/ 28 h 30"/>
                  <a:gd name="T62" fmla="*/ 91 w 94"/>
                  <a:gd name="T63" fmla="*/ 30 h 30"/>
                  <a:gd name="T64" fmla="*/ 87 w 94"/>
                  <a:gd name="T65" fmla="*/ 30 h 30"/>
                  <a:gd name="T66" fmla="*/ 84 w 94"/>
                  <a:gd name="T67" fmla="*/ 30 h 30"/>
                  <a:gd name="T68" fmla="*/ 77 w 94"/>
                  <a:gd name="T69" fmla="*/ 30 h 30"/>
                  <a:gd name="T70" fmla="*/ 73 w 94"/>
                  <a:gd name="T71" fmla="*/ 28 h 30"/>
                  <a:gd name="T72" fmla="*/ 65 w 94"/>
                  <a:gd name="T73" fmla="*/ 26 h 30"/>
                  <a:gd name="T74" fmla="*/ 56 w 94"/>
                  <a:gd name="T75" fmla="*/ 23 h 30"/>
                  <a:gd name="T76" fmla="*/ 47 w 94"/>
                  <a:gd name="T77" fmla="*/ 18 h 30"/>
                  <a:gd name="T78" fmla="*/ 45 w 94"/>
                  <a:gd name="T79" fmla="*/ 19 h 30"/>
                  <a:gd name="T80" fmla="*/ 44 w 94"/>
                  <a:gd name="T81" fmla="*/ 19 h 30"/>
                  <a:gd name="T82" fmla="*/ 37 w 94"/>
                  <a:gd name="T83" fmla="*/ 23 h 30"/>
                  <a:gd name="T84" fmla="*/ 28 w 94"/>
                  <a:gd name="T85" fmla="*/ 26 h 30"/>
                  <a:gd name="T86" fmla="*/ 17 w 94"/>
                  <a:gd name="T87" fmla="*/ 30 h 30"/>
                  <a:gd name="T88" fmla="*/ 16 w 94"/>
                  <a:gd name="T89" fmla="*/ 30 h 30"/>
                  <a:gd name="T90" fmla="*/ 14 w 94"/>
                  <a:gd name="T91" fmla="*/ 30 h 30"/>
                  <a:gd name="T92" fmla="*/ 10 w 94"/>
                  <a:gd name="T93" fmla="*/ 30 h 30"/>
                  <a:gd name="T94" fmla="*/ 9 w 94"/>
                  <a:gd name="T95" fmla="*/ 30 h 30"/>
                  <a:gd name="T96" fmla="*/ 5 w 94"/>
                  <a:gd name="T97" fmla="*/ 30 h 30"/>
                  <a:gd name="T98" fmla="*/ 2 w 94"/>
                  <a:gd name="T99" fmla="*/ 28 h 30"/>
                  <a:gd name="T100" fmla="*/ 0 w 94"/>
                  <a:gd name="T101" fmla="*/ 26 h 30"/>
                  <a:gd name="T102" fmla="*/ 0 w 94"/>
                  <a:gd name="T103" fmla="*/ 26 h 30"/>
                  <a:gd name="T104" fmla="*/ 0 w 94"/>
                  <a:gd name="T105" fmla="*/ 25 h 30"/>
                  <a:gd name="T106" fmla="*/ 2 w 94"/>
                  <a:gd name="T107" fmla="*/ 23 h 30"/>
                  <a:gd name="T108" fmla="*/ 3 w 94"/>
                  <a:gd name="T109" fmla="*/ 21 h 30"/>
                  <a:gd name="T110" fmla="*/ 5 w 94"/>
                  <a:gd name="T111" fmla="*/ 19 h 30"/>
                  <a:gd name="T112" fmla="*/ 10 w 94"/>
                  <a:gd name="T113" fmla="*/ 18 h 30"/>
                  <a:gd name="T114" fmla="*/ 24 w 94"/>
                  <a:gd name="T115" fmla="*/ 14 h 30"/>
                  <a:gd name="T116" fmla="*/ 30 w 94"/>
                  <a:gd name="T11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" h="30">
                    <a:moveTo>
                      <a:pt x="30" y="12"/>
                    </a:moveTo>
                    <a:lnTo>
                      <a:pt x="31" y="12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40" y="9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9"/>
                    </a:lnTo>
                    <a:lnTo>
                      <a:pt x="58" y="11"/>
                    </a:lnTo>
                    <a:lnTo>
                      <a:pt x="61" y="12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2" y="14"/>
                    </a:lnTo>
                    <a:lnTo>
                      <a:pt x="75" y="16"/>
                    </a:lnTo>
                    <a:lnTo>
                      <a:pt x="80" y="18"/>
                    </a:lnTo>
                    <a:lnTo>
                      <a:pt x="85" y="19"/>
                    </a:lnTo>
                    <a:lnTo>
                      <a:pt x="91" y="21"/>
                    </a:lnTo>
                    <a:lnTo>
                      <a:pt x="92" y="23"/>
                    </a:lnTo>
                    <a:lnTo>
                      <a:pt x="94" y="25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2" y="28"/>
                    </a:lnTo>
                    <a:lnTo>
                      <a:pt x="91" y="30"/>
                    </a:lnTo>
                    <a:lnTo>
                      <a:pt x="87" y="30"/>
                    </a:lnTo>
                    <a:lnTo>
                      <a:pt x="84" y="30"/>
                    </a:lnTo>
                    <a:lnTo>
                      <a:pt x="77" y="30"/>
                    </a:lnTo>
                    <a:lnTo>
                      <a:pt x="73" y="28"/>
                    </a:lnTo>
                    <a:lnTo>
                      <a:pt x="65" y="26"/>
                    </a:lnTo>
                    <a:lnTo>
                      <a:pt x="56" y="23"/>
                    </a:lnTo>
                    <a:lnTo>
                      <a:pt x="47" y="18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37" y="23"/>
                    </a:lnTo>
                    <a:lnTo>
                      <a:pt x="28" y="26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18"/>
                    </a:lnTo>
                    <a:lnTo>
                      <a:pt x="24" y="14"/>
                    </a:lnTo>
                    <a:lnTo>
                      <a:pt x="30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51">
                <a:extLst>
                  <a:ext uri="{FF2B5EF4-FFF2-40B4-BE49-F238E27FC236}">
                    <a16:creationId xmlns:a16="http://schemas.microsoft.com/office/drawing/2014/main" xmlns="" id="{009F7755-5F4C-495D-AEC6-F0FAF7BE271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9701" y="1190625"/>
                <a:ext cx="114300" cy="55563"/>
              </a:xfrm>
              <a:custGeom>
                <a:avLst/>
                <a:gdLst>
                  <a:gd name="T0" fmla="*/ 51 w 72"/>
                  <a:gd name="T1" fmla="*/ 26 h 35"/>
                  <a:gd name="T2" fmla="*/ 21 w 72"/>
                  <a:gd name="T3" fmla="*/ 26 h 35"/>
                  <a:gd name="T4" fmla="*/ 18 w 72"/>
                  <a:gd name="T5" fmla="*/ 24 h 35"/>
                  <a:gd name="T6" fmla="*/ 14 w 72"/>
                  <a:gd name="T7" fmla="*/ 21 h 35"/>
                  <a:gd name="T8" fmla="*/ 13 w 72"/>
                  <a:gd name="T9" fmla="*/ 17 h 35"/>
                  <a:gd name="T10" fmla="*/ 14 w 72"/>
                  <a:gd name="T11" fmla="*/ 14 h 35"/>
                  <a:gd name="T12" fmla="*/ 18 w 72"/>
                  <a:gd name="T13" fmla="*/ 10 h 35"/>
                  <a:gd name="T14" fmla="*/ 21 w 72"/>
                  <a:gd name="T15" fmla="*/ 10 h 35"/>
                  <a:gd name="T16" fmla="*/ 51 w 72"/>
                  <a:gd name="T17" fmla="*/ 10 h 35"/>
                  <a:gd name="T18" fmla="*/ 56 w 72"/>
                  <a:gd name="T19" fmla="*/ 10 h 35"/>
                  <a:gd name="T20" fmla="*/ 58 w 72"/>
                  <a:gd name="T21" fmla="*/ 14 h 35"/>
                  <a:gd name="T22" fmla="*/ 60 w 72"/>
                  <a:gd name="T23" fmla="*/ 17 h 35"/>
                  <a:gd name="T24" fmla="*/ 58 w 72"/>
                  <a:gd name="T25" fmla="*/ 21 h 35"/>
                  <a:gd name="T26" fmla="*/ 56 w 72"/>
                  <a:gd name="T27" fmla="*/ 24 h 35"/>
                  <a:gd name="T28" fmla="*/ 51 w 72"/>
                  <a:gd name="T29" fmla="*/ 26 h 35"/>
                  <a:gd name="T30" fmla="*/ 55 w 72"/>
                  <a:gd name="T31" fmla="*/ 0 h 35"/>
                  <a:gd name="T32" fmla="*/ 18 w 72"/>
                  <a:gd name="T33" fmla="*/ 0 h 35"/>
                  <a:gd name="T34" fmla="*/ 13 w 72"/>
                  <a:gd name="T35" fmla="*/ 0 h 35"/>
                  <a:gd name="T36" fmla="*/ 7 w 72"/>
                  <a:gd name="T37" fmla="*/ 1 h 35"/>
                  <a:gd name="T38" fmla="*/ 4 w 72"/>
                  <a:gd name="T39" fmla="*/ 7 h 35"/>
                  <a:gd name="T40" fmla="*/ 2 w 72"/>
                  <a:gd name="T41" fmla="*/ 10 h 35"/>
                  <a:gd name="T42" fmla="*/ 0 w 72"/>
                  <a:gd name="T43" fmla="*/ 15 h 35"/>
                  <a:gd name="T44" fmla="*/ 0 w 72"/>
                  <a:gd name="T45" fmla="*/ 17 h 35"/>
                  <a:gd name="T46" fmla="*/ 2 w 72"/>
                  <a:gd name="T47" fmla="*/ 22 h 35"/>
                  <a:gd name="T48" fmla="*/ 4 w 72"/>
                  <a:gd name="T49" fmla="*/ 28 h 35"/>
                  <a:gd name="T50" fmla="*/ 7 w 72"/>
                  <a:gd name="T51" fmla="*/ 31 h 35"/>
                  <a:gd name="T52" fmla="*/ 13 w 72"/>
                  <a:gd name="T53" fmla="*/ 33 h 35"/>
                  <a:gd name="T54" fmla="*/ 18 w 72"/>
                  <a:gd name="T55" fmla="*/ 35 h 35"/>
                  <a:gd name="T56" fmla="*/ 55 w 72"/>
                  <a:gd name="T57" fmla="*/ 35 h 35"/>
                  <a:gd name="T58" fmla="*/ 62 w 72"/>
                  <a:gd name="T59" fmla="*/ 33 h 35"/>
                  <a:gd name="T60" fmla="*/ 65 w 72"/>
                  <a:gd name="T61" fmla="*/ 31 h 35"/>
                  <a:gd name="T62" fmla="*/ 69 w 72"/>
                  <a:gd name="T63" fmla="*/ 28 h 35"/>
                  <a:gd name="T64" fmla="*/ 72 w 72"/>
                  <a:gd name="T65" fmla="*/ 22 h 35"/>
                  <a:gd name="T66" fmla="*/ 72 w 72"/>
                  <a:gd name="T67" fmla="*/ 17 h 35"/>
                  <a:gd name="T68" fmla="*/ 72 w 72"/>
                  <a:gd name="T69" fmla="*/ 15 h 35"/>
                  <a:gd name="T70" fmla="*/ 72 w 72"/>
                  <a:gd name="T71" fmla="*/ 10 h 35"/>
                  <a:gd name="T72" fmla="*/ 69 w 72"/>
                  <a:gd name="T73" fmla="*/ 7 h 35"/>
                  <a:gd name="T74" fmla="*/ 65 w 72"/>
                  <a:gd name="T75" fmla="*/ 1 h 35"/>
                  <a:gd name="T76" fmla="*/ 62 w 72"/>
                  <a:gd name="T77" fmla="*/ 0 h 35"/>
                  <a:gd name="T78" fmla="*/ 55 w 72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5">
                    <a:moveTo>
                      <a:pt x="51" y="26"/>
                    </a:moveTo>
                    <a:lnTo>
                      <a:pt x="21" y="26"/>
                    </a:lnTo>
                    <a:lnTo>
                      <a:pt x="18" y="24"/>
                    </a:lnTo>
                    <a:lnTo>
                      <a:pt x="14" y="21"/>
                    </a:lnTo>
                    <a:lnTo>
                      <a:pt x="13" y="17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10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6" y="24"/>
                    </a:lnTo>
                    <a:lnTo>
                      <a:pt x="51" y="26"/>
                    </a:lnTo>
                    <a:close/>
                    <a:moveTo>
                      <a:pt x="55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7" y="31"/>
                    </a:lnTo>
                    <a:lnTo>
                      <a:pt x="13" y="33"/>
                    </a:lnTo>
                    <a:lnTo>
                      <a:pt x="18" y="35"/>
                    </a:lnTo>
                    <a:lnTo>
                      <a:pt x="55" y="35"/>
                    </a:lnTo>
                    <a:lnTo>
                      <a:pt x="62" y="33"/>
                    </a:lnTo>
                    <a:lnTo>
                      <a:pt x="65" y="31"/>
                    </a:lnTo>
                    <a:lnTo>
                      <a:pt x="69" y="28"/>
                    </a:lnTo>
                    <a:lnTo>
                      <a:pt x="72" y="22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0"/>
                    </a:lnTo>
                    <a:lnTo>
                      <a:pt x="69" y="7"/>
                    </a:lnTo>
                    <a:lnTo>
                      <a:pt x="65" y="1"/>
                    </a:lnTo>
                    <a:lnTo>
                      <a:pt x="62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52">
                <a:extLst>
                  <a:ext uri="{FF2B5EF4-FFF2-40B4-BE49-F238E27FC236}">
                    <a16:creationId xmlns:a16="http://schemas.microsoft.com/office/drawing/2014/main" xmlns="" id="{B1D51A5E-3895-4C4C-BAFD-72FA2C7C6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326" y="1239838"/>
                <a:ext cx="22225" cy="138113"/>
              </a:xfrm>
              <a:custGeom>
                <a:avLst/>
                <a:gdLst>
                  <a:gd name="T0" fmla="*/ 0 w 14"/>
                  <a:gd name="T1" fmla="*/ 0 h 87"/>
                  <a:gd name="T2" fmla="*/ 0 w 14"/>
                  <a:gd name="T3" fmla="*/ 79 h 87"/>
                  <a:gd name="T4" fmla="*/ 0 w 14"/>
                  <a:gd name="T5" fmla="*/ 79 h 87"/>
                  <a:gd name="T6" fmla="*/ 0 w 14"/>
                  <a:gd name="T7" fmla="*/ 80 h 87"/>
                  <a:gd name="T8" fmla="*/ 2 w 14"/>
                  <a:gd name="T9" fmla="*/ 82 h 87"/>
                  <a:gd name="T10" fmla="*/ 2 w 14"/>
                  <a:gd name="T11" fmla="*/ 86 h 87"/>
                  <a:gd name="T12" fmla="*/ 4 w 14"/>
                  <a:gd name="T13" fmla="*/ 86 h 87"/>
                  <a:gd name="T14" fmla="*/ 7 w 14"/>
                  <a:gd name="T15" fmla="*/ 87 h 87"/>
                  <a:gd name="T16" fmla="*/ 7 w 14"/>
                  <a:gd name="T17" fmla="*/ 87 h 87"/>
                  <a:gd name="T18" fmla="*/ 7 w 14"/>
                  <a:gd name="T19" fmla="*/ 87 h 87"/>
                  <a:gd name="T20" fmla="*/ 9 w 14"/>
                  <a:gd name="T21" fmla="*/ 87 h 87"/>
                  <a:gd name="T22" fmla="*/ 11 w 14"/>
                  <a:gd name="T23" fmla="*/ 86 h 87"/>
                  <a:gd name="T24" fmla="*/ 11 w 14"/>
                  <a:gd name="T25" fmla="*/ 82 h 87"/>
                  <a:gd name="T26" fmla="*/ 12 w 14"/>
                  <a:gd name="T27" fmla="*/ 77 h 87"/>
                  <a:gd name="T28" fmla="*/ 14 w 14"/>
                  <a:gd name="T29" fmla="*/ 0 h 87"/>
                  <a:gd name="T30" fmla="*/ 0 w 14"/>
                  <a:gd name="T3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7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1" y="82"/>
                    </a:lnTo>
                    <a:lnTo>
                      <a:pt x="12" y="77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53">
                <a:extLst>
                  <a:ext uri="{FF2B5EF4-FFF2-40B4-BE49-F238E27FC236}">
                    <a16:creationId xmlns:a16="http://schemas.microsoft.com/office/drawing/2014/main" xmlns="" id="{59BCAB2B-B010-4B11-A80F-2217E79AB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701" y="1250950"/>
                <a:ext cx="117475" cy="130175"/>
              </a:xfrm>
              <a:custGeom>
                <a:avLst/>
                <a:gdLst>
                  <a:gd name="T0" fmla="*/ 11 w 74"/>
                  <a:gd name="T1" fmla="*/ 73 h 82"/>
                  <a:gd name="T2" fmla="*/ 11 w 74"/>
                  <a:gd name="T3" fmla="*/ 75 h 82"/>
                  <a:gd name="T4" fmla="*/ 11 w 74"/>
                  <a:gd name="T5" fmla="*/ 77 h 82"/>
                  <a:gd name="T6" fmla="*/ 9 w 74"/>
                  <a:gd name="T7" fmla="*/ 79 h 82"/>
                  <a:gd name="T8" fmla="*/ 9 w 74"/>
                  <a:gd name="T9" fmla="*/ 80 h 82"/>
                  <a:gd name="T10" fmla="*/ 7 w 74"/>
                  <a:gd name="T11" fmla="*/ 82 h 82"/>
                  <a:gd name="T12" fmla="*/ 6 w 74"/>
                  <a:gd name="T13" fmla="*/ 82 h 82"/>
                  <a:gd name="T14" fmla="*/ 6 w 74"/>
                  <a:gd name="T15" fmla="*/ 82 h 82"/>
                  <a:gd name="T16" fmla="*/ 4 w 74"/>
                  <a:gd name="T17" fmla="*/ 82 h 82"/>
                  <a:gd name="T18" fmla="*/ 4 w 74"/>
                  <a:gd name="T19" fmla="*/ 80 h 82"/>
                  <a:gd name="T20" fmla="*/ 2 w 74"/>
                  <a:gd name="T21" fmla="*/ 80 h 82"/>
                  <a:gd name="T22" fmla="*/ 2 w 74"/>
                  <a:gd name="T23" fmla="*/ 77 h 82"/>
                  <a:gd name="T24" fmla="*/ 0 w 74"/>
                  <a:gd name="T25" fmla="*/ 73 h 82"/>
                  <a:gd name="T26" fmla="*/ 0 w 74"/>
                  <a:gd name="T27" fmla="*/ 68 h 82"/>
                  <a:gd name="T28" fmla="*/ 2 w 74"/>
                  <a:gd name="T29" fmla="*/ 65 h 82"/>
                  <a:gd name="T30" fmla="*/ 2 w 74"/>
                  <a:gd name="T31" fmla="*/ 54 h 82"/>
                  <a:gd name="T32" fmla="*/ 6 w 74"/>
                  <a:gd name="T33" fmla="*/ 40 h 82"/>
                  <a:gd name="T34" fmla="*/ 9 w 74"/>
                  <a:gd name="T35" fmla="*/ 26 h 82"/>
                  <a:gd name="T36" fmla="*/ 16 w 74"/>
                  <a:gd name="T37" fmla="*/ 12 h 82"/>
                  <a:gd name="T38" fmla="*/ 25 w 74"/>
                  <a:gd name="T39" fmla="*/ 4 h 82"/>
                  <a:gd name="T40" fmla="*/ 39 w 74"/>
                  <a:gd name="T41" fmla="*/ 0 h 82"/>
                  <a:gd name="T42" fmla="*/ 41 w 74"/>
                  <a:gd name="T43" fmla="*/ 0 h 82"/>
                  <a:gd name="T44" fmla="*/ 44 w 74"/>
                  <a:gd name="T45" fmla="*/ 2 h 82"/>
                  <a:gd name="T46" fmla="*/ 51 w 74"/>
                  <a:gd name="T47" fmla="*/ 5 h 82"/>
                  <a:gd name="T48" fmla="*/ 58 w 74"/>
                  <a:gd name="T49" fmla="*/ 12 h 82"/>
                  <a:gd name="T50" fmla="*/ 65 w 74"/>
                  <a:gd name="T51" fmla="*/ 25 h 82"/>
                  <a:gd name="T52" fmla="*/ 70 w 74"/>
                  <a:gd name="T53" fmla="*/ 44 h 82"/>
                  <a:gd name="T54" fmla="*/ 74 w 74"/>
                  <a:gd name="T55" fmla="*/ 72 h 82"/>
                  <a:gd name="T56" fmla="*/ 74 w 74"/>
                  <a:gd name="T57" fmla="*/ 72 h 82"/>
                  <a:gd name="T58" fmla="*/ 74 w 74"/>
                  <a:gd name="T59" fmla="*/ 73 h 82"/>
                  <a:gd name="T60" fmla="*/ 72 w 74"/>
                  <a:gd name="T61" fmla="*/ 75 h 82"/>
                  <a:gd name="T62" fmla="*/ 72 w 74"/>
                  <a:gd name="T63" fmla="*/ 79 h 82"/>
                  <a:gd name="T64" fmla="*/ 69 w 74"/>
                  <a:gd name="T65" fmla="*/ 79 h 82"/>
                  <a:gd name="T66" fmla="*/ 69 w 74"/>
                  <a:gd name="T67" fmla="*/ 79 h 82"/>
                  <a:gd name="T68" fmla="*/ 67 w 74"/>
                  <a:gd name="T69" fmla="*/ 79 h 82"/>
                  <a:gd name="T70" fmla="*/ 65 w 74"/>
                  <a:gd name="T71" fmla="*/ 79 h 82"/>
                  <a:gd name="T72" fmla="*/ 63 w 74"/>
                  <a:gd name="T73" fmla="*/ 77 h 82"/>
                  <a:gd name="T74" fmla="*/ 63 w 74"/>
                  <a:gd name="T75" fmla="*/ 73 h 82"/>
                  <a:gd name="T76" fmla="*/ 62 w 74"/>
                  <a:gd name="T77" fmla="*/ 70 h 82"/>
                  <a:gd name="T78" fmla="*/ 62 w 74"/>
                  <a:gd name="T79" fmla="*/ 65 h 82"/>
                  <a:gd name="T80" fmla="*/ 60 w 74"/>
                  <a:gd name="T81" fmla="*/ 54 h 82"/>
                  <a:gd name="T82" fmla="*/ 56 w 74"/>
                  <a:gd name="T83" fmla="*/ 38 h 82"/>
                  <a:gd name="T84" fmla="*/ 53 w 74"/>
                  <a:gd name="T85" fmla="*/ 25 h 82"/>
                  <a:gd name="T86" fmla="*/ 46 w 74"/>
                  <a:gd name="T87" fmla="*/ 12 h 82"/>
                  <a:gd name="T88" fmla="*/ 37 w 74"/>
                  <a:gd name="T89" fmla="*/ 7 h 82"/>
                  <a:gd name="T90" fmla="*/ 35 w 74"/>
                  <a:gd name="T91" fmla="*/ 7 h 82"/>
                  <a:gd name="T92" fmla="*/ 34 w 74"/>
                  <a:gd name="T93" fmla="*/ 7 h 82"/>
                  <a:gd name="T94" fmla="*/ 30 w 74"/>
                  <a:gd name="T95" fmla="*/ 11 h 82"/>
                  <a:gd name="T96" fmla="*/ 25 w 74"/>
                  <a:gd name="T97" fmla="*/ 16 h 82"/>
                  <a:gd name="T98" fmla="*/ 20 w 74"/>
                  <a:gd name="T99" fmla="*/ 26 h 82"/>
                  <a:gd name="T100" fmla="*/ 16 w 74"/>
                  <a:gd name="T101" fmla="*/ 45 h 82"/>
                  <a:gd name="T102" fmla="*/ 11 w 74"/>
                  <a:gd name="T103" fmla="*/ 70 h 82"/>
                  <a:gd name="T104" fmla="*/ 11 w 74"/>
                  <a:gd name="T10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" h="82">
                    <a:moveTo>
                      <a:pt x="11" y="73"/>
                    </a:moveTo>
                    <a:lnTo>
                      <a:pt x="11" y="75"/>
                    </a:lnTo>
                    <a:lnTo>
                      <a:pt x="11" y="77"/>
                    </a:lnTo>
                    <a:lnTo>
                      <a:pt x="9" y="79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2" y="65"/>
                    </a:lnTo>
                    <a:lnTo>
                      <a:pt x="2" y="54"/>
                    </a:lnTo>
                    <a:lnTo>
                      <a:pt x="6" y="40"/>
                    </a:lnTo>
                    <a:lnTo>
                      <a:pt x="9" y="26"/>
                    </a:lnTo>
                    <a:lnTo>
                      <a:pt x="16" y="12"/>
                    </a:lnTo>
                    <a:lnTo>
                      <a:pt x="25" y="4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51" y="5"/>
                    </a:lnTo>
                    <a:lnTo>
                      <a:pt x="58" y="12"/>
                    </a:lnTo>
                    <a:lnTo>
                      <a:pt x="65" y="25"/>
                    </a:lnTo>
                    <a:lnTo>
                      <a:pt x="70" y="44"/>
                    </a:lnTo>
                    <a:lnTo>
                      <a:pt x="74" y="72"/>
                    </a:lnTo>
                    <a:lnTo>
                      <a:pt x="74" y="72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2" y="79"/>
                    </a:lnTo>
                    <a:lnTo>
                      <a:pt x="69" y="79"/>
                    </a:lnTo>
                    <a:lnTo>
                      <a:pt x="69" y="79"/>
                    </a:lnTo>
                    <a:lnTo>
                      <a:pt x="67" y="79"/>
                    </a:lnTo>
                    <a:lnTo>
                      <a:pt x="65" y="79"/>
                    </a:lnTo>
                    <a:lnTo>
                      <a:pt x="63" y="77"/>
                    </a:lnTo>
                    <a:lnTo>
                      <a:pt x="63" y="73"/>
                    </a:lnTo>
                    <a:lnTo>
                      <a:pt x="62" y="70"/>
                    </a:lnTo>
                    <a:lnTo>
                      <a:pt x="62" y="65"/>
                    </a:lnTo>
                    <a:lnTo>
                      <a:pt x="60" y="54"/>
                    </a:lnTo>
                    <a:lnTo>
                      <a:pt x="56" y="38"/>
                    </a:lnTo>
                    <a:lnTo>
                      <a:pt x="53" y="25"/>
                    </a:lnTo>
                    <a:lnTo>
                      <a:pt x="46" y="12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7"/>
                    </a:lnTo>
                    <a:lnTo>
                      <a:pt x="30" y="11"/>
                    </a:lnTo>
                    <a:lnTo>
                      <a:pt x="25" y="16"/>
                    </a:lnTo>
                    <a:lnTo>
                      <a:pt x="20" y="26"/>
                    </a:lnTo>
                    <a:lnTo>
                      <a:pt x="16" y="45"/>
                    </a:lnTo>
                    <a:lnTo>
                      <a:pt x="11" y="70"/>
                    </a:lnTo>
                    <a:lnTo>
                      <a:pt x="11" y="7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4">
                <a:extLst>
                  <a:ext uri="{FF2B5EF4-FFF2-40B4-BE49-F238E27FC236}">
                    <a16:creationId xmlns:a16="http://schemas.microsoft.com/office/drawing/2014/main" xmlns="" id="{69A9E359-0A79-4907-90F7-C3CE5B23B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238" y="957263"/>
                <a:ext cx="9525" cy="14288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7 h 9"/>
                  <a:gd name="T4" fmla="*/ 3 w 6"/>
                  <a:gd name="T5" fmla="*/ 9 h 9"/>
                  <a:gd name="T6" fmla="*/ 0 w 6"/>
                  <a:gd name="T7" fmla="*/ 7 h 9"/>
                  <a:gd name="T8" fmla="*/ 0 w 6"/>
                  <a:gd name="T9" fmla="*/ 5 h 9"/>
                  <a:gd name="T10" fmla="*/ 0 w 6"/>
                  <a:gd name="T11" fmla="*/ 2 h 9"/>
                  <a:gd name="T12" fmla="*/ 3 w 6"/>
                  <a:gd name="T13" fmla="*/ 0 h 9"/>
                  <a:gd name="T14" fmla="*/ 5 w 6"/>
                  <a:gd name="T15" fmla="*/ 2 h 9"/>
                  <a:gd name="T16" fmla="*/ 6 w 6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5">
                <a:extLst>
                  <a:ext uri="{FF2B5EF4-FFF2-40B4-BE49-F238E27FC236}">
                    <a16:creationId xmlns:a16="http://schemas.microsoft.com/office/drawing/2014/main" xmlns="" id="{229E23DC-D9CE-41B1-A226-73DCA958D6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731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6">
                <a:extLst>
                  <a:ext uri="{FF2B5EF4-FFF2-40B4-BE49-F238E27FC236}">
                    <a16:creationId xmlns:a16="http://schemas.microsoft.com/office/drawing/2014/main" xmlns="" id="{93D128E2-DED2-45A8-9857-E1BD670232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57">
                <a:extLst>
                  <a:ext uri="{FF2B5EF4-FFF2-40B4-BE49-F238E27FC236}">
                    <a16:creationId xmlns:a16="http://schemas.microsoft.com/office/drawing/2014/main" xmlns="" id="{3D65D1C9-AA26-4E40-9A4F-36317E9B2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58">
                <a:extLst>
                  <a:ext uri="{FF2B5EF4-FFF2-40B4-BE49-F238E27FC236}">
                    <a16:creationId xmlns:a16="http://schemas.microsoft.com/office/drawing/2014/main" xmlns="" id="{37684171-5798-4D3B-A8E2-BCAD796C6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59">
                <a:extLst>
                  <a:ext uri="{FF2B5EF4-FFF2-40B4-BE49-F238E27FC236}">
                    <a16:creationId xmlns:a16="http://schemas.microsoft.com/office/drawing/2014/main" xmlns="" id="{82F5AFE7-0886-44FF-9600-B9D81CAD2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017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6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60">
                <a:extLst>
                  <a:ext uri="{FF2B5EF4-FFF2-40B4-BE49-F238E27FC236}">
                    <a16:creationId xmlns:a16="http://schemas.microsoft.com/office/drawing/2014/main" xmlns="" id="{A16B4BB6-DD2D-4FC2-A79F-526847536C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313" y="95726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1">
                <a:extLst>
                  <a:ext uri="{FF2B5EF4-FFF2-40B4-BE49-F238E27FC236}">
                    <a16:creationId xmlns:a16="http://schemas.microsoft.com/office/drawing/2014/main" xmlns="" id="{095E82A7-4DE6-426A-AAE3-7D0E6CBF3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9794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62">
                <a:extLst>
                  <a:ext uri="{FF2B5EF4-FFF2-40B4-BE49-F238E27FC236}">
                    <a16:creationId xmlns:a16="http://schemas.microsoft.com/office/drawing/2014/main" xmlns="" id="{77ED0E36-7406-4899-9127-D3EC144E1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601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63">
                <a:extLst>
                  <a:ext uri="{FF2B5EF4-FFF2-40B4-BE49-F238E27FC236}">
                    <a16:creationId xmlns:a16="http://schemas.microsoft.com/office/drawing/2014/main" xmlns="" id="{CED16B97-B096-4B4F-817C-2AD1CA4F3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100171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3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64">
                <a:extLst>
                  <a:ext uri="{FF2B5EF4-FFF2-40B4-BE49-F238E27FC236}">
                    <a16:creationId xmlns:a16="http://schemas.microsoft.com/office/drawing/2014/main" xmlns="" id="{1839C7C3-31F6-41DD-A48F-82FCF1E576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8" y="1150938"/>
                <a:ext cx="11113" cy="14288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7 h 9"/>
                  <a:gd name="T4" fmla="*/ 3 w 7"/>
                  <a:gd name="T5" fmla="*/ 9 h 9"/>
                  <a:gd name="T6" fmla="*/ 2 w 7"/>
                  <a:gd name="T7" fmla="*/ 7 h 9"/>
                  <a:gd name="T8" fmla="*/ 0 w 7"/>
                  <a:gd name="T9" fmla="*/ 4 h 9"/>
                  <a:gd name="T10" fmla="*/ 2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65">
                <a:extLst>
                  <a:ext uri="{FF2B5EF4-FFF2-40B4-BE49-F238E27FC236}">
                    <a16:creationId xmlns:a16="http://schemas.microsoft.com/office/drawing/2014/main" xmlns="" id="{BAF1C44C-0E3F-43A9-A695-8E01E5435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66">
                <a:extLst>
                  <a:ext uri="{FF2B5EF4-FFF2-40B4-BE49-F238E27FC236}">
                    <a16:creationId xmlns:a16="http://schemas.microsoft.com/office/drawing/2014/main" xmlns="" id="{EEA91E7E-CAC6-4E85-8302-FBA018C31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731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67">
                <a:extLst>
                  <a:ext uri="{FF2B5EF4-FFF2-40B4-BE49-F238E27FC236}">
                    <a16:creationId xmlns:a16="http://schemas.microsoft.com/office/drawing/2014/main" xmlns="" id="{7893CCEE-30F2-4A1C-B095-BD1AED2603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38" y="11509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68">
                <a:extLst>
                  <a:ext uri="{FF2B5EF4-FFF2-40B4-BE49-F238E27FC236}">
                    <a16:creationId xmlns:a16="http://schemas.microsoft.com/office/drawing/2014/main" xmlns="" id="{53FD31CE-FBCE-4C06-9A65-9304C5645F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92213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1 w 8"/>
                  <a:gd name="T7" fmla="*/ 7 h 9"/>
                  <a:gd name="T8" fmla="*/ 0 w 8"/>
                  <a:gd name="T9" fmla="*/ 4 h 9"/>
                  <a:gd name="T10" fmla="*/ 1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69">
                <a:extLst>
                  <a:ext uri="{FF2B5EF4-FFF2-40B4-BE49-F238E27FC236}">
                    <a16:creationId xmlns:a16="http://schemas.microsoft.com/office/drawing/2014/main" xmlns="" id="{F4B33622-6F77-46D2-949C-3C87E8E0E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69988"/>
                <a:ext cx="11113" cy="14288"/>
              </a:xfrm>
              <a:custGeom>
                <a:avLst/>
                <a:gdLst>
                  <a:gd name="T0" fmla="*/ 7 w 7"/>
                  <a:gd name="T1" fmla="*/ 6 h 9"/>
                  <a:gd name="T2" fmla="*/ 5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6 h 9"/>
                  <a:gd name="T10" fmla="*/ 0 w 7"/>
                  <a:gd name="T11" fmla="*/ 2 h 9"/>
                  <a:gd name="T12" fmla="*/ 3 w 7"/>
                  <a:gd name="T13" fmla="*/ 0 h 9"/>
                  <a:gd name="T14" fmla="*/ 5 w 7"/>
                  <a:gd name="T15" fmla="*/ 2 h 9"/>
                  <a:gd name="T16" fmla="*/ 7 w 7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70">
                <a:extLst>
                  <a:ext uri="{FF2B5EF4-FFF2-40B4-BE49-F238E27FC236}">
                    <a16:creationId xmlns:a16="http://schemas.microsoft.com/office/drawing/2014/main" xmlns="" id="{4271F24F-5055-49AF-81A4-827FE3229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6" y="131762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3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3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71">
                <a:extLst>
                  <a:ext uri="{FF2B5EF4-FFF2-40B4-BE49-F238E27FC236}">
                    <a16:creationId xmlns:a16="http://schemas.microsoft.com/office/drawing/2014/main" xmlns="" id="{A0E77F49-D260-45C6-B7B7-80D3DC1FF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36675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72">
                <a:extLst>
                  <a:ext uri="{FF2B5EF4-FFF2-40B4-BE49-F238E27FC236}">
                    <a16:creationId xmlns:a16="http://schemas.microsoft.com/office/drawing/2014/main" xmlns="" id="{3A606327-14DE-4064-8897-CA43EE6CEA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652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3">
                <a:extLst>
                  <a:ext uri="{FF2B5EF4-FFF2-40B4-BE49-F238E27FC236}">
                    <a16:creationId xmlns:a16="http://schemas.microsoft.com/office/drawing/2014/main" xmlns="" id="{7D437312-A7CD-4186-9738-71CAB8705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13" y="1358900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6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6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6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74">
                <a:extLst>
                  <a:ext uri="{FF2B5EF4-FFF2-40B4-BE49-F238E27FC236}">
                    <a16:creationId xmlns:a16="http://schemas.microsoft.com/office/drawing/2014/main" xmlns="" id="{30F6D1EC-1D12-49AD-A7AE-A6214A3B24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51" y="131762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5">
                <a:extLst>
                  <a:ext uri="{FF2B5EF4-FFF2-40B4-BE49-F238E27FC236}">
                    <a16:creationId xmlns:a16="http://schemas.microsoft.com/office/drawing/2014/main" xmlns="" id="{D11C63FF-95B3-4FDA-9875-28C586595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826" y="1336675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3 w 7"/>
                  <a:gd name="T5" fmla="*/ 7 h 7"/>
                  <a:gd name="T6" fmla="*/ 1 w 7"/>
                  <a:gd name="T7" fmla="*/ 5 h 7"/>
                  <a:gd name="T8" fmla="*/ 0 w 7"/>
                  <a:gd name="T9" fmla="*/ 4 h 7"/>
                  <a:gd name="T10" fmla="*/ 1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76">
                <a:extLst>
                  <a:ext uri="{FF2B5EF4-FFF2-40B4-BE49-F238E27FC236}">
                    <a16:creationId xmlns:a16="http://schemas.microsoft.com/office/drawing/2014/main" xmlns="" id="{503CB416-1EC2-441E-9C71-18CF41FCC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7636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4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4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77">
                <a:extLst>
                  <a:ext uri="{FF2B5EF4-FFF2-40B4-BE49-F238E27FC236}">
                    <a16:creationId xmlns:a16="http://schemas.microsoft.com/office/drawing/2014/main" xmlns="" id="{AF52FCD3-B82C-40C4-94F4-6509DC11A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78">
                <a:extLst>
                  <a:ext uri="{FF2B5EF4-FFF2-40B4-BE49-F238E27FC236}">
                    <a16:creationId xmlns:a16="http://schemas.microsoft.com/office/drawing/2014/main" xmlns="" id="{7ADBD151-58BD-4E4D-BFE4-543BC85EC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8" y="1417638"/>
                <a:ext cx="14288" cy="14288"/>
              </a:xfrm>
              <a:custGeom>
                <a:avLst/>
                <a:gdLst>
                  <a:gd name="T0" fmla="*/ 9 w 9"/>
                  <a:gd name="T1" fmla="*/ 5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5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79">
                <a:extLst>
                  <a:ext uri="{FF2B5EF4-FFF2-40B4-BE49-F238E27FC236}">
                    <a16:creationId xmlns:a16="http://schemas.microsoft.com/office/drawing/2014/main" xmlns="" id="{37EDA71A-807D-4FC5-89E6-7EA0BFDC5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4208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80">
                <a:extLst>
                  <a:ext uri="{FF2B5EF4-FFF2-40B4-BE49-F238E27FC236}">
                    <a16:creationId xmlns:a16="http://schemas.microsoft.com/office/drawing/2014/main" xmlns="" id="{478A7768-A9C5-4186-B664-3D4BC93597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98588"/>
                <a:ext cx="14288" cy="12700"/>
              </a:xfrm>
              <a:custGeom>
                <a:avLst/>
                <a:gdLst>
                  <a:gd name="T0" fmla="*/ 9 w 9"/>
                  <a:gd name="T1" fmla="*/ 3 h 8"/>
                  <a:gd name="T2" fmla="*/ 7 w 9"/>
                  <a:gd name="T3" fmla="*/ 7 h 8"/>
                  <a:gd name="T4" fmla="*/ 5 w 9"/>
                  <a:gd name="T5" fmla="*/ 8 h 8"/>
                  <a:gd name="T6" fmla="*/ 2 w 9"/>
                  <a:gd name="T7" fmla="*/ 7 h 8"/>
                  <a:gd name="T8" fmla="*/ 0 w 9"/>
                  <a:gd name="T9" fmla="*/ 3 h 8"/>
                  <a:gd name="T10" fmla="*/ 2 w 9"/>
                  <a:gd name="T11" fmla="*/ 1 h 8"/>
                  <a:gd name="T12" fmla="*/ 5 w 9"/>
                  <a:gd name="T13" fmla="*/ 0 h 8"/>
                  <a:gd name="T14" fmla="*/ 7 w 9"/>
                  <a:gd name="T15" fmla="*/ 1 h 8"/>
                  <a:gd name="T16" fmla="*/ 9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9" y="3"/>
                    </a:moveTo>
                    <a:lnTo>
                      <a:pt x="7" y="7"/>
                    </a:lnTo>
                    <a:lnTo>
                      <a:pt x="5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81">
                <a:extLst>
                  <a:ext uri="{FF2B5EF4-FFF2-40B4-BE49-F238E27FC236}">
                    <a16:creationId xmlns:a16="http://schemas.microsoft.com/office/drawing/2014/main" xmlns="" id="{363CE677-AC5A-43C6-ABF0-3733D251A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763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5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82">
                <a:extLst>
                  <a:ext uri="{FF2B5EF4-FFF2-40B4-BE49-F238E27FC236}">
                    <a16:creationId xmlns:a16="http://schemas.microsoft.com/office/drawing/2014/main" xmlns="" id="{A684FFEB-4CB6-4581-8BEC-9FAE3F19C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17588"/>
                <a:ext cx="14288" cy="14288"/>
              </a:xfrm>
              <a:custGeom>
                <a:avLst/>
                <a:gdLst>
                  <a:gd name="T0" fmla="*/ 9 w 9"/>
                  <a:gd name="T1" fmla="*/ 6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6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83">
                <a:extLst>
                  <a:ext uri="{FF2B5EF4-FFF2-40B4-BE49-F238E27FC236}">
                    <a16:creationId xmlns:a16="http://schemas.microsoft.com/office/drawing/2014/main" xmlns="" id="{DEFB35C4-F605-44E2-983F-1DBE62FA80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429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5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84">
                <a:extLst>
                  <a:ext uri="{FF2B5EF4-FFF2-40B4-BE49-F238E27FC236}">
                    <a16:creationId xmlns:a16="http://schemas.microsoft.com/office/drawing/2014/main" xmlns="" id="{1C2638A4-5D75-4BDA-A6C1-C2B9C9293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526" y="1068388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85">
                <a:extLst>
                  <a:ext uri="{FF2B5EF4-FFF2-40B4-BE49-F238E27FC236}">
                    <a16:creationId xmlns:a16="http://schemas.microsoft.com/office/drawing/2014/main" xmlns="" id="{D24DEACA-0EBC-4C53-9F7B-9C7479FB7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207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86">
                <a:extLst>
                  <a:ext uri="{FF2B5EF4-FFF2-40B4-BE49-F238E27FC236}">
                    <a16:creationId xmlns:a16="http://schemas.microsoft.com/office/drawing/2014/main" xmlns="" id="{F3FB08C4-07D7-4006-A69F-C1AF63C84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4298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4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4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87">
                <a:extLst>
                  <a:ext uri="{FF2B5EF4-FFF2-40B4-BE49-F238E27FC236}">
                    <a16:creationId xmlns:a16="http://schemas.microsoft.com/office/drawing/2014/main" xmlns="" id="{88BE93BA-ABA3-4637-9F09-08A55C8C2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6521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88">
                <a:extLst>
                  <a:ext uri="{FF2B5EF4-FFF2-40B4-BE49-F238E27FC236}">
                    <a16:creationId xmlns:a16="http://schemas.microsoft.com/office/drawing/2014/main" xmlns="" id="{870C5305-7C89-4362-BA67-6555AD0883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6" y="119221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89">
                <a:extLst>
                  <a:ext uri="{FF2B5EF4-FFF2-40B4-BE49-F238E27FC236}">
                    <a16:creationId xmlns:a16="http://schemas.microsoft.com/office/drawing/2014/main" xmlns="" id="{DD4FCE56-14D4-4D44-8B0A-10A2274076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144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6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6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90">
                <a:extLst>
                  <a:ext uri="{FF2B5EF4-FFF2-40B4-BE49-F238E27FC236}">
                    <a16:creationId xmlns:a16="http://schemas.microsoft.com/office/drawing/2014/main" xmlns="" id="{185B4A9B-B672-4637-B7F9-874BA117A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366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91">
                <a:extLst>
                  <a:ext uri="{FF2B5EF4-FFF2-40B4-BE49-F238E27FC236}">
                    <a16:creationId xmlns:a16="http://schemas.microsoft.com/office/drawing/2014/main" xmlns="" id="{AD37DBB4-6520-439B-B94B-DF0A6A2D0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92">
                <a:extLst>
                  <a:ext uri="{FF2B5EF4-FFF2-40B4-BE49-F238E27FC236}">
                    <a16:creationId xmlns:a16="http://schemas.microsoft.com/office/drawing/2014/main" xmlns="" id="{CC8ECDDA-C9FC-48C8-B9D5-FAEE4CCDC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214438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6 h 7"/>
                  <a:gd name="T4" fmla="*/ 3 w 8"/>
                  <a:gd name="T5" fmla="*/ 7 h 7"/>
                  <a:gd name="T6" fmla="*/ 1 w 8"/>
                  <a:gd name="T7" fmla="*/ 6 h 7"/>
                  <a:gd name="T8" fmla="*/ 0 w 8"/>
                  <a:gd name="T9" fmla="*/ 4 h 7"/>
                  <a:gd name="T10" fmla="*/ 1 w 8"/>
                  <a:gd name="T11" fmla="*/ 0 h 7"/>
                  <a:gd name="T12" fmla="*/ 3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6"/>
                    </a:lnTo>
                    <a:lnTo>
                      <a:pt x="3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93">
                <a:extLst>
                  <a:ext uri="{FF2B5EF4-FFF2-40B4-BE49-F238E27FC236}">
                    <a16:creationId xmlns:a16="http://schemas.microsoft.com/office/drawing/2014/main" xmlns="" id="{EFCFE1FF-377C-446F-8776-CAD1718B5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2350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7 h 7"/>
                  <a:gd name="T4" fmla="*/ 4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4 w 7"/>
                  <a:gd name="T13" fmla="*/ 0 h 7"/>
                  <a:gd name="T14" fmla="*/ 6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94">
                <a:extLst>
                  <a:ext uri="{FF2B5EF4-FFF2-40B4-BE49-F238E27FC236}">
                    <a16:creationId xmlns:a16="http://schemas.microsoft.com/office/drawing/2014/main" xmlns="" id="{5E572342-15D4-452F-BCEB-C6DFCB2D7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51" y="9683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95">
                <a:extLst>
                  <a:ext uri="{FF2B5EF4-FFF2-40B4-BE49-F238E27FC236}">
                    <a16:creationId xmlns:a16="http://schemas.microsoft.com/office/drawing/2014/main" xmlns="" id="{0998A960-FA2B-41C0-8029-F051DFB00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626" y="976313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3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2 h 7"/>
                  <a:gd name="T12" fmla="*/ 3 w 8"/>
                  <a:gd name="T13" fmla="*/ 0 h 7"/>
                  <a:gd name="T14" fmla="*/ 7 w 8"/>
                  <a:gd name="T15" fmla="*/ 2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96">
                <a:extLst>
                  <a:ext uri="{FF2B5EF4-FFF2-40B4-BE49-F238E27FC236}">
                    <a16:creationId xmlns:a16="http://schemas.microsoft.com/office/drawing/2014/main" xmlns="" id="{4171534F-F562-4F14-BD30-D25027F48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99377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97">
                <a:extLst>
                  <a:ext uri="{FF2B5EF4-FFF2-40B4-BE49-F238E27FC236}">
                    <a16:creationId xmlns:a16="http://schemas.microsoft.com/office/drawing/2014/main" xmlns="" id="{1C10E51B-6A4C-47C8-948C-4EBF7633D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8" y="984250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98">
                <a:extLst>
                  <a:ext uri="{FF2B5EF4-FFF2-40B4-BE49-F238E27FC236}">
                    <a16:creationId xmlns:a16="http://schemas.microsoft.com/office/drawing/2014/main" xmlns="" id="{E1154AD6-9475-412C-98B1-3AF0DE61A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251" y="9953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99">
                <a:extLst>
                  <a:ext uri="{FF2B5EF4-FFF2-40B4-BE49-F238E27FC236}">
                    <a16:creationId xmlns:a16="http://schemas.microsoft.com/office/drawing/2014/main" xmlns="" id="{CC771CEE-C34B-4382-B8E3-77B8A9489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9715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0">
                <a:extLst>
                  <a:ext uri="{FF2B5EF4-FFF2-40B4-BE49-F238E27FC236}">
                    <a16:creationId xmlns:a16="http://schemas.microsoft.com/office/drawing/2014/main" xmlns="" id="{BAE4CB7C-2A95-4D45-8116-6702BA569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99060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3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1">
                <a:extLst>
                  <a:ext uri="{FF2B5EF4-FFF2-40B4-BE49-F238E27FC236}">
                    <a16:creationId xmlns:a16="http://schemas.microsoft.com/office/drawing/2014/main" xmlns="" id="{775C55B3-8725-4975-A34A-91460371D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9794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02">
                <a:extLst>
                  <a:ext uri="{FF2B5EF4-FFF2-40B4-BE49-F238E27FC236}">
                    <a16:creationId xmlns:a16="http://schemas.microsoft.com/office/drawing/2014/main" xmlns="" id="{15BADC64-8B4E-4C93-9C33-2B6D96FDB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001713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3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03">
                <a:extLst>
                  <a:ext uri="{FF2B5EF4-FFF2-40B4-BE49-F238E27FC236}">
                    <a16:creationId xmlns:a16="http://schemas.microsoft.com/office/drawing/2014/main" xmlns="" id="{73E7093D-EE4E-4403-8570-81C04ACA5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0048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04">
                <a:extLst>
                  <a:ext uri="{FF2B5EF4-FFF2-40B4-BE49-F238E27FC236}">
                    <a16:creationId xmlns:a16="http://schemas.microsoft.com/office/drawing/2014/main" xmlns="" id="{005701EC-B015-47C0-A4C6-0E5A7A25F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613" y="1004888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6 w 7"/>
                  <a:gd name="T3" fmla="*/ 7 h 8"/>
                  <a:gd name="T4" fmla="*/ 4 w 7"/>
                  <a:gd name="T5" fmla="*/ 8 h 8"/>
                  <a:gd name="T6" fmla="*/ 0 w 7"/>
                  <a:gd name="T7" fmla="*/ 7 h 8"/>
                  <a:gd name="T8" fmla="*/ 0 w 7"/>
                  <a:gd name="T9" fmla="*/ 3 h 8"/>
                  <a:gd name="T10" fmla="*/ 0 w 7"/>
                  <a:gd name="T11" fmla="*/ 1 h 8"/>
                  <a:gd name="T12" fmla="*/ 4 w 7"/>
                  <a:gd name="T13" fmla="*/ 0 h 8"/>
                  <a:gd name="T14" fmla="*/ 6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06">
                <a:extLst>
                  <a:ext uri="{FF2B5EF4-FFF2-40B4-BE49-F238E27FC236}">
                    <a16:creationId xmlns:a16="http://schemas.microsoft.com/office/drawing/2014/main" xmlns="" id="{C60DEE70-3AB2-404F-BDCD-85C2F10A4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526" y="1004888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7 h 8"/>
                  <a:gd name="T4" fmla="*/ 3 w 7"/>
                  <a:gd name="T5" fmla="*/ 8 h 8"/>
                  <a:gd name="T6" fmla="*/ 0 w 7"/>
                  <a:gd name="T7" fmla="*/ 7 h 8"/>
                  <a:gd name="T8" fmla="*/ 0 w 7"/>
                  <a:gd name="T9" fmla="*/ 5 h 8"/>
                  <a:gd name="T10" fmla="*/ 0 w 7"/>
                  <a:gd name="T11" fmla="*/ 1 h 8"/>
                  <a:gd name="T12" fmla="*/ 3 w 7"/>
                  <a:gd name="T13" fmla="*/ 0 h 8"/>
                  <a:gd name="T14" fmla="*/ 5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7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07">
                <a:extLst>
                  <a:ext uri="{FF2B5EF4-FFF2-40B4-BE49-F238E27FC236}">
                    <a16:creationId xmlns:a16="http://schemas.microsoft.com/office/drawing/2014/main" xmlns="" id="{5571137F-A4CB-40C3-87BB-0C9ECBB48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188" y="1006476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08">
                <a:extLst>
                  <a:ext uri="{FF2B5EF4-FFF2-40B4-BE49-F238E27FC236}">
                    <a16:creationId xmlns:a16="http://schemas.microsoft.com/office/drawing/2014/main" xmlns="" id="{F0BA0E85-7E4D-438F-8976-9BF4FD2012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901" y="14112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4 h 7"/>
                  <a:gd name="T10" fmla="*/ 0 w 7"/>
                  <a:gd name="T11" fmla="*/ 2 h 7"/>
                  <a:gd name="T12" fmla="*/ 3 w 7"/>
                  <a:gd name="T13" fmla="*/ 0 h 7"/>
                  <a:gd name="T14" fmla="*/ 5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09">
                <a:extLst>
                  <a:ext uri="{FF2B5EF4-FFF2-40B4-BE49-F238E27FC236}">
                    <a16:creationId xmlns:a16="http://schemas.microsoft.com/office/drawing/2014/main" xmlns="" id="{461CF49C-D836-469D-B0DD-0954BD1F6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1376363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3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10">
                <a:extLst>
                  <a:ext uri="{FF2B5EF4-FFF2-40B4-BE49-F238E27FC236}">
                    <a16:creationId xmlns:a16="http://schemas.microsoft.com/office/drawing/2014/main" xmlns="" id="{F95BF8AD-D482-4FED-8B72-5353B04D47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26" y="1403351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11">
                <a:extLst>
                  <a:ext uri="{FF2B5EF4-FFF2-40B4-BE49-F238E27FC236}">
                    <a16:creationId xmlns:a16="http://schemas.microsoft.com/office/drawing/2014/main" xmlns="" id="{A8DA2984-77C3-41FC-BA0C-01163673E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12">
                <a:extLst>
                  <a:ext uri="{FF2B5EF4-FFF2-40B4-BE49-F238E27FC236}">
                    <a16:creationId xmlns:a16="http://schemas.microsoft.com/office/drawing/2014/main" xmlns="" id="{F0FEF56E-0773-4BB3-8E4C-D82DD24CB5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1395413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13">
                <a:extLst>
                  <a:ext uri="{FF2B5EF4-FFF2-40B4-BE49-F238E27FC236}">
                    <a16:creationId xmlns:a16="http://schemas.microsoft.com/office/drawing/2014/main" xmlns="" id="{031CEA69-E3B7-4847-B556-5DADA9884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476" y="14144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14">
                <a:extLst>
                  <a:ext uri="{FF2B5EF4-FFF2-40B4-BE49-F238E27FC236}">
                    <a16:creationId xmlns:a16="http://schemas.microsoft.com/office/drawing/2014/main" xmlns="" id="{09AC789E-BC8A-4B66-A39D-8F4656C5D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188" y="1373188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15">
                <a:extLst>
                  <a:ext uri="{FF2B5EF4-FFF2-40B4-BE49-F238E27FC236}">
                    <a16:creationId xmlns:a16="http://schemas.microsoft.com/office/drawing/2014/main" xmlns="" id="{F200E0FF-56F4-447D-B313-E3A22D71D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06526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16">
                <a:extLst>
                  <a:ext uri="{FF2B5EF4-FFF2-40B4-BE49-F238E27FC236}">
                    <a16:creationId xmlns:a16="http://schemas.microsoft.com/office/drawing/2014/main" xmlns="" id="{32F4C6F7-37EE-49A5-890E-9B38A4571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17">
                <a:extLst>
                  <a:ext uri="{FF2B5EF4-FFF2-40B4-BE49-F238E27FC236}">
                    <a16:creationId xmlns:a16="http://schemas.microsoft.com/office/drawing/2014/main" xmlns="" id="{3A5B8921-3327-43CE-B582-BC769D15D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801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18">
                <a:extLst>
                  <a:ext uri="{FF2B5EF4-FFF2-40B4-BE49-F238E27FC236}">
                    <a16:creationId xmlns:a16="http://schemas.microsoft.com/office/drawing/2014/main" xmlns="" id="{9F5981D5-F7DB-45B4-A19D-DE400916B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143192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19">
                <a:extLst>
                  <a:ext uri="{FF2B5EF4-FFF2-40B4-BE49-F238E27FC236}">
                    <a16:creationId xmlns:a16="http://schemas.microsoft.com/office/drawing/2014/main" xmlns="" id="{BC627963-6650-4BE9-9784-29E2FDAD76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428751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20">
                <a:extLst>
                  <a:ext uri="{FF2B5EF4-FFF2-40B4-BE49-F238E27FC236}">
                    <a16:creationId xmlns:a16="http://schemas.microsoft.com/office/drawing/2014/main" xmlns="" id="{2146CDFF-0B57-4270-AE3A-1A0F52FCB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425576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21">
                <a:extLst>
                  <a:ext uri="{FF2B5EF4-FFF2-40B4-BE49-F238E27FC236}">
                    <a16:creationId xmlns:a16="http://schemas.microsoft.com/office/drawing/2014/main" xmlns="" id="{926C389B-59C6-4E80-A555-923737802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1422401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2 w 8"/>
                  <a:gd name="T7" fmla="*/ 7 h 9"/>
                  <a:gd name="T8" fmla="*/ 0 w 8"/>
                  <a:gd name="T9" fmla="*/ 4 h 9"/>
                  <a:gd name="T10" fmla="*/ 2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22">
                <a:extLst>
                  <a:ext uri="{FF2B5EF4-FFF2-40B4-BE49-F238E27FC236}">
                    <a16:creationId xmlns:a16="http://schemas.microsoft.com/office/drawing/2014/main" xmlns="" id="{6D29F598-4E47-41D3-8C11-2EE00F3E1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976" y="1425576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5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0 h 7"/>
                  <a:gd name="T12" fmla="*/ 5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23">
                <a:extLst>
                  <a:ext uri="{FF2B5EF4-FFF2-40B4-BE49-F238E27FC236}">
                    <a16:creationId xmlns:a16="http://schemas.microsoft.com/office/drawing/2014/main" xmlns="" id="{8954B05B-800F-4CFC-9047-60191772C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238" y="1431926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24">
                <a:extLst>
                  <a:ext uri="{FF2B5EF4-FFF2-40B4-BE49-F238E27FC236}">
                    <a16:creationId xmlns:a16="http://schemas.microsoft.com/office/drawing/2014/main" xmlns="" id="{28AC6675-2577-42C3-912A-F1B6763BF3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28751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3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A2E2A614-2770-4C69-9859-E0AE25796E91}"/>
                </a:ext>
              </a:extLst>
            </p:cNvPr>
            <p:cNvGrpSpPr/>
            <p:nvPr/>
          </p:nvGrpSpPr>
          <p:grpSpPr>
            <a:xfrm>
              <a:off x="2441576" y="334962"/>
              <a:ext cx="6624638" cy="1854201"/>
              <a:chOff x="2441576" y="296863"/>
              <a:chExt cx="6624638" cy="1854201"/>
            </a:xfrm>
          </p:grpSpPr>
          <p:sp>
            <p:nvSpPr>
              <p:cNvPr id="10" name="Freeform 225">
                <a:extLst>
                  <a:ext uri="{FF2B5EF4-FFF2-40B4-BE49-F238E27FC236}">
                    <a16:creationId xmlns:a16="http://schemas.microsoft.com/office/drawing/2014/main" xmlns="" id="{D37207D8-0A5D-42EC-91EF-3E8C5C2971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1576" y="296863"/>
                <a:ext cx="561975" cy="1466850"/>
              </a:xfrm>
              <a:custGeom>
                <a:avLst/>
                <a:gdLst>
                  <a:gd name="T0" fmla="*/ 248 w 354"/>
                  <a:gd name="T1" fmla="*/ 688 h 924"/>
                  <a:gd name="T2" fmla="*/ 244 w 354"/>
                  <a:gd name="T3" fmla="*/ 687 h 924"/>
                  <a:gd name="T4" fmla="*/ 235 w 354"/>
                  <a:gd name="T5" fmla="*/ 701 h 924"/>
                  <a:gd name="T6" fmla="*/ 244 w 354"/>
                  <a:gd name="T7" fmla="*/ 720 h 924"/>
                  <a:gd name="T8" fmla="*/ 206 w 354"/>
                  <a:gd name="T9" fmla="*/ 777 h 924"/>
                  <a:gd name="T10" fmla="*/ 190 w 354"/>
                  <a:gd name="T11" fmla="*/ 788 h 924"/>
                  <a:gd name="T12" fmla="*/ 176 w 354"/>
                  <a:gd name="T13" fmla="*/ 793 h 924"/>
                  <a:gd name="T14" fmla="*/ 169 w 354"/>
                  <a:gd name="T15" fmla="*/ 823 h 924"/>
                  <a:gd name="T16" fmla="*/ 136 w 354"/>
                  <a:gd name="T17" fmla="*/ 863 h 924"/>
                  <a:gd name="T18" fmla="*/ 101 w 354"/>
                  <a:gd name="T19" fmla="*/ 912 h 924"/>
                  <a:gd name="T20" fmla="*/ 50 w 354"/>
                  <a:gd name="T21" fmla="*/ 919 h 924"/>
                  <a:gd name="T22" fmla="*/ 15 w 354"/>
                  <a:gd name="T23" fmla="*/ 884 h 924"/>
                  <a:gd name="T24" fmla="*/ 1 w 354"/>
                  <a:gd name="T25" fmla="*/ 839 h 924"/>
                  <a:gd name="T26" fmla="*/ 28 w 354"/>
                  <a:gd name="T27" fmla="*/ 791 h 924"/>
                  <a:gd name="T28" fmla="*/ 85 w 354"/>
                  <a:gd name="T29" fmla="*/ 678 h 924"/>
                  <a:gd name="T30" fmla="*/ 99 w 354"/>
                  <a:gd name="T31" fmla="*/ 571 h 924"/>
                  <a:gd name="T32" fmla="*/ 77 w 354"/>
                  <a:gd name="T33" fmla="*/ 533 h 924"/>
                  <a:gd name="T34" fmla="*/ 54 w 354"/>
                  <a:gd name="T35" fmla="*/ 505 h 924"/>
                  <a:gd name="T36" fmla="*/ 96 w 354"/>
                  <a:gd name="T37" fmla="*/ 491 h 924"/>
                  <a:gd name="T38" fmla="*/ 174 w 354"/>
                  <a:gd name="T39" fmla="*/ 517 h 924"/>
                  <a:gd name="T40" fmla="*/ 211 w 354"/>
                  <a:gd name="T41" fmla="*/ 552 h 924"/>
                  <a:gd name="T42" fmla="*/ 218 w 354"/>
                  <a:gd name="T43" fmla="*/ 591 h 924"/>
                  <a:gd name="T44" fmla="*/ 185 w 354"/>
                  <a:gd name="T45" fmla="*/ 612 h 924"/>
                  <a:gd name="T46" fmla="*/ 148 w 354"/>
                  <a:gd name="T47" fmla="*/ 638 h 924"/>
                  <a:gd name="T48" fmla="*/ 132 w 354"/>
                  <a:gd name="T49" fmla="*/ 695 h 924"/>
                  <a:gd name="T50" fmla="*/ 118 w 354"/>
                  <a:gd name="T51" fmla="*/ 734 h 924"/>
                  <a:gd name="T52" fmla="*/ 178 w 354"/>
                  <a:gd name="T53" fmla="*/ 697 h 924"/>
                  <a:gd name="T54" fmla="*/ 234 w 354"/>
                  <a:gd name="T55" fmla="*/ 615 h 924"/>
                  <a:gd name="T56" fmla="*/ 234 w 354"/>
                  <a:gd name="T57" fmla="*/ 467 h 924"/>
                  <a:gd name="T58" fmla="*/ 253 w 354"/>
                  <a:gd name="T59" fmla="*/ 170 h 924"/>
                  <a:gd name="T60" fmla="*/ 258 w 354"/>
                  <a:gd name="T61" fmla="*/ 67 h 924"/>
                  <a:gd name="T62" fmla="*/ 244 w 354"/>
                  <a:gd name="T63" fmla="*/ 4 h 924"/>
                  <a:gd name="T64" fmla="*/ 246 w 354"/>
                  <a:gd name="T65" fmla="*/ 0 h 924"/>
                  <a:gd name="T66" fmla="*/ 298 w 354"/>
                  <a:gd name="T67" fmla="*/ 27 h 924"/>
                  <a:gd name="T68" fmla="*/ 349 w 354"/>
                  <a:gd name="T69" fmla="*/ 72 h 924"/>
                  <a:gd name="T70" fmla="*/ 352 w 354"/>
                  <a:gd name="T71" fmla="*/ 119 h 924"/>
                  <a:gd name="T72" fmla="*/ 337 w 354"/>
                  <a:gd name="T73" fmla="*/ 240 h 924"/>
                  <a:gd name="T74" fmla="*/ 330 w 354"/>
                  <a:gd name="T75" fmla="*/ 406 h 924"/>
                  <a:gd name="T76" fmla="*/ 330 w 354"/>
                  <a:gd name="T77" fmla="*/ 704 h 924"/>
                  <a:gd name="T78" fmla="*/ 330 w 354"/>
                  <a:gd name="T79" fmla="*/ 765 h 924"/>
                  <a:gd name="T80" fmla="*/ 291 w 354"/>
                  <a:gd name="T81" fmla="*/ 805 h 924"/>
                  <a:gd name="T82" fmla="*/ 248 w 354"/>
                  <a:gd name="T83" fmla="*/ 797 h 924"/>
                  <a:gd name="T84" fmla="*/ 216 w 354"/>
                  <a:gd name="T85" fmla="*/ 769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4" h="924">
                    <a:moveTo>
                      <a:pt x="244" y="720"/>
                    </a:moveTo>
                    <a:lnTo>
                      <a:pt x="246" y="704"/>
                    </a:lnTo>
                    <a:lnTo>
                      <a:pt x="248" y="688"/>
                    </a:lnTo>
                    <a:lnTo>
                      <a:pt x="246" y="687"/>
                    </a:lnTo>
                    <a:lnTo>
                      <a:pt x="244" y="687"/>
                    </a:lnTo>
                    <a:lnTo>
                      <a:pt x="244" y="687"/>
                    </a:lnTo>
                    <a:lnTo>
                      <a:pt x="241" y="687"/>
                    </a:lnTo>
                    <a:lnTo>
                      <a:pt x="239" y="692"/>
                    </a:lnTo>
                    <a:lnTo>
                      <a:pt x="235" y="701"/>
                    </a:lnTo>
                    <a:lnTo>
                      <a:pt x="234" y="709"/>
                    </a:lnTo>
                    <a:lnTo>
                      <a:pt x="235" y="716"/>
                    </a:lnTo>
                    <a:lnTo>
                      <a:pt x="244" y="720"/>
                    </a:lnTo>
                    <a:close/>
                    <a:moveTo>
                      <a:pt x="216" y="769"/>
                    </a:moveTo>
                    <a:lnTo>
                      <a:pt x="211" y="774"/>
                    </a:lnTo>
                    <a:lnTo>
                      <a:pt x="206" y="777"/>
                    </a:lnTo>
                    <a:lnTo>
                      <a:pt x="200" y="783"/>
                    </a:lnTo>
                    <a:lnTo>
                      <a:pt x="193" y="786"/>
                    </a:lnTo>
                    <a:lnTo>
                      <a:pt x="190" y="788"/>
                    </a:lnTo>
                    <a:lnTo>
                      <a:pt x="185" y="790"/>
                    </a:lnTo>
                    <a:lnTo>
                      <a:pt x="181" y="791"/>
                    </a:lnTo>
                    <a:lnTo>
                      <a:pt x="176" y="793"/>
                    </a:lnTo>
                    <a:lnTo>
                      <a:pt x="173" y="795"/>
                    </a:lnTo>
                    <a:lnTo>
                      <a:pt x="169" y="798"/>
                    </a:lnTo>
                    <a:lnTo>
                      <a:pt x="169" y="823"/>
                    </a:lnTo>
                    <a:lnTo>
                      <a:pt x="164" y="842"/>
                    </a:lnTo>
                    <a:lnTo>
                      <a:pt x="153" y="856"/>
                    </a:lnTo>
                    <a:lnTo>
                      <a:pt x="136" y="863"/>
                    </a:lnTo>
                    <a:lnTo>
                      <a:pt x="129" y="880"/>
                    </a:lnTo>
                    <a:lnTo>
                      <a:pt x="117" y="896"/>
                    </a:lnTo>
                    <a:lnTo>
                      <a:pt x="101" y="912"/>
                    </a:lnTo>
                    <a:lnTo>
                      <a:pt x="84" y="921"/>
                    </a:lnTo>
                    <a:lnTo>
                      <a:pt x="64" y="924"/>
                    </a:lnTo>
                    <a:lnTo>
                      <a:pt x="50" y="919"/>
                    </a:lnTo>
                    <a:lnTo>
                      <a:pt x="38" y="908"/>
                    </a:lnTo>
                    <a:lnTo>
                      <a:pt x="26" y="896"/>
                    </a:lnTo>
                    <a:lnTo>
                      <a:pt x="15" y="884"/>
                    </a:lnTo>
                    <a:lnTo>
                      <a:pt x="5" y="870"/>
                    </a:lnTo>
                    <a:lnTo>
                      <a:pt x="0" y="856"/>
                    </a:lnTo>
                    <a:lnTo>
                      <a:pt x="1" y="839"/>
                    </a:lnTo>
                    <a:lnTo>
                      <a:pt x="8" y="823"/>
                    </a:lnTo>
                    <a:lnTo>
                      <a:pt x="19" y="807"/>
                    </a:lnTo>
                    <a:lnTo>
                      <a:pt x="28" y="791"/>
                    </a:lnTo>
                    <a:lnTo>
                      <a:pt x="49" y="758"/>
                    </a:lnTo>
                    <a:lnTo>
                      <a:pt x="68" y="720"/>
                    </a:lnTo>
                    <a:lnTo>
                      <a:pt x="85" y="678"/>
                    </a:lnTo>
                    <a:lnTo>
                      <a:pt x="97" y="636"/>
                    </a:lnTo>
                    <a:lnTo>
                      <a:pt x="101" y="591"/>
                    </a:lnTo>
                    <a:lnTo>
                      <a:pt x="99" y="571"/>
                    </a:lnTo>
                    <a:lnTo>
                      <a:pt x="92" y="552"/>
                    </a:lnTo>
                    <a:lnTo>
                      <a:pt x="85" y="540"/>
                    </a:lnTo>
                    <a:lnTo>
                      <a:pt x="77" y="533"/>
                    </a:lnTo>
                    <a:lnTo>
                      <a:pt x="68" y="524"/>
                    </a:lnTo>
                    <a:lnTo>
                      <a:pt x="61" y="516"/>
                    </a:lnTo>
                    <a:lnTo>
                      <a:pt x="54" y="505"/>
                    </a:lnTo>
                    <a:lnTo>
                      <a:pt x="50" y="488"/>
                    </a:lnTo>
                    <a:lnTo>
                      <a:pt x="71" y="486"/>
                    </a:lnTo>
                    <a:lnTo>
                      <a:pt x="96" y="491"/>
                    </a:lnTo>
                    <a:lnTo>
                      <a:pt x="118" y="496"/>
                    </a:lnTo>
                    <a:lnTo>
                      <a:pt x="148" y="507"/>
                    </a:lnTo>
                    <a:lnTo>
                      <a:pt x="174" y="517"/>
                    </a:lnTo>
                    <a:lnTo>
                      <a:pt x="197" y="533"/>
                    </a:lnTo>
                    <a:lnTo>
                      <a:pt x="204" y="542"/>
                    </a:lnTo>
                    <a:lnTo>
                      <a:pt x="211" y="552"/>
                    </a:lnTo>
                    <a:lnTo>
                      <a:pt x="216" y="564"/>
                    </a:lnTo>
                    <a:lnTo>
                      <a:pt x="220" y="578"/>
                    </a:lnTo>
                    <a:lnTo>
                      <a:pt x="218" y="591"/>
                    </a:lnTo>
                    <a:lnTo>
                      <a:pt x="213" y="601"/>
                    </a:lnTo>
                    <a:lnTo>
                      <a:pt x="200" y="608"/>
                    </a:lnTo>
                    <a:lnTo>
                      <a:pt x="185" y="612"/>
                    </a:lnTo>
                    <a:lnTo>
                      <a:pt x="167" y="613"/>
                    </a:lnTo>
                    <a:lnTo>
                      <a:pt x="157" y="624"/>
                    </a:lnTo>
                    <a:lnTo>
                      <a:pt x="148" y="638"/>
                    </a:lnTo>
                    <a:lnTo>
                      <a:pt x="143" y="657"/>
                    </a:lnTo>
                    <a:lnTo>
                      <a:pt x="138" y="678"/>
                    </a:lnTo>
                    <a:lnTo>
                      <a:pt x="132" y="695"/>
                    </a:lnTo>
                    <a:lnTo>
                      <a:pt x="127" y="706"/>
                    </a:lnTo>
                    <a:lnTo>
                      <a:pt x="122" y="718"/>
                    </a:lnTo>
                    <a:lnTo>
                      <a:pt x="118" y="734"/>
                    </a:lnTo>
                    <a:lnTo>
                      <a:pt x="141" y="723"/>
                    </a:lnTo>
                    <a:lnTo>
                      <a:pt x="159" y="711"/>
                    </a:lnTo>
                    <a:lnTo>
                      <a:pt x="178" y="697"/>
                    </a:lnTo>
                    <a:lnTo>
                      <a:pt x="206" y="680"/>
                    </a:lnTo>
                    <a:lnTo>
                      <a:pt x="235" y="664"/>
                    </a:lnTo>
                    <a:lnTo>
                      <a:pt x="234" y="615"/>
                    </a:lnTo>
                    <a:lnTo>
                      <a:pt x="232" y="570"/>
                    </a:lnTo>
                    <a:lnTo>
                      <a:pt x="232" y="521"/>
                    </a:lnTo>
                    <a:lnTo>
                      <a:pt x="234" y="467"/>
                    </a:lnTo>
                    <a:lnTo>
                      <a:pt x="242" y="336"/>
                    </a:lnTo>
                    <a:lnTo>
                      <a:pt x="251" y="203"/>
                    </a:lnTo>
                    <a:lnTo>
                      <a:pt x="253" y="170"/>
                    </a:lnTo>
                    <a:lnTo>
                      <a:pt x="255" y="137"/>
                    </a:lnTo>
                    <a:lnTo>
                      <a:pt x="258" y="100"/>
                    </a:lnTo>
                    <a:lnTo>
                      <a:pt x="258" y="67"/>
                    </a:lnTo>
                    <a:lnTo>
                      <a:pt x="255" y="35"/>
                    </a:lnTo>
                    <a:lnTo>
                      <a:pt x="244" y="6"/>
                    </a:lnTo>
                    <a:lnTo>
                      <a:pt x="244" y="4"/>
                    </a:lnTo>
                    <a:lnTo>
                      <a:pt x="244" y="2"/>
                    </a:lnTo>
                    <a:lnTo>
                      <a:pt x="244" y="2"/>
                    </a:lnTo>
                    <a:lnTo>
                      <a:pt x="246" y="0"/>
                    </a:lnTo>
                    <a:lnTo>
                      <a:pt x="260" y="6"/>
                    </a:lnTo>
                    <a:lnTo>
                      <a:pt x="279" y="14"/>
                    </a:lnTo>
                    <a:lnTo>
                      <a:pt x="298" y="27"/>
                    </a:lnTo>
                    <a:lnTo>
                      <a:pt x="319" y="41"/>
                    </a:lnTo>
                    <a:lnTo>
                      <a:pt x="335" y="56"/>
                    </a:lnTo>
                    <a:lnTo>
                      <a:pt x="349" y="72"/>
                    </a:lnTo>
                    <a:lnTo>
                      <a:pt x="354" y="88"/>
                    </a:lnTo>
                    <a:lnTo>
                      <a:pt x="354" y="103"/>
                    </a:lnTo>
                    <a:lnTo>
                      <a:pt x="352" y="119"/>
                    </a:lnTo>
                    <a:lnTo>
                      <a:pt x="349" y="138"/>
                    </a:lnTo>
                    <a:lnTo>
                      <a:pt x="342" y="187"/>
                    </a:lnTo>
                    <a:lnTo>
                      <a:pt x="337" y="240"/>
                    </a:lnTo>
                    <a:lnTo>
                      <a:pt x="331" y="289"/>
                    </a:lnTo>
                    <a:lnTo>
                      <a:pt x="331" y="348"/>
                    </a:lnTo>
                    <a:lnTo>
                      <a:pt x="330" y="406"/>
                    </a:lnTo>
                    <a:lnTo>
                      <a:pt x="328" y="505"/>
                    </a:lnTo>
                    <a:lnTo>
                      <a:pt x="328" y="603"/>
                    </a:lnTo>
                    <a:lnTo>
                      <a:pt x="330" y="704"/>
                    </a:lnTo>
                    <a:lnTo>
                      <a:pt x="331" y="727"/>
                    </a:lnTo>
                    <a:lnTo>
                      <a:pt x="331" y="748"/>
                    </a:lnTo>
                    <a:lnTo>
                      <a:pt x="330" y="765"/>
                    </a:lnTo>
                    <a:lnTo>
                      <a:pt x="323" y="781"/>
                    </a:lnTo>
                    <a:lnTo>
                      <a:pt x="307" y="795"/>
                    </a:lnTo>
                    <a:lnTo>
                      <a:pt x="291" y="805"/>
                    </a:lnTo>
                    <a:lnTo>
                      <a:pt x="276" y="809"/>
                    </a:lnTo>
                    <a:lnTo>
                      <a:pt x="260" y="805"/>
                    </a:lnTo>
                    <a:lnTo>
                      <a:pt x="248" y="797"/>
                    </a:lnTo>
                    <a:lnTo>
                      <a:pt x="237" y="786"/>
                    </a:lnTo>
                    <a:lnTo>
                      <a:pt x="227" y="776"/>
                    </a:lnTo>
                    <a:lnTo>
                      <a:pt x="216" y="76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6">
                <a:extLst>
                  <a:ext uri="{FF2B5EF4-FFF2-40B4-BE49-F238E27FC236}">
                    <a16:creationId xmlns:a16="http://schemas.microsoft.com/office/drawing/2014/main" xmlns="" id="{E0561D22-035A-44D1-93FF-E6CAA769DB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2438" y="406401"/>
                <a:ext cx="609600" cy="1068388"/>
              </a:xfrm>
              <a:custGeom>
                <a:avLst/>
                <a:gdLst>
                  <a:gd name="T0" fmla="*/ 267 w 384"/>
                  <a:gd name="T1" fmla="*/ 240 h 673"/>
                  <a:gd name="T2" fmla="*/ 276 w 384"/>
                  <a:gd name="T3" fmla="*/ 186 h 673"/>
                  <a:gd name="T4" fmla="*/ 227 w 384"/>
                  <a:gd name="T5" fmla="*/ 103 h 673"/>
                  <a:gd name="T6" fmla="*/ 192 w 384"/>
                  <a:gd name="T7" fmla="*/ 40 h 673"/>
                  <a:gd name="T8" fmla="*/ 189 w 384"/>
                  <a:gd name="T9" fmla="*/ 38 h 673"/>
                  <a:gd name="T10" fmla="*/ 197 w 384"/>
                  <a:gd name="T11" fmla="*/ 101 h 673"/>
                  <a:gd name="T12" fmla="*/ 206 w 384"/>
                  <a:gd name="T13" fmla="*/ 281 h 673"/>
                  <a:gd name="T14" fmla="*/ 236 w 384"/>
                  <a:gd name="T15" fmla="*/ 263 h 673"/>
                  <a:gd name="T16" fmla="*/ 229 w 384"/>
                  <a:gd name="T17" fmla="*/ 597 h 673"/>
                  <a:gd name="T18" fmla="*/ 274 w 384"/>
                  <a:gd name="T19" fmla="*/ 569 h 673"/>
                  <a:gd name="T20" fmla="*/ 318 w 384"/>
                  <a:gd name="T21" fmla="*/ 557 h 673"/>
                  <a:gd name="T22" fmla="*/ 367 w 384"/>
                  <a:gd name="T23" fmla="*/ 560 h 673"/>
                  <a:gd name="T24" fmla="*/ 384 w 384"/>
                  <a:gd name="T25" fmla="*/ 598 h 673"/>
                  <a:gd name="T26" fmla="*/ 365 w 384"/>
                  <a:gd name="T27" fmla="*/ 637 h 673"/>
                  <a:gd name="T28" fmla="*/ 309 w 384"/>
                  <a:gd name="T29" fmla="*/ 653 h 673"/>
                  <a:gd name="T30" fmla="*/ 208 w 384"/>
                  <a:gd name="T31" fmla="*/ 673 h 673"/>
                  <a:gd name="T32" fmla="*/ 128 w 384"/>
                  <a:gd name="T33" fmla="*/ 661 h 673"/>
                  <a:gd name="T34" fmla="*/ 93 w 384"/>
                  <a:gd name="T35" fmla="*/ 614 h 673"/>
                  <a:gd name="T36" fmla="*/ 100 w 384"/>
                  <a:gd name="T37" fmla="*/ 534 h 673"/>
                  <a:gd name="T38" fmla="*/ 98 w 384"/>
                  <a:gd name="T39" fmla="*/ 452 h 673"/>
                  <a:gd name="T40" fmla="*/ 38 w 384"/>
                  <a:gd name="T41" fmla="*/ 462 h 673"/>
                  <a:gd name="T42" fmla="*/ 0 w 384"/>
                  <a:gd name="T43" fmla="*/ 460 h 673"/>
                  <a:gd name="T44" fmla="*/ 9 w 384"/>
                  <a:gd name="T45" fmla="*/ 450 h 673"/>
                  <a:gd name="T46" fmla="*/ 45 w 384"/>
                  <a:gd name="T47" fmla="*/ 424 h 673"/>
                  <a:gd name="T48" fmla="*/ 94 w 384"/>
                  <a:gd name="T49" fmla="*/ 399 h 673"/>
                  <a:gd name="T50" fmla="*/ 107 w 384"/>
                  <a:gd name="T51" fmla="*/ 361 h 673"/>
                  <a:gd name="T52" fmla="*/ 103 w 384"/>
                  <a:gd name="T53" fmla="*/ 272 h 673"/>
                  <a:gd name="T54" fmla="*/ 115 w 384"/>
                  <a:gd name="T55" fmla="*/ 144 h 673"/>
                  <a:gd name="T56" fmla="*/ 154 w 384"/>
                  <a:gd name="T57" fmla="*/ 31 h 673"/>
                  <a:gd name="T58" fmla="*/ 180 w 384"/>
                  <a:gd name="T59" fmla="*/ 0 h 673"/>
                  <a:gd name="T60" fmla="*/ 206 w 384"/>
                  <a:gd name="T61" fmla="*/ 26 h 673"/>
                  <a:gd name="T62" fmla="*/ 244 w 384"/>
                  <a:gd name="T63" fmla="*/ 101 h 673"/>
                  <a:gd name="T64" fmla="*/ 297 w 384"/>
                  <a:gd name="T65" fmla="*/ 162 h 673"/>
                  <a:gd name="T66" fmla="*/ 333 w 384"/>
                  <a:gd name="T67" fmla="*/ 220 h 673"/>
                  <a:gd name="T68" fmla="*/ 354 w 384"/>
                  <a:gd name="T69" fmla="*/ 298 h 673"/>
                  <a:gd name="T70" fmla="*/ 330 w 384"/>
                  <a:gd name="T71" fmla="*/ 352 h 673"/>
                  <a:gd name="T72" fmla="*/ 299 w 384"/>
                  <a:gd name="T73" fmla="*/ 389 h 673"/>
                  <a:gd name="T74" fmla="*/ 286 w 384"/>
                  <a:gd name="T75" fmla="*/ 403 h 673"/>
                  <a:gd name="T76" fmla="*/ 269 w 384"/>
                  <a:gd name="T77" fmla="*/ 406 h 673"/>
                  <a:gd name="T78" fmla="*/ 230 w 384"/>
                  <a:gd name="T79" fmla="*/ 405 h 673"/>
                  <a:gd name="T80" fmla="*/ 206 w 384"/>
                  <a:gd name="T81" fmla="*/ 452 h 673"/>
                  <a:gd name="T82" fmla="*/ 201 w 384"/>
                  <a:gd name="T83" fmla="*/ 518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4" h="673">
                    <a:moveTo>
                      <a:pt x="236" y="263"/>
                    </a:moveTo>
                    <a:lnTo>
                      <a:pt x="251" y="253"/>
                    </a:lnTo>
                    <a:lnTo>
                      <a:pt x="267" y="240"/>
                    </a:lnTo>
                    <a:lnTo>
                      <a:pt x="279" y="223"/>
                    </a:lnTo>
                    <a:lnTo>
                      <a:pt x="281" y="204"/>
                    </a:lnTo>
                    <a:lnTo>
                      <a:pt x="276" y="186"/>
                    </a:lnTo>
                    <a:lnTo>
                      <a:pt x="264" y="165"/>
                    </a:lnTo>
                    <a:lnTo>
                      <a:pt x="246" y="134"/>
                    </a:lnTo>
                    <a:lnTo>
                      <a:pt x="227" y="103"/>
                    </a:lnTo>
                    <a:lnTo>
                      <a:pt x="210" y="69"/>
                    </a:lnTo>
                    <a:lnTo>
                      <a:pt x="194" y="41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9" y="38"/>
                    </a:lnTo>
                    <a:lnTo>
                      <a:pt x="187" y="40"/>
                    </a:lnTo>
                    <a:lnTo>
                      <a:pt x="190" y="69"/>
                    </a:lnTo>
                    <a:lnTo>
                      <a:pt x="197" y="101"/>
                    </a:lnTo>
                    <a:lnTo>
                      <a:pt x="203" y="160"/>
                    </a:lnTo>
                    <a:lnTo>
                      <a:pt x="204" y="220"/>
                    </a:lnTo>
                    <a:lnTo>
                      <a:pt x="206" y="281"/>
                    </a:lnTo>
                    <a:lnTo>
                      <a:pt x="217" y="277"/>
                    </a:lnTo>
                    <a:lnTo>
                      <a:pt x="225" y="272"/>
                    </a:lnTo>
                    <a:lnTo>
                      <a:pt x="236" y="263"/>
                    </a:lnTo>
                    <a:close/>
                    <a:moveTo>
                      <a:pt x="197" y="602"/>
                    </a:moveTo>
                    <a:lnTo>
                      <a:pt x="213" y="602"/>
                    </a:lnTo>
                    <a:lnTo>
                      <a:pt x="229" y="597"/>
                    </a:lnTo>
                    <a:lnTo>
                      <a:pt x="244" y="588"/>
                    </a:lnTo>
                    <a:lnTo>
                      <a:pt x="258" y="579"/>
                    </a:lnTo>
                    <a:lnTo>
                      <a:pt x="274" y="569"/>
                    </a:lnTo>
                    <a:lnTo>
                      <a:pt x="286" y="565"/>
                    </a:lnTo>
                    <a:lnTo>
                      <a:pt x="302" y="560"/>
                    </a:lnTo>
                    <a:lnTo>
                      <a:pt x="318" y="557"/>
                    </a:lnTo>
                    <a:lnTo>
                      <a:pt x="335" y="555"/>
                    </a:lnTo>
                    <a:lnTo>
                      <a:pt x="353" y="557"/>
                    </a:lnTo>
                    <a:lnTo>
                      <a:pt x="367" y="560"/>
                    </a:lnTo>
                    <a:lnTo>
                      <a:pt x="377" y="569"/>
                    </a:lnTo>
                    <a:lnTo>
                      <a:pt x="384" y="583"/>
                    </a:lnTo>
                    <a:lnTo>
                      <a:pt x="384" y="598"/>
                    </a:lnTo>
                    <a:lnTo>
                      <a:pt x="381" y="614"/>
                    </a:lnTo>
                    <a:lnTo>
                      <a:pt x="375" y="628"/>
                    </a:lnTo>
                    <a:lnTo>
                      <a:pt x="365" y="637"/>
                    </a:lnTo>
                    <a:lnTo>
                      <a:pt x="347" y="644"/>
                    </a:lnTo>
                    <a:lnTo>
                      <a:pt x="328" y="649"/>
                    </a:lnTo>
                    <a:lnTo>
                      <a:pt x="309" y="653"/>
                    </a:lnTo>
                    <a:lnTo>
                      <a:pt x="278" y="661"/>
                    </a:lnTo>
                    <a:lnTo>
                      <a:pt x="244" y="668"/>
                    </a:lnTo>
                    <a:lnTo>
                      <a:pt x="208" y="673"/>
                    </a:lnTo>
                    <a:lnTo>
                      <a:pt x="168" y="672"/>
                    </a:lnTo>
                    <a:lnTo>
                      <a:pt x="147" y="668"/>
                    </a:lnTo>
                    <a:lnTo>
                      <a:pt x="128" y="661"/>
                    </a:lnTo>
                    <a:lnTo>
                      <a:pt x="112" y="651"/>
                    </a:lnTo>
                    <a:lnTo>
                      <a:pt x="100" y="637"/>
                    </a:lnTo>
                    <a:lnTo>
                      <a:pt x="93" y="614"/>
                    </a:lnTo>
                    <a:lnTo>
                      <a:pt x="91" y="588"/>
                    </a:lnTo>
                    <a:lnTo>
                      <a:pt x="94" y="562"/>
                    </a:lnTo>
                    <a:lnTo>
                      <a:pt x="100" y="534"/>
                    </a:lnTo>
                    <a:lnTo>
                      <a:pt x="103" y="506"/>
                    </a:lnTo>
                    <a:lnTo>
                      <a:pt x="103" y="478"/>
                    </a:lnTo>
                    <a:lnTo>
                      <a:pt x="98" y="452"/>
                    </a:lnTo>
                    <a:lnTo>
                      <a:pt x="77" y="450"/>
                    </a:lnTo>
                    <a:lnTo>
                      <a:pt x="58" y="455"/>
                    </a:lnTo>
                    <a:lnTo>
                      <a:pt x="38" y="462"/>
                    </a:lnTo>
                    <a:lnTo>
                      <a:pt x="19" y="467"/>
                    </a:lnTo>
                    <a:lnTo>
                      <a:pt x="0" y="466"/>
                    </a:lnTo>
                    <a:lnTo>
                      <a:pt x="0" y="460"/>
                    </a:lnTo>
                    <a:lnTo>
                      <a:pt x="4" y="457"/>
                    </a:lnTo>
                    <a:lnTo>
                      <a:pt x="5" y="453"/>
                    </a:lnTo>
                    <a:lnTo>
                      <a:pt x="9" y="450"/>
                    </a:lnTo>
                    <a:lnTo>
                      <a:pt x="12" y="447"/>
                    </a:lnTo>
                    <a:lnTo>
                      <a:pt x="26" y="434"/>
                    </a:lnTo>
                    <a:lnTo>
                      <a:pt x="45" y="424"/>
                    </a:lnTo>
                    <a:lnTo>
                      <a:pt x="66" y="413"/>
                    </a:lnTo>
                    <a:lnTo>
                      <a:pt x="80" y="406"/>
                    </a:lnTo>
                    <a:lnTo>
                      <a:pt x="94" y="399"/>
                    </a:lnTo>
                    <a:lnTo>
                      <a:pt x="105" y="391"/>
                    </a:lnTo>
                    <a:lnTo>
                      <a:pt x="107" y="378"/>
                    </a:lnTo>
                    <a:lnTo>
                      <a:pt x="107" y="361"/>
                    </a:lnTo>
                    <a:lnTo>
                      <a:pt x="107" y="345"/>
                    </a:lnTo>
                    <a:lnTo>
                      <a:pt x="105" y="309"/>
                    </a:lnTo>
                    <a:lnTo>
                      <a:pt x="103" y="272"/>
                    </a:lnTo>
                    <a:lnTo>
                      <a:pt x="103" y="235"/>
                    </a:lnTo>
                    <a:lnTo>
                      <a:pt x="107" y="195"/>
                    </a:lnTo>
                    <a:lnTo>
                      <a:pt x="115" y="144"/>
                    </a:lnTo>
                    <a:lnTo>
                      <a:pt x="129" y="92"/>
                    </a:lnTo>
                    <a:lnTo>
                      <a:pt x="147" y="47"/>
                    </a:lnTo>
                    <a:lnTo>
                      <a:pt x="154" y="31"/>
                    </a:lnTo>
                    <a:lnTo>
                      <a:pt x="161" y="15"/>
                    </a:lnTo>
                    <a:lnTo>
                      <a:pt x="168" y="5"/>
                    </a:lnTo>
                    <a:lnTo>
                      <a:pt x="180" y="0"/>
                    </a:lnTo>
                    <a:lnTo>
                      <a:pt x="190" y="3"/>
                    </a:lnTo>
                    <a:lnTo>
                      <a:pt x="199" y="14"/>
                    </a:lnTo>
                    <a:lnTo>
                      <a:pt x="206" y="26"/>
                    </a:lnTo>
                    <a:lnTo>
                      <a:pt x="211" y="40"/>
                    </a:lnTo>
                    <a:lnTo>
                      <a:pt x="227" y="71"/>
                    </a:lnTo>
                    <a:lnTo>
                      <a:pt x="244" y="101"/>
                    </a:lnTo>
                    <a:lnTo>
                      <a:pt x="262" y="127"/>
                    </a:lnTo>
                    <a:lnTo>
                      <a:pt x="279" y="144"/>
                    </a:lnTo>
                    <a:lnTo>
                      <a:pt x="297" y="162"/>
                    </a:lnTo>
                    <a:lnTo>
                      <a:pt x="307" y="176"/>
                    </a:lnTo>
                    <a:lnTo>
                      <a:pt x="321" y="195"/>
                    </a:lnTo>
                    <a:lnTo>
                      <a:pt x="333" y="220"/>
                    </a:lnTo>
                    <a:lnTo>
                      <a:pt x="346" y="244"/>
                    </a:lnTo>
                    <a:lnTo>
                      <a:pt x="353" y="270"/>
                    </a:lnTo>
                    <a:lnTo>
                      <a:pt x="354" y="298"/>
                    </a:lnTo>
                    <a:lnTo>
                      <a:pt x="349" y="323"/>
                    </a:lnTo>
                    <a:lnTo>
                      <a:pt x="342" y="337"/>
                    </a:lnTo>
                    <a:lnTo>
                      <a:pt x="330" y="352"/>
                    </a:lnTo>
                    <a:lnTo>
                      <a:pt x="318" y="368"/>
                    </a:lnTo>
                    <a:lnTo>
                      <a:pt x="307" y="377"/>
                    </a:lnTo>
                    <a:lnTo>
                      <a:pt x="299" y="389"/>
                    </a:lnTo>
                    <a:lnTo>
                      <a:pt x="295" y="394"/>
                    </a:lnTo>
                    <a:lnTo>
                      <a:pt x="290" y="398"/>
                    </a:lnTo>
                    <a:lnTo>
                      <a:pt x="286" y="403"/>
                    </a:lnTo>
                    <a:lnTo>
                      <a:pt x="283" y="406"/>
                    </a:lnTo>
                    <a:lnTo>
                      <a:pt x="279" y="406"/>
                    </a:lnTo>
                    <a:lnTo>
                      <a:pt x="269" y="406"/>
                    </a:lnTo>
                    <a:lnTo>
                      <a:pt x="258" y="401"/>
                    </a:lnTo>
                    <a:lnTo>
                      <a:pt x="248" y="399"/>
                    </a:lnTo>
                    <a:lnTo>
                      <a:pt x="230" y="405"/>
                    </a:lnTo>
                    <a:lnTo>
                      <a:pt x="220" y="415"/>
                    </a:lnTo>
                    <a:lnTo>
                      <a:pt x="211" y="433"/>
                    </a:lnTo>
                    <a:lnTo>
                      <a:pt x="206" y="452"/>
                    </a:lnTo>
                    <a:lnTo>
                      <a:pt x="204" y="474"/>
                    </a:lnTo>
                    <a:lnTo>
                      <a:pt x="203" y="497"/>
                    </a:lnTo>
                    <a:lnTo>
                      <a:pt x="201" y="518"/>
                    </a:lnTo>
                    <a:lnTo>
                      <a:pt x="199" y="562"/>
                    </a:lnTo>
                    <a:lnTo>
                      <a:pt x="197" y="60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27">
                <a:extLst>
                  <a:ext uri="{FF2B5EF4-FFF2-40B4-BE49-F238E27FC236}">
                    <a16:creationId xmlns:a16="http://schemas.microsoft.com/office/drawing/2014/main" xmlns="" id="{9C15B1C8-7F01-477A-8942-238F2A3D25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8" y="395288"/>
                <a:ext cx="568325" cy="301625"/>
              </a:xfrm>
              <a:custGeom>
                <a:avLst/>
                <a:gdLst>
                  <a:gd name="T0" fmla="*/ 180 w 358"/>
                  <a:gd name="T1" fmla="*/ 134 h 190"/>
                  <a:gd name="T2" fmla="*/ 183 w 358"/>
                  <a:gd name="T3" fmla="*/ 127 h 190"/>
                  <a:gd name="T4" fmla="*/ 190 w 358"/>
                  <a:gd name="T5" fmla="*/ 122 h 190"/>
                  <a:gd name="T6" fmla="*/ 195 w 358"/>
                  <a:gd name="T7" fmla="*/ 117 h 190"/>
                  <a:gd name="T8" fmla="*/ 248 w 358"/>
                  <a:gd name="T9" fmla="*/ 59 h 190"/>
                  <a:gd name="T10" fmla="*/ 202 w 358"/>
                  <a:gd name="T11" fmla="*/ 62 h 190"/>
                  <a:gd name="T12" fmla="*/ 162 w 358"/>
                  <a:gd name="T13" fmla="*/ 83 h 190"/>
                  <a:gd name="T14" fmla="*/ 139 w 358"/>
                  <a:gd name="T15" fmla="*/ 97 h 190"/>
                  <a:gd name="T16" fmla="*/ 125 w 358"/>
                  <a:gd name="T17" fmla="*/ 111 h 190"/>
                  <a:gd name="T18" fmla="*/ 134 w 358"/>
                  <a:gd name="T19" fmla="*/ 137 h 190"/>
                  <a:gd name="T20" fmla="*/ 132 w 358"/>
                  <a:gd name="T21" fmla="*/ 165 h 190"/>
                  <a:gd name="T22" fmla="*/ 110 w 358"/>
                  <a:gd name="T23" fmla="*/ 186 h 190"/>
                  <a:gd name="T24" fmla="*/ 87 w 358"/>
                  <a:gd name="T25" fmla="*/ 186 h 190"/>
                  <a:gd name="T26" fmla="*/ 70 w 358"/>
                  <a:gd name="T27" fmla="*/ 164 h 190"/>
                  <a:gd name="T28" fmla="*/ 57 w 358"/>
                  <a:gd name="T29" fmla="*/ 137 h 190"/>
                  <a:gd name="T30" fmla="*/ 52 w 358"/>
                  <a:gd name="T31" fmla="*/ 132 h 190"/>
                  <a:gd name="T32" fmla="*/ 45 w 358"/>
                  <a:gd name="T33" fmla="*/ 125 h 190"/>
                  <a:gd name="T34" fmla="*/ 31 w 358"/>
                  <a:gd name="T35" fmla="*/ 120 h 190"/>
                  <a:gd name="T36" fmla="*/ 9 w 358"/>
                  <a:gd name="T37" fmla="*/ 117 h 190"/>
                  <a:gd name="T38" fmla="*/ 2 w 358"/>
                  <a:gd name="T39" fmla="*/ 104 h 190"/>
                  <a:gd name="T40" fmla="*/ 7 w 358"/>
                  <a:gd name="T41" fmla="*/ 96 h 190"/>
                  <a:gd name="T42" fmla="*/ 14 w 358"/>
                  <a:gd name="T43" fmla="*/ 90 h 190"/>
                  <a:gd name="T44" fmla="*/ 24 w 358"/>
                  <a:gd name="T45" fmla="*/ 85 h 190"/>
                  <a:gd name="T46" fmla="*/ 49 w 358"/>
                  <a:gd name="T47" fmla="*/ 82 h 190"/>
                  <a:gd name="T48" fmla="*/ 91 w 358"/>
                  <a:gd name="T49" fmla="*/ 87 h 190"/>
                  <a:gd name="T50" fmla="*/ 124 w 358"/>
                  <a:gd name="T51" fmla="*/ 83 h 190"/>
                  <a:gd name="T52" fmla="*/ 160 w 358"/>
                  <a:gd name="T53" fmla="*/ 64 h 190"/>
                  <a:gd name="T54" fmla="*/ 227 w 358"/>
                  <a:gd name="T55" fmla="*/ 34 h 190"/>
                  <a:gd name="T56" fmla="*/ 276 w 358"/>
                  <a:gd name="T57" fmla="*/ 14 h 190"/>
                  <a:gd name="T58" fmla="*/ 307 w 358"/>
                  <a:gd name="T59" fmla="*/ 0 h 190"/>
                  <a:gd name="T60" fmla="*/ 333 w 358"/>
                  <a:gd name="T61" fmla="*/ 5 h 190"/>
                  <a:gd name="T62" fmla="*/ 356 w 358"/>
                  <a:gd name="T63" fmla="*/ 29 h 190"/>
                  <a:gd name="T64" fmla="*/ 352 w 358"/>
                  <a:gd name="T65" fmla="*/ 54 h 190"/>
                  <a:gd name="T66" fmla="*/ 324 w 358"/>
                  <a:gd name="T67" fmla="*/ 66 h 190"/>
                  <a:gd name="T68" fmla="*/ 295 w 358"/>
                  <a:gd name="T69" fmla="*/ 76 h 190"/>
                  <a:gd name="T70" fmla="*/ 244 w 358"/>
                  <a:gd name="T71" fmla="*/ 106 h 190"/>
                  <a:gd name="T72" fmla="*/ 208 w 358"/>
                  <a:gd name="T73" fmla="*/ 131 h 190"/>
                  <a:gd name="T74" fmla="*/ 180 w 358"/>
                  <a:gd name="T75" fmla="*/ 13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8" h="190">
                    <a:moveTo>
                      <a:pt x="180" y="137"/>
                    </a:moveTo>
                    <a:lnTo>
                      <a:pt x="180" y="134"/>
                    </a:lnTo>
                    <a:lnTo>
                      <a:pt x="181" y="131"/>
                    </a:lnTo>
                    <a:lnTo>
                      <a:pt x="183" y="127"/>
                    </a:lnTo>
                    <a:lnTo>
                      <a:pt x="187" y="124"/>
                    </a:lnTo>
                    <a:lnTo>
                      <a:pt x="190" y="122"/>
                    </a:lnTo>
                    <a:lnTo>
                      <a:pt x="194" y="120"/>
                    </a:lnTo>
                    <a:lnTo>
                      <a:pt x="195" y="117"/>
                    </a:lnTo>
                    <a:lnTo>
                      <a:pt x="221" y="89"/>
                    </a:lnTo>
                    <a:lnTo>
                      <a:pt x="248" y="59"/>
                    </a:lnTo>
                    <a:lnTo>
                      <a:pt x="223" y="57"/>
                    </a:lnTo>
                    <a:lnTo>
                      <a:pt x="202" y="62"/>
                    </a:lnTo>
                    <a:lnTo>
                      <a:pt x="183" y="71"/>
                    </a:lnTo>
                    <a:lnTo>
                      <a:pt x="162" y="83"/>
                    </a:lnTo>
                    <a:lnTo>
                      <a:pt x="152" y="90"/>
                    </a:lnTo>
                    <a:lnTo>
                      <a:pt x="139" y="97"/>
                    </a:lnTo>
                    <a:lnTo>
                      <a:pt x="131" y="104"/>
                    </a:lnTo>
                    <a:lnTo>
                      <a:pt x="125" y="111"/>
                    </a:lnTo>
                    <a:lnTo>
                      <a:pt x="129" y="124"/>
                    </a:lnTo>
                    <a:lnTo>
                      <a:pt x="134" y="137"/>
                    </a:lnTo>
                    <a:lnTo>
                      <a:pt x="138" y="151"/>
                    </a:lnTo>
                    <a:lnTo>
                      <a:pt x="132" y="165"/>
                    </a:lnTo>
                    <a:lnTo>
                      <a:pt x="122" y="178"/>
                    </a:lnTo>
                    <a:lnTo>
                      <a:pt x="110" y="186"/>
                    </a:lnTo>
                    <a:lnTo>
                      <a:pt x="98" y="190"/>
                    </a:lnTo>
                    <a:lnTo>
                      <a:pt x="87" y="186"/>
                    </a:lnTo>
                    <a:lnTo>
                      <a:pt x="77" y="176"/>
                    </a:lnTo>
                    <a:lnTo>
                      <a:pt x="70" y="164"/>
                    </a:lnTo>
                    <a:lnTo>
                      <a:pt x="63" y="151"/>
                    </a:lnTo>
                    <a:lnTo>
                      <a:pt x="57" y="137"/>
                    </a:lnTo>
                    <a:lnTo>
                      <a:pt x="54" y="136"/>
                    </a:lnTo>
                    <a:lnTo>
                      <a:pt x="52" y="132"/>
                    </a:lnTo>
                    <a:lnTo>
                      <a:pt x="49" y="129"/>
                    </a:lnTo>
                    <a:lnTo>
                      <a:pt x="45" y="125"/>
                    </a:lnTo>
                    <a:lnTo>
                      <a:pt x="42" y="124"/>
                    </a:lnTo>
                    <a:lnTo>
                      <a:pt x="31" y="120"/>
                    </a:lnTo>
                    <a:lnTo>
                      <a:pt x="19" y="118"/>
                    </a:lnTo>
                    <a:lnTo>
                      <a:pt x="9" y="117"/>
                    </a:lnTo>
                    <a:lnTo>
                      <a:pt x="0" y="110"/>
                    </a:lnTo>
                    <a:lnTo>
                      <a:pt x="2" y="104"/>
                    </a:lnTo>
                    <a:lnTo>
                      <a:pt x="3" y="101"/>
                    </a:lnTo>
                    <a:lnTo>
                      <a:pt x="7" y="96"/>
                    </a:lnTo>
                    <a:lnTo>
                      <a:pt x="10" y="92"/>
                    </a:lnTo>
                    <a:lnTo>
                      <a:pt x="14" y="90"/>
                    </a:lnTo>
                    <a:lnTo>
                      <a:pt x="19" y="87"/>
                    </a:lnTo>
                    <a:lnTo>
                      <a:pt x="24" y="85"/>
                    </a:lnTo>
                    <a:lnTo>
                      <a:pt x="28" y="83"/>
                    </a:lnTo>
                    <a:lnTo>
                      <a:pt x="49" y="82"/>
                    </a:lnTo>
                    <a:lnTo>
                      <a:pt x="70" y="83"/>
                    </a:lnTo>
                    <a:lnTo>
                      <a:pt x="91" y="87"/>
                    </a:lnTo>
                    <a:lnTo>
                      <a:pt x="110" y="87"/>
                    </a:lnTo>
                    <a:lnTo>
                      <a:pt x="124" y="83"/>
                    </a:lnTo>
                    <a:lnTo>
                      <a:pt x="141" y="75"/>
                    </a:lnTo>
                    <a:lnTo>
                      <a:pt x="160" y="64"/>
                    </a:lnTo>
                    <a:lnTo>
                      <a:pt x="192" y="50"/>
                    </a:lnTo>
                    <a:lnTo>
                      <a:pt x="227" y="34"/>
                    </a:lnTo>
                    <a:lnTo>
                      <a:pt x="260" y="21"/>
                    </a:lnTo>
                    <a:lnTo>
                      <a:pt x="276" y="14"/>
                    </a:lnTo>
                    <a:lnTo>
                      <a:pt x="291" y="5"/>
                    </a:lnTo>
                    <a:lnTo>
                      <a:pt x="307" y="0"/>
                    </a:lnTo>
                    <a:lnTo>
                      <a:pt x="323" y="0"/>
                    </a:lnTo>
                    <a:lnTo>
                      <a:pt x="333" y="5"/>
                    </a:lnTo>
                    <a:lnTo>
                      <a:pt x="345" y="15"/>
                    </a:lnTo>
                    <a:lnTo>
                      <a:pt x="356" y="29"/>
                    </a:lnTo>
                    <a:lnTo>
                      <a:pt x="358" y="41"/>
                    </a:lnTo>
                    <a:lnTo>
                      <a:pt x="352" y="54"/>
                    </a:lnTo>
                    <a:lnTo>
                      <a:pt x="340" y="61"/>
                    </a:lnTo>
                    <a:lnTo>
                      <a:pt x="324" y="66"/>
                    </a:lnTo>
                    <a:lnTo>
                      <a:pt x="309" y="71"/>
                    </a:lnTo>
                    <a:lnTo>
                      <a:pt x="295" y="76"/>
                    </a:lnTo>
                    <a:lnTo>
                      <a:pt x="269" y="89"/>
                    </a:lnTo>
                    <a:lnTo>
                      <a:pt x="244" y="106"/>
                    </a:lnTo>
                    <a:lnTo>
                      <a:pt x="221" y="124"/>
                    </a:lnTo>
                    <a:lnTo>
                      <a:pt x="208" y="131"/>
                    </a:lnTo>
                    <a:lnTo>
                      <a:pt x="194" y="137"/>
                    </a:lnTo>
                    <a:lnTo>
                      <a:pt x="180" y="13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28">
                <a:extLst>
                  <a:ext uri="{FF2B5EF4-FFF2-40B4-BE49-F238E27FC236}">
                    <a16:creationId xmlns:a16="http://schemas.microsoft.com/office/drawing/2014/main" xmlns="" id="{71A9F904-A428-4511-95A9-47419344F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1" y="488951"/>
                <a:ext cx="138113" cy="293688"/>
              </a:xfrm>
              <a:custGeom>
                <a:avLst/>
                <a:gdLst>
                  <a:gd name="T0" fmla="*/ 76 w 87"/>
                  <a:gd name="T1" fmla="*/ 136 h 185"/>
                  <a:gd name="T2" fmla="*/ 76 w 87"/>
                  <a:gd name="T3" fmla="*/ 155 h 185"/>
                  <a:gd name="T4" fmla="*/ 73 w 87"/>
                  <a:gd name="T5" fmla="*/ 173 h 185"/>
                  <a:gd name="T6" fmla="*/ 64 w 87"/>
                  <a:gd name="T7" fmla="*/ 185 h 185"/>
                  <a:gd name="T8" fmla="*/ 42 w 87"/>
                  <a:gd name="T9" fmla="*/ 183 h 185"/>
                  <a:gd name="T10" fmla="*/ 22 w 87"/>
                  <a:gd name="T11" fmla="*/ 173 h 185"/>
                  <a:gd name="T12" fmla="*/ 8 w 87"/>
                  <a:gd name="T13" fmla="*/ 157 h 185"/>
                  <a:gd name="T14" fmla="*/ 0 w 87"/>
                  <a:gd name="T15" fmla="*/ 136 h 185"/>
                  <a:gd name="T16" fmla="*/ 1 w 87"/>
                  <a:gd name="T17" fmla="*/ 108 h 185"/>
                  <a:gd name="T18" fmla="*/ 8 w 87"/>
                  <a:gd name="T19" fmla="*/ 82 h 185"/>
                  <a:gd name="T20" fmla="*/ 21 w 87"/>
                  <a:gd name="T21" fmla="*/ 58 h 185"/>
                  <a:gd name="T22" fmla="*/ 36 w 87"/>
                  <a:gd name="T23" fmla="*/ 35 h 185"/>
                  <a:gd name="T24" fmla="*/ 50 w 87"/>
                  <a:gd name="T25" fmla="*/ 16 h 185"/>
                  <a:gd name="T26" fmla="*/ 62 w 87"/>
                  <a:gd name="T27" fmla="*/ 0 h 185"/>
                  <a:gd name="T28" fmla="*/ 64 w 87"/>
                  <a:gd name="T29" fmla="*/ 0 h 185"/>
                  <a:gd name="T30" fmla="*/ 66 w 87"/>
                  <a:gd name="T31" fmla="*/ 0 h 185"/>
                  <a:gd name="T32" fmla="*/ 68 w 87"/>
                  <a:gd name="T33" fmla="*/ 2 h 185"/>
                  <a:gd name="T34" fmla="*/ 68 w 87"/>
                  <a:gd name="T35" fmla="*/ 2 h 185"/>
                  <a:gd name="T36" fmla="*/ 73 w 87"/>
                  <a:gd name="T37" fmla="*/ 23 h 185"/>
                  <a:gd name="T38" fmla="*/ 71 w 87"/>
                  <a:gd name="T39" fmla="*/ 47 h 185"/>
                  <a:gd name="T40" fmla="*/ 69 w 87"/>
                  <a:gd name="T41" fmla="*/ 70 h 185"/>
                  <a:gd name="T42" fmla="*/ 73 w 87"/>
                  <a:gd name="T43" fmla="*/ 92 h 185"/>
                  <a:gd name="T44" fmla="*/ 75 w 87"/>
                  <a:gd name="T45" fmla="*/ 98 h 185"/>
                  <a:gd name="T46" fmla="*/ 78 w 87"/>
                  <a:gd name="T47" fmla="*/ 103 h 185"/>
                  <a:gd name="T48" fmla="*/ 83 w 87"/>
                  <a:gd name="T49" fmla="*/ 108 h 185"/>
                  <a:gd name="T50" fmla="*/ 85 w 87"/>
                  <a:gd name="T51" fmla="*/ 112 h 185"/>
                  <a:gd name="T52" fmla="*/ 87 w 87"/>
                  <a:gd name="T53" fmla="*/ 117 h 185"/>
                  <a:gd name="T54" fmla="*/ 87 w 87"/>
                  <a:gd name="T55" fmla="*/ 120 h 185"/>
                  <a:gd name="T56" fmla="*/ 85 w 87"/>
                  <a:gd name="T57" fmla="*/ 124 h 185"/>
                  <a:gd name="T58" fmla="*/ 83 w 87"/>
                  <a:gd name="T59" fmla="*/ 127 h 185"/>
                  <a:gd name="T60" fmla="*/ 80 w 87"/>
                  <a:gd name="T61" fmla="*/ 129 h 185"/>
                  <a:gd name="T62" fmla="*/ 78 w 87"/>
                  <a:gd name="T63" fmla="*/ 131 h 185"/>
                  <a:gd name="T64" fmla="*/ 76 w 87"/>
                  <a:gd name="T65" fmla="*/ 133 h 185"/>
                  <a:gd name="T66" fmla="*/ 76 w 87"/>
                  <a:gd name="T67" fmla="*/ 1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185">
                    <a:moveTo>
                      <a:pt x="76" y="136"/>
                    </a:moveTo>
                    <a:lnTo>
                      <a:pt x="76" y="155"/>
                    </a:lnTo>
                    <a:lnTo>
                      <a:pt x="73" y="173"/>
                    </a:lnTo>
                    <a:lnTo>
                      <a:pt x="64" y="185"/>
                    </a:lnTo>
                    <a:lnTo>
                      <a:pt x="42" y="183"/>
                    </a:lnTo>
                    <a:lnTo>
                      <a:pt x="22" y="173"/>
                    </a:lnTo>
                    <a:lnTo>
                      <a:pt x="8" y="157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8" y="82"/>
                    </a:lnTo>
                    <a:lnTo>
                      <a:pt x="21" y="58"/>
                    </a:lnTo>
                    <a:lnTo>
                      <a:pt x="36" y="35"/>
                    </a:lnTo>
                    <a:lnTo>
                      <a:pt x="50" y="16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73" y="23"/>
                    </a:lnTo>
                    <a:lnTo>
                      <a:pt x="71" y="47"/>
                    </a:lnTo>
                    <a:lnTo>
                      <a:pt x="69" y="70"/>
                    </a:lnTo>
                    <a:lnTo>
                      <a:pt x="73" y="92"/>
                    </a:lnTo>
                    <a:lnTo>
                      <a:pt x="75" y="98"/>
                    </a:lnTo>
                    <a:lnTo>
                      <a:pt x="78" y="103"/>
                    </a:lnTo>
                    <a:lnTo>
                      <a:pt x="83" y="108"/>
                    </a:lnTo>
                    <a:lnTo>
                      <a:pt x="85" y="112"/>
                    </a:lnTo>
                    <a:lnTo>
                      <a:pt x="87" y="117"/>
                    </a:lnTo>
                    <a:lnTo>
                      <a:pt x="87" y="120"/>
                    </a:lnTo>
                    <a:lnTo>
                      <a:pt x="85" y="124"/>
                    </a:lnTo>
                    <a:lnTo>
                      <a:pt x="83" y="127"/>
                    </a:lnTo>
                    <a:lnTo>
                      <a:pt x="80" y="129"/>
                    </a:lnTo>
                    <a:lnTo>
                      <a:pt x="78" y="131"/>
                    </a:lnTo>
                    <a:lnTo>
                      <a:pt x="76" y="133"/>
                    </a:lnTo>
                    <a:lnTo>
                      <a:pt x="76" y="13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29">
                <a:extLst>
                  <a:ext uri="{FF2B5EF4-FFF2-40B4-BE49-F238E27FC236}">
                    <a16:creationId xmlns:a16="http://schemas.microsoft.com/office/drawing/2014/main" xmlns="" id="{42220948-798A-4795-B9F9-B1CE72DF3F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638" y="752476"/>
                <a:ext cx="508000" cy="919163"/>
              </a:xfrm>
              <a:custGeom>
                <a:avLst/>
                <a:gdLst>
                  <a:gd name="T0" fmla="*/ 61 w 320"/>
                  <a:gd name="T1" fmla="*/ 382 h 579"/>
                  <a:gd name="T2" fmla="*/ 148 w 320"/>
                  <a:gd name="T3" fmla="*/ 347 h 579"/>
                  <a:gd name="T4" fmla="*/ 154 w 320"/>
                  <a:gd name="T5" fmla="*/ 325 h 579"/>
                  <a:gd name="T6" fmla="*/ 96 w 320"/>
                  <a:gd name="T7" fmla="*/ 349 h 579"/>
                  <a:gd name="T8" fmla="*/ 250 w 320"/>
                  <a:gd name="T9" fmla="*/ 286 h 579"/>
                  <a:gd name="T10" fmla="*/ 248 w 320"/>
                  <a:gd name="T11" fmla="*/ 249 h 579"/>
                  <a:gd name="T12" fmla="*/ 239 w 320"/>
                  <a:gd name="T13" fmla="*/ 265 h 579"/>
                  <a:gd name="T14" fmla="*/ 271 w 320"/>
                  <a:gd name="T15" fmla="*/ 152 h 579"/>
                  <a:gd name="T16" fmla="*/ 264 w 320"/>
                  <a:gd name="T17" fmla="*/ 131 h 579"/>
                  <a:gd name="T18" fmla="*/ 246 w 320"/>
                  <a:gd name="T19" fmla="*/ 12 h 579"/>
                  <a:gd name="T20" fmla="*/ 258 w 320"/>
                  <a:gd name="T21" fmla="*/ 57 h 579"/>
                  <a:gd name="T22" fmla="*/ 248 w 320"/>
                  <a:gd name="T23" fmla="*/ 89 h 579"/>
                  <a:gd name="T24" fmla="*/ 274 w 320"/>
                  <a:gd name="T25" fmla="*/ 103 h 579"/>
                  <a:gd name="T26" fmla="*/ 314 w 320"/>
                  <a:gd name="T27" fmla="*/ 136 h 579"/>
                  <a:gd name="T28" fmla="*/ 276 w 320"/>
                  <a:gd name="T29" fmla="*/ 195 h 579"/>
                  <a:gd name="T30" fmla="*/ 264 w 320"/>
                  <a:gd name="T31" fmla="*/ 209 h 579"/>
                  <a:gd name="T32" fmla="*/ 271 w 320"/>
                  <a:gd name="T33" fmla="*/ 211 h 579"/>
                  <a:gd name="T34" fmla="*/ 285 w 320"/>
                  <a:gd name="T35" fmla="*/ 202 h 579"/>
                  <a:gd name="T36" fmla="*/ 272 w 320"/>
                  <a:gd name="T37" fmla="*/ 235 h 579"/>
                  <a:gd name="T38" fmla="*/ 286 w 320"/>
                  <a:gd name="T39" fmla="*/ 288 h 579"/>
                  <a:gd name="T40" fmla="*/ 285 w 320"/>
                  <a:gd name="T41" fmla="*/ 330 h 579"/>
                  <a:gd name="T42" fmla="*/ 241 w 320"/>
                  <a:gd name="T43" fmla="*/ 363 h 579"/>
                  <a:gd name="T44" fmla="*/ 211 w 320"/>
                  <a:gd name="T45" fmla="*/ 414 h 579"/>
                  <a:gd name="T46" fmla="*/ 185 w 320"/>
                  <a:gd name="T47" fmla="*/ 534 h 579"/>
                  <a:gd name="T48" fmla="*/ 166 w 320"/>
                  <a:gd name="T49" fmla="*/ 576 h 579"/>
                  <a:gd name="T50" fmla="*/ 138 w 320"/>
                  <a:gd name="T51" fmla="*/ 569 h 579"/>
                  <a:gd name="T52" fmla="*/ 115 w 320"/>
                  <a:gd name="T53" fmla="*/ 536 h 579"/>
                  <a:gd name="T54" fmla="*/ 122 w 320"/>
                  <a:gd name="T55" fmla="*/ 469 h 579"/>
                  <a:gd name="T56" fmla="*/ 94 w 320"/>
                  <a:gd name="T57" fmla="*/ 431 h 579"/>
                  <a:gd name="T58" fmla="*/ 44 w 320"/>
                  <a:gd name="T59" fmla="*/ 459 h 579"/>
                  <a:gd name="T60" fmla="*/ 7 w 320"/>
                  <a:gd name="T61" fmla="*/ 454 h 579"/>
                  <a:gd name="T62" fmla="*/ 9 w 320"/>
                  <a:gd name="T63" fmla="*/ 407 h 579"/>
                  <a:gd name="T64" fmla="*/ 54 w 320"/>
                  <a:gd name="T65" fmla="*/ 365 h 579"/>
                  <a:gd name="T66" fmla="*/ 124 w 320"/>
                  <a:gd name="T67" fmla="*/ 302 h 579"/>
                  <a:gd name="T68" fmla="*/ 148 w 320"/>
                  <a:gd name="T69" fmla="*/ 260 h 579"/>
                  <a:gd name="T70" fmla="*/ 140 w 320"/>
                  <a:gd name="T71" fmla="*/ 230 h 579"/>
                  <a:gd name="T72" fmla="*/ 166 w 320"/>
                  <a:gd name="T73" fmla="*/ 204 h 579"/>
                  <a:gd name="T74" fmla="*/ 148 w 320"/>
                  <a:gd name="T75" fmla="*/ 206 h 579"/>
                  <a:gd name="T76" fmla="*/ 115 w 320"/>
                  <a:gd name="T77" fmla="*/ 230 h 579"/>
                  <a:gd name="T78" fmla="*/ 65 w 320"/>
                  <a:gd name="T79" fmla="*/ 227 h 579"/>
                  <a:gd name="T80" fmla="*/ 96 w 320"/>
                  <a:gd name="T81" fmla="*/ 174 h 579"/>
                  <a:gd name="T82" fmla="*/ 98 w 320"/>
                  <a:gd name="T83" fmla="*/ 188 h 579"/>
                  <a:gd name="T84" fmla="*/ 143 w 320"/>
                  <a:gd name="T85" fmla="*/ 171 h 579"/>
                  <a:gd name="T86" fmla="*/ 183 w 320"/>
                  <a:gd name="T87" fmla="*/ 110 h 579"/>
                  <a:gd name="T88" fmla="*/ 171 w 320"/>
                  <a:gd name="T89" fmla="*/ 103 h 579"/>
                  <a:gd name="T90" fmla="*/ 168 w 320"/>
                  <a:gd name="T91" fmla="*/ 80 h 579"/>
                  <a:gd name="T92" fmla="*/ 211 w 320"/>
                  <a:gd name="T93" fmla="*/ 35 h 579"/>
                  <a:gd name="T94" fmla="*/ 206 w 320"/>
                  <a:gd name="T95" fmla="*/ 19 h 579"/>
                  <a:gd name="T96" fmla="*/ 218 w 320"/>
                  <a:gd name="T9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0" h="579">
                    <a:moveTo>
                      <a:pt x="86" y="361"/>
                    </a:moveTo>
                    <a:lnTo>
                      <a:pt x="77" y="368"/>
                    </a:lnTo>
                    <a:lnTo>
                      <a:pt x="68" y="375"/>
                    </a:lnTo>
                    <a:lnTo>
                      <a:pt x="61" y="382"/>
                    </a:lnTo>
                    <a:lnTo>
                      <a:pt x="61" y="393"/>
                    </a:lnTo>
                    <a:lnTo>
                      <a:pt x="93" y="379"/>
                    </a:lnTo>
                    <a:lnTo>
                      <a:pt x="121" y="363"/>
                    </a:lnTo>
                    <a:lnTo>
                      <a:pt x="148" y="347"/>
                    </a:lnTo>
                    <a:lnTo>
                      <a:pt x="150" y="342"/>
                    </a:lnTo>
                    <a:lnTo>
                      <a:pt x="152" y="337"/>
                    </a:lnTo>
                    <a:lnTo>
                      <a:pt x="152" y="332"/>
                    </a:lnTo>
                    <a:lnTo>
                      <a:pt x="154" y="325"/>
                    </a:lnTo>
                    <a:lnTo>
                      <a:pt x="134" y="323"/>
                    </a:lnTo>
                    <a:lnTo>
                      <a:pt x="121" y="328"/>
                    </a:lnTo>
                    <a:lnTo>
                      <a:pt x="108" y="339"/>
                    </a:lnTo>
                    <a:lnTo>
                      <a:pt x="96" y="349"/>
                    </a:lnTo>
                    <a:lnTo>
                      <a:pt x="86" y="361"/>
                    </a:lnTo>
                    <a:close/>
                    <a:moveTo>
                      <a:pt x="236" y="302"/>
                    </a:moveTo>
                    <a:lnTo>
                      <a:pt x="244" y="297"/>
                    </a:lnTo>
                    <a:lnTo>
                      <a:pt x="250" y="286"/>
                    </a:lnTo>
                    <a:lnTo>
                      <a:pt x="250" y="274"/>
                    </a:lnTo>
                    <a:lnTo>
                      <a:pt x="250" y="260"/>
                    </a:lnTo>
                    <a:lnTo>
                      <a:pt x="250" y="249"/>
                    </a:lnTo>
                    <a:lnTo>
                      <a:pt x="248" y="249"/>
                    </a:lnTo>
                    <a:lnTo>
                      <a:pt x="246" y="248"/>
                    </a:lnTo>
                    <a:lnTo>
                      <a:pt x="246" y="248"/>
                    </a:lnTo>
                    <a:lnTo>
                      <a:pt x="244" y="248"/>
                    </a:lnTo>
                    <a:lnTo>
                      <a:pt x="239" y="265"/>
                    </a:lnTo>
                    <a:lnTo>
                      <a:pt x="237" y="284"/>
                    </a:lnTo>
                    <a:lnTo>
                      <a:pt x="236" y="302"/>
                    </a:lnTo>
                    <a:close/>
                    <a:moveTo>
                      <a:pt x="257" y="159"/>
                    </a:moveTo>
                    <a:lnTo>
                      <a:pt x="271" y="152"/>
                    </a:lnTo>
                    <a:lnTo>
                      <a:pt x="279" y="141"/>
                    </a:lnTo>
                    <a:lnTo>
                      <a:pt x="285" y="127"/>
                    </a:lnTo>
                    <a:lnTo>
                      <a:pt x="274" y="126"/>
                    </a:lnTo>
                    <a:lnTo>
                      <a:pt x="264" y="131"/>
                    </a:lnTo>
                    <a:lnTo>
                      <a:pt x="255" y="138"/>
                    </a:lnTo>
                    <a:lnTo>
                      <a:pt x="251" y="148"/>
                    </a:lnTo>
                    <a:lnTo>
                      <a:pt x="257" y="159"/>
                    </a:lnTo>
                    <a:close/>
                    <a:moveTo>
                      <a:pt x="246" y="12"/>
                    </a:moveTo>
                    <a:lnTo>
                      <a:pt x="244" y="26"/>
                    </a:lnTo>
                    <a:lnTo>
                      <a:pt x="248" y="38"/>
                    </a:lnTo>
                    <a:lnTo>
                      <a:pt x="253" y="47"/>
                    </a:lnTo>
                    <a:lnTo>
                      <a:pt x="258" y="57"/>
                    </a:lnTo>
                    <a:lnTo>
                      <a:pt x="260" y="66"/>
                    </a:lnTo>
                    <a:lnTo>
                      <a:pt x="258" y="75"/>
                    </a:lnTo>
                    <a:lnTo>
                      <a:pt x="255" y="82"/>
                    </a:lnTo>
                    <a:lnTo>
                      <a:pt x="248" y="89"/>
                    </a:lnTo>
                    <a:lnTo>
                      <a:pt x="244" y="98"/>
                    </a:lnTo>
                    <a:lnTo>
                      <a:pt x="244" y="110"/>
                    </a:lnTo>
                    <a:lnTo>
                      <a:pt x="258" y="106"/>
                    </a:lnTo>
                    <a:lnTo>
                      <a:pt x="274" y="103"/>
                    </a:lnTo>
                    <a:lnTo>
                      <a:pt x="290" y="101"/>
                    </a:lnTo>
                    <a:lnTo>
                      <a:pt x="306" y="103"/>
                    </a:lnTo>
                    <a:lnTo>
                      <a:pt x="320" y="110"/>
                    </a:lnTo>
                    <a:lnTo>
                      <a:pt x="314" y="136"/>
                    </a:lnTo>
                    <a:lnTo>
                      <a:pt x="306" y="157"/>
                    </a:lnTo>
                    <a:lnTo>
                      <a:pt x="293" y="176"/>
                    </a:lnTo>
                    <a:lnTo>
                      <a:pt x="279" y="192"/>
                    </a:lnTo>
                    <a:lnTo>
                      <a:pt x="276" y="195"/>
                    </a:lnTo>
                    <a:lnTo>
                      <a:pt x="272" y="199"/>
                    </a:lnTo>
                    <a:lnTo>
                      <a:pt x="269" y="202"/>
                    </a:lnTo>
                    <a:lnTo>
                      <a:pt x="265" y="206"/>
                    </a:lnTo>
                    <a:lnTo>
                      <a:pt x="264" y="209"/>
                    </a:lnTo>
                    <a:lnTo>
                      <a:pt x="262" y="215"/>
                    </a:lnTo>
                    <a:lnTo>
                      <a:pt x="265" y="215"/>
                    </a:lnTo>
                    <a:lnTo>
                      <a:pt x="269" y="215"/>
                    </a:lnTo>
                    <a:lnTo>
                      <a:pt x="271" y="211"/>
                    </a:lnTo>
                    <a:lnTo>
                      <a:pt x="274" y="209"/>
                    </a:lnTo>
                    <a:lnTo>
                      <a:pt x="276" y="206"/>
                    </a:lnTo>
                    <a:lnTo>
                      <a:pt x="279" y="204"/>
                    </a:lnTo>
                    <a:lnTo>
                      <a:pt x="285" y="202"/>
                    </a:lnTo>
                    <a:lnTo>
                      <a:pt x="288" y="202"/>
                    </a:lnTo>
                    <a:lnTo>
                      <a:pt x="286" y="215"/>
                    </a:lnTo>
                    <a:lnTo>
                      <a:pt x="279" y="225"/>
                    </a:lnTo>
                    <a:lnTo>
                      <a:pt x="272" y="235"/>
                    </a:lnTo>
                    <a:lnTo>
                      <a:pt x="274" y="249"/>
                    </a:lnTo>
                    <a:lnTo>
                      <a:pt x="276" y="262"/>
                    </a:lnTo>
                    <a:lnTo>
                      <a:pt x="279" y="277"/>
                    </a:lnTo>
                    <a:lnTo>
                      <a:pt x="286" y="288"/>
                    </a:lnTo>
                    <a:lnTo>
                      <a:pt x="293" y="297"/>
                    </a:lnTo>
                    <a:lnTo>
                      <a:pt x="297" y="305"/>
                    </a:lnTo>
                    <a:lnTo>
                      <a:pt x="293" y="318"/>
                    </a:lnTo>
                    <a:lnTo>
                      <a:pt x="285" y="330"/>
                    </a:lnTo>
                    <a:lnTo>
                      <a:pt x="276" y="340"/>
                    </a:lnTo>
                    <a:lnTo>
                      <a:pt x="269" y="347"/>
                    </a:lnTo>
                    <a:lnTo>
                      <a:pt x="255" y="356"/>
                    </a:lnTo>
                    <a:lnTo>
                      <a:pt x="241" y="363"/>
                    </a:lnTo>
                    <a:lnTo>
                      <a:pt x="229" y="370"/>
                    </a:lnTo>
                    <a:lnTo>
                      <a:pt x="218" y="379"/>
                    </a:lnTo>
                    <a:lnTo>
                      <a:pt x="215" y="394"/>
                    </a:lnTo>
                    <a:lnTo>
                      <a:pt x="211" y="414"/>
                    </a:lnTo>
                    <a:lnTo>
                      <a:pt x="208" y="433"/>
                    </a:lnTo>
                    <a:lnTo>
                      <a:pt x="201" y="466"/>
                    </a:lnTo>
                    <a:lnTo>
                      <a:pt x="194" y="499"/>
                    </a:lnTo>
                    <a:lnTo>
                      <a:pt x="185" y="534"/>
                    </a:lnTo>
                    <a:lnTo>
                      <a:pt x="182" y="546"/>
                    </a:lnTo>
                    <a:lnTo>
                      <a:pt x="178" y="558"/>
                    </a:lnTo>
                    <a:lnTo>
                      <a:pt x="173" y="569"/>
                    </a:lnTo>
                    <a:lnTo>
                      <a:pt x="166" y="576"/>
                    </a:lnTo>
                    <a:lnTo>
                      <a:pt x="155" y="579"/>
                    </a:lnTo>
                    <a:lnTo>
                      <a:pt x="148" y="578"/>
                    </a:lnTo>
                    <a:lnTo>
                      <a:pt x="143" y="574"/>
                    </a:lnTo>
                    <a:lnTo>
                      <a:pt x="138" y="569"/>
                    </a:lnTo>
                    <a:lnTo>
                      <a:pt x="133" y="562"/>
                    </a:lnTo>
                    <a:lnTo>
                      <a:pt x="129" y="557"/>
                    </a:lnTo>
                    <a:lnTo>
                      <a:pt x="122" y="548"/>
                    </a:lnTo>
                    <a:lnTo>
                      <a:pt x="115" y="536"/>
                    </a:lnTo>
                    <a:lnTo>
                      <a:pt x="112" y="525"/>
                    </a:lnTo>
                    <a:lnTo>
                      <a:pt x="112" y="506"/>
                    </a:lnTo>
                    <a:lnTo>
                      <a:pt x="117" y="487"/>
                    </a:lnTo>
                    <a:lnTo>
                      <a:pt x="122" y="469"/>
                    </a:lnTo>
                    <a:lnTo>
                      <a:pt x="131" y="443"/>
                    </a:lnTo>
                    <a:lnTo>
                      <a:pt x="136" y="417"/>
                    </a:lnTo>
                    <a:lnTo>
                      <a:pt x="114" y="422"/>
                    </a:lnTo>
                    <a:lnTo>
                      <a:pt x="94" y="431"/>
                    </a:lnTo>
                    <a:lnTo>
                      <a:pt x="77" y="440"/>
                    </a:lnTo>
                    <a:lnTo>
                      <a:pt x="56" y="452"/>
                    </a:lnTo>
                    <a:lnTo>
                      <a:pt x="51" y="455"/>
                    </a:lnTo>
                    <a:lnTo>
                      <a:pt x="44" y="459"/>
                    </a:lnTo>
                    <a:lnTo>
                      <a:pt x="37" y="461"/>
                    </a:lnTo>
                    <a:lnTo>
                      <a:pt x="30" y="462"/>
                    </a:lnTo>
                    <a:lnTo>
                      <a:pt x="18" y="461"/>
                    </a:lnTo>
                    <a:lnTo>
                      <a:pt x="7" y="454"/>
                    </a:lnTo>
                    <a:lnTo>
                      <a:pt x="2" y="442"/>
                    </a:lnTo>
                    <a:lnTo>
                      <a:pt x="0" y="429"/>
                    </a:lnTo>
                    <a:lnTo>
                      <a:pt x="4" y="417"/>
                    </a:lnTo>
                    <a:lnTo>
                      <a:pt x="9" y="407"/>
                    </a:lnTo>
                    <a:lnTo>
                      <a:pt x="14" y="401"/>
                    </a:lnTo>
                    <a:lnTo>
                      <a:pt x="21" y="396"/>
                    </a:lnTo>
                    <a:lnTo>
                      <a:pt x="28" y="389"/>
                    </a:lnTo>
                    <a:lnTo>
                      <a:pt x="54" y="365"/>
                    </a:lnTo>
                    <a:lnTo>
                      <a:pt x="82" y="339"/>
                    </a:lnTo>
                    <a:lnTo>
                      <a:pt x="94" y="326"/>
                    </a:lnTo>
                    <a:lnTo>
                      <a:pt x="108" y="314"/>
                    </a:lnTo>
                    <a:lnTo>
                      <a:pt x="124" y="302"/>
                    </a:lnTo>
                    <a:lnTo>
                      <a:pt x="138" y="290"/>
                    </a:lnTo>
                    <a:lnTo>
                      <a:pt x="147" y="277"/>
                    </a:lnTo>
                    <a:lnTo>
                      <a:pt x="152" y="269"/>
                    </a:lnTo>
                    <a:lnTo>
                      <a:pt x="148" y="260"/>
                    </a:lnTo>
                    <a:lnTo>
                      <a:pt x="143" y="253"/>
                    </a:lnTo>
                    <a:lnTo>
                      <a:pt x="138" y="246"/>
                    </a:lnTo>
                    <a:lnTo>
                      <a:pt x="136" y="239"/>
                    </a:lnTo>
                    <a:lnTo>
                      <a:pt x="140" y="230"/>
                    </a:lnTo>
                    <a:lnTo>
                      <a:pt x="147" y="225"/>
                    </a:lnTo>
                    <a:lnTo>
                      <a:pt x="155" y="218"/>
                    </a:lnTo>
                    <a:lnTo>
                      <a:pt x="164" y="213"/>
                    </a:lnTo>
                    <a:lnTo>
                      <a:pt x="166" y="204"/>
                    </a:lnTo>
                    <a:lnTo>
                      <a:pt x="162" y="202"/>
                    </a:lnTo>
                    <a:lnTo>
                      <a:pt x="157" y="202"/>
                    </a:lnTo>
                    <a:lnTo>
                      <a:pt x="154" y="204"/>
                    </a:lnTo>
                    <a:lnTo>
                      <a:pt x="148" y="206"/>
                    </a:lnTo>
                    <a:lnTo>
                      <a:pt x="143" y="208"/>
                    </a:lnTo>
                    <a:lnTo>
                      <a:pt x="140" y="209"/>
                    </a:lnTo>
                    <a:lnTo>
                      <a:pt x="128" y="218"/>
                    </a:lnTo>
                    <a:lnTo>
                      <a:pt x="115" y="230"/>
                    </a:lnTo>
                    <a:lnTo>
                      <a:pt x="101" y="241"/>
                    </a:lnTo>
                    <a:lnTo>
                      <a:pt x="86" y="246"/>
                    </a:lnTo>
                    <a:lnTo>
                      <a:pt x="68" y="246"/>
                    </a:lnTo>
                    <a:lnTo>
                      <a:pt x="65" y="227"/>
                    </a:lnTo>
                    <a:lnTo>
                      <a:pt x="66" y="209"/>
                    </a:lnTo>
                    <a:lnTo>
                      <a:pt x="75" y="195"/>
                    </a:lnTo>
                    <a:lnTo>
                      <a:pt x="84" y="183"/>
                    </a:lnTo>
                    <a:lnTo>
                      <a:pt x="96" y="174"/>
                    </a:lnTo>
                    <a:lnTo>
                      <a:pt x="100" y="178"/>
                    </a:lnTo>
                    <a:lnTo>
                      <a:pt x="100" y="181"/>
                    </a:lnTo>
                    <a:lnTo>
                      <a:pt x="98" y="185"/>
                    </a:lnTo>
                    <a:lnTo>
                      <a:pt x="98" y="188"/>
                    </a:lnTo>
                    <a:lnTo>
                      <a:pt x="96" y="192"/>
                    </a:lnTo>
                    <a:lnTo>
                      <a:pt x="98" y="197"/>
                    </a:lnTo>
                    <a:lnTo>
                      <a:pt x="122" y="185"/>
                    </a:lnTo>
                    <a:lnTo>
                      <a:pt x="143" y="171"/>
                    </a:lnTo>
                    <a:lnTo>
                      <a:pt x="161" y="155"/>
                    </a:lnTo>
                    <a:lnTo>
                      <a:pt x="182" y="139"/>
                    </a:lnTo>
                    <a:lnTo>
                      <a:pt x="183" y="126"/>
                    </a:lnTo>
                    <a:lnTo>
                      <a:pt x="183" y="110"/>
                    </a:lnTo>
                    <a:lnTo>
                      <a:pt x="182" y="106"/>
                    </a:lnTo>
                    <a:lnTo>
                      <a:pt x="178" y="105"/>
                    </a:lnTo>
                    <a:lnTo>
                      <a:pt x="175" y="103"/>
                    </a:lnTo>
                    <a:lnTo>
                      <a:pt x="171" y="103"/>
                    </a:lnTo>
                    <a:lnTo>
                      <a:pt x="168" y="101"/>
                    </a:lnTo>
                    <a:lnTo>
                      <a:pt x="164" y="99"/>
                    </a:lnTo>
                    <a:lnTo>
                      <a:pt x="162" y="96"/>
                    </a:lnTo>
                    <a:lnTo>
                      <a:pt x="168" y="80"/>
                    </a:lnTo>
                    <a:lnTo>
                      <a:pt x="178" y="68"/>
                    </a:lnTo>
                    <a:lnTo>
                      <a:pt x="189" y="56"/>
                    </a:lnTo>
                    <a:lnTo>
                      <a:pt x="201" y="45"/>
                    </a:lnTo>
                    <a:lnTo>
                      <a:pt x="211" y="35"/>
                    </a:lnTo>
                    <a:lnTo>
                      <a:pt x="211" y="29"/>
                    </a:lnTo>
                    <a:lnTo>
                      <a:pt x="210" y="24"/>
                    </a:lnTo>
                    <a:lnTo>
                      <a:pt x="208" y="21"/>
                    </a:lnTo>
                    <a:lnTo>
                      <a:pt x="206" y="19"/>
                    </a:lnTo>
                    <a:lnTo>
                      <a:pt x="206" y="16"/>
                    </a:lnTo>
                    <a:lnTo>
                      <a:pt x="206" y="12"/>
                    </a:lnTo>
                    <a:lnTo>
                      <a:pt x="210" y="3"/>
                    </a:lnTo>
                    <a:lnTo>
                      <a:pt x="218" y="0"/>
                    </a:lnTo>
                    <a:lnTo>
                      <a:pt x="227" y="2"/>
                    </a:lnTo>
                    <a:lnTo>
                      <a:pt x="237" y="7"/>
                    </a:lnTo>
                    <a:lnTo>
                      <a:pt x="246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30">
                <a:extLst>
                  <a:ext uri="{FF2B5EF4-FFF2-40B4-BE49-F238E27FC236}">
                    <a16:creationId xmlns:a16="http://schemas.microsoft.com/office/drawing/2014/main" xmlns="" id="{6EBDF76C-B368-4A9D-AF53-5A9F2FEA4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976" y="755651"/>
                <a:ext cx="241300" cy="392113"/>
              </a:xfrm>
              <a:custGeom>
                <a:avLst/>
                <a:gdLst>
                  <a:gd name="T0" fmla="*/ 80 w 152"/>
                  <a:gd name="T1" fmla="*/ 52 h 247"/>
                  <a:gd name="T2" fmla="*/ 70 w 152"/>
                  <a:gd name="T3" fmla="*/ 52 h 247"/>
                  <a:gd name="T4" fmla="*/ 57 w 152"/>
                  <a:gd name="T5" fmla="*/ 52 h 247"/>
                  <a:gd name="T6" fmla="*/ 47 w 152"/>
                  <a:gd name="T7" fmla="*/ 54 h 247"/>
                  <a:gd name="T8" fmla="*/ 35 w 152"/>
                  <a:gd name="T9" fmla="*/ 55 h 247"/>
                  <a:gd name="T10" fmla="*/ 26 w 152"/>
                  <a:gd name="T11" fmla="*/ 52 h 247"/>
                  <a:gd name="T12" fmla="*/ 19 w 152"/>
                  <a:gd name="T13" fmla="*/ 45 h 247"/>
                  <a:gd name="T14" fmla="*/ 24 w 152"/>
                  <a:gd name="T15" fmla="*/ 38 h 247"/>
                  <a:gd name="T16" fmla="*/ 31 w 152"/>
                  <a:gd name="T17" fmla="*/ 34 h 247"/>
                  <a:gd name="T18" fmla="*/ 40 w 152"/>
                  <a:gd name="T19" fmla="*/ 33 h 247"/>
                  <a:gd name="T20" fmla="*/ 49 w 152"/>
                  <a:gd name="T21" fmla="*/ 29 h 247"/>
                  <a:gd name="T22" fmla="*/ 68 w 152"/>
                  <a:gd name="T23" fmla="*/ 20 h 247"/>
                  <a:gd name="T24" fmla="*/ 85 w 152"/>
                  <a:gd name="T25" fmla="*/ 10 h 247"/>
                  <a:gd name="T26" fmla="*/ 103 w 152"/>
                  <a:gd name="T27" fmla="*/ 1 h 247"/>
                  <a:gd name="T28" fmla="*/ 115 w 152"/>
                  <a:gd name="T29" fmla="*/ 0 h 247"/>
                  <a:gd name="T30" fmla="*/ 129 w 152"/>
                  <a:gd name="T31" fmla="*/ 3 h 247"/>
                  <a:gd name="T32" fmla="*/ 143 w 152"/>
                  <a:gd name="T33" fmla="*/ 10 h 247"/>
                  <a:gd name="T34" fmla="*/ 150 w 152"/>
                  <a:gd name="T35" fmla="*/ 22 h 247"/>
                  <a:gd name="T36" fmla="*/ 152 w 152"/>
                  <a:gd name="T37" fmla="*/ 38 h 247"/>
                  <a:gd name="T38" fmla="*/ 145 w 152"/>
                  <a:gd name="T39" fmla="*/ 50 h 247"/>
                  <a:gd name="T40" fmla="*/ 136 w 152"/>
                  <a:gd name="T41" fmla="*/ 61 h 247"/>
                  <a:gd name="T42" fmla="*/ 125 w 152"/>
                  <a:gd name="T43" fmla="*/ 71 h 247"/>
                  <a:gd name="T44" fmla="*/ 106 w 152"/>
                  <a:gd name="T45" fmla="*/ 92 h 247"/>
                  <a:gd name="T46" fmla="*/ 89 w 152"/>
                  <a:gd name="T47" fmla="*/ 111 h 247"/>
                  <a:gd name="T48" fmla="*/ 68 w 152"/>
                  <a:gd name="T49" fmla="*/ 134 h 247"/>
                  <a:gd name="T50" fmla="*/ 57 w 152"/>
                  <a:gd name="T51" fmla="*/ 146 h 247"/>
                  <a:gd name="T52" fmla="*/ 49 w 152"/>
                  <a:gd name="T53" fmla="*/ 158 h 247"/>
                  <a:gd name="T54" fmla="*/ 45 w 152"/>
                  <a:gd name="T55" fmla="*/ 171 h 247"/>
                  <a:gd name="T56" fmla="*/ 50 w 152"/>
                  <a:gd name="T57" fmla="*/ 181 h 247"/>
                  <a:gd name="T58" fmla="*/ 61 w 152"/>
                  <a:gd name="T59" fmla="*/ 190 h 247"/>
                  <a:gd name="T60" fmla="*/ 73 w 152"/>
                  <a:gd name="T61" fmla="*/ 197 h 247"/>
                  <a:gd name="T62" fmla="*/ 84 w 152"/>
                  <a:gd name="T63" fmla="*/ 206 h 247"/>
                  <a:gd name="T64" fmla="*/ 89 w 152"/>
                  <a:gd name="T65" fmla="*/ 214 h 247"/>
                  <a:gd name="T66" fmla="*/ 87 w 152"/>
                  <a:gd name="T67" fmla="*/ 228 h 247"/>
                  <a:gd name="T68" fmla="*/ 82 w 152"/>
                  <a:gd name="T69" fmla="*/ 239 h 247"/>
                  <a:gd name="T70" fmla="*/ 70 w 152"/>
                  <a:gd name="T71" fmla="*/ 246 h 247"/>
                  <a:gd name="T72" fmla="*/ 57 w 152"/>
                  <a:gd name="T73" fmla="*/ 247 h 247"/>
                  <a:gd name="T74" fmla="*/ 43 w 152"/>
                  <a:gd name="T75" fmla="*/ 244 h 247"/>
                  <a:gd name="T76" fmla="*/ 42 w 152"/>
                  <a:gd name="T77" fmla="*/ 242 h 247"/>
                  <a:gd name="T78" fmla="*/ 42 w 152"/>
                  <a:gd name="T79" fmla="*/ 240 h 247"/>
                  <a:gd name="T80" fmla="*/ 40 w 152"/>
                  <a:gd name="T81" fmla="*/ 239 h 247"/>
                  <a:gd name="T82" fmla="*/ 38 w 152"/>
                  <a:gd name="T83" fmla="*/ 235 h 247"/>
                  <a:gd name="T84" fmla="*/ 35 w 152"/>
                  <a:gd name="T85" fmla="*/ 233 h 247"/>
                  <a:gd name="T86" fmla="*/ 31 w 152"/>
                  <a:gd name="T87" fmla="*/ 233 h 247"/>
                  <a:gd name="T88" fmla="*/ 28 w 152"/>
                  <a:gd name="T89" fmla="*/ 232 h 247"/>
                  <a:gd name="T90" fmla="*/ 15 w 152"/>
                  <a:gd name="T91" fmla="*/ 220 h 247"/>
                  <a:gd name="T92" fmla="*/ 5 w 152"/>
                  <a:gd name="T93" fmla="*/ 206 h 247"/>
                  <a:gd name="T94" fmla="*/ 0 w 152"/>
                  <a:gd name="T95" fmla="*/ 190 h 247"/>
                  <a:gd name="T96" fmla="*/ 3 w 152"/>
                  <a:gd name="T97" fmla="*/ 167 h 247"/>
                  <a:gd name="T98" fmla="*/ 10 w 152"/>
                  <a:gd name="T99" fmla="*/ 148 h 247"/>
                  <a:gd name="T100" fmla="*/ 22 w 152"/>
                  <a:gd name="T101" fmla="*/ 130 h 247"/>
                  <a:gd name="T102" fmla="*/ 35 w 152"/>
                  <a:gd name="T103" fmla="*/ 115 h 247"/>
                  <a:gd name="T104" fmla="*/ 45 w 152"/>
                  <a:gd name="T105" fmla="*/ 99 h 247"/>
                  <a:gd name="T106" fmla="*/ 57 w 152"/>
                  <a:gd name="T107" fmla="*/ 83 h 247"/>
                  <a:gd name="T108" fmla="*/ 64 w 152"/>
                  <a:gd name="T109" fmla="*/ 76 h 247"/>
                  <a:gd name="T110" fmla="*/ 71 w 152"/>
                  <a:gd name="T111" fmla="*/ 69 h 247"/>
                  <a:gd name="T112" fmla="*/ 77 w 152"/>
                  <a:gd name="T113" fmla="*/ 62 h 247"/>
                  <a:gd name="T114" fmla="*/ 80 w 152"/>
                  <a:gd name="T115" fmla="*/ 5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247">
                    <a:moveTo>
                      <a:pt x="80" y="52"/>
                    </a:moveTo>
                    <a:lnTo>
                      <a:pt x="70" y="52"/>
                    </a:lnTo>
                    <a:lnTo>
                      <a:pt x="57" y="52"/>
                    </a:lnTo>
                    <a:lnTo>
                      <a:pt x="47" y="54"/>
                    </a:lnTo>
                    <a:lnTo>
                      <a:pt x="35" y="55"/>
                    </a:lnTo>
                    <a:lnTo>
                      <a:pt x="26" y="52"/>
                    </a:lnTo>
                    <a:lnTo>
                      <a:pt x="19" y="45"/>
                    </a:lnTo>
                    <a:lnTo>
                      <a:pt x="24" y="38"/>
                    </a:lnTo>
                    <a:lnTo>
                      <a:pt x="31" y="34"/>
                    </a:lnTo>
                    <a:lnTo>
                      <a:pt x="40" y="33"/>
                    </a:lnTo>
                    <a:lnTo>
                      <a:pt x="49" y="29"/>
                    </a:lnTo>
                    <a:lnTo>
                      <a:pt x="68" y="20"/>
                    </a:lnTo>
                    <a:lnTo>
                      <a:pt x="85" y="10"/>
                    </a:lnTo>
                    <a:lnTo>
                      <a:pt x="103" y="1"/>
                    </a:lnTo>
                    <a:lnTo>
                      <a:pt x="115" y="0"/>
                    </a:lnTo>
                    <a:lnTo>
                      <a:pt x="129" y="3"/>
                    </a:lnTo>
                    <a:lnTo>
                      <a:pt x="143" y="10"/>
                    </a:lnTo>
                    <a:lnTo>
                      <a:pt x="150" y="22"/>
                    </a:lnTo>
                    <a:lnTo>
                      <a:pt x="152" y="38"/>
                    </a:lnTo>
                    <a:lnTo>
                      <a:pt x="145" y="50"/>
                    </a:lnTo>
                    <a:lnTo>
                      <a:pt x="136" y="61"/>
                    </a:lnTo>
                    <a:lnTo>
                      <a:pt x="125" y="71"/>
                    </a:lnTo>
                    <a:lnTo>
                      <a:pt x="106" y="92"/>
                    </a:lnTo>
                    <a:lnTo>
                      <a:pt x="89" y="111"/>
                    </a:lnTo>
                    <a:lnTo>
                      <a:pt x="68" y="134"/>
                    </a:lnTo>
                    <a:lnTo>
                      <a:pt x="57" y="146"/>
                    </a:lnTo>
                    <a:lnTo>
                      <a:pt x="49" y="158"/>
                    </a:lnTo>
                    <a:lnTo>
                      <a:pt x="45" y="171"/>
                    </a:lnTo>
                    <a:lnTo>
                      <a:pt x="50" y="181"/>
                    </a:lnTo>
                    <a:lnTo>
                      <a:pt x="61" y="190"/>
                    </a:lnTo>
                    <a:lnTo>
                      <a:pt x="73" y="197"/>
                    </a:lnTo>
                    <a:lnTo>
                      <a:pt x="84" y="206"/>
                    </a:lnTo>
                    <a:lnTo>
                      <a:pt x="89" y="214"/>
                    </a:lnTo>
                    <a:lnTo>
                      <a:pt x="87" y="228"/>
                    </a:lnTo>
                    <a:lnTo>
                      <a:pt x="82" y="239"/>
                    </a:lnTo>
                    <a:lnTo>
                      <a:pt x="70" y="246"/>
                    </a:lnTo>
                    <a:lnTo>
                      <a:pt x="57" y="247"/>
                    </a:lnTo>
                    <a:lnTo>
                      <a:pt x="43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0" y="239"/>
                    </a:lnTo>
                    <a:lnTo>
                      <a:pt x="38" y="235"/>
                    </a:lnTo>
                    <a:lnTo>
                      <a:pt x="35" y="233"/>
                    </a:lnTo>
                    <a:lnTo>
                      <a:pt x="31" y="233"/>
                    </a:lnTo>
                    <a:lnTo>
                      <a:pt x="28" y="232"/>
                    </a:lnTo>
                    <a:lnTo>
                      <a:pt x="15" y="220"/>
                    </a:lnTo>
                    <a:lnTo>
                      <a:pt x="5" y="206"/>
                    </a:lnTo>
                    <a:lnTo>
                      <a:pt x="0" y="190"/>
                    </a:lnTo>
                    <a:lnTo>
                      <a:pt x="3" y="167"/>
                    </a:lnTo>
                    <a:lnTo>
                      <a:pt x="10" y="148"/>
                    </a:lnTo>
                    <a:lnTo>
                      <a:pt x="22" y="130"/>
                    </a:lnTo>
                    <a:lnTo>
                      <a:pt x="35" y="115"/>
                    </a:lnTo>
                    <a:lnTo>
                      <a:pt x="45" y="99"/>
                    </a:lnTo>
                    <a:lnTo>
                      <a:pt x="57" y="83"/>
                    </a:lnTo>
                    <a:lnTo>
                      <a:pt x="64" y="76"/>
                    </a:lnTo>
                    <a:lnTo>
                      <a:pt x="71" y="69"/>
                    </a:lnTo>
                    <a:lnTo>
                      <a:pt x="77" y="62"/>
                    </a:lnTo>
                    <a:lnTo>
                      <a:pt x="80" y="5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31">
                <a:extLst>
                  <a:ext uri="{FF2B5EF4-FFF2-40B4-BE49-F238E27FC236}">
                    <a16:creationId xmlns:a16="http://schemas.microsoft.com/office/drawing/2014/main" xmlns="" id="{633B03E5-982C-4D36-BD6A-911C86A45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949326"/>
                <a:ext cx="573088" cy="520700"/>
              </a:xfrm>
              <a:custGeom>
                <a:avLst/>
                <a:gdLst>
                  <a:gd name="T0" fmla="*/ 75 w 361"/>
                  <a:gd name="T1" fmla="*/ 7 h 328"/>
                  <a:gd name="T2" fmla="*/ 77 w 361"/>
                  <a:gd name="T3" fmla="*/ 22 h 328"/>
                  <a:gd name="T4" fmla="*/ 77 w 361"/>
                  <a:gd name="T5" fmla="*/ 75 h 328"/>
                  <a:gd name="T6" fmla="*/ 80 w 361"/>
                  <a:gd name="T7" fmla="*/ 141 h 328"/>
                  <a:gd name="T8" fmla="*/ 79 w 361"/>
                  <a:gd name="T9" fmla="*/ 188 h 328"/>
                  <a:gd name="T10" fmla="*/ 68 w 361"/>
                  <a:gd name="T11" fmla="*/ 235 h 328"/>
                  <a:gd name="T12" fmla="*/ 79 w 361"/>
                  <a:gd name="T13" fmla="*/ 267 h 328"/>
                  <a:gd name="T14" fmla="*/ 106 w 361"/>
                  <a:gd name="T15" fmla="*/ 270 h 328"/>
                  <a:gd name="T16" fmla="*/ 181 w 361"/>
                  <a:gd name="T17" fmla="*/ 263 h 328"/>
                  <a:gd name="T18" fmla="*/ 251 w 361"/>
                  <a:gd name="T19" fmla="*/ 256 h 328"/>
                  <a:gd name="T20" fmla="*/ 281 w 361"/>
                  <a:gd name="T21" fmla="*/ 251 h 328"/>
                  <a:gd name="T22" fmla="*/ 297 w 361"/>
                  <a:gd name="T23" fmla="*/ 235 h 328"/>
                  <a:gd name="T24" fmla="*/ 300 w 361"/>
                  <a:gd name="T25" fmla="*/ 201 h 328"/>
                  <a:gd name="T26" fmla="*/ 298 w 361"/>
                  <a:gd name="T27" fmla="*/ 159 h 328"/>
                  <a:gd name="T28" fmla="*/ 291 w 361"/>
                  <a:gd name="T29" fmla="*/ 120 h 328"/>
                  <a:gd name="T30" fmla="*/ 277 w 361"/>
                  <a:gd name="T31" fmla="*/ 78 h 328"/>
                  <a:gd name="T32" fmla="*/ 279 w 361"/>
                  <a:gd name="T33" fmla="*/ 54 h 328"/>
                  <a:gd name="T34" fmla="*/ 284 w 361"/>
                  <a:gd name="T35" fmla="*/ 59 h 328"/>
                  <a:gd name="T36" fmla="*/ 291 w 361"/>
                  <a:gd name="T37" fmla="*/ 66 h 328"/>
                  <a:gd name="T38" fmla="*/ 309 w 361"/>
                  <a:gd name="T39" fmla="*/ 91 h 328"/>
                  <a:gd name="T40" fmla="*/ 332 w 361"/>
                  <a:gd name="T41" fmla="*/ 150 h 328"/>
                  <a:gd name="T42" fmla="*/ 339 w 361"/>
                  <a:gd name="T43" fmla="*/ 190 h 328"/>
                  <a:gd name="T44" fmla="*/ 349 w 361"/>
                  <a:gd name="T45" fmla="*/ 225 h 328"/>
                  <a:gd name="T46" fmla="*/ 361 w 361"/>
                  <a:gd name="T47" fmla="*/ 262 h 328"/>
                  <a:gd name="T48" fmla="*/ 354 w 361"/>
                  <a:gd name="T49" fmla="*/ 298 h 328"/>
                  <a:gd name="T50" fmla="*/ 328 w 361"/>
                  <a:gd name="T51" fmla="*/ 312 h 328"/>
                  <a:gd name="T52" fmla="*/ 293 w 361"/>
                  <a:gd name="T53" fmla="*/ 319 h 328"/>
                  <a:gd name="T54" fmla="*/ 244 w 361"/>
                  <a:gd name="T55" fmla="*/ 323 h 328"/>
                  <a:gd name="T56" fmla="*/ 194 w 361"/>
                  <a:gd name="T57" fmla="*/ 326 h 328"/>
                  <a:gd name="T58" fmla="*/ 127 w 361"/>
                  <a:gd name="T59" fmla="*/ 328 h 328"/>
                  <a:gd name="T60" fmla="*/ 75 w 361"/>
                  <a:gd name="T61" fmla="*/ 323 h 328"/>
                  <a:gd name="T62" fmla="*/ 31 w 361"/>
                  <a:gd name="T63" fmla="*/ 312 h 328"/>
                  <a:gd name="T64" fmla="*/ 9 w 361"/>
                  <a:gd name="T65" fmla="*/ 283 h 328"/>
                  <a:gd name="T66" fmla="*/ 0 w 361"/>
                  <a:gd name="T67" fmla="*/ 232 h 328"/>
                  <a:gd name="T68" fmla="*/ 5 w 361"/>
                  <a:gd name="T69" fmla="*/ 176 h 328"/>
                  <a:gd name="T70" fmla="*/ 14 w 361"/>
                  <a:gd name="T71" fmla="*/ 111 h 328"/>
                  <a:gd name="T72" fmla="*/ 38 w 361"/>
                  <a:gd name="T73" fmla="*/ 57 h 328"/>
                  <a:gd name="T74" fmla="*/ 65 w 361"/>
                  <a:gd name="T75" fmla="*/ 7 h 328"/>
                  <a:gd name="T76" fmla="*/ 66 w 361"/>
                  <a:gd name="T77" fmla="*/ 3 h 328"/>
                  <a:gd name="T78" fmla="*/ 68 w 361"/>
                  <a:gd name="T7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1" h="328">
                    <a:moveTo>
                      <a:pt x="72" y="0"/>
                    </a:moveTo>
                    <a:lnTo>
                      <a:pt x="75" y="7"/>
                    </a:lnTo>
                    <a:lnTo>
                      <a:pt x="77" y="14"/>
                    </a:lnTo>
                    <a:lnTo>
                      <a:pt x="77" y="22"/>
                    </a:lnTo>
                    <a:lnTo>
                      <a:pt x="77" y="29"/>
                    </a:lnTo>
                    <a:lnTo>
                      <a:pt x="77" y="75"/>
                    </a:lnTo>
                    <a:lnTo>
                      <a:pt x="77" y="118"/>
                    </a:lnTo>
                    <a:lnTo>
                      <a:pt x="80" y="141"/>
                    </a:lnTo>
                    <a:lnTo>
                      <a:pt x="82" y="166"/>
                    </a:lnTo>
                    <a:lnTo>
                      <a:pt x="79" y="188"/>
                    </a:lnTo>
                    <a:lnTo>
                      <a:pt x="72" y="211"/>
                    </a:lnTo>
                    <a:lnTo>
                      <a:pt x="68" y="235"/>
                    </a:lnTo>
                    <a:lnTo>
                      <a:pt x="70" y="260"/>
                    </a:lnTo>
                    <a:lnTo>
                      <a:pt x="79" y="267"/>
                    </a:lnTo>
                    <a:lnTo>
                      <a:pt x="92" y="270"/>
                    </a:lnTo>
                    <a:lnTo>
                      <a:pt x="106" y="270"/>
                    </a:lnTo>
                    <a:lnTo>
                      <a:pt x="122" y="269"/>
                    </a:lnTo>
                    <a:lnTo>
                      <a:pt x="181" y="263"/>
                    </a:lnTo>
                    <a:lnTo>
                      <a:pt x="239" y="258"/>
                    </a:lnTo>
                    <a:lnTo>
                      <a:pt x="251" y="256"/>
                    </a:lnTo>
                    <a:lnTo>
                      <a:pt x="267" y="255"/>
                    </a:lnTo>
                    <a:lnTo>
                      <a:pt x="281" y="251"/>
                    </a:lnTo>
                    <a:lnTo>
                      <a:pt x="291" y="246"/>
                    </a:lnTo>
                    <a:lnTo>
                      <a:pt x="297" y="235"/>
                    </a:lnTo>
                    <a:lnTo>
                      <a:pt x="300" y="220"/>
                    </a:lnTo>
                    <a:lnTo>
                      <a:pt x="300" y="201"/>
                    </a:lnTo>
                    <a:lnTo>
                      <a:pt x="300" y="180"/>
                    </a:lnTo>
                    <a:lnTo>
                      <a:pt x="298" y="159"/>
                    </a:lnTo>
                    <a:lnTo>
                      <a:pt x="297" y="145"/>
                    </a:lnTo>
                    <a:lnTo>
                      <a:pt x="291" y="120"/>
                    </a:lnTo>
                    <a:lnTo>
                      <a:pt x="284" y="99"/>
                    </a:lnTo>
                    <a:lnTo>
                      <a:pt x="277" y="78"/>
                    </a:lnTo>
                    <a:lnTo>
                      <a:pt x="274" y="56"/>
                    </a:lnTo>
                    <a:lnTo>
                      <a:pt x="279" y="54"/>
                    </a:lnTo>
                    <a:lnTo>
                      <a:pt x="283" y="56"/>
                    </a:lnTo>
                    <a:lnTo>
                      <a:pt x="284" y="59"/>
                    </a:lnTo>
                    <a:lnTo>
                      <a:pt x="288" y="61"/>
                    </a:lnTo>
                    <a:lnTo>
                      <a:pt x="291" y="66"/>
                    </a:lnTo>
                    <a:lnTo>
                      <a:pt x="293" y="68"/>
                    </a:lnTo>
                    <a:lnTo>
                      <a:pt x="309" y="91"/>
                    </a:lnTo>
                    <a:lnTo>
                      <a:pt x="321" y="120"/>
                    </a:lnTo>
                    <a:lnTo>
                      <a:pt x="332" y="150"/>
                    </a:lnTo>
                    <a:lnTo>
                      <a:pt x="335" y="169"/>
                    </a:lnTo>
                    <a:lnTo>
                      <a:pt x="339" y="190"/>
                    </a:lnTo>
                    <a:lnTo>
                      <a:pt x="342" y="208"/>
                    </a:lnTo>
                    <a:lnTo>
                      <a:pt x="349" y="225"/>
                    </a:lnTo>
                    <a:lnTo>
                      <a:pt x="356" y="242"/>
                    </a:lnTo>
                    <a:lnTo>
                      <a:pt x="361" y="262"/>
                    </a:lnTo>
                    <a:lnTo>
                      <a:pt x="361" y="281"/>
                    </a:lnTo>
                    <a:lnTo>
                      <a:pt x="354" y="298"/>
                    </a:lnTo>
                    <a:lnTo>
                      <a:pt x="344" y="307"/>
                    </a:lnTo>
                    <a:lnTo>
                      <a:pt x="328" y="312"/>
                    </a:lnTo>
                    <a:lnTo>
                      <a:pt x="311" y="318"/>
                    </a:lnTo>
                    <a:lnTo>
                      <a:pt x="293" y="319"/>
                    </a:lnTo>
                    <a:lnTo>
                      <a:pt x="269" y="321"/>
                    </a:lnTo>
                    <a:lnTo>
                      <a:pt x="244" y="323"/>
                    </a:lnTo>
                    <a:lnTo>
                      <a:pt x="220" y="323"/>
                    </a:lnTo>
                    <a:lnTo>
                      <a:pt x="194" y="326"/>
                    </a:lnTo>
                    <a:lnTo>
                      <a:pt x="162" y="328"/>
                    </a:lnTo>
                    <a:lnTo>
                      <a:pt x="127" y="328"/>
                    </a:lnTo>
                    <a:lnTo>
                      <a:pt x="101" y="326"/>
                    </a:lnTo>
                    <a:lnTo>
                      <a:pt x="75" y="323"/>
                    </a:lnTo>
                    <a:lnTo>
                      <a:pt x="52" y="319"/>
                    </a:lnTo>
                    <a:lnTo>
                      <a:pt x="31" y="312"/>
                    </a:lnTo>
                    <a:lnTo>
                      <a:pt x="17" y="300"/>
                    </a:lnTo>
                    <a:lnTo>
                      <a:pt x="9" y="283"/>
                    </a:lnTo>
                    <a:lnTo>
                      <a:pt x="2" y="258"/>
                    </a:lnTo>
                    <a:lnTo>
                      <a:pt x="0" y="232"/>
                    </a:lnTo>
                    <a:lnTo>
                      <a:pt x="2" y="204"/>
                    </a:lnTo>
                    <a:lnTo>
                      <a:pt x="5" y="176"/>
                    </a:lnTo>
                    <a:lnTo>
                      <a:pt x="9" y="143"/>
                    </a:lnTo>
                    <a:lnTo>
                      <a:pt x="14" y="111"/>
                    </a:lnTo>
                    <a:lnTo>
                      <a:pt x="24" y="84"/>
                    </a:lnTo>
                    <a:lnTo>
                      <a:pt x="38" y="57"/>
                    </a:lnTo>
                    <a:lnTo>
                      <a:pt x="52" y="33"/>
                    </a:lnTo>
                    <a:lnTo>
                      <a:pt x="65" y="7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32">
                <a:extLst>
                  <a:ext uri="{FF2B5EF4-FFF2-40B4-BE49-F238E27FC236}">
                    <a16:creationId xmlns:a16="http://schemas.microsoft.com/office/drawing/2014/main" xmlns="" id="{E3D302A2-EEE6-40D4-ADDD-FF4CCA29F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463" y="422276"/>
                <a:ext cx="406400" cy="598488"/>
              </a:xfrm>
              <a:custGeom>
                <a:avLst/>
                <a:gdLst>
                  <a:gd name="T0" fmla="*/ 8 w 256"/>
                  <a:gd name="T1" fmla="*/ 377 h 377"/>
                  <a:gd name="T2" fmla="*/ 2 w 256"/>
                  <a:gd name="T3" fmla="*/ 370 h 377"/>
                  <a:gd name="T4" fmla="*/ 0 w 256"/>
                  <a:gd name="T5" fmla="*/ 361 h 377"/>
                  <a:gd name="T6" fmla="*/ 3 w 256"/>
                  <a:gd name="T7" fmla="*/ 354 h 377"/>
                  <a:gd name="T8" fmla="*/ 8 w 256"/>
                  <a:gd name="T9" fmla="*/ 346 h 377"/>
                  <a:gd name="T10" fmla="*/ 14 w 256"/>
                  <a:gd name="T11" fmla="*/ 340 h 377"/>
                  <a:gd name="T12" fmla="*/ 54 w 256"/>
                  <a:gd name="T13" fmla="*/ 285 h 377"/>
                  <a:gd name="T14" fmla="*/ 94 w 256"/>
                  <a:gd name="T15" fmla="*/ 227 h 377"/>
                  <a:gd name="T16" fmla="*/ 131 w 256"/>
                  <a:gd name="T17" fmla="*/ 164 h 377"/>
                  <a:gd name="T18" fmla="*/ 152 w 256"/>
                  <a:gd name="T19" fmla="*/ 124 h 377"/>
                  <a:gd name="T20" fmla="*/ 171 w 256"/>
                  <a:gd name="T21" fmla="*/ 87 h 377"/>
                  <a:gd name="T22" fmla="*/ 174 w 256"/>
                  <a:gd name="T23" fmla="*/ 77 h 377"/>
                  <a:gd name="T24" fmla="*/ 180 w 256"/>
                  <a:gd name="T25" fmla="*/ 63 h 377"/>
                  <a:gd name="T26" fmla="*/ 181 w 256"/>
                  <a:gd name="T27" fmla="*/ 49 h 377"/>
                  <a:gd name="T28" fmla="*/ 181 w 256"/>
                  <a:gd name="T29" fmla="*/ 37 h 377"/>
                  <a:gd name="T30" fmla="*/ 178 w 256"/>
                  <a:gd name="T31" fmla="*/ 26 h 377"/>
                  <a:gd name="T32" fmla="*/ 171 w 256"/>
                  <a:gd name="T33" fmla="*/ 21 h 377"/>
                  <a:gd name="T34" fmla="*/ 162 w 256"/>
                  <a:gd name="T35" fmla="*/ 16 h 377"/>
                  <a:gd name="T36" fmla="*/ 155 w 256"/>
                  <a:gd name="T37" fmla="*/ 7 h 377"/>
                  <a:gd name="T38" fmla="*/ 155 w 256"/>
                  <a:gd name="T39" fmla="*/ 5 h 377"/>
                  <a:gd name="T40" fmla="*/ 157 w 256"/>
                  <a:gd name="T41" fmla="*/ 2 h 377"/>
                  <a:gd name="T42" fmla="*/ 159 w 256"/>
                  <a:gd name="T43" fmla="*/ 2 h 377"/>
                  <a:gd name="T44" fmla="*/ 162 w 256"/>
                  <a:gd name="T45" fmla="*/ 0 h 377"/>
                  <a:gd name="T46" fmla="*/ 174 w 256"/>
                  <a:gd name="T47" fmla="*/ 2 h 377"/>
                  <a:gd name="T48" fmla="*/ 194 w 256"/>
                  <a:gd name="T49" fmla="*/ 7 h 377"/>
                  <a:gd name="T50" fmla="*/ 214 w 256"/>
                  <a:gd name="T51" fmla="*/ 14 h 377"/>
                  <a:gd name="T52" fmla="*/ 232 w 256"/>
                  <a:gd name="T53" fmla="*/ 23 h 377"/>
                  <a:gd name="T54" fmla="*/ 244 w 256"/>
                  <a:gd name="T55" fmla="*/ 30 h 377"/>
                  <a:gd name="T56" fmla="*/ 251 w 256"/>
                  <a:gd name="T57" fmla="*/ 38 h 377"/>
                  <a:gd name="T58" fmla="*/ 255 w 256"/>
                  <a:gd name="T59" fmla="*/ 51 h 377"/>
                  <a:gd name="T60" fmla="*/ 256 w 256"/>
                  <a:gd name="T61" fmla="*/ 65 h 377"/>
                  <a:gd name="T62" fmla="*/ 249 w 256"/>
                  <a:gd name="T63" fmla="*/ 77 h 377"/>
                  <a:gd name="T64" fmla="*/ 239 w 256"/>
                  <a:gd name="T65" fmla="*/ 93 h 377"/>
                  <a:gd name="T66" fmla="*/ 223 w 256"/>
                  <a:gd name="T67" fmla="*/ 107 h 377"/>
                  <a:gd name="T68" fmla="*/ 209 w 256"/>
                  <a:gd name="T69" fmla="*/ 120 h 377"/>
                  <a:gd name="T70" fmla="*/ 199 w 256"/>
                  <a:gd name="T71" fmla="*/ 133 h 377"/>
                  <a:gd name="T72" fmla="*/ 159 w 256"/>
                  <a:gd name="T73" fmla="*/ 185 h 377"/>
                  <a:gd name="T74" fmla="*/ 118 w 256"/>
                  <a:gd name="T75" fmla="*/ 241 h 377"/>
                  <a:gd name="T76" fmla="*/ 80 w 256"/>
                  <a:gd name="T77" fmla="*/ 295 h 377"/>
                  <a:gd name="T78" fmla="*/ 43 w 256"/>
                  <a:gd name="T79" fmla="*/ 347 h 377"/>
                  <a:gd name="T80" fmla="*/ 38 w 256"/>
                  <a:gd name="T81" fmla="*/ 354 h 377"/>
                  <a:gd name="T82" fmla="*/ 33 w 256"/>
                  <a:gd name="T83" fmla="*/ 363 h 377"/>
                  <a:gd name="T84" fmla="*/ 26 w 256"/>
                  <a:gd name="T85" fmla="*/ 372 h 377"/>
                  <a:gd name="T86" fmla="*/ 19 w 256"/>
                  <a:gd name="T87" fmla="*/ 377 h 377"/>
                  <a:gd name="T88" fmla="*/ 8 w 256"/>
                  <a:gd name="T8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6" h="377">
                    <a:moveTo>
                      <a:pt x="8" y="377"/>
                    </a:moveTo>
                    <a:lnTo>
                      <a:pt x="2" y="370"/>
                    </a:lnTo>
                    <a:lnTo>
                      <a:pt x="0" y="361"/>
                    </a:lnTo>
                    <a:lnTo>
                      <a:pt x="3" y="354"/>
                    </a:lnTo>
                    <a:lnTo>
                      <a:pt x="8" y="346"/>
                    </a:lnTo>
                    <a:lnTo>
                      <a:pt x="14" y="340"/>
                    </a:lnTo>
                    <a:lnTo>
                      <a:pt x="54" y="285"/>
                    </a:lnTo>
                    <a:lnTo>
                      <a:pt x="94" y="227"/>
                    </a:lnTo>
                    <a:lnTo>
                      <a:pt x="131" y="164"/>
                    </a:lnTo>
                    <a:lnTo>
                      <a:pt x="152" y="124"/>
                    </a:lnTo>
                    <a:lnTo>
                      <a:pt x="171" y="87"/>
                    </a:lnTo>
                    <a:lnTo>
                      <a:pt x="174" y="77"/>
                    </a:lnTo>
                    <a:lnTo>
                      <a:pt x="180" y="63"/>
                    </a:lnTo>
                    <a:lnTo>
                      <a:pt x="181" y="49"/>
                    </a:lnTo>
                    <a:lnTo>
                      <a:pt x="181" y="37"/>
                    </a:lnTo>
                    <a:lnTo>
                      <a:pt x="178" y="26"/>
                    </a:lnTo>
                    <a:lnTo>
                      <a:pt x="171" y="21"/>
                    </a:lnTo>
                    <a:lnTo>
                      <a:pt x="162" y="16"/>
                    </a:lnTo>
                    <a:lnTo>
                      <a:pt x="155" y="7"/>
                    </a:lnTo>
                    <a:lnTo>
                      <a:pt x="155" y="5"/>
                    </a:lnTo>
                    <a:lnTo>
                      <a:pt x="157" y="2"/>
                    </a:lnTo>
                    <a:lnTo>
                      <a:pt x="159" y="2"/>
                    </a:lnTo>
                    <a:lnTo>
                      <a:pt x="162" y="0"/>
                    </a:lnTo>
                    <a:lnTo>
                      <a:pt x="174" y="2"/>
                    </a:lnTo>
                    <a:lnTo>
                      <a:pt x="194" y="7"/>
                    </a:lnTo>
                    <a:lnTo>
                      <a:pt x="214" y="14"/>
                    </a:lnTo>
                    <a:lnTo>
                      <a:pt x="232" y="23"/>
                    </a:lnTo>
                    <a:lnTo>
                      <a:pt x="244" y="30"/>
                    </a:lnTo>
                    <a:lnTo>
                      <a:pt x="251" y="38"/>
                    </a:lnTo>
                    <a:lnTo>
                      <a:pt x="255" y="51"/>
                    </a:lnTo>
                    <a:lnTo>
                      <a:pt x="256" y="65"/>
                    </a:lnTo>
                    <a:lnTo>
                      <a:pt x="249" y="77"/>
                    </a:lnTo>
                    <a:lnTo>
                      <a:pt x="239" y="93"/>
                    </a:lnTo>
                    <a:lnTo>
                      <a:pt x="223" y="107"/>
                    </a:lnTo>
                    <a:lnTo>
                      <a:pt x="209" y="120"/>
                    </a:lnTo>
                    <a:lnTo>
                      <a:pt x="199" y="133"/>
                    </a:lnTo>
                    <a:lnTo>
                      <a:pt x="159" y="185"/>
                    </a:lnTo>
                    <a:lnTo>
                      <a:pt x="118" y="241"/>
                    </a:lnTo>
                    <a:lnTo>
                      <a:pt x="80" y="295"/>
                    </a:lnTo>
                    <a:lnTo>
                      <a:pt x="43" y="347"/>
                    </a:lnTo>
                    <a:lnTo>
                      <a:pt x="38" y="354"/>
                    </a:lnTo>
                    <a:lnTo>
                      <a:pt x="33" y="363"/>
                    </a:lnTo>
                    <a:lnTo>
                      <a:pt x="26" y="372"/>
                    </a:lnTo>
                    <a:lnTo>
                      <a:pt x="19" y="377"/>
                    </a:lnTo>
                    <a:lnTo>
                      <a:pt x="8" y="37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33">
                <a:extLst>
                  <a:ext uri="{FF2B5EF4-FFF2-40B4-BE49-F238E27FC236}">
                    <a16:creationId xmlns:a16="http://schemas.microsoft.com/office/drawing/2014/main" xmlns="" id="{3CE1CF9A-16CE-45F1-B9AC-72FCC47325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976" y="666751"/>
                <a:ext cx="449263" cy="1004888"/>
              </a:xfrm>
              <a:custGeom>
                <a:avLst/>
                <a:gdLst>
                  <a:gd name="T0" fmla="*/ 142 w 283"/>
                  <a:gd name="T1" fmla="*/ 293 h 633"/>
                  <a:gd name="T2" fmla="*/ 159 w 283"/>
                  <a:gd name="T3" fmla="*/ 293 h 633"/>
                  <a:gd name="T4" fmla="*/ 215 w 283"/>
                  <a:gd name="T5" fmla="*/ 225 h 633"/>
                  <a:gd name="T6" fmla="*/ 213 w 283"/>
                  <a:gd name="T7" fmla="*/ 183 h 633"/>
                  <a:gd name="T8" fmla="*/ 157 w 283"/>
                  <a:gd name="T9" fmla="*/ 209 h 633"/>
                  <a:gd name="T10" fmla="*/ 133 w 283"/>
                  <a:gd name="T11" fmla="*/ 270 h 633"/>
                  <a:gd name="T12" fmla="*/ 281 w 283"/>
                  <a:gd name="T13" fmla="*/ 195 h 633"/>
                  <a:gd name="T14" fmla="*/ 250 w 283"/>
                  <a:gd name="T15" fmla="*/ 242 h 633"/>
                  <a:gd name="T16" fmla="*/ 192 w 283"/>
                  <a:gd name="T17" fmla="*/ 309 h 633"/>
                  <a:gd name="T18" fmla="*/ 168 w 283"/>
                  <a:gd name="T19" fmla="*/ 337 h 633"/>
                  <a:gd name="T20" fmla="*/ 138 w 283"/>
                  <a:gd name="T21" fmla="*/ 337 h 633"/>
                  <a:gd name="T22" fmla="*/ 126 w 283"/>
                  <a:gd name="T23" fmla="*/ 359 h 633"/>
                  <a:gd name="T24" fmla="*/ 126 w 283"/>
                  <a:gd name="T25" fmla="*/ 482 h 633"/>
                  <a:gd name="T26" fmla="*/ 123 w 283"/>
                  <a:gd name="T27" fmla="*/ 578 h 633"/>
                  <a:gd name="T28" fmla="*/ 112 w 283"/>
                  <a:gd name="T29" fmla="*/ 616 h 633"/>
                  <a:gd name="T30" fmla="*/ 82 w 283"/>
                  <a:gd name="T31" fmla="*/ 632 h 633"/>
                  <a:gd name="T32" fmla="*/ 58 w 283"/>
                  <a:gd name="T33" fmla="*/ 600 h 633"/>
                  <a:gd name="T34" fmla="*/ 65 w 283"/>
                  <a:gd name="T35" fmla="*/ 523 h 633"/>
                  <a:gd name="T36" fmla="*/ 77 w 283"/>
                  <a:gd name="T37" fmla="*/ 333 h 633"/>
                  <a:gd name="T38" fmla="*/ 56 w 283"/>
                  <a:gd name="T39" fmla="*/ 298 h 633"/>
                  <a:gd name="T40" fmla="*/ 25 w 283"/>
                  <a:gd name="T41" fmla="*/ 331 h 633"/>
                  <a:gd name="T42" fmla="*/ 13 w 283"/>
                  <a:gd name="T43" fmla="*/ 314 h 633"/>
                  <a:gd name="T44" fmla="*/ 67 w 283"/>
                  <a:gd name="T45" fmla="*/ 267 h 633"/>
                  <a:gd name="T46" fmla="*/ 93 w 283"/>
                  <a:gd name="T47" fmla="*/ 221 h 633"/>
                  <a:gd name="T48" fmla="*/ 96 w 283"/>
                  <a:gd name="T49" fmla="*/ 204 h 633"/>
                  <a:gd name="T50" fmla="*/ 88 w 283"/>
                  <a:gd name="T51" fmla="*/ 180 h 633"/>
                  <a:gd name="T52" fmla="*/ 88 w 283"/>
                  <a:gd name="T53" fmla="*/ 157 h 633"/>
                  <a:gd name="T54" fmla="*/ 98 w 283"/>
                  <a:gd name="T55" fmla="*/ 143 h 633"/>
                  <a:gd name="T56" fmla="*/ 110 w 283"/>
                  <a:gd name="T57" fmla="*/ 132 h 633"/>
                  <a:gd name="T58" fmla="*/ 117 w 283"/>
                  <a:gd name="T59" fmla="*/ 122 h 633"/>
                  <a:gd name="T60" fmla="*/ 91 w 283"/>
                  <a:gd name="T61" fmla="*/ 106 h 633"/>
                  <a:gd name="T62" fmla="*/ 58 w 283"/>
                  <a:gd name="T63" fmla="*/ 99 h 633"/>
                  <a:gd name="T64" fmla="*/ 89 w 283"/>
                  <a:gd name="T65" fmla="*/ 66 h 633"/>
                  <a:gd name="T66" fmla="*/ 136 w 283"/>
                  <a:gd name="T67" fmla="*/ 40 h 633"/>
                  <a:gd name="T68" fmla="*/ 189 w 283"/>
                  <a:gd name="T69" fmla="*/ 12 h 633"/>
                  <a:gd name="T70" fmla="*/ 234 w 283"/>
                  <a:gd name="T71" fmla="*/ 3 h 633"/>
                  <a:gd name="T72" fmla="*/ 267 w 283"/>
                  <a:gd name="T73" fmla="*/ 1 h 633"/>
                  <a:gd name="T74" fmla="*/ 283 w 283"/>
                  <a:gd name="T75" fmla="*/ 26 h 633"/>
                  <a:gd name="T76" fmla="*/ 253 w 283"/>
                  <a:gd name="T77" fmla="*/ 56 h 633"/>
                  <a:gd name="T78" fmla="*/ 168 w 283"/>
                  <a:gd name="T79" fmla="*/ 118 h 633"/>
                  <a:gd name="T80" fmla="*/ 131 w 283"/>
                  <a:gd name="T81" fmla="*/ 141 h 633"/>
                  <a:gd name="T82" fmla="*/ 136 w 283"/>
                  <a:gd name="T83" fmla="*/ 167 h 633"/>
                  <a:gd name="T84" fmla="*/ 171 w 283"/>
                  <a:gd name="T85" fmla="*/ 176 h 633"/>
                  <a:gd name="T86" fmla="*/ 215 w 283"/>
                  <a:gd name="T87" fmla="*/ 159 h 633"/>
                  <a:gd name="T88" fmla="*/ 271 w 283"/>
                  <a:gd name="T89" fmla="*/ 164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3" h="633">
                    <a:moveTo>
                      <a:pt x="133" y="291"/>
                    </a:moveTo>
                    <a:lnTo>
                      <a:pt x="136" y="293"/>
                    </a:lnTo>
                    <a:lnTo>
                      <a:pt x="142" y="293"/>
                    </a:lnTo>
                    <a:lnTo>
                      <a:pt x="147" y="293"/>
                    </a:lnTo>
                    <a:lnTo>
                      <a:pt x="154" y="293"/>
                    </a:lnTo>
                    <a:lnTo>
                      <a:pt x="159" y="293"/>
                    </a:lnTo>
                    <a:lnTo>
                      <a:pt x="180" y="272"/>
                    </a:lnTo>
                    <a:lnTo>
                      <a:pt x="198" y="249"/>
                    </a:lnTo>
                    <a:lnTo>
                      <a:pt x="215" y="225"/>
                    </a:lnTo>
                    <a:lnTo>
                      <a:pt x="227" y="209"/>
                    </a:lnTo>
                    <a:lnTo>
                      <a:pt x="238" y="190"/>
                    </a:lnTo>
                    <a:lnTo>
                      <a:pt x="213" y="183"/>
                    </a:lnTo>
                    <a:lnTo>
                      <a:pt x="191" y="186"/>
                    </a:lnTo>
                    <a:lnTo>
                      <a:pt x="173" y="195"/>
                    </a:lnTo>
                    <a:lnTo>
                      <a:pt x="157" y="209"/>
                    </a:lnTo>
                    <a:lnTo>
                      <a:pt x="145" y="228"/>
                    </a:lnTo>
                    <a:lnTo>
                      <a:pt x="136" y="249"/>
                    </a:lnTo>
                    <a:lnTo>
                      <a:pt x="133" y="270"/>
                    </a:lnTo>
                    <a:lnTo>
                      <a:pt x="133" y="291"/>
                    </a:lnTo>
                    <a:close/>
                    <a:moveTo>
                      <a:pt x="283" y="174"/>
                    </a:moveTo>
                    <a:lnTo>
                      <a:pt x="281" y="195"/>
                    </a:lnTo>
                    <a:lnTo>
                      <a:pt x="274" y="213"/>
                    </a:lnTo>
                    <a:lnTo>
                      <a:pt x="262" y="228"/>
                    </a:lnTo>
                    <a:lnTo>
                      <a:pt x="250" y="242"/>
                    </a:lnTo>
                    <a:lnTo>
                      <a:pt x="236" y="256"/>
                    </a:lnTo>
                    <a:lnTo>
                      <a:pt x="215" y="283"/>
                    </a:lnTo>
                    <a:lnTo>
                      <a:pt x="192" y="309"/>
                    </a:lnTo>
                    <a:lnTo>
                      <a:pt x="185" y="317"/>
                    </a:lnTo>
                    <a:lnTo>
                      <a:pt x="177" y="328"/>
                    </a:lnTo>
                    <a:lnTo>
                      <a:pt x="168" y="337"/>
                    </a:lnTo>
                    <a:lnTo>
                      <a:pt x="161" y="340"/>
                    </a:lnTo>
                    <a:lnTo>
                      <a:pt x="149" y="340"/>
                    </a:lnTo>
                    <a:lnTo>
                      <a:pt x="138" y="337"/>
                    </a:lnTo>
                    <a:lnTo>
                      <a:pt x="128" y="333"/>
                    </a:lnTo>
                    <a:lnTo>
                      <a:pt x="124" y="345"/>
                    </a:lnTo>
                    <a:lnTo>
                      <a:pt x="126" y="359"/>
                    </a:lnTo>
                    <a:lnTo>
                      <a:pt x="126" y="372"/>
                    </a:lnTo>
                    <a:lnTo>
                      <a:pt x="128" y="427"/>
                    </a:lnTo>
                    <a:lnTo>
                      <a:pt x="126" y="482"/>
                    </a:lnTo>
                    <a:lnTo>
                      <a:pt x="123" y="537"/>
                    </a:lnTo>
                    <a:lnTo>
                      <a:pt x="123" y="557"/>
                    </a:lnTo>
                    <a:lnTo>
                      <a:pt x="123" y="578"/>
                    </a:lnTo>
                    <a:lnTo>
                      <a:pt x="121" y="588"/>
                    </a:lnTo>
                    <a:lnTo>
                      <a:pt x="117" y="602"/>
                    </a:lnTo>
                    <a:lnTo>
                      <a:pt x="112" y="616"/>
                    </a:lnTo>
                    <a:lnTo>
                      <a:pt x="105" y="628"/>
                    </a:lnTo>
                    <a:lnTo>
                      <a:pt x="95" y="633"/>
                    </a:lnTo>
                    <a:lnTo>
                      <a:pt x="82" y="632"/>
                    </a:lnTo>
                    <a:lnTo>
                      <a:pt x="72" y="623"/>
                    </a:lnTo>
                    <a:lnTo>
                      <a:pt x="63" y="611"/>
                    </a:lnTo>
                    <a:lnTo>
                      <a:pt x="58" y="600"/>
                    </a:lnTo>
                    <a:lnTo>
                      <a:pt x="58" y="576"/>
                    </a:lnTo>
                    <a:lnTo>
                      <a:pt x="61" y="550"/>
                    </a:lnTo>
                    <a:lnTo>
                      <a:pt x="65" y="523"/>
                    </a:lnTo>
                    <a:lnTo>
                      <a:pt x="68" y="462"/>
                    </a:lnTo>
                    <a:lnTo>
                      <a:pt x="74" y="398"/>
                    </a:lnTo>
                    <a:lnTo>
                      <a:pt x="77" y="333"/>
                    </a:lnTo>
                    <a:lnTo>
                      <a:pt x="79" y="277"/>
                    </a:lnTo>
                    <a:lnTo>
                      <a:pt x="68" y="284"/>
                    </a:lnTo>
                    <a:lnTo>
                      <a:pt x="56" y="298"/>
                    </a:lnTo>
                    <a:lnTo>
                      <a:pt x="44" y="312"/>
                    </a:lnTo>
                    <a:lnTo>
                      <a:pt x="35" y="323"/>
                    </a:lnTo>
                    <a:lnTo>
                      <a:pt x="25" y="331"/>
                    </a:lnTo>
                    <a:lnTo>
                      <a:pt x="13" y="335"/>
                    </a:lnTo>
                    <a:lnTo>
                      <a:pt x="0" y="331"/>
                    </a:lnTo>
                    <a:lnTo>
                      <a:pt x="13" y="314"/>
                    </a:lnTo>
                    <a:lnTo>
                      <a:pt x="30" y="298"/>
                    </a:lnTo>
                    <a:lnTo>
                      <a:pt x="49" y="283"/>
                    </a:lnTo>
                    <a:lnTo>
                      <a:pt x="67" y="267"/>
                    </a:lnTo>
                    <a:lnTo>
                      <a:pt x="79" y="255"/>
                    </a:lnTo>
                    <a:lnTo>
                      <a:pt x="88" y="241"/>
                    </a:lnTo>
                    <a:lnTo>
                      <a:pt x="93" y="221"/>
                    </a:lnTo>
                    <a:lnTo>
                      <a:pt x="95" y="216"/>
                    </a:lnTo>
                    <a:lnTo>
                      <a:pt x="95" y="209"/>
                    </a:lnTo>
                    <a:lnTo>
                      <a:pt x="96" y="204"/>
                    </a:lnTo>
                    <a:lnTo>
                      <a:pt x="96" y="199"/>
                    </a:lnTo>
                    <a:lnTo>
                      <a:pt x="93" y="188"/>
                    </a:lnTo>
                    <a:lnTo>
                      <a:pt x="88" y="180"/>
                    </a:lnTo>
                    <a:lnTo>
                      <a:pt x="86" y="169"/>
                    </a:lnTo>
                    <a:lnTo>
                      <a:pt x="86" y="162"/>
                    </a:lnTo>
                    <a:lnTo>
                      <a:pt x="88" y="157"/>
                    </a:lnTo>
                    <a:lnTo>
                      <a:pt x="91" y="152"/>
                    </a:lnTo>
                    <a:lnTo>
                      <a:pt x="95" y="146"/>
                    </a:lnTo>
                    <a:lnTo>
                      <a:pt x="98" y="143"/>
                    </a:lnTo>
                    <a:lnTo>
                      <a:pt x="102" y="139"/>
                    </a:lnTo>
                    <a:lnTo>
                      <a:pt x="107" y="136"/>
                    </a:lnTo>
                    <a:lnTo>
                      <a:pt x="110" y="132"/>
                    </a:lnTo>
                    <a:lnTo>
                      <a:pt x="114" y="129"/>
                    </a:lnTo>
                    <a:lnTo>
                      <a:pt x="117" y="125"/>
                    </a:lnTo>
                    <a:lnTo>
                      <a:pt x="117" y="122"/>
                    </a:lnTo>
                    <a:lnTo>
                      <a:pt x="114" y="113"/>
                    </a:lnTo>
                    <a:lnTo>
                      <a:pt x="103" y="108"/>
                    </a:lnTo>
                    <a:lnTo>
                      <a:pt x="91" y="106"/>
                    </a:lnTo>
                    <a:lnTo>
                      <a:pt x="79" y="104"/>
                    </a:lnTo>
                    <a:lnTo>
                      <a:pt x="67" y="103"/>
                    </a:lnTo>
                    <a:lnTo>
                      <a:pt x="58" y="99"/>
                    </a:lnTo>
                    <a:lnTo>
                      <a:pt x="65" y="85"/>
                    </a:lnTo>
                    <a:lnTo>
                      <a:pt x="75" y="75"/>
                    </a:lnTo>
                    <a:lnTo>
                      <a:pt x="89" y="66"/>
                    </a:lnTo>
                    <a:lnTo>
                      <a:pt x="105" y="57"/>
                    </a:lnTo>
                    <a:lnTo>
                      <a:pt x="119" y="50"/>
                    </a:lnTo>
                    <a:lnTo>
                      <a:pt x="136" y="40"/>
                    </a:lnTo>
                    <a:lnTo>
                      <a:pt x="156" y="31"/>
                    </a:lnTo>
                    <a:lnTo>
                      <a:pt x="173" y="21"/>
                    </a:lnTo>
                    <a:lnTo>
                      <a:pt x="189" y="12"/>
                    </a:lnTo>
                    <a:lnTo>
                      <a:pt x="205" y="8"/>
                    </a:lnTo>
                    <a:lnTo>
                      <a:pt x="220" y="7"/>
                    </a:lnTo>
                    <a:lnTo>
                      <a:pt x="234" y="3"/>
                    </a:lnTo>
                    <a:lnTo>
                      <a:pt x="245" y="0"/>
                    </a:lnTo>
                    <a:lnTo>
                      <a:pt x="257" y="0"/>
                    </a:lnTo>
                    <a:lnTo>
                      <a:pt x="267" y="1"/>
                    </a:lnTo>
                    <a:lnTo>
                      <a:pt x="278" y="5"/>
                    </a:lnTo>
                    <a:lnTo>
                      <a:pt x="283" y="12"/>
                    </a:lnTo>
                    <a:lnTo>
                      <a:pt x="283" y="26"/>
                    </a:lnTo>
                    <a:lnTo>
                      <a:pt x="276" y="36"/>
                    </a:lnTo>
                    <a:lnTo>
                      <a:pt x="264" y="47"/>
                    </a:lnTo>
                    <a:lnTo>
                      <a:pt x="253" y="56"/>
                    </a:lnTo>
                    <a:lnTo>
                      <a:pt x="224" y="78"/>
                    </a:lnTo>
                    <a:lnTo>
                      <a:pt x="198" y="97"/>
                    </a:lnTo>
                    <a:lnTo>
                      <a:pt x="168" y="118"/>
                    </a:lnTo>
                    <a:lnTo>
                      <a:pt x="157" y="124"/>
                    </a:lnTo>
                    <a:lnTo>
                      <a:pt x="143" y="132"/>
                    </a:lnTo>
                    <a:lnTo>
                      <a:pt x="131" y="141"/>
                    </a:lnTo>
                    <a:lnTo>
                      <a:pt x="124" y="148"/>
                    </a:lnTo>
                    <a:lnTo>
                      <a:pt x="128" y="157"/>
                    </a:lnTo>
                    <a:lnTo>
                      <a:pt x="136" y="167"/>
                    </a:lnTo>
                    <a:lnTo>
                      <a:pt x="149" y="174"/>
                    </a:lnTo>
                    <a:lnTo>
                      <a:pt x="159" y="178"/>
                    </a:lnTo>
                    <a:lnTo>
                      <a:pt x="171" y="176"/>
                    </a:lnTo>
                    <a:lnTo>
                      <a:pt x="184" y="169"/>
                    </a:lnTo>
                    <a:lnTo>
                      <a:pt x="196" y="164"/>
                    </a:lnTo>
                    <a:lnTo>
                      <a:pt x="215" y="159"/>
                    </a:lnTo>
                    <a:lnTo>
                      <a:pt x="236" y="155"/>
                    </a:lnTo>
                    <a:lnTo>
                      <a:pt x="255" y="157"/>
                    </a:lnTo>
                    <a:lnTo>
                      <a:pt x="271" y="164"/>
                    </a:lnTo>
                    <a:lnTo>
                      <a:pt x="283" y="17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34">
                <a:extLst>
                  <a:ext uri="{FF2B5EF4-FFF2-40B4-BE49-F238E27FC236}">
                    <a16:creationId xmlns:a16="http://schemas.microsoft.com/office/drawing/2014/main" xmlns="" id="{142F9507-BF0B-40D8-B422-881DC381E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812801"/>
                <a:ext cx="282575" cy="266700"/>
              </a:xfrm>
              <a:custGeom>
                <a:avLst/>
                <a:gdLst>
                  <a:gd name="T0" fmla="*/ 169 w 178"/>
                  <a:gd name="T1" fmla="*/ 4 h 168"/>
                  <a:gd name="T2" fmla="*/ 178 w 178"/>
                  <a:gd name="T3" fmla="*/ 19 h 168"/>
                  <a:gd name="T4" fmla="*/ 178 w 178"/>
                  <a:gd name="T5" fmla="*/ 35 h 168"/>
                  <a:gd name="T6" fmla="*/ 171 w 178"/>
                  <a:gd name="T7" fmla="*/ 53 h 168"/>
                  <a:gd name="T8" fmla="*/ 161 w 178"/>
                  <a:gd name="T9" fmla="*/ 68 h 168"/>
                  <a:gd name="T10" fmla="*/ 147 w 178"/>
                  <a:gd name="T11" fmla="*/ 84 h 168"/>
                  <a:gd name="T12" fmla="*/ 134 w 178"/>
                  <a:gd name="T13" fmla="*/ 98 h 168"/>
                  <a:gd name="T14" fmla="*/ 126 w 178"/>
                  <a:gd name="T15" fmla="*/ 110 h 168"/>
                  <a:gd name="T16" fmla="*/ 136 w 178"/>
                  <a:gd name="T17" fmla="*/ 115 h 168"/>
                  <a:gd name="T18" fmla="*/ 145 w 178"/>
                  <a:gd name="T19" fmla="*/ 122 h 168"/>
                  <a:gd name="T20" fmla="*/ 152 w 178"/>
                  <a:gd name="T21" fmla="*/ 129 h 168"/>
                  <a:gd name="T22" fmla="*/ 155 w 178"/>
                  <a:gd name="T23" fmla="*/ 140 h 168"/>
                  <a:gd name="T24" fmla="*/ 154 w 178"/>
                  <a:gd name="T25" fmla="*/ 154 h 168"/>
                  <a:gd name="T26" fmla="*/ 138 w 178"/>
                  <a:gd name="T27" fmla="*/ 163 h 168"/>
                  <a:gd name="T28" fmla="*/ 117 w 178"/>
                  <a:gd name="T29" fmla="*/ 168 h 168"/>
                  <a:gd name="T30" fmla="*/ 94 w 178"/>
                  <a:gd name="T31" fmla="*/ 166 h 168"/>
                  <a:gd name="T32" fmla="*/ 91 w 178"/>
                  <a:gd name="T33" fmla="*/ 163 h 168"/>
                  <a:gd name="T34" fmla="*/ 89 w 178"/>
                  <a:gd name="T35" fmla="*/ 157 h 168"/>
                  <a:gd name="T36" fmla="*/ 86 w 178"/>
                  <a:gd name="T37" fmla="*/ 152 h 168"/>
                  <a:gd name="T38" fmla="*/ 84 w 178"/>
                  <a:gd name="T39" fmla="*/ 147 h 168"/>
                  <a:gd name="T40" fmla="*/ 75 w 178"/>
                  <a:gd name="T41" fmla="*/ 140 h 168"/>
                  <a:gd name="T42" fmla="*/ 70 w 178"/>
                  <a:gd name="T43" fmla="*/ 129 h 168"/>
                  <a:gd name="T44" fmla="*/ 72 w 178"/>
                  <a:gd name="T45" fmla="*/ 117 h 168"/>
                  <a:gd name="T46" fmla="*/ 77 w 178"/>
                  <a:gd name="T47" fmla="*/ 107 h 168"/>
                  <a:gd name="T48" fmla="*/ 65 w 178"/>
                  <a:gd name="T49" fmla="*/ 107 h 168"/>
                  <a:gd name="T50" fmla="*/ 51 w 178"/>
                  <a:gd name="T51" fmla="*/ 112 h 168"/>
                  <a:gd name="T52" fmla="*/ 38 w 178"/>
                  <a:gd name="T53" fmla="*/ 119 h 168"/>
                  <a:gd name="T54" fmla="*/ 25 w 178"/>
                  <a:gd name="T55" fmla="*/ 122 h 168"/>
                  <a:gd name="T56" fmla="*/ 12 w 178"/>
                  <a:gd name="T57" fmla="*/ 124 h 168"/>
                  <a:gd name="T58" fmla="*/ 0 w 178"/>
                  <a:gd name="T59" fmla="*/ 117 h 168"/>
                  <a:gd name="T60" fmla="*/ 7 w 178"/>
                  <a:gd name="T61" fmla="*/ 100 h 168"/>
                  <a:gd name="T62" fmla="*/ 21 w 178"/>
                  <a:gd name="T63" fmla="*/ 86 h 168"/>
                  <a:gd name="T64" fmla="*/ 38 w 178"/>
                  <a:gd name="T65" fmla="*/ 74 h 168"/>
                  <a:gd name="T66" fmla="*/ 56 w 178"/>
                  <a:gd name="T67" fmla="*/ 61 h 168"/>
                  <a:gd name="T68" fmla="*/ 63 w 178"/>
                  <a:gd name="T69" fmla="*/ 56 h 168"/>
                  <a:gd name="T70" fmla="*/ 72 w 178"/>
                  <a:gd name="T71" fmla="*/ 49 h 168"/>
                  <a:gd name="T72" fmla="*/ 77 w 178"/>
                  <a:gd name="T73" fmla="*/ 46 h 168"/>
                  <a:gd name="T74" fmla="*/ 82 w 178"/>
                  <a:gd name="T75" fmla="*/ 40 h 168"/>
                  <a:gd name="T76" fmla="*/ 89 w 178"/>
                  <a:gd name="T77" fmla="*/ 37 h 168"/>
                  <a:gd name="T78" fmla="*/ 98 w 178"/>
                  <a:gd name="T79" fmla="*/ 28 h 168"/>
                  <a:gd name="T80" fmla="*/ 108 w 178"/>
                  <a:gd name="T81" fmla="*/ 19 h 168"/>
                  <a:gd name="T82" fmla="*/ 121 w 178"/>
                  <a:gd name="T83" fmla="*/ 11 h 168"/>
                  <a:gd name="T84" fmla="*/ 134 w 178"/>
                  <a:gd name="T85" fmla="*/ 4 h 168"/>
                  <a:gd name="T86" fmla="*/ 150 w 178"/>
                  <a:gd name="T87" fmla="*/ 0 h 168"/>
                  <a:gd name="T88" fmla="*/ 169 w 178"/>
                  <a:gd name="T89" fmla="*/ 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" h="168">
                    <a:moveTo>
                      <a:pt x="169" y="4"/>
                    </a:moveTo>
                    <a:lnTo>
                      <a:pt x="178" y="19"/>
                    </a:lnTo>
                    <a:lnTo>
                      <a:pt x="178" y="35"/>
                    </a:lnTo>
                    <a:lnTo>
                      <a:pt x="171" y="53"/>
                    </a:lnTo>
                    <a:lnTo>
                      <a:pt x="161" y="68"/>
                    </a:lnTo>
                    <a:lnTo>
                      <a:pt x="147" y="84"/>
                    </a:lnTo>
                    <a:lnTo>
                      <a:pt x="134" y="98"/>
                    </a:lnTo>
                    <a:lnTo>
                      <a:pt x="126" y="110"/>
                    </a:lnTo>
                    <a:lnTo>
                      <a:pt x="136" y="115"/>
                    </a:lnTo>
                    <a:lnTo>
                      <a:pt x="145" y="122"/>
                    </a:lnTo>
                    <a:lnTo>
                      <a:pt x="152" y="129"/>
                    </a:lnTo>
                    <a:lnTo>
                      <a:pt x="155" y="140"/>
                    </a:lnTo>
                    <a:lnTo>
                      <a:pt x="154" y="154"/>
                    </a:lnTo>
                    <a:lnTo>
                      <a:pt x="138" y="163"/>
                    </a:lnTo>
                    <a:lnTo>
                      <a:pt x="117" y="168"/>
                    </a:lnTo>
                    <a:lnTo>
                      <a:pt x="94" y="166"/>
                    </a:lnTo>
                    <a:lnTo>
                      <a:pt x="91" y="163"/>
                    </a:lnTo>
                    <a:lnTo>
                      <a:pt x="89" y="157"/>
                    </a:lnTo>
                    <a:lnTo>
                      <a:pt x="86" y="152"/>
                    </a:lnTo>
                    <a:lnTo>
                      <a:pt x="84" y="147"/>
                    </a:lnTo>
                    <a:lnTo>
                      <a:pt x="75" y="140"/>
                    </a:lnTo>
                    <a:lnTo>
                      <a:pt x="70" y="129"/>
                    </a:lnTo>
                    <a:lnTo>
                      <a:pt x="72" y="117"/>
                    </a:lnTo>
                    <a:lnTo>
                      <a:pt x="77" y="107"/>
                    </a:lnTo>
                    <a:lnTo>
                      <a:pt x="65" y="107"/>
                    </a:lnTo>
                    <a:lnTo>
                      <a:pt x="51" y="112"/>
                    </a:lnTo>
                    <a:lnTo>
                      <a:pt x="38" y="119"/>
                    </a:lnTo>
                    <a:lnTo>
                      <a:pt x="25" y="122"/>
                    </a:lnTo>
                    <a:lnTo>
                      <a:pt x="12" y="124"/>
                    </a:lnTo>
                    <a:lnTo>
                      <a:pt x="0" y="117"/>
                    </a:lnTo>
                    <a:lnTo>
                      <a:pt x="7" y="100"/>
                    </a:lnTo>
                    <a:lnTo>
                      <a:pt x="21" y="86"/>
                    </a:lnTo>
                    <a:lnTo>
                      <a:pt x="38" y="74"/>
                    </a:lnTo>
                    <a:lnTo>
                      <a:pt x="56" y="61"/>
                    </a:lnTo>
                    <a:lnTo>
                      <a:pt x="63" y="56"/>
                    </a:lnTo>
                    <a:lnTo>
                      <a:pt x="72" y="49"/>
                    </a:lnTo>
                    <a:lnTo>
                      <a:pt x="77" y="46"/>
                    </a:lnTo>
                    <a:lnTo>
                      <a:pt x="82" y="40"/>
                    </a:lnTo>
                    <a:lnTo>
                      <a:pt x="89" y="37"/>
                    </a:lnTo>
                    <a:lnTo>
                      <a:pt x="98" y="28"/>
                    </a:lnTo>
                    <a:lnTo>
                      <a:pt x="108" y="19"/>
                    </a:lnTo>
                    <a:lnTo>
                      <a:pt x="121" y="11"/>
                    </a:lnTo>
                    <a:lnTo>
                      <a:pt x="134" y="4"/>
                    </a:lnTo>
                    <a:lnTo>
                      <a:pt x="15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5">
                <a:extLst>
                  <a:ext uri="{FF2B5EF4-FFF2-40B4-BE49-F238E27FC236}">
                    <a16:creationId xmlns:a16="http://schemas.microsoft.com/office/drawing/2014/main" xmlns="" id="{3BC2450D-A9B8-40E0-814B-D7EAA7C8D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738" y="1093788"/>
                <a:ext cx="122238" cy="309563"/>
              </a:xfrm>
              <a:custGeom>
                <a:avLst/>
                <a:gdLst>
                  <a:gd name="T0" fmla="*/ 31 w 77"/>
                  <a:gd name="T1" fmla="*/ 0 h 195"/>
                  <a:gd name="T2" fmla="*/ 40 w 77"/>
                  <a:gd name="T3" fmla="*/ 3 h 195"/>
                  <a:gd name="T4" fmla="*/ 44 w 77"/>
                  <a:gd name="T5" fmla="*/ 10 h 195"/>
                  <a:gd name="T6" fmla="*/ 45 w 77"/>
                  <a:gd name="T7" fmla="*/ 19 h 195"/>
                  <a:gd name="T8" fmla="*/ 47 w 77"/>
                  <a:gd name="T9" fmla="*/ 27 h 195"/>
                  <a:gd name="T10" fmla="*/ 49 w 77"/>
                  <a:gd name="T11" fmla="*/ 38 h 195"/>
                  <a:gd name="T12" fmla="*/ 54 w 77"/>
                  <a:gd name="T13" fmla="*/ 52 h 195"/>
                  <a:gd name="T14" fmla="*/ 63 w 77"/>
                  <a:gd name="T15" fmla="*/ 71 h 195"/>
                  <a:gd name="T16" fmla="*/ 72 w 77"/>
                  <a:gd name="T17" fmla="*/ 90 h 195"/>
                  <a:gd name="T18" fmla="*/ 77 w 77"/>
                  <a:gd name="T19" fmla="*/ 113 h 195"/>
                  <a:gd name="T20" fmla="*/ 77 w 77"/>
                  <a:gd name="T21" fmla="*/ 130 h 195"/>
                  <a:gd name="T22" fmla="*/ 75 w 77"/>
                  <a:gd name="T23" fmla="*/ 148 h 195"/>
                  <a:gd name="T24" fmla="*/ 72 w 77"/>
                  <a:gd name="T25" fmla="*/ 164 h 195"/>
                  <a:gd name="T26" fmla="*/ 65 w 77"/>
                  <a:gd name="T27" fmla="*/ 179 h 195"/>
                  <a:gd name="T28" fmla="*/ 56 w 77"/>
                  <a:gd name="T29" fmla="*/ 190 h 195"/>
                  <a:gd name="T30" fmla="*/ 45 w 77"/>
                  <a:gd name="T31" fmla="*/ 195 h 195"/>
                  <a:gd name="T32" fmla="*/ 30 w 77"/>
                  <a:gd name="T33" fmla="*/ 192 h 195"/>
                  <a:gd name="T34" fmla="*/ 17 w 77"/>
                  <a:gd name="T35" fmla="*/ 179 h 195"/>
                  <a:gd name="T36" fmla="*/ 7 w 77"/>
                  <a:gd name="T37" fmla="*/ 162 h 195"/>
                  <a:gd name="T38" fmla="*/ 2 w 77"/>
                  <a:gd name="T39" fmla="*/ 143 h 195"/>
                  <a:gd name="T40" fmla="*/ 0 w 77"/>
                  <a:gd name="T41" fmla="*/ 125 h 195"/>
                  <a:gd name="T42" fmla="*/ 3 w 77"/>
                  <a:gd name="T43" fmla="*/ 104 h 195"/>
                  <a:gd name="T44" fmla="*/ 12 w 77"/>
                  <a:gd name="T45" fmla="*/ 89 h 195"/>
                  <a:gd name="T46" fmla="*/ 21 w 77"/>
                  <a:gd name="T47" fmla="*/ 75 h 195"/>
                  <a:gd name="T48" fmla="*/ 30 w 77"/>
                  <a:gd name="T49" fmla="*/ 61 h 195"/>
                  <a:gd name="T50" fmla="*/ 28 w 77"/>
                  <a:gd name="T51" fmla="*/ 29 h 195"/>
                  <a:gd name="T52" fmla="*/ 28 w 77"/>
                  <a:gd name="T53" fmla="*/ 0 h 195"/>
                  <a:gd name="T54" fmla="*/ 31 w 77"/>
                  <a:gd name="T5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195">
                    <a:moveTo>
                      <a:pt x="31" y="0"/>
                    </a:moveTo>
                    <a:lnTo>
                      <a:pt x="40" y="3"/>
                    </a:lnTo>
                    <a:lnTo>
                      <a:pt x="44" y="10"/>
                    </a:lnTo>
                    <a:lnTo>
                      <a:pt x="45" y="19"/>
                    </a:lnTo>
                    <a:lnTo>
                      <a:pt x="47" y="27"/>
                    </a:lnTo>
                    <a:lnTo>
                      <a:pt x="49" y="38"/>
                    </a:lnTo>
                    <a:lnTo>
                      <a:pt x="54" y="52"/>
                    </a:lnTo>
                    <a:lnTo>
                      <a:pt x="63" y="71"/>
                    </a:lnTo>
                    <a:lnTo>
                      <a:pt x="72" y="90"/>
                    </a:lnTo>
                    <a:lnTo>
                      <a:pt x="77" y="113"/>
                    </a:lnTo>
                    <a:lnTo>
                      <a:pt x="77" y="130"/>
                    </a:lnTo>
                    <a:lnTo>
                      <a:pt x="75" y="148"/>
                    </a:lnTo>
                    <a:lnTo>
                      <a:pt x="72" y="164"/>
                    </a:lnTo>
                    <a:lnTo>
                      <a:pt x="65" y="179"/>
                    </a:lnTo>
                    <a:lnTo>
                      <a:pt x="56" y="190"/>
                    </a:lnTo>
                    <a:lnTo>
                      <a:pt x="45" y="195"/>
                    </a:lnTo>
                    <a:lnTo>
                      <a:pt x="30" y="192"/>
                    </a:lnTo>
                    <a:lnTo>
                      <a:pt x="17" y="179"/>
                    </a:lnTo>
                    <a:lnTo>
                      <a:pt x="7" y="162"/>
                    </a:lnTo>
                    <a:lnTo>
                      <a:pt x="2" y="143"/>
                    </a:lnTo>
                    <a:lnTo>
                      <a:pt x="0" y="125"/>
                    </a:lnTo>
                    <a:lnTo>
                      <a:pt x="3" y="104"/>
                    </a:lnTo>
                    <a:lnTo>
                      <a:pt x="12" y="89"/>
                    </a:lnTo>
                    <a:lnTo>
                      <a:pt x="21" y="75"/>
                    </a:lnTo>
                    <a:lnTo>
                      <a:pt x="30" y="61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36">
                <a:extLst>
                  <a:ext uri="{FF2B5EF4-FFF2-40B4-BE49-F238E27FC236}">
                    <a16:creationId xmlns:a16="http://schemas.microsoft.com/office/drawing/2014/main" xmlns="" id="{76C4B85D-2BEC-4524-9328-96FB12931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251" y="1104901"/>
                <a:ext cx="185738" cy="239713"/>
              </a:xfrm>
              <a:custGeom>
                <a:avLst/>
                <a:gdLst>
                  <a:gd name="T0" fmla="*/ 115 w 117"/>
                  <a:gd name="T1" fmla="*/ 3 h 151"/>
                  <a:gd name="T2" fmla="*/ 117 w 117"/>
                  <a:gd name="T3" fmla="*/ 20 h 151"/>
                  <a:gd name="T4" fmla="*/ 112 w 117"/>
                  <a:gd name="T5" fmla="*/ 40 h 151"/>
                  <a:gd name="T6" fmla="*/ 106 w 117"/>
                  <a:gd name="T7" fmla="*/ 57 h 151"/>
                  <a:gd name="T8" fmla="*/ 96 w 117"/>
                  <a:gd name="T9" fmla="*/ 83 h 151"/>
                  <a:gd name="T10" fmla="*/ 85 w 117"/>
                  <a:gd name="T11" fmla="*/ 106 h 151"/>
                  <a:gd name="T12" fmla="*/ 87 w 117"/>
                  <a:gd name="T13" fmla="*/ 113 h 151"/>
                  <a:gd name="T14" fmla="*/ 87 w 117"/>
                  <a:gd name="T15" fmla="*/ 120 h 151"/>
                  <a:gd name="T16" fmla="*/ 85 w 117"/>
                  <a:gd name="T17" fmla="*/ 125 h 151"/>
                  <a:gd name="T18" fmla="*/ 84 w 117"/>
                  <a:gd name="T19" fmla="*/ 130 h 151"/>
                  <a:gd name="T20" fmla="*/ 77 w 117"/>
                  <a:gd name="T21" fmla="*/ 139 h 151"/>
                  <a:gd name="T22" fmla="*/ 66 w 117"/>
                  <a:gd name="T23" fmla="*/ 148 h 151"/>
                  <a:gd name="T24" fmla="*/ 52 w 117"/>
                  <a:gd name="T25" fmla="*/ 151 h 151"/>
                  <a:gd name="T26" fmla="*/ 37 w 117"/>
                  <a:gd name="T27" fmla="*/ 150 h 151"/>
                  <a:gd name="T28" fmla="*/ 26 w 117"/>
                  <a:gd name="T29" fmla="*/ 141 h 151"/>
                  <a:gd name="T30" fmla="*/ 17 w 117"/>
                  <a:gd name="T31" fmla="*/ 129 h 151"/>
                  <a:gd name="T32" fmla="*/ 16 w 117"/>
                  <a:gd name="T33" fmla="*/ 113 h 151"/>
                  <a:gd name="T34" fmla="*/ 19 w 117"/>
                  <a:gd name="T35" fmla="*/ 96 h 151"/>
                  <a:gd name="T36" fmla="*/ 24 w 117"/>
                  <a:gd name="T37" fmla="*/ 87 h 151"/>
                  <a:gd name="T38" fmla="*/ 33 w 117"/>
                  <a:gd name="T39" fmla="*/ 78 h 151"/>
                  <a:gd name="T40" fmla="*/ 38 w 117"/>
                  <a:gd name="T41" fmla="*/ 68 h 151"/>
                  <a:gd name="T42" fmla="*/ 40 w 117"/>
                  <a:gd name="T43" fmla="*/ 59 h 151"/>
                  <a:gd name="T44" fmla="*/ 35 w 117"/>
                  <a:gd name="T45" fmla="*/ 52 h 151"/>
                  <a:gd name="T46" fmla="*/ 24 w 117"/>
                  <a:gd name="T47" fmla="*/ 50 h 151"/>
                  <a:gd name="T48" fmla="*/ 14 w 117"/>
                  <a:gd name="T49" fmla="*/ 50 h 151"/>
                  <a:gd name="T50" fmla="*/ 5 w 117"/>
                  <a:gd name="T51" fmla="*/ 47 h 151"/>
                  <a:gd name="T52" fmla="*/ 0 w 117"/>
                  <a:gd name="T53" fmla="*/ 41 h 151"/>
                  <a:gd name="T54" fmla="*/ 2 w 117"/>
                  <a:gd name="T55" fmla="*/ 38 h 151"/>
                  <a:gd name="T56" fmla="*/ 5 w 117"/>
                  <a:gd name="T57" fmla="*/ 34 h 151"/>
                  <a:gd name="T58" fmla="*/ 9 w 117"/>
                  <a:gd name="T59" fmla="*/ 31 h 151"/>
                  <a:gd name="T60" fmla="*/ 14 w 117"/>
                  <a:gd name="T61" fmla="*/ 27 h 151"/>
                  <a:gd name="T62" fmla="*/ 17 w 117"/>
                  <a:gd name="T63" fmla="*/ 26 h 151"/>
                  <a:gd name="T64" fmla="*/ 23 w 117"/>
                  <a:gd name="T65" fmla="*/ 24 h 151"/>
                  <a:gd name="T66" fmla="*/ 38 w 117"/>
                  <a:gd name="T67" fmla="*/ 15 h 151"/>
                  <a:gd name="T68" fmla="*/ 54 w 117"/>
                  <a:gd name="T69" fmla="*/ 7 h 151"/>
                  <a:gd name="T70" fmla="*/ 73 w 117"/>
                  <a:gd name="T71" fmla="*/ 1 h 151"/>
                  <a:gd name="T72" fmla="*/ 92 w 117"/>
                  <a:gd name="T73" fmla="*/ 0 h 151"/>
                  <a:gd name="T74" fmla="*/ 115 w 117"/>
                  <a:gd name="T75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51">
                    <a:moveTo>
                      <a:pt x="115" y="3"/>
                    </a:moveTo>
                    <a:lnTo>
                      <a:pt x="117" y="20"/>
                    </a:lnTo>
                    <a:lnTo>
                      <a:pt x="112" y="40"/>
                    </a:lnTo>
                    <a:lnTo>
                      <a:pt x="106" y="57"/>
                    </a:lnTo>
                    <a:lnTo>
                      <a:pt x="96" y="83"/>
                    </a:lnTo>
                    <a:lnTo>
                      <a:pt x="85" y="106"/>
                    </a:lnTo>
                    <a:lnTo>
                      <a:pt x="87" y="113"/>
                    </a:lnTo>
                    <a:lnTo>
                      <a:pt x="87" y="120"/>
                    </a:lnTo>
                    <a:lnTo>
                      <a:pt x="85" y="125"/>
                    </a:lnTo>
                    <a:lnTo>
                      <a:pt x="84" y="130"/>
                    </a:lnTo>
                    <a:lnTo>
                      <a:pt x="77" y="139"/>
                    </a:lnTo>
                    <a:lnTo>
                      <a:pt x="66" y="148"/>
                    </a:lnTo>
                    <a:lnTo>
                      <a:pt x="52" y="151"/>
                    </a:lnTo>
                    <a:lnTo>
                      <a:pt x="37" y="150"/>
                    </a:lnTo>
                    <a:lnTo>
                      <a:pt x="26" y="141"/>
                    </a:lnTo>
                    <a:lnTo>
                      <a:pt x="17" y="129"/>
                    </a:lnTo>
                    <a:lnTo>
                      <a:pt x="16" y="113"/>
                    </a:lnTo>
                    <a:lnTo>
                      <a:pt x="19" y="96"/>
                    </a:lnTo>
                    <a:lnTo>
                      <a:pt x="24" y="87"/>
                    </a:lnTo>
                    <a:lnTo>
                      <a:pt x="33" y="78"/>
                    </a:lnTo>
                    <a:lnTo>
                      <a:pt x="38" y="68"/>
                    </a:lnTo>
                    <a:lnTo>
                      <a:pt x="40" y="59"/>
                    </a:lnTo>
                    <a:lnTo>
                      <a:pt x="35" y="52"/>
                    </a:lnTo>
                    <a:lnTo>
                      <a:pt x="24" y="50"/>
                    </a:lnTo>
                    <a:lnTo>
                      <a:pt x="14" y="50"/>
                    </a:lnTo>
                    <a:lnTo>
                      <a:pt x="5" y="47"/>
                    </a:lnTo>
                    <a:lnTo>
                      <a:pt x="0" y="41"/>
                    </a:lnTo>
                    <a:lnTo>
                      <a:pt x="2" y="38"/>
                    </a:lnTo>
                    <a:lnTo>
                      <a:pt x="5" y="34"/>
                    </a:lnTo>
                    <a:lnTo>
                      <a:pt x="9" y="31"/>
                    </a:lnTo>
                    <a:lnTo>
                      <a:pt x="14" y="27"/>
                    </a:lnTo>
                    <a:lnTo>
                      <a:pt x="17" y="26"/>
                    </a:lnTo>
                    <a:lnTo>
                      <a:pt x="23" y="24"/>
                    </a:lnTo>
                    <a:lnTo>
                      <a:pt x="38" y="15"/>
                    </a:lnTo>
                    <a:lnTo>
                      <a:pt x="54" y="7"/>
                    </a:lnTo>
                    <a:lnTo>
                      <a:pt x="73" y="1"/>
                    </a:lnTo>
                    <a:lnTo>
                      <a:pt x="92" y="0"/>
                    </a:lnTo>
                    <a:lnTo>
                      <a:pt x="115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37">
                <a:extLst>
                  <a:ext uri="{FF2B5EF4-FFF2-40B4-BE49-F238E27FC236}">
                    <a16:creationId xmlns:a16="http://schemas.microsoft.com/office/drawing/2014/main" xmlns="" id="{425E2949-7CE8-4DBE-9944-859EF3A4C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396876"/>
                <a:ext cx="808038" cy="1162050"/>
              </a:xfrm>
              <a:custGeom>
                <a:avLst/>
                <a:gdLst>
                  <a:gd name="T0" fmla="*/ 295 w 509"/>
                  <a:gd name="T1" fmla="*/ 7 h 732"/>
                  <a:gd name="T2" fmla="*/ 324 w 509"/>
                  <a:gd name="T3" fmla="*/ 25 h 732"/>
                  <a:gd name="T4" fmla="*/ 352 w 509"/>
                  <a:gd name="T5" fmla="*/ 49 h 732"/>
                  <a:gd name="T6" fmla="*/ 366 w 509"/>
                  <a:gd name="T7" fmla="*/ 84 h 732"/>
                  <a:gd name="T8" fmla="*/ 363 w 509"/>
                  <a:gd name="T9" fmla="*/ 142 h 732"/>
                  <a:gd name="T10" fmla="*/ 347 w 509"/>
                  <a:gd name="T11" fmla="*/ 219 h 732"/>
                  <a:gd name="T12" fmla="*/ 326 w 509"/>
                  <a:gd name="T13" fmla="*/ 316 h 732"/>
                  <a:gd name="T14" fmla="*/ 309 w 509"/>
                  <a:gd name="T15" fmla="*/ 404 h 732"/>
                  <a:gd name="T16" fmla="*/ 338 w 509"/>
                  <a:gd name="T17" fmla="*/ 393 h 732"/>
                  <a:gd name="T18" fmla="*/ 384 w 509"/>
                  <a:gd name="T19" fmla="*/ 372 h 732"/>
                  <a:gd name="T20" fmla="*/ 417 w 509"/>
                  <a:gd name="T21" fmla="*/ 353 h 732"/>
                  <a:gd name="T22" fmla="*/ 431 w 509"/>
                  <a:gd name="T23" fmla="*/ 334 h 732"/>
                  <a:gd name="T24" fmla="*/ 426 w 509"/>
                  <a:gd name="T25" fmla="*/ 308 h 732"/>
                  <a:gd name="T26" fmla="*/ 415 w 509"/>
                  <a:gd name="T27" fmla="*/ 281 h 732"/>
                  <a:gd name="T28" fmla="*/ 429 w 509"/>
                  <a:gd name="T29" fmla="*/ 285 h 732"/>
                  <a:gd name="T30" fmla="*/ 443 w 509"/>
                  <a:gd name="T31" fmla="*/ 294 h 732"/>
                  <a:gd name="T32" fmla="*/ 457 w 509"/>
                  <a:gd name="T33" fmla="*/ 306 h 732"/>
                  <a:gd name="T34" fmla="*/ 474 w 509"/>
                  <a:gd name="T35" fmla="*/ 315 h 732"/>
                  <a:gd name="T36" fmla="*/ 497 w 509"/>
                  <a:gd name="T37" fmla="*/ 323 h 732"/>
                  <a:gd name="T38" fmla="*/ 509 w 509"/>
                  <a:gd name="T39" fmla="*/ 337 h 732"/>
                  <a:gd name="T40" fmla="*/ 501 w 509"/>
                  <a:gd name="T41" fmla="*/ 362 h 732"/>
                  <a:gd name="T42" fmla="*/ 478 w 509"/>
                  <a:gd name="T43" fmla="*/ 386 h 732"/>
                  <a:gd name="T44" fmla="*/ 420 w 509"/>
                  <a:gd name="T45" fmla="*/ 402 h 732"/>
                  <a:gd name="T46" fmla="*/ 340 w 509"/>
                  <a:gd name="T47" fmla="*/ 428 h 732"/>
                  <a:gd name="T48" fmla="*/ 289 w 509"/>
                  <a:gd name="T49" fmla="*/ 479 h 732"/>
                  <a:gd name="T50" fmla="*/ 265 w 509"/>
                  <a:gd name="T51" fmla="*/ 552 h 732"/>
                  <a:gd name="T52" fmla="*/ 237 w 509"/>
                  <a:gd name="T53" fmla="*/ 622 h 732"/>
                  <a:gd name="T54" fmla="*/ 199 w 509"/>
                  <a:gd name="T55" fmla="*/ 679 h 732"/>
                  <a:gd name="T56" fmla="*/ 159 w 509"/>
                  <a:gd name="T57" fmla="*/ 711 h 732"/>
                  <a:gd name="T58" fmla="*/ 115 w 509"/>
                  <a:gd name="T59" fmla="*/ 723 h 732"/>
                  <a:gd name="T60" fmla="*/ 63 w 509"/>
                  <a:gd name="T61" fmla="*/ 732 h 732"/>
                  <a:gd name="T62" fmla="*/ 26 w 509"/>
                  <a:gd name="T63" fmla="*/ 727 h 732"/>
                  <a:gd name="T64" fmla="*/ 5 w 509"/>
                  <a:gd name="T65" fmla="*/ 709 h 732"/>
                  <a:gd name="T66" fmla="*/ 15 w 509"/>
                  <a:gd name="T67" fmla="*/ 699 h 732"/>
                  <a:gd name="T68" fmla="*/ 54 w 509"/>
                  <a:gd name="T69" fmla="*/ 702 h 732"/>
                  <a:gd name="T70" fmla="*/ 103 w 509"/>
                  <a:gd name="T71" fmla="*/ 683 h 732"/>
                  <a:gd name="T72" fmla="*/ 143 w 509"/>
                  <a:gd name="T73" fmla="*/ 650 h 732"/>
                  <a:gd name="T74" fmla="*/ 185 w 509"/>
                  <a:gd name="T75" fmla="*/ 599 h 732"/>
                  <a:gd name="T76" fmla="*/ 227 w 509"/>
                  <a:gd name="T77" fmla="*/ 515 h 732"/>
                  <a:gd name="T78" fmla="*/ 211 w 509"/>
                  <a:gd name="T79" fmla="*/ 484 h 732"/>
                  <a:gd name="T80" fmla="*/ 139 w 509"/>
                  <a:gd name="T81" fmla="*/ 512 h 732"/>
                  <a:gd name="T82" fmla="*/ 92 w 509"/>
                  <a:gd name="T83" fmla="*/ 535 h 732"/>
                  <a:gd name="T84" fmla="*/ 68 w 509"/>
                  <a:gd name="T85" fmla="*/ 549 h 732"/>
                  <a:gd name="T86" fmla="*/ 38 w 509"/>
                  <a:gd name="T87" fmla="*/ 552 h 732"/>
                  <a:gd name="T88" fmla="*/ 12 w 509"/>
                  <a:gd name="T89" fmla="*/ 533 h 732"/>
                  <a:gd name="T90" fmla="*/ 8 w 509"/>
                  <a:gd name="T91" fmla="*/ 498 h 732"/>
                  <a:gd name="T92" fmla="*/ 22 w 509"/>
                  <a:gd name="T93" fmla="*/ 498 h 732"/>
                  <a:gd name="T94" fmla="*/ 36 w 509"/>
                  <a:gd name="T95" fmla="*/ 503 h 732"/>
                  <a:gd name="T96" fmla="*/ 77 w 509"/>
                  <a:gd name="T97" fmla="*/ 496 h 732"/>
                  <a:gd name="T98" fmla="*/ 150 w 509"/>
                  <a:gd name="T99" fmla="*/ 468 h 732"/>
                  <a:gd name="T100" fmla="*/ 255 w 509"/>
                  <a:gd name="T101" fmla="*/ 425 h 732"/>
                  <a:gd name="T102" fmla="*/ 277 w 509"/>
                  <a:gd name="T103" fmla="*/ 288 h 732"/>
                  <a:gd name="T104" fmla="*/ 284 w 509"/>
                  <a:gd name="T105" fmla="*/ 142 h 732"/>
                  <a:gd name="T106" fmla="*/ 277 w 509"/>
                  <a:gd name="T107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9" h="732">
                    <a:moveTo>
                      <a:pt x="277" y="0"/>
                    </a:moveTo>
                    <a:lnTo>
                      <a:pt x="295" y="7"/>
                    </a:lnTo>
                    <a:lnTo>
                      <a:pt x="310" y="16"/>
                    </a:lnTo>
                    <a:lnTo>
                      <a:pt x="324" y="25"/>
                    </a:lnTo>
                    <a:lnTo>
                      <a:pt x="340" y="37"/>
                    </a:lnTo>
                    <a:lnTo>
                      <a:pt x="352" y="49"/>
                    </a:lnTo>
                    <a:lnTo>
                      <a:pt x="361" y="65"/>
                    </a:lnTo>
                    <a:lnTo>
                      <a:pt x="366" y="84"/>
                    </a:lnTo>
                    <a:lnTo>
                      <a:pt x="366" y="109"/>
                    </a:lnTo>
                    <a:lnTo>
                      <a:pt x="363" y="142"/>
                    </a:lnTo>
                    <a:lnTo>
                      <a:pt x="356" y="177"/>
                    </a:lnTo>
                    <a:lnTo>
                      <a:pt x="347" y="219"/>
                    </a:lnTo>
                    <a:lnTo>
                      <a:pt x="337" y="267"/>
                    </a:lnTo>
                    <a:lnTo>
                      <a:pt x="326" y="316"/>
                    </a:lnTo>
                    <a:lnTo>
                      <a:pt x="316" y="363"/>
                    </a:lnTo>
                    <a:lnTo>
                      <a:pt x="309" y="404"/>
                    </a:lnTo>
                    <a:lnTo>
                      <a:pt x="323" y="400"/>
                    </a:lnTo>
                    <a:lnTo>
                      <a:pt x="338" y="393"/>
                    </a:lnTo>
                    <a:lnTo>
                      <a:pt x="358" y="384"/>
                    </a:lnTo>
                    <a:lnTo>
                      <a:pt x="384" y="372"/>
                    </a:lnTo>
                    <a:lnTo>
                      <a:pt x="406" y="362"/>
                    </a:lnTo>
                    <a:lnTo>
                      <a:pt x="417" y="353"/>
                    </a:lnTo>
                    <a:lnTo>
                      <a:pt x="426" y="344"/>
                    </a:lnTo>
                    <a:lnTo>
                      <a:pt x="431" y="334"/>
                    </a:lnTo>
                    <a:lnTo>
                      <a:pt x="429" y="320"/>
                    </a:lnTo>
                    <a:lnTo>
                      <a:pt x="426" y="308"/>
                    </a:lnTo>
                    <a:lnTo>
                      <a:pt x="419" y="297"/>
                    </a:lnTo>
                    <a:lnTo>
                      <a:pt x="415" y="281"/>
                    </a:lnTo>
                    <a:lnTo>
                      <a:pt x="422" y="283"/>
                    </a:lnTo>
                    <a:lnTo>
                      <a:pt x="429" y="285"/>
                    </a:lnTo>
                    <a:lnTo>
                      <a:pt x="436" y="288"/>
                    </a:lnTo>
                    <a:lnTo>
                      <a:pt x="443" y="294"/>
                    </a:lnTo>
                    <a:lnTo>
                      <a:pt x="450" y="299"/>
                    </a:lnTo>
                    <a:lnTo>
                      <a:pt x="457" y="306"/>
                    </a:lnTo>
                    <a:lnTo>
                      <a:pt x="466" y="311"/>
                    </a:lnTo>
                    <a:lnTo>
                      <a:pt x="474" y="315"/>
                    </a:lnTo>
                    <a:lnTo>
                      <a:pt x="487" y="318"/>
                    </a:lnTo>
                    <a:lnTo>
                      <a:pt x="497" y="323"/>
                    </a:lnTo>
                    <a:lnTo>
                      <a:pt x="506" y="329"/>
                    </a:lnTo>
                    <a:lnTo>
                      <a:pt x="509" y="337"/>
                    </a:lnTo>
                    <a:lnTo>
                      <a:pt x="508" y="350"/>
                    </a:lnTo>
                    <a:lnTo>
                      <a:pt x="501" y="362"/>
                    </a:lnTo>
                    <a:lnTo>
                      <a:pt x="490" y="374"/>
                    </a:lnTo>
                    <a:lnTo>
                      <a:pt x="478" y="386"/>
                    </a:lnTo>
                    <a:lnTo>
                      <a:pt x="467" y="393"/>
                    </a:lnTo>
                    <a:lnTo>
                      <a:pt x="420" y="402"/>
                    </a:lnTo>
                    <a:lnTo>
                      <a:pt x="378" y="412"/>
                    </a:lnTo>
                    <a:lnTo>
                      <a:pt x="340" y="428"/>
                    </a:lnTo>
                    <a:lnTo>
                      <a:pt x="302" y="444"/>
                    </a:lnTo>
                    <a:lnTo>
                      <a:pt x="289" y="479"/>
                    </a:lnTo>
                    <a:lnTo>
                      <a:pt x="277" y="515"/>
                    </a:lnTo>
                    <a:lnTo>
                      <a:pt x="265" y="552"/>
                    </a:lnTo>
                    <a:lnTo>
                      <a:pt x="253" y="587"/>
                    </a:lnTo>
                    <a:lnTo>
                      <a:pt x="237" y="622"/>
                    </a:lnTo>
                    <a:lnTo>
                      <a:pt x="220" y="652"/>
                    </a:lnTo>
                    <a:lnTo>
                      <a:pt x="199" y="679"/>
                    </a:lnTo>
                    <a:lnTo>
                      <a:pt x="179" y="695"/>
                    </a:lnTo>
                    <a:lnTo>
                      <a:pt x="159" y="711"/>
                    </a:lnTo>
                    <a:lnTo>
                      <a:pt x="139" y="718"/>
                    </a:lnTo>
                    <a:lnTo>
                      <a:pt x="115" y="723"/>
                    </a:lnTo>
                    <a:lnTo>
                      <a:pt x="89" y="728"/>
                    </a:lnTo>
                    <a:lnTo>
                      <a:pt x="63" y="732"/>
                    </a:lnTo>
                    <a:lnTo>
                      <a:pt x="38" y="730"/>
                    </a:lnTo>
                    <a:lnTo>
                      <a:pt x="26" y="727"/>
                    </a:lnTo>
                    <a:lnTo>
                      <a:pt x="14" y="720"/>
                    </a:lnTo>
                    <a:lnTo>
                      <a:pt x="5" y="709"/>
                    </a:lnTo>
                    <a:lnTo>
                      <a:pt x="0" y="695"/>
                    </a:lnTo>
                    <a:lnTo>
                      <a:pt x="15" y="699"/>
                    </a:lnTo>
                    <a:lnTo>
                      <a:pt x="33" y="700"/>
                    </a:lnTo>
                    <a:lnTo>
                      <a:pt x="54" y="702"/>
                    </a:lnTo>
                    <a:lnTo>
                      <a:pt x="80" y="695"/>
                    </a:lnTo>
                    <a:lnTo>
                      <a:pt x="103" y="683"/>
                    </a:lnTo>
                    <a:lnTo>
                      <a:pt x="124" y="667"/>
                    </a:lnTo>
                    <a:lnTo>
                      <a:pt x="143" y="650"/>
                    </a:lnTo>
                    <a:lnTo>
                      <a:pt x="159" y="632"/>
                    </a:lnTo>
                    <a:lnTo>
                      <a:pt x="185" y="599"/>
                    </a:lnTo>
                    <a:lnTo>
                      <a:pt x="207" y="559"/>
                    </a:lnTo>
                    <a:lnTo>
                      <a:pt x="227" y="515"/>
                    </a:lnTo>
                    <a:lnTo>
                      <a:pt x="242" y="473"/>
                    </a:lnTo>
                    <a:lnTo>
                      <a:pt x="211" y="484"/>
                    </a:lnTo>
                    <a:lnTo>
                      <a:pt x="176" y="496"/>
                    </a:lnTo>
                    <a:lnTo>
                      <a:pt x="139" y="512"/>
                    </a:lnTo>
                    <a:lnTo>
                      <a:pt x="104" y="528"/>
                    </a:lnTo>
                    <a:lnTo>
                      <a:pt x="92" y="535"/>
                    </a:lnTo>
                    <a:lnTo>
                      <a:pt x="80" y="542"/>
                    </a:lnTo>
                    <a:lnTo>
                      <a:pt x="68" y="549"/>
                    </a:lnTo>
                    <a:lnTo>
                      <a:pt x="54" y="552"/>
                    </a:lnTo>
                    <a:lnTo>
                      <a:pt x="38" y="552"/>
                    </a:lnTo>
                    <a:lnTo>
                      <a:pt x="22" y="545"/>
                    </a:lnTo>
                    <a:lnTo>
                      <a:pt x="12" y="533"/>
                    </a:lnTo>
                    <a:lnTo>
                      <a:pt x="5" y="517"/>
                    </a:lnTo>
                    <a:lnTo>
                      <a:pt x="8" y="498"/>
                    </a:lnTo>
                    <a:lnTo>
                      <a:pt x="15" y="496"/>
                    </a:lnTo>
                    <a:lnTo>
                      <a:pt x="22" y="498"/>
                    </a:lnTo>
                    <a:lnTo>
                      <a:pt x="29" y="501"/>
                    </a:lnTo>
                    <a:lnTo>
                      <a:pt x="36" y="503"/>
                    </a:lnTo>
                    <a:lnTo>
                      <a:pt x="56" y="501"/>
                    </a:lnTo>
                    <a:lnTo>
                      <a:pt x="77" y="496"/>
                    </a:lnTo>
                    <a:lnTo>
                      <a:pt x="97" y="487"/>
                    </a:lnTo>
                    <a:lnTo>
                      <a:pt x="150" y="468"/>
                    </a:lnTo>
                    <a:lnTo>
                      <a:pt x="206" y="446"/>
                    </a:lnTo>
                    <a:lnTo>
                      <a:pt x="255" y="425"/>
                    </a:lnTo>
                    <a:lnTo>
                      <a:pt x="267" y="358"/>
                    </a:lnTo>
                    <a:lnTo>
                      <a:pt x="277" y="288"/>
                    </a:lnTo>
                    <a:lnTo>
                      <a:pt x="282" y="215"/>
                    </a:lnTo>
                    <a:lnTo>
                      <a:pt x="284" y="142"/>
                    </a:lnTo>
                    <a:lnTo>
                      <a:pt x="282" y="68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38">
                <a:extLst>
                  <a:ext uri="{FF2B5EF4-FFF2-40B4-BE49-F238E27FC236}">
                    <a16:creationId xmlns:a16="http://schemas.microsoft.com/office/drawing/2014/main" xmlns="" id="{F3EEC4AB-EE51-4854-A1C9-F909FE1ED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6" y="1201738"/>
                <a:ext cx="417513" cy="404813"/>
              </a:xfrm>
              <a:custGeom>
                <a:avLst/>
                <a:gdLst>
                  <a:gd name="T0" fmla="*/ 0 w 263"/>
                  <a:gd name="T1" fmla="*/ 0 h 255"/>
                  <a:gd name="T2" fmla="*/ 2 w 263"/>
                  <a:gd name="T3" fmla="*/ 0 h 255"/>
                  <a:gd name="T4" fmla="*/ 2 w 263"/>
                  <a:gd name="T5" fmla="*/ 1 h 255"/>
                  <a:gd name="T6" fmla="*/ 2 w 263"/>
                  <a:gd name="T7" fmla="*/ 1 h 255"/>
                  <a:gd name="T8" fmla="*/ 5 w 263"/>
                  <a:gd name="T9" fmla="*/ 1 h 255"/>
                  <a:gd name="T10" fmla="*/ 30 w 263"/>
                  <a:gd name="T11" fmla="*/ 26 h 255"/>
                  <a:gd name="T12" fmla="*/ 54 w 263"/>
                  <a:gd name="T13" fmla="*/ 50 h 255"/>
                  <a:gd name="T14" fmla="*/ 78 w 263"/>
                  <a:gd name="T15" fmla="*/ 73 h 255"/>
                  <a:gd name="T16" fmla="*/ 82 w 263"/>
                  <a:gd name="T17" fmla="*/ 75 h 255"/>
                  <a:gd name="T18" fmla="*/ 85 w 263"/>
                  <a:gd name="T19" fmla="*/ 76 h 255"/>
                  <a:gd name="T20" fmla="*/ 89 w 263"/>
                  <a:gd name="T21" fmla="*/ 76 h 255"/>
                  <a:gd name="T22" fmla="*/ 101 w 263"/>
                  <a:gd name="T23" fmla="*/ 92 h 255"/>
                  <a:gd name="T24" fmla="*/ 113 w 263"/>
                  <a:gd name="T25" fmla="*/ 106 h 255"/>
                  <a:gd name="T26" fmla="*/ 143 w 263"/>
                  <a:gd name="T27" fmla="*/ 129 h 255"/>
                  <a:gd name="T28" fmla="*/ 176 w 263"/>
                  <a:gd name="T29" fmla="*/ 148 h 255"/>
                  <a:gd name="T30" fmla="*/ 216 w 263"/>
                  <a:gd name="T31" fmla="*/ 162 h 255"/>
                  <a:gd name="T32" fmla="*/ 260 w 263"/>
                  <a:gd name="T33" fmla="*/ 169 h 255"/>
                  <a:gd name="T34" fmla="*/ 263 w 263"/>
                  <a:gd name="T35" fmla="*/ 171 h 255"/>
                  <a:gd name="T36" fmla="*/ 263 w 263"/>
                  <a:gd name="T37" fmla="*/ 172 h 255"/>
                  <a:gd name="T38" fmla="*/ 262 w 263"/>
                  <a:gd name="T39" fmla="*/ 174 h 255"/>
                  <a:gd name="T40" fmla="*/ 262 w 263"/>
                  <a:gd name="T41" fmla="*/ 178 h 255"/>
                  <a:gd name="T42" fmla="*/ 260 w 263"/>
                  <a:gd name="T43" fmla="*/ 179 h 255"/>
                  <a:gd name="T44" fmla="*/ 258 w 263"/>
                  <a:gd name="T45" fmla="*/ 179 h 255"/>
                  <a:gd name="T46" fmla="*/ 256 w 263"/>
                  <a:gd name="T47" fmla="*/ 181 h 255"/>
                  <a:gd name="T48" fmla="*/ 241 w 263"/>
                  <a:gd name="T49" fmla="*/ 197 h 255"/>
                  <a:gd name="T50" fmla="*/ 223 w 263"/>
                  <a:gd name="T51" fmla="*/ 213 h 255"/>
                  <a:gd name="T52" fmla="*/ 209 w 263"/>
                  <a:gd name="T53" fmla="*/ 227 h 255"/>
                  <a:gd name="T54" fmla="*/ 194 w 263"/>
                  <a:gd name="T55" fmla="*/ 239 h 255"/>
                  <a:gd name="T56" fmla="*/ 176 w 263"/>
                  <a:gd name="T57" fmla="*/ 249 h 255"/>
                  <a:gd name="T58" fmla="*/ 157 w 263"/>
                  <a:gd name="T59" fmla="*/ 255 h 255"/>
                  <a:gd name="T60" fmla="*/ 133 w 263"/>
                  <a:gd name="T61" fmla="*/ 253 h 255"/>
                  <a:gd name="T62" fmla="*/ 112 w 263"/>
                  <a:gd name="T63" fmla="*/ 244 h 255"/>
                  <a:gd name="T64" fmla="*/ 96 w 263"/>
                  <a:gd name="T65" fmla="*/ 230 h 255"/>
                  <a:gd name="T66" fmla="*/ 85 w 263"/>
                  <a:gd name="T67" fmla="*/ 213 h 255"/>
                  <a:gd name="T68" fmla="*/ 75 w 263"/>
                  <a:gd name="T69" fmla="*/ 190 h 255"/>
                  <a:gd name="T70" fmla="*/ 66 w 263"/>
                  <a:gd name="T71" fmla="*/ 167 h 255"/>
                  <a:gd name="T72" fmla="*/ 51 w 263"/>
                  <a:gd name="T73" fmla="*/ 127 h 255"/>
                  <a:gd name="T74" fmla="*/ 33 w 263"/>
                  <a:gd name="T75" fmla="*/ 83 h 255"/>
                  <a:gd name="T76" fmla="*/ 16 w 263"/>
                  <a:gd name="T77" fmla="*/ 43 h 255"/>
                  <a:gd name="T78" fmla="*/ 0 w 263"/>
                  <a:gd name="T79" fmla="*/ 5 h 255"/>
                  <a:gd name="T80" fmla="*/ 0 w 263"/>
                  <a:gd name="T8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3" h="255"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30" y="26"/>
                    </a:lnTo>
                    <a:lnTo>
                      <a:pt x="54" y="50"/>
                    </a:lnTo>
                    <a:lnTo>
                      <a:pt x="78" y="73"/>
                    </a:lnTo>
                    <a:lnTo>
                      <a:pt x="82" y="75"/>
                    </a:lnTo>
                    <a:lnTo>
                      <a:pt x="85" y="76"/>
                    </a:lnTo>
                    <a:lnTo>
                      <a:pt x="89" y="76"/>
                    </a:lnTo>
                    <a:lnTo>
                      <a:pt x="101" y="92"/>
                    </a:lnTo>
                    <a:lnTo>
                      <a:pt x="113" y="106"/>
                    </a:lnTo>
                    <a:lnTo>
                      <a:pt x="143" y="129"/>
                    </a:lnTo>
                    <a:lnTo>
                      <a:pt x="176" y="148"/>
                    </a:lnTo>
                    <a:lnTo>
                      <a:pt x="216" y="162"/>
                    </a:lnTo>
                    <a:lnTo>
                      <a:pt x="260" y="169"/>
                    </a:lnTo>
                    <a:lnTo>
                      <a:pt x="263" y="171"/>
                    </a:lnTo>
                    <a:lnTo>
                      <a:pt x="263" y="172"/>
                    </a:lnTo>
                    <a:lnTo>
                      <a:pt x="262" y="174"/>
                    </a:lnTo>
                    <a:lnTo>
                      <a:pt x="262" y="178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6" y="181"/>
                    </a:lnTo>
                    <a:lnTo>
                      <a:pt x="241" y="197"/>
                    </a:lnTo>
                    <a:lnTo>
                      <a:pt x="223" y="213"/>
                    </a:lnTo>
                    <a:lnTo>
                      <a:pt x="209" y="227"/>
                    </a:lnTo>
                    <a:lnTo>
                      <a:pt x="194" y="239"/>
                    </a:lnTo>
                    <a:lnTo>
                      <a:pt x="176" y="249"/>
                    </a:lnTo>
                    <a:lnTo>
                      <a:pt x="157" y="255"/>
                    </a:lnTo>
                    <a:lnTo>
                      <a:pt x="133" y="253"/>
                    </a:lnTo>
                    <a:lnTo>
                      <a:pt x="112" y="244"/>
                    </a:lnTo>
                    <a:lnTo>
                      <a:pt x="96" y="230"/>
                    </a:lnTo>
                    <a:lnTo>
                      <a:pt x="85" y="213"/>
                    </a:lnTo>
                    <a:lnTo>
                      <a:pt x="75" y="190"/>
                    </a:lnTo>
                    <a:lnTo>
                      <a:pt x="66" y="167"/>
                    </a:lnTo>
                    <a:lnTo>
                      <a:pt x="51" y="127"/>
                    </a:lnTo>
                    <a:lnTo>
                      <a:pt x="33" y="83"/>
                    </a:lnTo>
                    <a:lnTo>
                      <a:pt x="16" y="4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39">
                <a:extLst>
                  <a:ext uri="{FF2B5EF4-FFF2-40B4-BE49-F238E27FC236}">
                    <a16:creationId xmlns:a16="http://schemas.microsoft.com/office/drawing/2014/main" xmlns="" id="{8065E40D-B8F1-4B0E-A2EB-BAEFBDF96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851" y="406401"/>
                <a:ext cx="227013" cy="198438"/>
              </a:xfrm>
              <a:custGeom>
                <a:avLst/>
                <a:gdLst>
                  <a:gd name="T0" fmla="*/ 40 w 143"/>
                  <a:gd name="T1" fmla="*/ 124 h 125"/>
                  <a:gd name="T2" fmla="*/ 39 w 143"/>
                  <a:gd name="T3" fmla="*/ 113 h 125"/>
                  <a:gd name="T4" fmla="*/ 42 w 143"/>
                  <a:gd name="T5" fmla="*/ 106 h 125"/>
                  <a:gd name="T6" fmla="*/ 47 w 143"/>
                  <a:gd name="T7" fmla="*/ 99 h 125"/>
                  <a:gd name="T8" fmla="*/ 51 w 143"/>
                  <a:gd name="T9" fmla="*/ 92 h 125"/>
                  <a:gd name="T10" fmla="*/ 53 w 143"/>
                  <a:gd name="T11" fmla="*/ 75 h 125"/>
                  <a:gd name="T12" fmla="*/ 47 w 143"/>
                  <a:gd name="T13" fmla="*/ 61 h 125"/>
                  <a:gd name="T14" fmla="*/ 39 w 143"/>
                  <a:gd name="T15" fmla="*/ 48 h 125"/>
                  <a:gd name="T16" fmla="*/ 28 w 143"/>
                  <a:gd name="T17" fmla="*/ 40 h 125"/>
                  <a:gd name="T18" fmla="*/ 18 w 143"/>
                  <a:gd name="T19" fmla="*/ 29 h 125"/>
                  <a:gd name="T20" fmla="*/ 7 w 143"/>
                  <a:gd name="T21" fmla="*/ 19 h 125"/>
                  <a:gd name="T22" fmla="*/ 0 w 143"/>
                  <a:gd name="T23" fmla="*/ 8 h 125"/>
                  <a:gd name="T24" fmla="*/ 9 w 143"/>
                  <a:gd name="T25" fmla="*/ 1 h 125"/>
                  <a:gd name="T26" fmla="*/ 23 w 143"/>
                  <a:gd name="T27" fmla="*/ 0 h 125"/>
                  <a:gd name="T28" fmla="*/ 40 w 143"/>
                  <a:gd name="T29" fmla="*/ 1 h 125"/>
                  <a:gd name="T30" fmla="*/ 58 w 143"/>
                  <a:gd name="T31" fmla="*/ 3 h 125"/>
                  <a:gd name="T32" fmla="*/ 72 w 143"/>
                  <a:gd name="T33" fmla="*/ 7 h 125"/>
                  <a:gd name="T34" fmla="*/ 91 w 143"/>
                  <a:gd name="T35" fmla="*/ 14 h 125"/>
                  <a:gd name="T36" fmla="*/ 110 w 143"/>
                  <a:gd name="T37" fmla="*/ 24 h 125"/>
                  <a:gd name="T38" fmla="*/ 122 w 143"/>
                  <a:gd name="T39" fmla="*/ 33 h 125"/>
                  <a:gd name="T40" fmla="*/ 133 w 143"/>
                  <a:gd name="T41" fmla="*/ 43 h 125"/>
                  <a:gd name="T42" fmla="*/ 142 w 143"/>
                  <a:gd name="T43" fmla="*/ 57 h 125"/>
                  <a:gd name="T44" fmla="*/ 143 w 143"/>
                  <a:gd name="T45" fmla="*/ 73 h 125"/>
                  <a:gd name="T46" fmla="*/ 138 w 143"/>
                  <a:gd name="T47" fmla="*/ 89 h 125"/>
                  <a:gd name="T48" fmla="*/ 126 w 143"/>
                  <a:gd name="T49" fmla="*/ 97 h 125"/>
                  <a:gd name="T50" fmla="*/ 107 w 143"/>
                  <a:gd name="T51" fmla="*/ 104 h 125"/>
                  <a:gd name="T52" fmla="*/ 86 w 143"/>
                  <a:gd name="T53" fmla="*/ 108 h 125"/>
                  <a:gd name="T54" fmla="*/ 67 w 143"/>
                  <a:gd name="T55" fmla="*/ 115 h 125"/>
                  <a:gd name="T56" fmla="*/ 61 w 143"/>
                  <a:gd name="T57" fmla="*/ 117 h 125"/>
                  <a:gd name="T58" fmla="*/ 58 w 143"/>
                  <a:gd name="T59" fmla="*/ 120 h 125"/>
                  <a:gd name="T60" fmla="*/ 53 w 143"/>
                  <a:gd name="T61" fmla="*/ 122 h 125"/>
                  <a:gd name="T62" fmla="*/ 49 w 143"/>
                  <a:gd name="T63" fmla="*/ 124 h 125"/>
                  <a:gd name="T64" fmla="*/ 44 w 143"/>
                  <a:gd name="T65" fmla="*/ 125 h 125"/>
                  <a:gd name="T66" fmla="*/ 40 w 143"/>
                  <a:gd name="T67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125">
                    <a:moveTo>
                      <a:pt x="40" y="124"/>
                    </a:moveTo>
                    <a:lnTo>
                      <a:pt x="39" y="113"/>
                    </a:lnTo>
                    <a:lnTo>
                      <a:pt x="42" y="106"/>
                    </a:lnTo>
                    <a:lnTo>
                      <a:pt x="47" y="99"/>
                    </a:lnTo>
                    <a:lnTo>
                      <a:pt x="51" y="92"/>
                    </a:lnTo>
                    <a:lnTo>
                      <a:pt x="53" y="75"/>
                    </a:lnTo>
                    <a:lnTo>
                      <a:pt x="47" y="61"/>
                    </a:lnTo>
                    <a:lnTo>
                      <a:pt x="39" y="48"/>
                    </a:lnTo>
                    <a:lnTo>
                      <a:pt x="28" y="40"/>
                    </a:lnTo>
                    <a:lnTo>
                      <a:pt x="18" y="29"/>
                    </a:lnTo>
                    <a:lnTo>
                      <a:pt x="7" y="19"/>
                    </a:lnTo>
                    <a:lnTo>
                      <a:pt x="0" y="8"/>
                    </a:lnTo>
                    <a:lnTo>
                      <a:pt x="9" y="1"/>
                    </a:lnTo>
                    <a:lnTo>
                      <a:pt x="23" y="0"/>
                    </a:lnTo>
                    <a:lnTo>
                      <a:pt x="40" y="1"/>
                    </a:lnTo>
                    <a:lnTo>
                      <a:pt x="58" y="3"/>
                    </a:lnTo>
                    <a:lnTo>
                      <a:pt x="72" y="7"/>
                    </a:lnTo>
                    <a:lnTo>
                      <a:pt x="91" y="14"/>
                    </a:lnTo>
                    <a:lnTo>
                      <a:pt x="110" y="24"/>
                    </a:lnTo>
                    <a:lnTo>
                      <a:pt x="122" y="33"/>
                    </a:lnTo>
                    <a:lnTo>
                      <a:pt x="133" y="43"/>
                    </a:lnTo>
                    <a:lnTo>
                      <a:pt x="142" y="57"/>
                    </a:lnTo>
                    <a:lnTo>
                      <a:pt x="143" y="73"/>
                    </a:lnTo>
                    <a:lnTo>
                      <a:pt x="138" y="89"/>
                    </a:lnTo>
                    <a:lnTo>
                      <a:pt x="126" y="97"/>
                    </a:lnTo>
                    <a:lnTo>
                      <a:pt x="107" y="104"/>
                    </a:lnTo>
                    <a:lnTo>
                      <a:pt x="86" y="108"/>
                    </a:lnTo>
                    <a:lnTo>
                      <a:pt x="67" y="115"/>
                    </a:lnTo>
                    <a:lnTo>
                      <a:pt x="61" y="117"/>
                    </a:lnTo>
                    <a:lnTo>
                      <a:pt x="58" y="120"/>
                    </a:lnTo>
                    <a:lnTo>
                      <a:pt x="53" y="122"/>
                    </a:lnTo>
                    <a:lnTo>
                      <a:pt x="49" y="124"/>
                    </a:lnTo>
                    <a:lnTo>
                      <a:pt x="44" y="125"/>
                    </a:lnTo>
                    <a:lnTo>
                      <a:pt x="40" y="1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40">
                <a:extLst>
                  <a:ext uri="{FF2B5EF4-FFF2-40B4-BE49-F238E27FC236}">
                    <a16:creationId xmlns:a16="http://schemas.microsoft.com/office/drawing/2014/main" xmlns="" id="{4E8F012B-08FC-4CA5-80F0-BFF467726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592138"/>
                <a:ext cx="784225" cy="514350"/>
              </a:xfrm>
              <a:custGeom>
                <a:avLst/>
                <a:gdLst>
                  <a:gd name="T0" fmla="*/ 275 w 494"/>
                  <a:gd name="T1" fmla="*/ 137 h 324"/>
                  <a:gd name="T2" fmla="*/ 216 w 494"/>
                  <a:gd name="T3" fmla="*/ 181 h 324"/>
                  <a:gd name="T4" fmla="*/ 158 w 494"/>
                  <a:gd name="T5" fmla="*/ 218 h 324"/>
                  <a:gd name="T6" fmla="*/ 108 w 494"/>
                  <a:gd name="T7" fmla="*/ 261 h 324"/>
                  <a:gd name="T8" fmla="*/ 85 w 494"/>
                  <a:gd name="T9" fmla="*/ 296 h 324"/>
                  <a:gd name="T10" fmla="*/ 80 w 494"/>
                  <a:gd name="T11" fmla="*/ 309 h 324"/>
                  <a:gd name="T12" fmla="*/ 57 w 494"/>
                  <a:gd name="T13" fmla="*/ 323 h 324"/>
                  <a:gd name="T14" fmla="*/ 29 w 494"/>
                  <a:gd name="T15" fmla="*/ 323 h 324"/>
                  <a:gd name="T16" fmla="*/ 17 w 494"/>
                  <a:gd name="T17" fmla="*/ 309 h 324"/>
                  <a:gd name="T18" fmla="*/ 14 w 494"/>
                  <a:gd name="T19" fmla="*/ 282 h 324"/>
                  <a:gd name="T20" fmla="*/ 3 w 494"/>
                  <a:gd name="T21" fmla="*/ 258 h 324"/>
                  <a:gd name="T22" fmla="*/ 0 w 494"/>
                  <a:gd name="T23" fmla="*/ 235 h 324"/>
                  <a:gd name="T24" fmla="*/ 8 w 494"/>
                  <a:gd name="T25" fmla="*/ 209 h 324"/>
                  <a:gd name="T26" fmla="*/ 36 w 494"/>
                  <a:gd name="T27" fmla="*/ 197 h 324"/>
                  <a:gd name="T28" fmla="*/ 41 w 494"/>
                  <a:gd name="T29" fmla="*/ 216 h 324"/>
                  <a:gd name="T30" fmla="*/ 47 w 494"/>
                  <a:gd name="T31" fmla="*/ 235 h 324"/>
                  <a:gd name="T32" fmla="*/ 96 w 494"/>
                  <a:gd name="T33" fmla="*/ 220 h 324"/>
                  <a:gd name="T34" fmla="*/ 139 w 494"/>
                  <a:gd name="T35" fmla="*/ 192 h 324"/>
                  <a:gd name="T36" fmla="*/ 282 w 494"/>
                  <a:gd name="T37" fmla="*/ 108 h 324"/>
                  <a:gd name="T38" fmla="*/ 370 w 494"/>
                  <a:gd name="T39" fmla="*/ 57 h 324"/>
                  <a:gd name="T40" fmla="*/ 394 w 494"/>
                  <a:gd name="T41" fmla="*/ 38 h 324"/>
                  <a:gd name="T42" fmla="*/ 406 w 494"/>
                  <a:gd name="T43" fmla="*/ 20 h 324"/>
                  <a:gd name="T44" fmla="*/ 418 w 494"/>
                  <a:gd name="T45" fmla="*/ 3 h 324"/>
                  <a:gd name="T46" fmla="*/ 441 w 494"/>
                  <a:gd name="T47" fmla="*/ 1 h 324"/>
                  <a:gd name="T48" fmla="*/ 466 w 494"/>
                  <a:gd name="T49" fmla="*/ 15 h 324"/>
                  <a:gd name="T50" fmla="*/ 485 w 494"/>
                  <a:gd name="T51" fmla="*/ 27 h 324"/>
                  <a:gd name="T52" fmla="*/ 494 w 494"/>
                  <a:gd name="T53" fmla="*/ 45 h 324"/>
                  <a:gd name="T54" fmla="*/ 480 w 494"/>
                  <a:gd name="T55" fmla="*/ 59 h 324"/>
                  <a:gd name="T56" fmla="*/ 459 w 494"/>
                  <a:gd name="T57" fmla="*/ 66 h 324"/>
                  <a:gd name="T58" fmla="*/ 389 w 494"/>
                  <a:gd name="T59" fmla="*/ 101 h 324"/>
                  <a:gd name="T60" fmla="*/ 326 w 494"/>
                  <a:gd name="T61" fmla="*/ 136 h 324"/>
                  <a:gd name="T62" fmla="*/ 284 w 494"/>
                  <a:gd name="T63" fmla="*/ 160 h 324"/>
                  <a:gd name="T64" fmla="*/ 247 w 494"/>
                  <a:gd name="T65" fmla="*/ 174 h 324"/>
                  <a:gd name="T66" fmla="*/ 249 w 494"/>
                  <a:gd name="T67" fmla="*/ 165 h 324"/>
                  <a:gd name="T68" fmla="*/ 256 w 494"/>
                  <a:gd name="T69" fmla="*/ 158 h 324"/>
                  <a:gd name="T70" fmla="*/ 265 w 494"/>
                  <a:gd name="T71" fmla="*/ 151 h 324"/>
                  <a:gd name="T72" fmla="*/ 286 w 494"/>
                  <a:gd name="T73" fmla="*/ 136 h 324"/>
                  <a:gd name="T74" fmla="*/ 302 w 494"/>
                  <a:gd name="T75" fmla="*/ 122 h 324"/>
                  <a:gd name="T76" fmla="*/ 303 w 494"/>
                  <a:gd name="T77" fmla="*/ 122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4" h="324">
                    <a:moveTo>
                      <a:pt x="303" y="120"/>
                    </a:moveTo>
                    <a:lnTo>
                      <a:pt x="275" y="137"/>
                    </a:lnTo>
                    <a:lnTo>
                      <a:pt x="246" y="158"/>
                    </a:lnTo>
                    <a:lnTo>
                      <a:pt x="216" y="181"/>
                    </a:lnTo>
                    <a:lnTo>
                      <a:pt x="188" y="199"/>
                    </a:lnTo>
                    <a:lnTo>
                      <a:pt x="158" y="218"/>
                    </a:lnTo>
                    <a:lnTo>
                      <a:pt x="132" y="239"/>
                    </a:lnTo>
                    <a:lnTo>
                      <a:pt x="108" y="261"/>
                    </a:lnTo>
                    <a:lnTo>
                      <a:pt x="89" y="289"/>
                    </a:lnTo>
                    <a:lnTo>
                      <a:pt x="85" y="296"/>
                    </a:lnTo>
                    <a:lnTo>
                      <a:pt x="83" y="303"/>
                    </a:lnTo>
                    <a:lnTo>
                      <a:pt x="80" y="309"/>
                    </a:lnTo>
                    <a:lnTo>
                      <a:pt x="69" y="317"/>
                    </a:lnTo>
                    <a:lnTo>
                      <a:pt x="57" y="323"/>
                    </a:lnTo>
                    <a:lnTo>
                      <a:pt x="43" y="324"/>
                    </a:lnTo>
                    <a:lnTo>
                      <a:pt x="29" y="323"/>
                    </a:lnTo>
                    <a:lnTo>
                      <a:pt x="21" y="316"/>
                    </a:lnTo>
                    <a:lnTo>
                      <a:pt x="17" y="309"/>
                    </a:lnTo>
                    <a:lnTo>
                      <a:pt x="15" y="296"/>
                    </a:lnTo>
                    <a:lnTo>
                      <a:pt x="14" y="282"/>
                    </a:lnTo>
                    <a:lnTo>
                      <a:pt x="8" y="270"/>
                    </a:lnTo>
                    <a:lnTo>
                      <a:pt x="3" y="258"/>
                    </a:lnTo>
                    <a:lnTo>
                      <a:pt x="0" y="247"/>
                    </a:lnTo>
                    <a:lnTo>
                      <a:pt x="0" y="235"/>
                    </a:lnTo>
                    <a:lnTo>
                      <a:pt x="1" y="220"/>
                    </a:lnTo>
                    <a:lnTo>
                      <a:pt x="8" y="209"/>
                    </a:lnTo>
                    <a:lnTo>
                      <a:pt x="21" y="202"/>
                    </a:lnTo>
                    <a:lnTo>
                      <a:pt x="36" y="197"/>
                    </a:lnTo>
                    <a:lnTo>
                      <a:pt x="40" y="206"/>
                    </a:lnTo>
                    <a:lnTo>
                      <a:pt x="41" y="216"/>
                    </a:lnTo>
                    <a:lnTo>
                      <a:pt x="43" y="227"/>
                    </a:lnTo>
                    <a:lnTo>
                      <a:pt x="47" y="235"/>
                    </a:lnTo>
                    <a:lnTo>
                      <a:pt x="73" y="230"/>
                    </a:lnTo>
                    <a:lnTo>
                      <a:pt x="96" y="220"/>
                    </a:lnTo>
                    <a:lnTo>
                      <a:pt x="118" y="206"/>
                    </a:lnTo>
                    <a:lnTo>
                      <a:pt x="139" y="192"/>
                    </a:lnTo>
                    <a:lnTo>
                      <a:pt x="209" y="150"/>
                    </a:lnTo>
                    <a:lnTo>
                      <a:pt x="282" y="108"/>
                    </a:lnTo>
                    <a:lnTo>
                      <a:pt x="356" y="68"/>
                    </a:lnTo>
                    <a:lnTo>
                      <a:pt x="370" y="57"/>
                    </a:lnTo>
                    <a:lnTo>
                      <a:pt x="384" y="48"/>
                    </a:lnTo>
                    <a:lnTo>
                      <a:pt x="394" y="38"/>
                    </a:lnTo>
                    <a:lnTo>
                      <a:pt x="401" y="29"/>
                    </a:lnTo>
                    <a:lnTo>
                      <a:pt x="406" y="20"/>
                    </a:lnTo>
                    <a:lnTo>
                      <a:pt x="411" y="10"/>
                    </a:lnTo>
                    <a:lnTo>
                      <a:pt x="418" y="3"/>
                    </a:lnTo>
                    <a:lnTo>
                      <a:pt x="429" y="0"/>
                    </a:lnTo>
                    <a:lnTo>
                      <a:pt x="441" y="1"/>
                    </a:lnTo>
                    <a:lnTo>
                      <a:pt x="453" y="8"/>
                    </a:lnTo>
                    <a:lnTo>
                      <a:pt x="466" y="15"/>
                    </a:lnTo>
                    <a:lnTo>
                      <a:pt x="476" y="22"/>
                    </a:lnTo>
                    <a:lnTo>
                      <a:pt x="485" y="27"/>
                    </a:lnTo>
                    <a:lnTo>
                      <a:pt x="492" y="34"/>
                    </a:lnTo>
                    <a:lnTo>
                      <a:pt x="494" y="45"/>
                    </a:lnTo>
                    <a:lnTo>
                      <a:pt x="488" y="54"/>
                    </a:lnTo>
                    <a:lnTo>
                      <a:pt x="480" y="59"/>
                    </a:lnTo>
                    <a:lnTo>
                      <a:pt x="469" y="62"/>
                    </a:lnTo>
                    <a:lnTo>
                      <a:pt x="459" y="66"/>
                    </a:lnTo>
                    <a:lnTo>
                      <a:pt x="424" y="82"/>
                    </a:lnTo>
                    <a:lnTo>
                      <a:pt x="389" y="101"/>
                    </a:lnTo>
                    <a:lnTo>
                      <a:pt x="352" y="122"/>
                    </a:lnTo>
                    <a:lnTo>
                      <a:pt x="326" y="136"/>
                    </a:lnTo>
                    <a:lnTo>
                      <a:pt x="300" y="150"/>
                    </a:lnTo>
                    <a:lnTo>
                      <a:pt x="284" y="160"/>
                    </a:lnTo>
                    <a:lnTo>
                      <a:pt x="267" y="171"/>
                    </a:lnTo>
                    <a:lnTo>
                      <a:pt x="247" y="174"/>
                    </a:lnTo>
                    <a:lnTo>
                      <a:pt x="247" y="169"/>
                    </a:lnTo>
                    <a:lnTo>
                      <a:pt x="249" y="165"/>
                    </a:lnTo>
                    <a:lnTo>
                      <a:pt x="253" y="162"/>
                    </a:lnTo>
                    <a:lnTo>
                      <a:pt x="256" y="158"/>
                    </a:lnTo>
                    <a:lnTo>
                      <a:pt x="261" y="155"/>
                    </a:lnTo>
                    <a:lnTo>
                      <a:pt x="265" y="151"/>
                    </a:lnTo>
                    <a:lnTo>
                      <a:pt x="270" y="148"/>
                    </a:lnTo>
                    <a:lnTo>
                      <a:pt x="286" y="136"/>
                    </a:lnTo>
                    <a:lnTo>
                      <a:pt x="302" y="123"/>
                    </a:lnTo>
                    <a:lnTo>
                      <a:pt x="302" y="122"/>
                    </a:lnTo>
                    <a:lnTo>
                      <a:pt x="303" y="122"/>
                    </a:lnTo>
                    <a:lnTo>
                      <a:pt x="303" y="122"/>
                    </a:lnTo>
                    <a:lnTo>
                      <a:pt x="303" y="12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1">
                <a:extLst>
                  <a:ext uri="{FF2B5EF4-FFF2-40B4-BE49-F238E27FC236}">
                    <a16:creationId xmlns:a16="http://schemas.microsoft.com/office/drawing/2014/main" xmlns="" id="{4309DF29-67D0-4E62-A840-FDF7C1FDB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676" y="876301"/>
                <a:ext cx="379413" cy="338138"/>
              </a:xfrm>
              <a:custGeom>
                <a:avLst/>
                <a:gdLst>
                  <a:gd name="T0" fmla="*/ 224 w 239"/>
                  <a:gd name="T1" fmla="*/ 34 h 213"/>
                  <a:gd name="T2" fmla="*/ 189 w 239"/>
                  <a:gd name="T3" fmla="*/ 74 h 213"/>
                  <a:gd name="T4" fmla="*/ 157 w 239"/>
                  <a:gd name="T5" fmla="*/ 119 h 213"/>
                  <a:gd name="T6" fmla="*/ 173 w 239"/>
                  <a:gd name="T7" fmla="*/ 121 h 213"/>
                  <a:gd name="T8" fmla="*/ 190 w 239"/>
                  <a:gd name="T9" fmla="*/ 119 h 213"/>
                  <a:gd name="T10" fmla="*/ 194 w 239"/>
                  <a:gd name="T11" fmla="*/ 138 h 213"/>
                  <a:gd name="T12" fmla="*/ 173 w 239"/>
                  <a:gd name="T13" fmla="*/ 157 h 213"/>
                  <a:gd name="T14" fmla="*/ 149 w 239"/>
                  <a:gd name="T15" fmla="*/ 170 h 213"/>
                  <a:gd name="T16" fmla="*/ 126 w 239"/>
                  <a:gd name="T17" fmla="*/ 178 h 213"/>
                  <a:gd name="T18" fmla="*/ 105 w 239"/>
                  <a:gd name="T19" fmla="*/ 184 h 213"/>
                  <a:gd name="T20" fmla="*/ 91 w 239"/>
                  <a:gd name="T21" fmla="*/ 163 h 213"/>
                  <a:gd name="T22" fmla="*/ 105 w 239"/>
                  <a:gd name="T23" fmla="*/ 135 h 213"/>
                  <a:gd name="T24" fmla="*/ 126 w 239"/>
                  <a:gd name="T25" fmla="*/ 112 h 213"/>
                  <a:gd name="T26" fmla="*/ 150 w 239"/>
                  <a:gd name="T27" fmla="*/ 84 h 213"/>
                  <a:gd name="T28" fmla="*/ 169 w 239"/>
                  <a:gd name="T29" fmla="*/ 51 h 213"/>
                  <a:gd name="T30" fmla="*/ 129 w 239"/>
                  <a:gd name="T31" fmla="*/ 74 h 213"/>
                  <a:gd name="T32" fmla="*/ 96 w 239"/>
                  <a:gd name="T33" fmla="*/ 102 h 213"/>
                  <a:gd name="T34" fmla="*/ 70 w 239"/>
                  <a:gd name="T35" fmla="*/ 128 h 213"/>
                  <a:gd name="T36" fmla="*/ 58 w 239"/>
                  <a:gd name="T37" fmla="*/ 154 h 213"/>
                  <a:gd name="T38" fmla="*/ 58 w 239"/>
                  <a:gd name="T39" fmla="*/ 185 h 213"/>
                  <a:gd name="T40" fmla="*/ 53 w 239"/>
                  <a:gd name="T41" fmla="*/ 210 h 213"/>
                  <a:gd name="T42" fmla="*/ 30 w 239"/>
                  <a:gd name="T43" fmla="*/ 210 h 213"/>
                  <a:gd name="T44" fmla="*/ 11 w 239"/>
                  <a:gd name="T45" fmla="*/ 185 h 213"/>
                  <a:gd name="T46" fmla="*/ 0 w 239"/>
                  <a:gd name="T47" fmla="*/ 147 h 213"/>
                  <a:gd name="T48" fmla="*/ 4 w 239"/>
                  <a:gd name="T49" fmla="*/ 112 h 213"/>
                  <a:gd name="T50" fmla="*/ 19 w 239"/>
                  <a:gd name="T51" fmla="*/ 103 h 213"/>
                  <a:gd name="T52" fmla="*/ 33 w 239"/>
                  <a:gd name="T53" fmla="*/ 116 h 213"/>
                  <a:gd name="T54" fmla="*/ 51 w 239"/>
                  <a:gd name="T55" fmla="*/ 116 h 213"/>
                  <a:gd name="T56" fmla="*/ 70 w 239"/>
                  <a:gd name="T57" fmla="*/ 95 h 213"/>
                  <a:gd name="T58" fmla="*/ 108 w 239"/>
                  <a:gd name="T59" fmla="*/ 58 h 213"/>
                  <a:gd name="T60" fmla="*/ 150 w 239"/>
                  <a:gd name="T61" fmla="*/ 25 h 213"/>
                  <a:gd name="T62" fmla="*/ 185 w 239"/>
                  <a:gd name="T63" fmla="*/ 6 h 213"/>
                  <a:gd name="T64" fmla="*/ 222 w 239"/>
                  <a:gd name="T65" fmla="*/ 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9" h="213">
                    <a:moveTo>
                      <a:pt x="239" y="11"/>
                    </a:moveTo>
                    <a:lnTo>
                      <a:pt x="224" y="34"/>
                    </a:lnTo>
                    <a:lnTo>
                      <a:pt x="206" y="54"/>
                    </a:lnTo>
                    <a:lnTo>
                      <a:pt x="189" y="74"/>
                    </a:lnTo>
                    <a:lnTo>
                      <a:pt x="171" y="95"/>
                    </a:lnTo>
                    <a:lnTo>
                      <a:pt x="157" y="119"/>
                    </a:lnTo>
                    <a:lnTo>
                      <a:pt x="164" y="121"/>
                    </a:lnTo>
                    <a:lnTo>
                      <a:pt x="173" y="121"/>
                    </a:lnTo>
                    <a:lnTo>
                      <a:pt x="182" y="119"/>
                    </a:lnTo>
                    <a:lnTo>
                      <a:pt x="190" y="119"/>
                    </a:lnTo>
                    <a:lnTo>
                      <a:pt x="197" y="124"/>
                    </a:lnTo>
                    <a:lnTo>
                      <a:pt x="194" y="138"/>
                    </a:lnTo>
                    <a:lnTo>
                      <a:pt x="185" y="149"/>
                    </a:lnTo>
                    <a:lnTo>
                      <a:pt x="173" y="157"/>
                    </a:lnTo>
                    <a:lnTo>
                      <a:pt x="161" y="163"/>
                    </a:lnTo>
                    <a:lnTo>
                      <a:pt x="149" y="170"/>
                    </a:lnTo>
                    <a:lnTo>
                      <a:pt x="136" y="177"/>
                    </a:lnTo>
                    <a:lnTo>
                      <a:pt x="126" y="178"/>
                    </a:lnTo>
                    <a:lnTo>
                      <a:pt x="115" y="182"/>
                    </a:lnTo>
                    <a:lnTo>
                      <a:pt x="105" y="184"/>
                    </a:lnTo>
                    <a:lnTo>
                      <a:pt x="94" y="180"/>
                    </a:lnTo>
                    <a:lnTo>
                      <a:pt x="91" y="163"/>
                    </a:lnTo>
                    <a:lnTo>
                      <a:pt x="96" y="149"/>
                    </a:lnTo>
                    <a:lnTo>
                      <a:pt x="105" y="135"/>
                    </a:lnTo>
                    <a:lnTo>
                      <a:pt x="115" y="124"/>
                    </a:lnTo>
                    <a:lnTo>
                      <a:pt x="126" y="112"/>
                    </a:lnTo>
                    <a:lnTo>
                      <a:pt x="138" y="98"/>
                    </a:lnTo>
                    <a:lnTo>
                      <a:pt x="150" y="84"/>
                    </a:lnTo>
                    <a:lnTo>
                      <a:pt x="163" y="68"/>
                    </a:lnTo>
                    <a:lnTo>
                      <a:pt x="169" y="51"/>
                    </a:lnTo>
                    <a:lnTo>
                      <a:pt x="149" y="60"/>
                    </a:lnTo>
                    <a:lnTo>
                      <a:pt x="129" y="74"/>
                    </a:lnTo>
                    <a:lnTo>
                      <a:pt x="110" y="89"/>
                    </a:lnTo>
                    <a:lnTo>
                      <a:pt x="96" y="102"/>
                    </a:lnTo>
                    <a:lnTo>
                      <a:pt x="82" y="114"/>
                    </a:lnTo>
                    <a:lnTo>
                      <a:pt x="70" y="128"/>
                    </a:lnTo>
                    <a:lnTo>
                      <a:pt x="61" y="140"/>
                    </a:lnTo>
                    <a:lnTo>
                      <a:pt x="58" y="154"/>
                    </a:lnTo>
                    <a:lnTo>
                      <a:pt x="58" y="170"/>
                    </a:lnTo>
                    <a:lnTo>
                      <a:pt x="58" y="185"/>
                    </a:lnTo>
                    <a:lnTo>
                      <a:pt x="58" y="199"/>
                    </a:lnTo>
                    <a:lnTo>
                      <a:pt x="53" y="210"/>
                    </a:lnTo>
                    <a:lnTo>
                      <a:pt x="40" y="213"/>
                    </a:lnTo>
                    <a:lnTo>
                      <a:pt x="30" y="210"/>
                    </a:lnTo>
                    <a:lnTo>
                      <a:pt x="19" y="201"/>
                    </a:lnTo>
                    <a:lnTo>
                      <a:pt x="11" y="185"/>
                    </a:lnTo>
                    <a:lnTo>
                      <a:pt x="4" y="166"/>
                    </a:lnTo>
                    <a:lnTo>
                      <a:pt x="0" y="147"/>
                    </a:lnTo>
                    <a:lnTo>
                      <a:pt x="0" y="128"/>
                    </a:lnTo>
                    <a:lnTo>
                      <a:pt x="4" y="112"/>
                    </a:lnTo>
                    <a:lnTo>
                      <a:pt x="12" y="100"/>
                    </a:lnTo>
                    <a:lnTo>
                      <a:pt x="19" y="103"/>
                    </a:lnTo>
                    <a:lnTo>
                      <a:pt x="26" y="109"/>
                    </a:lnTo>
                    <a:lnTo>
                      <a:pt x="33" y="116"/>
                    </a:lnTo>
                    <a:lnTo>
                      <a:pt x="40" y="119"/>
                    </a:lnTo>
                    <a:lnTo>
                      <a:pt x="51" y="116"/>
                    </a:lnTo>
                    <a:lnTo>
                      <a:pt x="60" y="107"/>
                    </a:lnTo>
                    <a:lnTo>
                      <a:pt x="70" y="95"/>
                    </a:lnTo>
                    <a:lnTo>
                      <a:pt x="79" y="84"/>
                    </a:lnTo>
                    <a:lnTo>
                      <a:pt x="108" y="58"/>
                    </a:lnTo>
                    <a:lnTo>
                      <a:pt x="136" y="35"/>
                    </a:lnTo>
                    <a:lnTo>
                      <a:pt x="150" y="25"/>
                    </a:lnTo>
                    <a:lnTo>
                      <a:pt x="166" y="14"/>
                    </a:lnTo>
                    <a:lnTo>
                      <a:pt x="185" y="6"/>
                    </a:lnTo>
                    <a:lnTo>
                      <a:pt x="203" y="0"/>
                    </a:lnTo>
                    <a:lnTo>
                      <a:pt x="222" y="2"/>
                    </a:lnTo>
                    <a:lnTo>
                      <a:pt x="239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42">
                <a:extLst>
                  <a:ext uri="{FF2B5EF4-FFF2-40B4-BE49-F238E27FC236}">
                    <a16:creationId xmlns:a16="http://schemas.microsoft.com/office/drawing/2014/main" xmlns="" id="{A07178F9-24AD-474B-92DC-49250F8340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8888" y="1176338"/>
                <a:ext cx="595313" cy="473075"/>
              </a:xfrm>
              <a:custGeom>
                <a:avLst/>
                <a:gdLst>
                  <a:gd name="T0" fmla="*/ 168 w 375"/>
                  <a:gd name="T1" fmla="*/ 119 h 298"/>
                  <a:gd name="T2" fmla="*/ 127 w 375"/>
                  <a:gd name="T3" fmla="*/ 161 h 298"/>
                  <a:gd name="T4" fmla="*/ 101 w 375"/>
                  <a:gd name="T5" fmla="*/ 194 h 298"/>
                  <a:gd name="T6" fmla="*/ 141 w 375"/>
                  <a:gd name="T7" fmla="*/ 204 h 298"/>
                  <a:gd name="T8" fmla="*/ 189 w 375"/>
                  <a:gd name="T9" fmla="*/ 206 h 298"/>
                  <a:gd name="T10" fmla="*/ 196 w 375"/>
                  <a:gd name="T11" fmla="*/ 154 h 298"/>
                  <a:gd name="T12" fmla="*/ 199 w 375"/>
                  <a:gd name="T13" fmla="*/ 98 h 298"/>
                  <a:gd name="T14" fmla="*/ 211 w 375"/>
                  <a:gd name="T15" fmla="*/ 0 h 298"/>
                  <a:gd name="T16" fmla="*/ 225 w 375"/>
                  <a:gd name="T17" fmla="*/ 14 h 298"/>
                  <a:gd name="T18" fmla="*/ 230 w 375"/>
                  <a:gd name="T19" fmla="*/ 37 h 298"/>
                  <a:gd name="T20" fmla="*/ 248 w 375"/>
                  <a:gd name="T21" fmla="*/ 49 h 298"/>
                  <a:gd name="T22" fmla="*/ 279 w 375"/>
                  <a:gd name="T23" fmla="*/ 51 h 298"/>
                  <a:gd name="T24" fmla="*/ 305 w 375"/>
                  <a:gd name="T25" fmla="*/ 68 h 298"/>
                  <a:gd name="T26" fmla="*/ 332 w 375"/>
                  <a:gd name="T27" fmla="*/ 94 h 298"/>
                  <a:gd name="T28" fmla="*/ 356 w 375"/>
                  <a:gd name="T29" fmla="*/ 119 h 298"/>
                  <a:gd name="T30" fmla="*/ 372 w 375"/>
                  <a:gd name="T31" fmla="*/ 138 h 298"/>
                  <a:gd name="T32" fmla="*/ 375 w 375"/>
                  <a:gd name="T33" fmla="*/ 164 h 298"/>
                  <a:gd name="T34" fmla="*/ 353 w 375"/>
                  <a:gd name="T35" fmla="*/ 187 h 298"/>
                  <a:gd name="T36" fmla="*/ 319 w 375"/>
                  <a:gd name="T37" fmla="*/ 190 h 298"/>
                  <a:gd name="T38" fmla="*/ 286 w 375"/>
                  <a:gd name="T39" fmla="*/ 175 h 298"/>
                  <a:gd name="T40" fmla="*/ 286 w 375"/>
                  <a:gd name="T41" fmla="*/ 140 h 298"/>
                  <a:gd name="T42" fmla="*/ 286 w 375"/>
                  <a:gd name="T43" fmla="*/ 103 h 298"/>
                  <a:gd name="T44" fmla="*/ 278 w 375"/>
                  <a:gd name="T45" fmla="*/ 75 h 298"/>
                  <a:gd name="T46" fmla="*/ 260 w 375"/>
                  <a:gd name="T47" fmla="*/ 65 h 298"/>
                  <a:gd name="T48" fmla="*/ 248 w 375"/>
                  <a:gd name="T49" fmla="*/ 66 h 298"/>
                  <a:gd name="T50" fmla="*/ 239 w 375"/>
                  <a:gd name="T51" fmla="*/ 113 h 298"/>
                  <a:gd name="T52" fmla="*/ 241 w 375"/>
                  <a:gd name="T53" fmla="*/ 206 h 298"/>
                  <a:gd name="T54" fmla="*/ 244 w 375"/>
                  <a:gd name="T55" fmla="*/ 255 h 298"/>
                  <a:gd name="T56" fmla="*/ 236 w 375"/>
                  <a:gd name="T57" fmla="*/ 298 h 298"/>
                  <a:gd name="T58" fmla="*/ 209 w 375"/>
                  <a:gd name="T59" fmla="*/ 295 h 298"/>
                  <a:gd name="T60" fmla="*/ 189 w 375"/>
                  <a:gd name="T61" fmla="*/ 283 h 298"/>
                  <a:gd name="T62" fmla="*/ 169 w 375"/>
                  <a:gd name="T63" fmla="*/ 260 h 298"/>
                  <a:gd name="T64" fmla="*/ 117 w 375"/>
                  <a:gd name="T65" fmla="*/ 227 h 298"/>
                  <a:gd name="T66" fmla="*/ 94 w 375"/>
                  <a:gd name="T67" fmla="*/ 216 h 298"/>
                  <a:gd name="T68" fmla="*/ 77 w 375"/>
                  <a:gd name="T69" fmla="*/ 222 h 298"/>
                  <a:gd name="T70" fmla="*/ 72 w 375"/>
                  <a:gd name="T71" fmla="*/ 243 h 298"/>
                  <a:gd name="T72" fmla="*/ 52 w 375"/>
                  <a:gd name="T73" fmla="*/ 262 h 298"/>
                  <a:gd name="T74" fmla="*/ 24 w 375"/>
                  <a:gd name="T75" fmla="*/ 255 h 298"/>
                  <a:gd name="T76" fmla="*/ 5 w 375"/>
                  <a:gd name="T77" fmla="*/ 232 h 298"/>
                  <a:gd name="T78" fmla="*/ 2 w 375"/>
                  <a:gd name="T79" fmla="*/ 206 h 298"/>
                  <a:gd name="T80" fmla="*/ 19 w 375"/>
                  <a:gd name="T81" fmla="*/ 185 h 298"/>
                  <a:gd name="T82" fmla="*/ 24 w 375"/>
                  <a:gd name="T83" fmla="*/ 188 h 298"/>
                  <a:gd name="T84" fmla="*/ 31 w 375"/>
                  <a:gd name="T85" fmla="*/ 197 h 298"/>
                  <a:gd name="T86" fmla="*/ 40 w 375"/>
                  <a:gd name="T87" fmla="*/ 201 h 298"/>
                  <a:gd name="T88" fmla="*/ 63 w 375"/>
                  <a:gd name="T89" fmla="*/ 194 h 298"/>
                  <a:gd name="T90" fmla="*/ 86 w 375"/>
                  <a:gd name="T91" fmla="*/ 173 h 298"/>
                  <a:gd name="T92" fmla="*/ 147 w 375"/>
                  <a:gd name="T93" fmla="*/ 115 h 298"/>
                  <a:gd name="T94" fmla="*/ 189 w 375"/>
                  <a:gd name="T95" fmla="*/ 82 h 298"/>
                  <a:gd name="T96" fmla="*/ 199 w 375"/>
                  <a:gd name="T97" fmla="*/ 73 h 298"/>
                  <a:gd name="T98" fmla="*/ 204 w 375"/>
                  <a:gd name="T99" fmla="*/ 58 h 298"/>
                  <a:gd name="T100" fmla="*/ 202 w 375"/>
                  <a:gd name="T101" fmla="*/ 30 h 298"/>
                  <a:gd name="T102" fmla="*/ 204 w 375"/>
                  <a:gd name="T103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5" h="298">
                    <a:moveTo>
                      <a:pt x="194" y="98"/>
                    </a:moveTo>
                    <a:lnTo>
                      <a:pt x="168" y="119"/>
                    </a:lnTo>
                    <a:lnTo>
                      <a:pt x="143" y="145"/>
                    </a:lnTo>
                    <a:lnTo>
                      <a:pt x="127" y="161"/>
                    </a:lnTo>
                    <a:lnTo>
                      <a:pt x="113" y="176"/>
                    </a:lnTo>
                    <a:lnTo>
                      <a:pt x="101" y="194"/>
                    </a:lnTo>
                    <a:lnTo>
                      <a:pt x="120" y="201"/>
                    </a:lnTo>
                    <a:lnTo>
                      <a:pt x="141" y="204"/>
                    </a:lnTo>
                    <a:lnTo>
                      <a:pt x="164" y="206"/>
                    </a:lnTo>
                    <a:lnTo>
                      <a:pt x="189" y="206"/>
                    </a:lnTo>
                    <a:lnTo>
                      <a:pt x="194" y="181"/>
                    </a:lnTo>
                    <a:lnTo>
                      <a:pt x="196" y="154"/>
                    </a:lnTo>
                    <a:lnTo>
                      <a:pt x="197" y="126"/>
                    </a:lnTo>
                    <a:lnTo>
                      <a:pt x="199" y="98"/>
                    </a:lnTo>
                    <a:lnTo>
                      <a:pt x="194" y="98"/>
                    </a:lnTo>
                    <a:close/>
                    <a:moveTo>
                      <a:pt x="211" y="0"/>
                    </a:moveTo>
                    <a:lnTo>
                      <a:pt x="220" y="3"/>
                    </a:lnTo>
                    <a:lnTo>
                      <a:pt x="225" y="14"/>
                    </a:lnTo>
                    <a:lnTo>
                      <a:pt x="227" y="24"/>
                    </a:lnTo>
                    <a:lnTo>
                      <a:pt x="230" y="37"/>
                    </a:lnTo>
                    <a:lnTo>
                      <a:pt x="234" y="47"/>
                    </a:lnTo>
                    <a:lnTo>
                      <a:pt x="248" y="49"/>
                    </a:lnTo>
                    <a:lnTo>
                      <a:pt x="262" y="47"/>
                    </a:lnTo>
                    <a:lnTo>
                      <a:pt x="279" y="51"/>
                    </a:lnTo>
                    <a:lnTo>
                      <a:pt x="292" y="58"/>
                    </a:lnTo>
                    <a:lnTo>
                      <a:pt x="305" y="68"/>
                    </a:lnTo>
                    <a:lnTo>
                      <a:pt x="319" y="82"/>
                    </a:lnTo>
                    <a:lnTo>
                      <a:pt x="332" y="94"/>
                    </a:lnTo>
                    <a:lnTo>
                      <a:pt x="344" y="106"/>
                    </a:lnTo>
                    <a:lnTo>
                      <a:pt x="356" y="119"/>
                    </a:lnTo>
                    <a:lnTo>
                      <a:pt x="365" y="127"/>
                    </a:lnTo>
                    <a:lnTo>
                      <a:pt x="372" y="138"/>
                    </a:lnTo>
                    <a:lnTo>
                      <a:pt x="375" y="147"/>
                    </a:lnTo>
                    <a:lnTo>
                      <a:pt x="375" y="164"/>
                    </a:lnTo>
                    <a:lnTo>
                      <a:pt x="367" y="178"/>
                    </a:lnTo>
                    <a:lnTo>
                      <a:pt x="353" y="187"/>
                    </a:lnTo>
                    <a:lnTo>
                      <a:pt x="337" y="190"/>
                    </a:lnTo>
                    <a:lnTo>
                      <a:pt x="319" y="190"/>
                    </a:lnTo>
                    <a:lnTo>
                      <a:pt x="302" y="185"/>
                    </a:lnTo>
                    <a:lnTo>
                      <a:pt x="286" y="175"/>
                    </a:lnTo>
                    <a:lnTo>
                      <a:pt x="286" y="159"/>
                    </a:lnTo>
                    <a:lnTo>
                      <a:pt x="286" y="140"/>
                    </a:lnTo>
                    <a:lnTo>
                      <a:pt x="286" y="122"/>
                    </a:lnTo>
                    <a:lnTo>
                      <a:pt x="286" y="103"/>
                    </a:lnTo>
                    <a:lnTo>
                      <a:pt x="285" y="87"/>
                    </a:lnTo>
                    <a:lnTo>
                      <a:pt x="278" y="75"/>
                    </a:lnTo>
                    <a:lnTo>
                      <a:pt x="269" y="65"/>
                    </a:lnTo>
                    <a:lnTo>
                      <a:pt x="260" y="65"/>
                    </a:lnTo>
                    <a:lnTo>
                      <a:pt x="253" y="65"/>
                    </a:lnTo>
                    <a:lnTo>
                      <a:pt x="248" y="66"/>
                    </a:lnTo>
                    <a:lnTo>
                      <a:pt x="241" y="68"/>
                    </a:lnTo>
                    <a:lnTo>
                      <a:pt x="239" y="113"/>
                    </a:lnTo>
                    <a:lnTo>
                      <a:pt x="241" y="162"/>
                    </a:lnTo>
                    <a:lnTo>
                      <a:pt x="241" y="206"/>
                    </a:lnTo>
                    <a:lnTo>
                      <a:pt x="243" y="230"/>
                    </a:lnTo>
                    <a:lnTo>
                      <a:pt x="244" y="255"/>
                    </a:lnTo>
                    <a:lnTo>
                      <a:pt x="243" y="278"/>
                    </a:lnTo>
                    <a:lnTo>
                      <a:pt x="236" y="298"/>
                    </a:lnTo>
                    <a:lnTo>
                      <a:pt x="223" y="298"/>
                    </a:lnTo>
                    <a:lnTo>
                      <a:pt x="209" y="295"/>
                    </a:lnTo>
                    <a:lnTo>
                      <a:pt x="196" y="290"/>
                    </a:lnTo>
                    <a:lnTo>
                      <a:pt x="189" y="283"/>
                    </a:lnTo>
                    <a:lnTo>
                      <a:pt x="180" y="271"/>
                    </a:lnTo>
                    <a:lnTo>
                      <a:pt x="169" y="260"/>
                    </a:lnTo>
                    <a:lnTo>
                      <a:pt x="147" y="243"/>
                    </a:lnTo>
                    <a:lnTo>
                      <a:pt x="117" y="227"/>
                    </a:lnTo>
                    <a:lnTo>
                      <a:pt x="105" y="222"/>
                    </a:lnTo>
                    <a:lnTo>
                      <a:pt x="94" y="216"/>
                    </a:lnTo>
                    <a:lnTo>
                      <a:pt x="86" y="216"/>
                    </a:lnTo>
                    <a:lnTo>
                      <a:pt x="77" y="222"/>
                    </a:lnTo>
                    <a:lnTo>
                      <a:pt x="73" y="230"/>
                    </a:lnTo>
                    <a:lnTo>
                      <a:pt x="72" y="243"/>
                    </a:lnTo>
                    <a:lnTo>
                      <a:pt x="68" y="255"/>
                    </a:lnTo>
                    <a:lnTo>
                      <a:pt x="52" y="262"/>
                    </a:lnTo>
                    <a:lnTo>
                      <a:pt x="38" y="260"/>
                    </a:lnTo>
                    <a:lnTo>
                      <a:pt x="24" y="255"/>
                    </a:lnTo>
                    <a:lnTo>
                      <a:pt x="14" y="244"/>
                    </a:lnTo>
                    <a:lnTo>
                      <a:pt x="5" y="232"/>
                    </a:lnTo>
                    <a:lnTo>
                      <a:pt x="0" y="218"/>
                    </a:lnTo>
                    <a:lnTo>
                      <a:pt x="2" y="206"/>
                    </a:lnTo>
                    <a:lnTo>
                      <a:pt x="7" y="194"/>
                    </a:lnTo>
                    <a:lnTo>
                      <a:pt x="19" y="185"/>
                    </a:lnTo>
                    <a:lnTo>
                      <a:pt x="23" y="187"/>
                    </a:lnTo>
                    <a:lnTo>
                      <a:pt x="24" y="188"/>
                    </a:lnTo>
                    <a:lnTo>
                      <a:pt x="28" y="194"/>
                    </a:lnTo>
                    <a:lnTo>
                      <a:pt x="31" y="197"/>
                    </a:lnTo>
                    <a:lnTo>
                      <a:pt x="35" y="199"/>
                    </a:lnTo>
                    <a:lnTo>
                      <a:pt x="40" y="201"/>
                    </a:lnTo>
                    <a:lnTo>
                      <a:pt x="51" y="199"/>
                    </a:lnTo>
                    <a:lnTo>
                      <a:pt x="63" y="194"/>
                    </a:lnTo>
                    <a:lnTo>
                      <a:pt x="75" y="183"/>
                    </a:lnTo>
                    <a:lnTo>
                      <a:pt x="86" y="173"/>
                    </a:lnTo>
                    <a:lnTo>
                      <a:pt x="115" y="143"/>
                    </a:lnTo>
                    <a:lnTo>
                      <a:pt x="147" y="115"/>
                    </a:lnTo>
                    <a:lnTo>
                      <a:pt x="183" y="85"/>
                    </a:lnTo>
                    <a:lnTo>
                      <a:pt x="189" y="82"/>
                    </a:lnTo>
                    <a:lnTo>
                      <a:pt x="196" y="77"/>
                    </a:lnTo>
                    <a:lnTo>
                      <a:pt x="199" y="73"/>
                    </a:lnTo>
                    <a:lnTo>
                      <a:pt x="202" y="70"/>
                    </a:lnTo>
                    <a:lnTo>
                      <a:pt x="204" y="58"/>
                    </a:lnTo>
                    <a:lnTo>
                      <a:pt x="204" y="44"/>
                    </a:lnTo>
                    <a:lnTo>
                      <a:pt x="202" y="30"/>
                    </a:lnTo>
                    <a:lnTo>
                      <a:pt x="202" y="17"/>
                    </a:lnTo>
                    <a:lnTo>
                      <a:pt x="204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43">
                <a:extLst>
                  <a:ext uri="{FF2B5EF4-FFF2-40B4-BE49-F238E27FC236}">
                    <a16:creationId xmlns:a16="http://schemas.microsoft.com/office/drawing/2014/main" xmlns="" id="{C84CD5AD-7F4F-4D70-A57D-0D9936CF6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1413" y="644526"/>
                <a:ext cx="6350" cy="30163"/>
              </a:xfrm>
              <a:custGeom>
                <a:avLst/>
                <a:gdLst>
                  <a:gd name="T0" fmla="*/ 0 w 4"/>
                  <a:gd name="T1" fmla="*/ 0 h 19"/>
                  <a:gd name="T2" fmla="*/ 2 w 4"/>
                  <a:gd name="T3" fmla="*/ 0 h 19"/>
                  <a:gd name="T4" fmla="*/ 4 w 4"/>
                  <a:gd name="T5" fmla="*/ 3 h 19"/>
                  <a:gd name="T6" fmla="*/ 4 w 4"/>
                  <a:gd name="T7" fmla="*/ 7 h 19"/>
                  <a:gd name="T8" fmla="*/ 4 w 4"/>
                  <a:gd name="T9" fmla="*/ 10 h 19"/>
                  <a:gd name="T10" fmla="*/ 4 w 4"/>
                  <a:gd name="T11" fmla="*/ 14 h 19"/>
                  <a:gd name="T12" fmla="*/ 2 w 4"/>
                  <a:gd name="T13" fmla="*/ 15 h 19"/>
                  <a:gd name="T14" fmla="*/ 2 w 4"/>
                  <a:gd name="T15" fmla="*/ 19 h 19"/>
                  <a:gd name="T16" fmla="*/ 0 w 4"/>
                  <a:gd name="T17" fmla="*/ 14 h 19"/>
                  <a:gd name="T18" fmla="*/ 0 w 4"/>
                  <a:gd name="T19" fmla="*/ 12 h 19"/>
                  <a:gd name="T20" fmla="*/ 0 w 4"/>
                  <a:gd name="T21" fmla="*/ 8 h 19"/>
                  <a:gd name="T22" fmla="*/ 0 w 4"/>
                  <a:gd name="T23" fmla="*/ 3 h 19"/>
                  <a:gd name="T24" fmla="*/ 0 w 4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lnTo>
                      <a:pt x="2" y="0"/>
                    </a:lnTo>
                    <a:lnTo>
                      <a:pt x="4" y="3"/>
                    </a:lnTo>
                    <a:lnTo>
                      <a:pt x="4" y="7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4">
                <a:extLst>
                  <a:ext uri="{FF2B5EF4-FFF2-40B4-BE49-F238E27FC236}">
                    <a16:creationId xmlns:a16="http://schemas.microsoft.com/office/drawing/2014/main" xmlns="" id="{C913D15B-08F2-4D3E-8311-D644815197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8476" y="307976"/>
                <a:ext cx="947738" cy="1411288"/>
              </a:xfrm>
              <a:custGeom>
                <a:avLst/>
                <a:gdLst>
                  <a:gd name="T0" fmla="*/ 129 w 597"/>
                  <a:gd name="T1" fmla="*/ 723 h 889"/>
                  <a:gd name="T2" fmla="*/ 143 w 597"/>
                  <a:gd name="T3" fmla="*/ 779 h 889"/>
                  <a:gd name="T4" fmla="*/ 318 w 597"/>
                  <a:gd name="T5" fmla="*/ 795 h 889"/>
                  <a:gd name="T6" fmla="*/ 321 w 597"/>
                  <a:gd name="T7" fmla="*/ 716 h 889"/>
                  <a:gd name="T8" fmla="*/ 309 w 597"/>
                  <a:gd name="T9" fmla="*/ 657 h 889"/>
                  <a:gd name="T10" fmla="*/ 304 w 597"/>
                  <a:gd name="T11" fmla="*/ 392 h 889"/>
                  <a:gd name="T12" fmla="*/ 360 w 597"/>
                  <a:gd name="T13" fmla="*/ 343 h 889"/>
                  <a:gd name="T14" fmla="*/ 206 w 597"/>
                  <a:gd name="T15" fmla="*/ 386 h 889"/>
                  <a:gd name="T16" fmla="*/ 80 w 597"/>
                  <a:gd name="T17" fmla="*/ 503 h 889"/>
                  <a:gd name="T18" fmla="*/ 349 w 597"/>
                  <a:gd name="T19" fmla="*/ 257 h 889"/>
                  <a:gd name="T20" fmla="*/ 348 w 597"/>
                  <a:gd name="T21" fmla="*/ 308 h 889"/>
                  <a:gd name="T22" fmla="*/ 267 w 597"/>
                  <a:gd name="T23" fmla="*/ 343 h 889"/>
                  <a:gd name="T24" fmla="*/ 375 w 597"/>
                  <a:gd name="T25" fmla="*/ 243 h 889"/>
                  <a:gd name="T26" fmla="*/ 349 w 597"/>
                  <a:gd name="T27" fmla="*/ 248 h 889"/>
                  <a:gd name="T28" fmla="*/ 409 w 597"/>
                  <a:gd name="T29" fmla="*/ 215 h 889"/>
                  <a:gd name="T30" fmla="*/ 407 w 597"/>
                  <a:gd name="T31" fmla="*/ 231 h 889"/>
                  <a:gd name="T32" fmla="*/ 307 w 597"/>
                  <a:gd name="T33" fmla="*/ 236 h 889"/>
                  <a:gd name="T34" fmla="*/ 318 w 597"/>
                  <a:gd name="T35" fmla="*/ 213 h 889"/>
                  <a:gd name="T36" fmla="*/ 290 w 597"/>
                  <a:gd name="T37" fmla="*/ 236 h 889"/>
                  <a:gd name="T38" fmla="*/ 262 w 597"/>
                  <a:gd name="T39" fmla="*/ 206 h 889"/>
                  <a:gd name="T40" fmla="*/ 257 w 597"/>
                  <a:gd name="T41" fmla="*/ 182 h 889"/>
                  <a:gd name="T42" fmla="*/ 512 w 597"/>
                  <a:gd name="T43" fmla="*/ 83 h 889"/>
                  <a:gd name="T44" fmla="*/ 423 w 597"/>
                  <a:gd name="T45" fmla="*/ 168 h 889"/>
                  <a:gd name="T46" fmla="*/ 444 w 597"/>
                  <a:gd name="T47" fmla="*/ 278 h 889"/>
                  <a:gd name="T48" fmla="*/ 519 w 597"/>
                  <a:gd name="T49" fmla="*/ 163 h 889"/>
                  <a:gd name="T50" fmla="*/ 519 w 597"/>
                  <a:gd name="T51" fmla="*/ 51 h 889"/>
                  <a:gd name="T52" fmla="*/ 583 w 597"/>
                  <a:gd name="T53" fmla="*/ 28 h 889"/>
                  <a:gd name="T54" fmla="*/ 505 w 597"/>
                  <a:gd name="T55" fmla="*/ 308 h 889"/>
                  <a:gd name="T56" fmla="*/ 597 w 597"/>
                  <a:gd name="T57" fmla="*/ 336 h 889"/>
                  <a:gd name="T58" fmla="*/ 433 w 597"/>
                  <a:gd name="T59" fmla="*/ 463 h 889"/>
                  <a:gd name="T60" fmla="*/ 375 w 597"/>
                  <a:gd name="T61" fmla="*/ 482 h 889"/>
                  <a:gd name="T62" fmla="*/ 393 w 597"/>
                  <a:gd name="T63" fmla="*/ 533 h 889"/>
                  <a:gd name="T64" fmla="*/ 431 w 597"/>
                  <a:gd name="T65" fmla="*/ 578 h 889"/>
                  <a:gd name="T66" fmla="*/ 506 w 597"/>
                  <a:gd name="T67" fmla="*/ 606 h 889"/>
                  <a:gd name="T68" fmla="*/ 367 w 597"/>
                  <a:gd name="T69" fmla="*/ 690 h 889"/>
                  <a:gd name="T70" fmla="*/ 316 w 597"/>
                  <a:gd name="T71" fmla="*/ 889 h 889"/>
                  <a:gd name="T72" fmla="*/ 149 w 597"/>
                  <a:gd name="T73" fmla="*/ 805 h 889"/>
                  <a:gd name="T74" fmla="*/ 40 w 597"/>
                  <a:gd name="T75" fmla="*/ 730 h 889"/>
                  <a:gd name="T76" fmla="*/ 93 w 597"/>
                  <a:gd name="T77" fmla="*/ 662 h 889"/>
                  <a:gd name="T78" fmla="*/ 332 w 597"/>
                  <a:gd name="T79" fmla="*/ 528 h 889"/>
                  <a:gd name="T80" fmla="*/ 304 w 597"/>
                  <a:gd name="T81" fmla="*/ 481 h 889"/>
                  <a:gd name="T82" fmla="*/ 464 w 597"/>
                  <a:gd name="T83" fmla="*/ 411 h 889"/>
                  <a:gd name="T84" fmla="*/ 533 w 597"/>
                  <a:gd name="T85" fmla="*/ 336 h 889"/>
                  <a:gd name="T86" fmla="*/ 424 w 597"/>
                  <a:gd name="T87" fmla="*/ 376 h 889"/>
                  <a:gd name="T88" fmla="*/ 281 w 597"/>
                  <a:gd name="T89" fmla="*/ 435 h 889"/>
                  <a:gd name="T90" fmla="*/ 75 w 597"/>
                  <a:gd name="T91" fmla="*/ 592 h 889"/>
                  <a:gd name="T92" fmla="*/ 2 w 597"/>
                  <a:gd name="T93" fmla="*/ 577 h 889"/>
                  <a:gd name="T94" fmla="*/ 93 w 597"/>
                  <a:gd name="T95" fmla="*/ 453 h 889"/>
                  <a:gd name="T96" fmla="*/ 210 w 597"/>
                  <a:gd name="T97" fmla="*/ 360 h 889"/>
                  <a:gd name="T98" fmla="*/ 285 w 597"/>
                  <a:gd name="T99" fmla="*/ 278 h 889"/>
                  <a:gd name="T100" fmla="*/ 246 w 597"/>
                  <a:gd name="T101" fmla="*/ 271 h 889"/>
                  <a:gd name="T102" fmla="*/ 136 w 597"/>
                  <a:gd name="T103" fmla="*/ 378 h 889"/>
                  <a:gd name="T104" fmla="*/ 112 w 597"/>
                  <a:gd name="T105" fmla="*/ 264 h 889"/>
                  <a:gd name="T106" fmla="*/ 152 w 597"/>
                  <a:gd name="T107" fmla="*/ 252 h 889"/>
                  <a:gd name="T108" fmla="*/ 206 w 597"/>
                  <a:gd name="T109" fmla="*/ 273 h 889"/>
                  <a:gd name="T110" fmla="*/ 180 w 597"/>
                  <a:gd name="T111" fmla="*/ 74 h 889"/>
                  <a:gd name="T112" fmla="*/ 245 w 597"/>
                  <a:gd name="T113" fmla="*/ 76 h 889"/>
                  <a:gd name="T114" fmla="*/ 320 w 597"/>
                  <a:gd name="T115" fmla="*/ 107 h 889"/>
                  <a:gd name="T116" fmla="*/ 365 w 597"/>
                  <a:gd name="T117" fmla="*/ 14 h 889"/>
                  <a:gd name="T118" fmla="*/ 367 w 597"/>
                  <a:gd name="T119" fmla="*/ 2 h 889"/>
                  <a:gd name="T120" fmla="*/ 438 w 597"/>
                  <a:gd name="T121" fmla="*/ 53 h 889"/>
                  <a:gd name="T122" fmla="*/ 409 w 597"/>
                  <a:gd name="T123" fmla="*/ 8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7" h="889">
                    <a:moveTo>
                      <a:pt x="299" y="659"/>
                    </a:moveTo>
                    <a:lnTo>
                      <a:pt x="252" y="669"/>
                    </a:lnTo>
                    <a:lnTo>
                      <a:pt x="204" y="685"/>
                    </a:lnTo>
                    <a:lnTo>
                      <a:pt x="161" y="702"/>
                    </a:lnTo>
                    <a:lnTo>
                      <a:pt x="154" y="711"/>
                    </a:lnTo>
                    <a:lnTo>
                      <a:pt x="142" y="716"/>
                    </a:lnTo>
                    <a:lnTo>
                      <a:pt x="129" y="723"/>
                    </a:lnTo>
                    <a:lnTo>
                      <a:pt x="117" y="728"/>
                    </a:lnTo>
                    <a:lnTo>
                      <a:pt x="108" y="737"/>
                    </a:lnTo>
                    <a:lnTo>
                      <a:pt x="105" y="746"/>
                    </a:lnTo>
                    <a:lnTo>
                      <a:pt x="108" y="755"/>
                    </a:lnTo>
                    <a:lnTo>
                      <a:pt x="119" y="763"/>
                    </a:lnTo>
                    <a:lnTo>
                      <a:pt x="131" y="772"/>
                    </a:lnTo>
                    <a:lnTo>
                      <a:pt x="143" y="779"/>
                    </a:lnTo>
                    <a:lnTo>
                      <a:pt x="178" y="795"/>
                    </a:lnTo>
                    <a:lnTo>
                      <a:pt x="213" y="805"/>
                    </a:lnTo>
                    <a:lnTo>
                      <a:pt x="252" y="814"/>
                    </a:lnTo>
                    <a:lnTo>
                      <a:pt x="271" y="819"/>
                    </a:lnTo>
                    <a:lnTo>
                      <a:pt x="292" y="825"/>
                    </a:lnTo>
                    <a:lnTo>
                      <a:pt x="311" y="823"/>
                    </a:lnTo>
                    <a:lnTo>
                      <a:pt x="318" y="795"/>
                    </a:lnTo>
                    <a:lnTo>
                      <a:pt x="321" y="767"/>
                    </a:lnTo>
                    <a:lnTo>
                      <a:pt x="323" y="737"/>
                    </a:lnTo>
                    <a:lnTo>
                      <a:pt x="321" y="732"/>
                    </a:lnTo>
                    <a:lnTo>
                      <a:pt x="320" y="728"/>
                    </a:lnTo>
                    <a:lnTo>
                      <a:pt x="320" y="723"/>
                    </a:lnTo>
                    <a:lnTo>
                      <a:pt x="320" y="720"/>
                    </a:lnTo>
                    <a:lnTo>
                      <a:pt x="321" y="716"/>
                    </a:lnTo>
                    <a:lnTo>
                      <a:pt x="321" y="713"/>
                    </a:lnTo>
                    <a:lnTo>
                      <a:pt x="323" y="709"/>
                    </a:lnTo>
                    <a:lnTo>
                      <a:pt x="323" y="685"/>
                    </a:lnTo>
                    <a:lnTo>
                      <a:pt x="323" y="660"/>
                    </a:lnTo>
                    <a:lnTo>
                      <a:pt x="320" y="659"/>
                    </a:lnTo>
                    <a:lnTo>
                      <a:pt x="314" y="657"/>
                    </a:lnTo>
                    <a:lnTo>
                      <a:pt x="309" y="657"/>
                    </a:lnTo>
                    <a:lnTo>
                      <a:pt x="304" y="657"/>
                    </a:lnTo>
                    <a:lnTo>
                      <a:pt x="299" y="659"/>
                    </a:lnTo>
                    <a:close/>
                    <a:moveTo>
                      <a:pt x="103" y="517"/>
                    </a:moveTo>
                    <a:lnTo>
                      <a:pt x="166" y="475"/>
                    </a:lnTo>
                    <a:lnTo>
                      <a:pt x="229" y="435"/>
                    </a:lnTo>
                    <a:lnTo>
                      <a:pt x="293" y="397"/>
                    </a:lnTo>
                    <a:lnTo>
                      <a:pt x="304" y="392"/>
                    </a:lnTo>
                    <a:lnTo>
                      <a:pt x="318" y="386"/>
                    </a:lnTo>
                    <a:lnTo>
                      <a:pt x="335" y="379"/>
                    </a:lnTo>
                    <a:lnTo>
                      <a:pt x="351" y="371"/>
                    </a:lnTo>
                    <a:lnTo>
                      <a:pt x="361" y="362"/>
                    </a:lnTo>
                    <a:lnTo>
                      <a:pt x="367" y="353"/>
                    </a:lnTo>
                    <a:lnTo>
                      <a:pt x="363" y="343"/>
                    </a:lnTo>
                    <a:lnTo>
                      <a:pt x="360" y="343"/>
                    </a:lnTo>
                    <a:lnTo>
                      <a:pt x="327" y="357"/>
                    </a:lnTo>
                    <a:lnTo>
                      <a:pt x="293" y="367"/>
                    </a:lnTo>
                    <a:lnTo>
                      <a:pt x="257" y="376"/>
                    </a:lnTo>
                    <a:lnTo>
                      <a:pt x="243" y="378"/>
                    </a:lnTo>
                    <a:lnTo>
                      <a:pt x="227" y="379"/>
                    </a:lnTo>
                    <a:lnTo>
                      <a:pt x="213" y="383"/>
                    </a:lnTo>
                    <a:lnTo>
                      <a:pt x="206" y="386"/>
                    </a:lnTo>
                    <a:lnTo>
                      <a:pt x="199" y="392"/>
                    </a:lnTo>
                    <a:lnTo>
                      <a:pt x="192" y="399"/>
                    </a:lnTo>
                    <a:lnTo>
                      <a:pt x="185" y="404"/>
                    </a:lnTo>
                    <a:lnTo>
                      <a:pt x="154" y="432"/>
                    </a:lnTo>
                    <a:lnTo>
                      <a:pt x="126" y="460"/>
                    </a:lnTo>
                    <a:lnTo>
                      <a:pt x="98" y="489"/>
                    </a:lnTo>
                    <a:lnTo>
                      <a:pt x="80" y="503"/>
                    </a:lnTo>
                    <a:lnTo>
                      <a:pt x="65" y="519"/>
                    </a:lnTo>
                    <a:lnTo>
                      <a:pt x="49" y="536"/>
                    </a:lnTo>
                    <a:lnTo>
                      <a:pt x="39" y="554"/>
                    </a:lnTo>
                    <a:lnTo>
                      <a:pt x="61" y="545"/>
                    </a:lnTo>
                    <a:lnTo>
                      <a:pt x="82" y="531"/>
                    </a:lnTo>
                    <a:lnTo>
                      <a:pt x="103" y="517"/>
                    </a:lnTo>
                    <a:close/>
                    <a:moveTo>
                      <a:pt x="349" y="257"/>
                    </a:moveTo>
                    <a:lnTo>
                      <a:pt x="353" y="268"/>
                    </a:lnTo>
                    <a:lnTo>
                      <a:pt x="360" y="275"/>
                    </a:lnTo>
                    <a:lnTo>
                      <a:pt x="367" y="280"/>
                    </a:lnTo>
                    <a:lnTo>
                      <a:pt x="370" y="289"/>
                    </a:lnTo>
                    <a:lnTo>
                      <a:pt x="367" y="299"/>
                    </a:lnTo>
                    <a:lnTo>
                      <a:pt x="358" y="306"/>
                    </a:lnTo>
                    <a:lnTo>
                      <a:pt x="348" y="308"/>
                    </a:lnTo>
                    <a:lnTo>
                      <a:pt x="335" y="308"/>
                    </a:lnTo>
                    <a:lnTo>
                      <a:pt x="321" y="304"/>
                    </a:lnTo>
                    <a:lnTo>
                      <a:pt x="309" y="299"/>
                    </a:lnTo>
                    <a:lnTo>
                      <a:pt x="299" y="309"/>
                    </a:lnTo>
                    <a:lnTo>
                      <a:pt x="286" y="318"/>
                    </a:lnTo>
                    <a:lnTo>
                      <a:pt x="274" y="329"/>
                    </a:lnTo>
                    <a:lnTo>
                      <a:pt x="267" y="343"/>
                    </a:lnTo>
                    <a:lnTo>
                      <a:pt x="299" y="336"/>
                    </a:lnTo>
                    <a:lnTo>
                      <a:pt x="327" y="325"/>
                    </a:lnTo>
                    <a:lnTo>
                      <a:pt x="351" y="311"/>
                    </a:lnTo>
                    <a:lnTo>
                      <a:pt x="375" y="299"/>
                    </a:lnTo>
                    <a:lnTo>
                      <a:pt x="375" y="280"/>
                    </a:lnTo>
                    <a:lnTo>
                      <a:pt x="375" y="261"/>
                    </a:lnTo>
                    <a:lnTo>
                      <a:pt x="375" y="243"/>
                    </a:lnTo>
                    <a:lnTo>
                      <a:pt x="374" y="240"/>
                    </a:lnTo>
                    <a:lnTo>
                      <a:pt x="372" y="234"/>
                    </a:lnTo>
                    <a:lnTo>
                      <a:pt x="370" y="231"/>
                    </a:lnTo>
                    <a:lnTo>
                      <a:pt x="367" y="227"/>
                    </a:lnTo>
                    <a:lnTo>
                      <a:pt x="360" y="233"/>
                    </a:lnTo>
                    <a:lnTo>
                      <a:pt x="355" y="240"/>
                    </a:lnTo>
                    <a:lnTo>
                      <a:pt x="349" y="248"/>
                    </a:lnTo>
                    <a:lnTo>
                      <a:pt x="349" y="257"/>
                    </a:lnTo>
                    <a:close/>
                    <a:moveTo>
                      <a:pt x="407" y="231"/>
                    </a:moveTo>
                    <a:lnTo>
                      <a:pt x="407" y="227"/>
                    </a:lnTo>
                    <a:lnTo>
                      <a:pt x="409" y="226"/>
                    </a:lnTo>
                    <a:lnTo>
                      <a:pt x="409" y="222"/>
                    </a:lnTo>
                    <a:lnTo>
                      <a:pt x="409" y="219"/>
                    </a:lnTo>
                    <a:lnTo>
                      <a:pt x="409" y="215"/>
                    </a:lnTo>
                    <a:lnTo>
                      <a:pt x="407" y="212"/>
                    </a:lnTo>
                    <a:lnTo>
                      <a:pt x="405" y="212"/>
                    </a:lnTo>
                    <a:lnTo>
                      <a:pt x="405" y="215"/>
                    </a:lnTo>
                    <a:lnTo>
                      <a:pt x="405" y="220"/>
                    </a:lnTo>
                    <a:lnTo>
                      <a:pt x="405" y="224"/>
                    </a:lnTo>
                    <a:lnTo>
                      <a:pt x="405" y="226"/>
                    </a:lnTo>
                    <a:lnTo>
                      <a:pt x="407" y="231"/>
                    </a:lnTo>
                    <a:close/>
                    <a:moveTo>
                      <a:pt x="290" y="236"/>
                    </a:moveTo>
                    <a:lnTo>
                      <a:pt x="292" y="234"/>
                    </a:lnTo>
                    <a:lnTo>
                      <a:pt x="295" y="234"/>
                    </a:lnTo>
                    <a:lnTo>
                      <a:pt x="299" y="234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7" y="236"/>
                    </a:lnTo>
                    <a:lnTo>
                      <a:pt x="309" y="233"/>
                    </a:lnTo>
                    <a:lnTo>
                      <a:pt x="311" y="229"/>
                    </a:lnTo>
                    <a:lnTo>
                      <a:pt x="313" y="226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6" y="215"/>
                    </a:lnTo>
                    <a:lnTo>
                      <a:pt x="318" y="213"/>
                    </a:lnTo>
                    <a:lnTo>
                      <a:pt x="318" y="212"/>
                    </a:lnTo>
                    <a:lnTo>
                      <a:pt x="320" y="210"/>
                    </a:lnTo>
                    <a:lnTo>
                      <a:pt x="318" y="208"/>
                    </a:lnTo>
                    <a:lnTo>
                      <a:pt x="316" y="206"/>
                    </a:lnTo>
                    <a:lnTo>
                      <a:pt x="306" y="215"/>
                    </a:lnTo>
                    <a:lnTo>
                      <a:pt x="295" y="226"/>
                    </a:lnTo>
                    <a:lnTo>
                      <a:pt x="290" y="236"/>
                    </a:lnTo>
                    <a:close/>
                    <a:moveTo>
                      <a:pt x="243" y="231"/>
                    </a:moveTo>
                    <a:lnTo>
                      <a:pt x="248" y="229"/>
                    </a:lnTo>
                    <a:lnTo>
                      <a:pt x="252" y="226"/>
                    </a:lnTo>
                    <a:lnTo>
                      <a:pt x="255" y="220"/>
                    </a:lnTo>
                    <a:lnTo>
                      <a:pt x="257" y="215"/>
                    </a:lnTo>
                    <a:lnTo>
                      <a:pt x="260" y="212"/>
                    </a:lnTo>
                    <a:lnTo>
                      <a:pt x="262" y="206"/>
                    </a:lnTo>
                    <a:lnTo>
                      <a:pt x="269" y="201"/>
                    </a:lnTo>
                    <a:lnTo>
                      <a:pt x="276" y="196"/>
                    </a:lnTo>
                    <a:lnTo>
                      <a:pt x="281" y="191"/>
                    </a:lnTo>
                    <a:lnTo>
                      <a:pt x="286" y="186"/>
                    </a:lnTo>
                    <a:lnTo>
                      <a:pt x="276" y="184"/>
                    </a:lnTo>
                    <a:lnTo>
                      <a:pt x="265" y="184"/>
                    </a:lnTo>
                    <a:lnTo>
                      <a:pt x="257" y="182"/>
                    </a:lnTo>
                    <a:lnTo>
                      <a:pt x="252" y="175"/>
                    </a:lnTo>
                    <a:lnTo>
                      <a:pt x="243" y="184"/>
                    </a:lnTo>
                    <a:lnTo>
                      <a:pt x="239" y="198"/>
                    </a:lnTo>
                    <a:lnTo>
                      <a:pt x="239" y="215"/>
                    </a:lnTo>
                    <a:lnTo>
                      <a:pt x="243" y="231"/>
                    </a:lnTo>
                    <a:close/>
                    <a:moveTo>
                      <a:pt x="552" y="60"/>
                    </a:moveTo>
                    <a:lnTo>
                      <a:pt x="512" y="83"/>
                    </a:lnTo>
                    <a:lnTo>
                      <a:pt x="475" y="109"/>
                    </a:lnTo>
                    <a:lnTo>
                      <a:pt x="435" y="131"/>
                    </a:lnTo>
                    <a:lnTo>
                      <a:pt x="421" y="138"/>
                    </a:lnTo>
                    <a:lnTo>
                      <a:pt x="409" y="147"/>
                    </a:lnTo>
                    <a:lnTo>
                      <a:pt x="400" y="159"/>
                    </a:lnTo>
                    <a:lnTo>
                      <a:pt x="412" y="165"/>
                    </a:lnTo>
                    <a:lnTo>
                      <a:pt x="423" y="168"/>
                    </a:lnTo>
                    <a:lnTo>
                      <a:pt x="435" y="172"/>
                    </a:lnTo>
                    <a:lnTo>
                      <a:pt x="444" y="179"/>
                    </a:lnTo>
                    <a:lnTo>
                      <a:pt x="452" y="194"/>
                    </a:lnTo>
                    <a:lnTo>
                      <a:pt x="454" y="213"/>
                    </a:lnTo>
                    <a:lnTo>
                      <a:pt x="454" y="234"/>
                    </a:lnTo>
                    <a:lnTo>
                      <a:pt x="449" y="257"/>
                    </a:lnTo>
                    <a:lnTo>
                      <a:pt x="444" y="278"/>
                    </a:lnTo>
                    <a:lnTo>
                      <a:pt x="438" y="297"/>
                    </a:lnTo>
                    <a:lnTo>
                      <a:pt x="435" y="315"/>
                    </a:lnTo>
                    <a:lnTo>
                      <a:pt x="451" y="297"/>
                    </a:lnTo>
                    <a:lnTo>
                      <a:pt x="461" y="278"/>
                    </a:lnTo>
                    <a:lnTo>
                      <a:pt x="471" y="257"/>
                    </a:lnTo>
                    <a:lnTo>
                      <a:pt x="496" y="210"/>
                    </a:lnTo>
                    <a:lnTo>
                      <a:pt x="519" y="163"/>
                    </a:lnTo>
                    <a:lnTo>
                      <a:pt x="538" y="112"/>
                    </a:lnTo>
                    <a:lnTo>
                      <a:pt x="555" y="60"/>
                    </a:lnTo>
                    <a:lnTo>
                      <a:pt x="552" y="60"/>
                    </a:lnTo>
                    <a:close/>
                    <a:moveTo>
                      <a:pt x="381" y="123"/>
                    </a:moveTo>
                    <a:lnTo>
                      <a:pt x="426" y="102"/>
                    </a:lnTo>
                    <a:lnTo>
                      <a:pt x="471" y="76"/>
                    </a:lnTo>
                    <a:lnTo>
                      <a:pt x="519" y="51"/>
                    </a:lnTo>
                    <a:lnTo>
                      <a:pt x="526" y="48"/>
                    </a:lnTo>
                    <a:lnTo>
                      <a:pt x="534" y="42"/>
                    </a:lnTo>
                    <a:lnTo>
                      <a:pt x="543" y="39"/>
                    </a:lnTo>
                    <a:lnTo>
                      <a:pt x="552" y="34"/>
                    </a:lnTo>
                    <a:lnTo>
                      <a:pt x="560" y="30"/>
                    </a:lnTo>
                    <a:lnTo>
                      <a:pt x="569" y="27"/>
                    </a:lnTo>
                    <a:lnTo>
                      <a:pt x="583" y="28"/>
                    </a:lnTo>
                    <a:lnTo>
                      <a:pt x="588" y="55"/>
                    </a:lnTo>
                    <a:lnTo>
                      <a:pt x="587" y="79"/>
                    </a:lnTo>
                    <a:lnTo>
                      <a:pt x="580" y="105"/>
                    </a:lnTo>
                    <a:lnTo>
                      <a:pt x="571" y="130"/>
                    </a:lnTo>
                    <a:lnTo>
                      <a:pt x="562" y="152"/>
                    </a:lnTo>
                    <a:lnTo>
                      <a:pt x="534" y="231"/>
                    </a:lnTo>
                    <a:lnTo>
                      <a:pt x="505" y="308"/>
                    </a:lnTo>
                    <a:lnTo>
                      <a:pt x="520" y="308"/>
                    </a:lnTo>
                    <a:lnTo>
                      <a:pt x="538" y="308"/>
                    </a:lnTo>
                    <a:lnTo>
                      <a:pt x="555" y="308"/>
                    </a:lnTo>
                    <a:lnTo>
                      <a:pt x="571" y="311"/>
                    </a:lnTo>
                    <a:lnTo>
                      <a:pt x="583" y="316"/>
                    </a:lnTo>
                    <a:lnTo>
                      <a:pt x="594" y="323"/>
                    </a:lnTo>
                    <a:lnTo>
                      <a:pt x="597" y="336"/>
                    </a:lnTo>
                    <a:lnTo>
                      <a:pt x="595" y="350"/>
                    </a:lnTo>
                    <a:lnTo>
                      <a:pt x="587" y="362"/>
                    </a:lnTo>
                    <a:lnTo>
                      <a:pt x="574" y="372"/>
                    </a:lnTo>
                    <a:lnTo>
                      <a:pt x="560" y="383"/>
                    </a:lnTo>
                    <a:lnTo>
                      <a:pt x="519" y="411"/>
                    </a:lnTo>
                    <a:lnTo>
                      <a:pt x="477" y="437"/>
                    </a:lnTo>
                    <a:lnTo>
                      <a:pt x="433" y="463"/>
                    </a:lnTo>
                    <a:lnTo>
                      <a:pt x="426" y="468"/>
                    </a:lnTo>
                    <a:lnTo>
                      <a:pt x="419" y="472"/>
                    </a:lnTo>
                    <a:lnTo>
                      <a:pt x="414" y="475"/>
                    </a:lnTo>
                    <a:lnTo>
                      <a:pt x="407" y="477"/>
                    </a:lnTo>
                    <a:lnTo>
                      <a:pt x="396" y="479"/>
                    </a:lnTo>
                    <a:lnTo>
                      <a:pt x="384" y="481"/>
                    </a:lnTo>
                    <a:lnTo>
                      <a:pt x="375" y="482"/>
                    </a:lnTo>
                    <a:lnTo>
                      <a:pt x="370" y="486"/>
                    </a:lnTo>
                    <a:lnTo>
                      <a:pt x="379" y="491"/>
                    </a:lnTo>
                    <a:lnTo>
                      <a:pt x="389" y="496"/>
                    </a:lnTo>
                    <a:lnTo>
                      <a:pt x="398" y="502"/>
                    </a:lnTo>
                    <a:lnTo>
                      <a:pt x="402" y="510"/>
                    </a:lnTo>
                    <a:lnTo>
                      <a:pt x="400" y="521"/>
                    </a:lnTo>
                    <a:lnTo>
                      <a:pt x="393" y="533"/>
                    </a:lnTo>
                    <a:lnTo>
                      <a:pt x="384" y="547"/>
                    </a:lnTo>
                    <a:lnTo>
                      <a:pt x="379" y="561"/>
                    </a:lnTo>
                    <a:lnTo>
                      <a:pt x="379" y="577"/>
                    </a:lnTo>
                    <a:lnTo>
                      <a:pt x="393" y="582"/>
                    </a:lnTo>
                    <a:lnTo>
                      <a:pt x="409" y="584"/>
                    </a:lnTo>
                    <a:lnTo>
                      <a:pt x="424" y="582"/>
                    </a:lnTo>
                    <a:lnTo>
                      <a:pt x="431" y="578"/>
                    </a:lnTo>
                    <a:lnTo>
                      <a:pt x="437" y="575"/>
                    </a:lnTo>
                    <a:lnTo>
                      <a:pt x="442" y="571"/>
                    </a:lnTo>
                    <a:lnTo>
                      <a:pt x="449" y="570"/>
                    </a:lnTo>
                    <a:lnTo>
                      <a:pt x="466" y="571"/>
                    </a:lnTo>
                    <a:lnTo>
                      <a:pt x="484" y="578"/>
                    </a:lnTo>
                    <a:lnTo>
                      <a:pt x="496" y="591"/>
                    </a:lnTo>
                    <a:lnTo>
                      <a:pt x="506" y="606"/>
                    </a:lnTo>
                    <a:lnTo>
                      <a:pt x="510" y="622"/>
                    </a:lnTo>
                    <a:lnTo>
                      <a:pt x="508" y="641"/>
                    </a:lnTo>
                    <a:lnTo>
                      <a:pt x="498" y="657"/>
                    </a:lnTo>
                    <a:lnTo>
                      <a:pt x="456" y="659"/>
                    </a:lnTo>
                    <a:lnTo>
                      <a:pt x="412" y="657"/>
                    </a:lnTo>
                    <a:lnTo>
                      <a:pt x="370" y="653"/>
                    </a:lnTo>
                    <a:lnTo>
                      <a:pt x="367" y="690"/>
                    </a:lnTo>
                    <a:lnTo>
                      <a:pt x="365" y="730"/>
                    </a:lnTo>
                    <a:lnTo>
                      <a:pt x="365" y="770"/>
                    </a:lnTo>
                    <a:lnTo>
                      <a:pt x="365" y="811"/>
                    </a:lnTo>
                    <a:lnTo>
                      <a:pt x="365" y="849"/>
                    </a:lnTo>
                    <a:lnTo>
                      <a:pt x="361" y="882"/>
                    </a:lnTo>
                    <a:lnTo>
                      <a:pt x="339" y="889"/>
                    </a:lnTo>
                    <a:lnTo>
                      <a:pt x="316" y="889"/>
                    </a:lnTo>
                    <a:lnTo>
                      <a:pt x="295" y="882"/>
                    </a:lnTo>
                    <a:lnTo>
                      <a:pt x="274" y="872"/>
                    </a:lnTo>
                    <a:lnTo>
                      <a:pt x="253" y="861"/>
                    </a:lnTo>
                    <a:lnTo>
                      <a:pt x="232" y="849"/>
                    </a:lnTo>
                    <a:lnTo>
                      <a:pt x="192" y="828"/>
                    </a:lnTo>
                    <a:lnTo>
                      <a:pt x="169" y="818"/>
                    </a:lnTo>
                    <a:lnTo>
                      <a:pt x="149" y="805"/>
                    </a:lnTo>
                    <a:lnTo>
                      <a:pt x="126" y="791"/>
                    </a:lnTo>
                    <a:lnTo>
                      <a:pt x="112" y="783"/>
                    </a:lnTo>
                    <a:lnTo>
                      <a:pt x="100" y="774"/>
                    </a:lnTo>
                    <a:lnTo>
                      <a:pt x="80" y="762"/>
                    </a:lnTo>
                    <a:lnTo>
                      <a:pt x="60" y="751"/>
                    </a:lnTo>
                    <a:lnTo>
                      <a:pt x="46" y="739"/>
                    </a:lnTo>
                    <a:lnTo>
                      <a:pt x="40" y="730"/>
                    </a:lnTo>
                    <a:lnTo>
                      <a:pt x="35" y="720"/>
                    </a:lnTo>
                    <a:lnTo>
                      <a:pt x="33" y="711"/>
                    </a:lnTo>
                    <a:lnTo>
                      <a:pt x="39" y="699"/>
                    </a:lnTo>
                    <a:lnTo>
                      <a:pt x="51" y="688"/>
                    </a:lnTo>
                    <a:lnTo>
                      <a:pt x="65" y="678"/>
                    </a:lnTo>
                    <a:lnTo>
                      <a:pt x="80" y="669"/>
                    </a:lnTo>
                    <a:lnTo>
                      <a:pt x="93" y="662"/>
                    </a:lnTo>
                    <a:lnTo>
                      <a:pt x="169" y="629"/>
                    </a:lnTo>
                    <a:lnTo>
                      <a:pt x="250" y="603"/>
                    </a:lnTo>
                    <a:lnTo>
                      <a:pt x="337" y="582"/>
                    </a:lnTo>
                    <a:lnTo>
                      <a:pt x="341" y="566"/>
                    </a:lnTo>
                    <a:lnTo>
                      <a:pt x="342" y="549"/>
                    </a:lnTo>
                    <a:lnTo>
                      <a:pt x="342" y="529"/>
                    </a:lnTo>
                    <a:lnTo>
                      <a:pt x="332" y="528"/>
                    </a:lnTo>
                    <a:lnTo>
                      <a:pt x="320" y="524"/>
                    </a:lnTo>
                    <a:lnTo>
                      <a:pt x="309" y="522"/>
                    </a:lnTo>
                    <a:lnTo>
                      <a:pt x="299" y="517"/>
                    </a:lnTo>
                    <a:lnTo>
                      <a:pt x="292" y="510"/>
                    </a:lnTo>
                    <a:lnTo>
                      <a:pt x="290" y="498"/>
                    </a:lnTo>
                    <a:lnTo>
                      <a:pt x="295" y="488"/>
                    </a:lnTo>
                    <a:lnTo>
                      <a:pt x="304" y="481"/>
                    </a:lnTo>
                    <a:lnTo>
                      <a:pt x="318" y="475"/>
                    </a:lnTo>
                    <a:lnTo>
                      <a:pt x="332" y="472"/>
                    </a:lnTo>
                    <a:lnTo>
                      <a:pt x="348" y="468"/>
                    </a:lnTo>
                    <a:lnTo>
                      <a:pt x="377" y="458"/>
                    </a:lnTo>
                    <a:lnTo>
                      <a:pt x="407" y="442"/>
                    </a:lnTo>
                    <a:lnTo>
                      <a:pt x="435" y="425"/>
                    </a:lnTo>
                    <a:lnTo>
                      <a:pt x="464" y="411"/>
                    </a:lnTo>
                    <a:lnTo>
                      <a:pt x="491" y="400"/>
                    </a:lnTo>
                    <a:lnTo>
                      <a:pt x="515" y="390"/>
                    </a:lnTo>
                    <a:lnTo>
                      <a:pt x="536" y="378"/>
                    </a:lnTo>
                    <a:lnTo>
                      <a:pt x="555" y="362"/>
                    </a:lnTo>
                    <a:lnTo>
                      <a:pt x="569" y="343"/>
                    </a:lnTo>
                    <a:lnTo>
                      <a:pt x="552" y="336"/>
                    </a:lnTo>
                    <a:lnTo>
                      <a:pt x="533" y="336"/>
                    </a:lnTo>
                    <a:lnTo>
                      <a:pt x="513" y="337"/>
                    </a:lnTo>
                    <a:lnTo>
                      <a:pt x="498" y="343"/>
                    </a:lnTo>
                    <a:lnTo>
                      <a:pt x="484" y="350"/>
                    </a:lnTo>
                    <a:lnTo>
                      <a:pt x="471" y="358"/>
                    </a:lnTo>
                    <a:lnTo>
                      <a:pt x="459" y="367"/>
                    </a:lnTo>
                    <a:lnTo>
                      <a:pt x="445" y="372"/>
                    </a:lnTo>
                    <a:lnTo>
                      <a:pt x="424" y="376"/>
                    </a:lnTo>
                    <a:lnTo>
                      <a:pt x="403" y="378"/>
                    </a:lnTo>
                    <a:lnTo>
                      <a:pt x="370" y="392"/>
                    </a:lnTo>
                    <a:lnTo>
                      <a:pt x="339" y="407"/>
                    </a:lnTo>
                    <a:lnTo>
                      <a:pt x="307" y="425"/>
                    </a:lnTo>
                    <a:lnTo>
                      <a:pt x="299" y="428"/>
                    </a:lnTo>
                    <a:lnTo>
                      <a:pt x="290" y="432"/>
                    </a:lnTo>
                    <a:lnTo>
                      <a:pt x="281" y="435"/>
                    </a:lnTo>
                    <a:lnTo>
                      <a:pt x="229" y="463"/>
                    </a:lnTo>
                    <a:lnTo>
                      <a:pt x="182" y="496"/>
                    </a:lnTo>
                    <a:lnTo>
                      <a:pt x="136" y="536"/>
                    </a:lnTo>
                    <a:lnTo>
                      <a:pt x="119" y="552"/>
                    </a:lnTo>
                    <a:lnTo>
                      <a:pt x="100" y="570"/>
                    </a:lnTo>
                    <a:lnTo>
                      <a:pt x="87" y="582"/>
                    </a:lnTo>
                    <a:lnTo>
                      <a:pt x="75" y="592"/>
                    </a:lnTo>
                    <a:lnTo>
                      <a:pt x="63" y="601"/>
                    </a:lnTo>
                    <a:lnTo>
                      <a:pt x="47" y="606"/>
                    </a:lnTo>
                    <a:lnTo>
                      <a:pt x="26" y="605"/>
                    </a:lnTo>
                    <a:lnTo>
                      <a:pt x="19" y="598"/>
                    </a:lnTo>
                    <a:lnTo>
                      <a:pt x="11" y="592"/>
                    </a:lnTo>
                    <a:lnTo>
                      <a:pt x="5" y="585"/>
                    </a:lnTo>
                    <a:lnTo>
                      <a:pt x="2" y="577"/>
                    </a:lnTo>
                    <a:lnTo>
                      <a:pt x="0" y="563"/>
                    </a:lnTo>
                    <a:lnTo>
                      <a:pt x="7" y="547"/>
                    </a:lnTo>
                    <a:lnTo>
                      <a:pt x="19" y="531"/>
                    </a:lnTo>
                    <a:lnTo>
                      <a:pt x="33" y="515"/>
                    </a:lnTo>
                    <a:lnTo>
                      <a:pt x="46" y="505"/>
                    </a:lnTo>
                    <a:lnTo>
                      <a:pt x="70" y="477"/>
                    </a:lnTo>
                    <a:lnTo>
                      <a:pt x="93" y="453"/>
                    </a:lnTo>
                    <a:lnTo>
                      <a:pt x="122" y="430"/>
                    </a:lnTo>
                    <a:lnTo>
                      <a:pt x="154" y="407"/>
                    </a:lnTo>
                    <a:lnTo>
                      <a:pt x="185" y="383"/>
                    </a:lnTo>
                    <a:lnTo>
                      <a:pt x="189" y="379"/>
                    </a:lnTo>
                    <a:lnTo>
                      <a:pt x="194" y="376"/>
                    </a:lnTo>
                    <a:lnTo>
                      <a:pt x="203" y="369"/>
                    </a:lnTo>
                    <a:lnTo>
                      <a:pt x="210" y="360"/>
                    </a:lnTo>
                    <a:lnTo>
                      <a:pt x="218" y="353"/>
                    </a:lnTo>
                    <a:lnTo>
                      <a:pt x="224" y="348"/>
                    </a:lnTo>
                    <a:lnTo>
                      <a:pt x="231" y="344"/>
                    </a:lnTo>
                    <a:lnTo>
                      <a:pt x="238" y="341"/>
                    </a:lnTo>
                    <a:lnTo>
                      <a:pt x="257" y="322"/>
                    </a:lnTo>
                    <a:lnTo>
                      <a:pt x="272" y="299"/>
                    </a:lnTo>
                    <a:lnTo>
                      <a:pt x="285" y="278"/>
                    </a:lnTo>
                    <a:lnTo>
                      <a:pt x="283" y="268"/>
                    </a:lnTo>
                    <a:lnTo>
                      <a:pt x="281" y="257"/>
                    </a:lnTo>
                    <a:lnTo>
                      <a:pt x="281" y="247"/>
                    </a:lnTo>
                    <a:lnTo>
                      <a:pt x="285" y="238"/>
                    </a:lnTo>
                    <a:lnTo>
                      <a:pt x="269" y="247"/>
                    </a:lnTo>
                    <a:lnTo>
                      <a:pt x="259" y="259"/>
                    </a:lnTo>
                    <a:lnTo>
                      <a:pt x="246" y="271"/>
                    </a:lnTo>
                    <a:lnTo>
                      <a:pt x="225" y="294"/>
                    </a:lnTo>
                    <a:lnTo>
                      <a:pt x="204" y="318"/>
                    </a:lnTo>
                    <a:lnTo>
                      <a:pt x="183" y="348"/>
                    </a:lnTo>
                    <a:lnTo>
                      <a:pt x="175" y="358"/>
                    </a:lnTo>
                    <a:lnTo>
                      <a:pt x="163" y="371"/>
                    </a:lnTo>
                    <a:lnTo>
                      <a:pt x="150" y="378"/>
                    </a:lnTo>
                    <a:lnTo>
                      <a:pt x="136" y="378"/>
                    </a:lnTo>
                    <a:lnTo>
                      <a:pt x="122" y="369"/>
                    </a:lnTo>
                    <a:lnTo>
                      <a:pt x="115" y="357"/>
                    </a:lnTo>
                    <a:lnTo>
                      <a:pt x="112" y="341"/>
                    </a:lnTo>
                    <a:lnTo>
                      <a:pt x="112" y="322"/>
                    </a:lnTo>
                    <a:lnTo>
                      <a:pt x="114" y="302"/>
                    </a:lnTo>
                    <a:lnTo>
                      <a:pt x="114" y="283"/>
                    </a:lnTo>
                    <a:lnTo>
                      <a:pt x="112" y="264"/>
                    </a:lnTo>
                    <a:lnTo>
                      <a:pt x="110" y="252"/>
                    </a:lnTo>
                    <a:lnTo>
                      <a:pt x="107" y="241"/>
                    </a:lnTo>
                    <a:lnTo>
                      <a:pt x="110" y="231"/>
                    </a:lnTo>
                    <a:lnTo>
                      <a:pt x="122" y="229"/>
                    </a:lnTo>
                    <a:lnTo>
                      <a:pt x="135" y="233"/>
                    </a:lnTo>
                    <a:lnTo>
                      <a:pt x="145" y="240"/>
                    </a:lnTo>
                    <a:lnTo>
                      <a:pt x="152" y="252"/>
                    </a:lnTo>
                    <a:lnTo>
                      <a:pt x="156" y="266"/>
                    </a:lnTo>
                    <a:lnTo>
                      <a:pt x="159" y="282"/>
                    </a:lnTo>
                    <a:lnTo>
                      <a:pt x="164" y="294"/>
                    </a:lnTo>
                    <a:lnTo>
                      <a:pt x="171" y="304"/>
                    </a:lnTo>
                    <a:lnTo>
                      <a:pt x="185" y="297"/>
                    </a:lnTo>
                    <a:lnTo>
                      <a:pt x="197" y="287"/>
                    </a:lnTo>
                    <a:lnTo>
                      <a:pt x="206" y="273"/>
                    </a:lnTo>
                    <a:lnTo>
                      <a:pt x="206" y="262"/>
                    </a:lnTo>
                    <a:lnTo>
                      <a:pt x="206" y="250"/>
                    </a:lnTo>
                    <a:lnTo>
                      <a:pt x="206" y="238"/>
                    </a:lnTo>
                    <a:lnTo>
                      <a:pt x="208" y="194"/>
                    </a:lnTo>
                    <a:lnTo>
                      <a:pt x="201" y="152"/>
                    </a:lnTo>
                    <a:lnTo>
                      <a:pt x="192" y="112"/>
                    </a:lnTo>
                    <a:lnTo>
                      <a:pt x="180" y="74"/>
                    </a:lnTo>
                    <a:lnTo>
                      <a:pt x="173" y="62"/>
                    </a:lnTo>
                    <a:lnTo>
                      <a:pt x="168" y="49"/>
                    </a:lnTo>
                    <a:lnTo>
                      <a:pt x="166" y="37"/>
                    </a:lnTo>
                    <a:lnTo>
                      <a:pt x="187" y="42"/>
                    </a:lnTo>
                    <a:lnTo>
                      <a:pt x="208" y="53"/>
                    </a:lnTo>
                    <a:lnTo>
                      <a:pt x="231" y="67"/>
                    </a:lnTo>
                    <a:lnTo>
                      <a:pt x="245" y="76"/>
                    </a:lnTo>
                    <a:lnTo>
                      <a:pt x="260" y="86"/>
                    </a:lnTo>
                    <a:lnTo>
                      <a:pt x="274" y="93"/>
                    </a:lnTo>
                    <a:lnTo>
                      <a:pt x="285" y="102"/>
                    </a:lnTo>
                    <a:lnTo>
                      <a:pt x="293" y="114"/>
                    </a:lnTo>
                    <a:lnTo>
                      <a:pt x="297" y="130"/>
                    </a:lnTo>
                    <a:lnTo>
                      <a:pt x="311" y="121"/>
                    </a:lnTo>
                    <a:lnTo>
                      <a:pt x="320" y="107"/>
                    </a:lnTo>
                    <a:lnTo>
                      <a:pt x="328" y="93"/>
                    </a:lnTo>
                    <a:lnTo>
                      <a:pt x="335" y="79"/>
                    </a:lnTo>
                    <a:lnTo>
                      <a:pt x="348" y="60"/>
                    </a:lnTo>
                    <a:lnTo>
                      <a:pt x="358" y="41"/>
                    </a:lnTo>
                    <a:lnTo>
                      <a:pt x="365" y="20"/>
                    </a:lnTo>
                    <a:lnTo>
                      <a:pt x="365" y="16"/>
                    </a:lnTo>
                    <a:lnTo>
                      <a:pt x="365" y="14"/>
                    </a:lnTo>
                    <a:lnTo>
                      <a:pt x="363" y="11"/>
                    </a:lnTo>
                    <a:lnTo>
                      <a:pt x="363" y="9"/>
                    </a:lnTo>
                    <a:lnTo>
                      <a:pt x="363" y="7"/>
                    </a:lnTo>
                    <a:lnTo>
                      <a:pt x="365" y="6"/>
                    </a:lnTo>
                    <a:lnTo>
                      <a:pt x="365" y="4"/>
                    </a:lnTo>
                    <a:lnTo>
                      <a:pt x="365" y="2"/>
                    </a:lnTo>
                    <a:lnTo>
                      <a:pt x="367" y="2"/>
                    </a:lnTo>
                    <a:lnTo>
                      <a:pt x="367" y="0"/>
                    </a:lnTo>
                    <a:lnTo>
                      <a:pt x="381" y="4"/>
                    </a:lnTo>
                    <a:lnTo>
                      <a:pt x="396" y="9"/>
                    </a:lnTo>
                    <a:lnTo>
                      <a:pt x="412" y="18"/>
                    </a:lnTo>
                    <a:lnTo>
                      <a:pt x="426" y="27"/>
                    </a:lnTo>
                    <a:lnTo>
                      <a:pt x="435" y="39"/>
                    </a:lnTo>
                    <a:lnTo>
                      <a:pt x="438" y="53"/>
                    </a:lnTo>
                    <a:lnTo>
                      <a:pt x="435" y="67"/>
                    </a:lnTo>
                    <a:lnTo>
                      <a:pt x="431" y="72"/>
                    </a:lnTo>
                    <a:lnTo>
                      <a:pt x="428" y="74"/>
                    </a:lnTo>
                    <a:lnTo>
                      <a:pt x="423" y="77"/>
                    </a:lnTo>
                    <a:lnTo>
                      <a:pt x="417" y="79"/>
                    </a:lnTo>
                    <a:lnTo>
                      <a:pt x="414" y="81"/>
                    </a:lnTo>
                    <a:lnTo>
                      <a:pt x="409" y="84"/>
                    </a:lnTo>
                    <a:lnTo>
                      <a:pt x="405" y="88"/>
                    </a:lnTo>
                    <a:lnTo>
                      <a:pt x="403" y="91"/>
                    </a:lnTo>
                    <a:lnTo>
                      <a:pt x="400" y="95"/>
                    </a:lnTo>
                    <a:lnTo>
                      <a:pt x="389" y="107"/>
                    </a:lnTo>
                    <a:lnTo>
                      <a:pt x="381" y="12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45">
                <a:extLst>
                  <a:ext uri="{FF2B5EF4-FFF2-40B4-BE49-F238E27FC236}">
                    <a16:creationId xmlns:a16="http://schemas.microsoft.com/office/drawing/2014/main" xmlns="" id="{01A5C28E-FC8B-48E1-A3C9-5AA318817D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8563" y="1882776"/>
                <a:ext cx="241300" cy="266700"/>
              </a:xfrm>
              <a:custGeom>
                <a:avLst/>
                <a:gdLst>
                  <a:gd name="T0" fmla="*/ 77 w 152"/>
                  <a:gd name="T1" fmla="*/ 131 h 168"/>
                  <a:gd name="T2" fmla="*/ 91 w 152"/>
                  <a:gd name="T3" fmla="*/ 129 h 168"/>
                  <a:gd name="T4" fmla="*/ 98 w 152"/>
                  <a:gd name="T5" fmla="*/ 122 h 168"/>
                  <a:gd name="T6" fmla="*/ 100 w 152"/>
                  <a:gd name="T7" fmla="*/ 114 h 168"/>
                  <a:gd name="T8" fmla="*/ 98 w 152"/>
                  <a:gd name="T9" fmla="*/ 105 h 168"/>
                  <a:gd name="T10" fmla="*/ 91 w 152"/>
                  <a:gd name="T11" fmla="*/ 100 h 168"/>
                  <a:gd name="T12" fmla="*/ 77 w 152"/>
                  <a:gd name="T13" fmla="*/ 98 h 168"/>
                  <a:gd name="T14" fmla="*/ 51 w 152"/>
                  <a:gd name="T15" fmla="*/ 131 h 168"/>
                  <a:gd name="T16" fmla="*/ 74 w 152"/>
                  <a:gd name="T17" fmla="*/ 66 h 168"/>
                  <a:gd name="T18" fmla="*/ 86 w 152"/>
                  <a:gd name="T19" fmla="*/ 65 h 168"/>
                  <a:gd name="T20" fmla="*/ 91 w 152"/>
                  <a:gd name="T21" fmla="*/ 59 h 168"/>
                  <a:gd name="T22" fmla="*/ 94 w 152"/>
                  <a:gd name="T23" fmla="*/ 49 h 168"/>
                  <a:gd name="T24" fmla="*/ 91 w 152"/>
                  <a:gd name="T25" fmla="*/ 42 h 168"/>
                  <a:gd name="T26" fmla="*/ 86 w 152"/>
                  <a:gd name="T27" fmla="*/ 37 h 168"/>
                  <a:gd name="T28" fmla="*/ 74 w 152"/>
                  <a:gd name="T29" fmla="*/ 35 h 168"/>
                  <a:gd name="T30" fmla="*/ 51 w 152"/>
                  <a:gd name="T31" fmla="*/ 66 h 168"/>
                  <a:gd name="T32" fmla="*/ 94 w 152"/>
                  <a:gd name="T33" fmla="*/ 0 h 168"/>
                  <a:gd name="T34" fmla="*/ 131 w 152"/>
                  <a:gd name="T35" fmla="*/ 12 h 168"/>
                  <a:gd name="T36" fmla="*/ 143 w 152"/>
                  <a:gd name="T37" fmla="*/ 42 h 168"/>
                  <a:gd name="T38" fmla="*/ 140 w 152"/>
                  <a:gd name="T39" fmla="*/ 59 h 168"/>
                  <a:gd name="T40" fmla="*/ 129 w 152"/>
                  <a:gd name="T41" fmla="*/ 72 h 168"/>
                  <a:gd name="T42" fmla="*/ 117 w 152"/>
                  <a:gd name="T43" fmla="*/ 79 h 168"/>
                  <a:gd name="T44" fmla="*/ 136 w 152"/>
                  <a:gd name="T45" fmla="*/ 87 h 168"/>
                  <a:gd name="T46" fmla="*/ 147 w 152"/>
                  <a:gd name="T47" fmla="*/ 101 h 168"/>
                  <a:gd name="T48" fmla="*/ 152 w 152"/>
                  <a:gd name="T49" fmla="*/ 119 h 168"/>
                  <a:gd name="T50" fmla="*/ 149 w 152"/>
                  <a:gd name="T51" fmla="*/ 136 h 168"/>
                  <a:gd name="T52" fmla="*/ 142 w 152"/>
                  <a:gd name="T53" fmla="*/ 149 h 168"/>
                  <a:gd name="T54" fmla="*/ 129 w 152"/>
                  <a:gd name="T55" fmla="*/ 159 h 168"/>
                  <a:gd name="T56" fmla="*/ 117 w 152"/>
                  <a:gd name="T57" fmla="*/ 163 h 168"/>
                  <a:gd name="T58" fmla="*/ 100 w 152"/>
                  <a:gd name="T59" fmla="*/ 166 h 168"/>
                  <a:gd name="T60" fmla="*/ 87 w 152"/>
                  <a:gd name="T61" fmla="*/ 168 h 168"/>
                  <a:gd name="T62" fmla="*/ 0 w 152"/>
                  <a:gd name="T6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2" h="168">
                    <a:moveTo>
                      <a:pt x="51" y="131"/>
                    </a:moveTo>
                    <a:lnTo>
                      <a:pt x="77" y="131"/>
                    </a:lnTo>
                    <a:lnTo>
                      <a:pt x="84" y="131"/>
                    </a:lnTo>
                    <a:lnTo>
                      <a:pt x="91" y="129"/>
                    </a:lnTo>
                    <a:lnTo>
                      <a:pt x="94" y="126"/>
                    </a:lnTo>
                    <a:lnTo>
                      <a:pt x="98" y="122"/>
                    </a:lnTo>
                    <a:lnTo>
                      <a:pt x="100" y="119"/>
                    </a:lnTo>
                    <a:lnTo>
                      <a:pt x="100" y="114"/>
                    </a:lnTo>
                    <a:lnTo>
                      <a:pt x="100" y="110"/>
                    </a:lnTo>
                    <a:lnTo>
                      <a:pt x="98" y="105"/>
                    </a:lnTo>
                    <a:lnTo>
                      <a:pt x="94" y="101"/>
                    </a:lnTo>
                    <a:lnTo>
                      <a:pt x="91" y="100"/>
                    </a:lnTo>
                    <a:lnTo>
                      <a:pt x="84" y="98"/>
                    </a:lnTo>
                    <a:lnTo>
                      <a:pt x="77" y="98"/>
                    </a:lnTo>
                    <a:lnTo>
                      <a:pt x="51" y="98"/>
                    </a:lnTo>
                    <a:lnTo>
                      <a:pt x="51" y="131"/>
                    </a:lnTo>
                    <a:close/>
                    <a:moveTo>
                      <a:pt x="51" y="66"/>
                    </a:moveTo>
                    <a:lnTo>
                      <a:pt x="74" y="66"/>
                    </a:lnTo>
                    <a:lnTo>
                      <a:pt x="80" y="65"/>
                    </a:lnTo>
                    <a:lnTo>
                      <a:pt x="86" y="65"/>
                    </a:lnTo>
                    <a:lnTo>
                      <a:pt x="89" y="61"/>
                    </a:lnTo>
                    <a:lnTo>
                      <a:pt x="91" y="59"/>
                    </a:lnTo>
                    <a:lnTo>
                      <a:pt x="93" y="54"/>
                    </a:lnTo>
                    <a:lnTo>
                      <a:pt x="94" y="49"/>
                    </a:lnTo>
                    <a:lnTo>
                      <a:pt x="93" y="46"/>
                    </a:lnTo>
                    <a:lnTo>
                      <a:pt x="91" y="42"/>
                    </a:lnTo>
                    <a:lnTo>
                      <a:pt x="89" y="39"/>
                    </a:lnTo>
                    <a:lnTo>
                      <a:pt x="86" y="37"/>
                    </a:lnTo>
                    <a:lnTo>
                      <a:pt x="80" y="35"/>
                    </a:lnTo>
                    <a:lnTo>
                      <a:pt x="74" y="35"/>
                    </a:lnTo>
                    <a:lnTo>
                      <a:pt x="51" y="35"/>
                    </a:lnTo>
                    <a:lnTo>
                      <a:pt x="51" y="66"/>
                    </a:lnTo>
                    <a:close/>
                    <a:moveTo>
                      <a:pt x="0" y="0"/>
                    </a:moveTo>
                    <a:lnTo>
                      <a:pt x="94" y="0"/>
                    </a:lnTo>
                    <a:lnTo>
                      <a:pt x="115" y="4"/>
                    </a:lnTo>
                    <a:lnTo>
                      <a:pt x="131" y="12"/>
                    </a:lnTo>
                    <a:lnTo>
                      <a:pt x="140" y="26"/>
                    </a:lnTo>
                    <a:lnTo>
                      <a:pt x="143" y="42"/>
                    </a:lnTo>
                    <a:lnTo>
                      <a:pt x="143" y="51"/>
                    </a:lnTo>
                    <a:lnTo>
                      <a:pt x="140" y="59"/>
                    </a:lnTo>
                    <a:lnTo>
                      <a:pt x="135" y="68"/>
                    </a:lnTo>
                    <a:lnTo>
                      <a:pt x="129" y="72"/>
                    </a:lnTo>
                    <a:lnTo>
                      <a:pt x="124" y="75"/>
                    </a:lnTo>
                    <a:lnTo>
                      <a:pt x="117" y="79"/>
                    </a:lnTo>
                    <a:lnTo>
                      <a:pt x="128" y="82"/>
                    </a:lnTo>
                    <a:lnTo>
                      <a:pt x="136" y="87"/>
                    </a:lnTo>
                    <a:lnTo>
                      <a:pt x="143" y="93"/>
                    </a:lnTo>
                    <a:lnTo>
                      <a:pt x="147" y="101"/>
                    </a:lnTo>
                    <a:lnTo>
                      <a:pt x="150" y="110"/>
                    </a:lnTo>
                    <a:lnTo>
                      <a:pt x="152" y="119"/>
                    </a:lnTo>
                    <a:lnTo>
                      <a:pt x="150" y="128"/>
                    </a:lnTo>
                    <a:lnTo>
                      <a:pt x="149" y="136"/>
                    </a:lnTo>
                    <a:lnTo>
                      <a:pt x="145" y="143"/>
                    </a:lnTo>
                    <a:lnTo>
                      <a:pt x="142" y="149"/>
                    </a:lnTo>
                    <a:lnTo>
                      <a:pt x="136" y="156"/>
                    </a:lnTo>
                    <a:lnTo>
                      <a:pt x="129" y="159"/>
                    </a:lnTo>
                    <a:lnTo>
                      <a:pt x="124" y="161"/>
                    </a:lnTo>
                    <a:lnTo>
                      <a:pt x="117" y="163"/>
                    </a:lnTo>
                    <a:lnTo>
                      <a:pt x="110" y="164"/>
                    </a:lnTo>
                    <a:lnTo>
                      <a:pt x="100" y="166"/>
                    </a:lnTo>
                    <a:lnTo>
                      <a:pt x="93" y="166"/>
                    </a:lnTo>
                    <a:lnTo>
                      <a:pt x="8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6">
                <a:extLst>
                  <a:ext uri="{FF2B5EF4-FFF2-40B4-BE49-F238E27FC236}">
                    <a16:creationId xmlns:a16="http://schemas.microsoft.com/office/drawing/2014/main" xmlns="" id="{33F97E6C-AC39-4694-AAA1-F2833676D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6" y="1882776"/>
                <a:ext cx="219075" cy="266700"/>
              </a:xfrm>
              <a:custGeom>
                <a:avLst/>
                <a:gdLst>
                  <a:gd name="T0" fmla="*/ 0 w 138"/>
                  <a:gd name="T1" fmla="*/ 0 h 168"/>
                  <a:gd name="T2" fmla="*/ 136 w 138"/>
                  <a:gd name="T3" fmla="*/ 0 h 168"/>
                  <a:gd name="T4" fmla="*/ 136 w 138"/>
                  <a:gd name="T5" fmla="*/ 37 h 168"/>
                  <a:gd name="T6" fmla="*/ 51 w 138"/>
                  <a:gd name="T7" fmla="*/ 37 h 168"/>
                  <a:gd name="T8" fmla="*/ 51 w 138"/>
                  <a:gd name="T9" fmla="*/ 63 h 168"/>
                  <a:gd name="T10" fmla="*/ 131 w 138"/>
                  <a:gd name="T11" fmla="*/ 63 h 168"/>
                  <a:gd name="T12" fmla="*/ 131 w 138"/>
                  <a:gd name="T13" fmla="*/ 96 h 168"/>
                  <a:gd name="T14" fmla="*/ 51 w 138"/>
                  <a:gd name="T15" fmla="*/ 96 h 168"/>
                  <a:gd name="T16" fmla="*/ 51 w 138"/>
                  <a:gd name="T17" fmla="*/ 129 h 168"/>
                  <a:gd name="T18" fmla="*/ 138 w 138"/>
                  <a:gd name="T19" fmla="*/ 129 h 168"/>
                  <a:gd name="T20" fmla="*/ 138 w 138"/>
                  <a:gd name="T21" fmla="*/ 168 h 168"/>
                  <a:gd name="T22" fmla="*/ 0 w 138"/>
                  <a:gd name="T23" fmla="*/ 168 h 168"/>
                  <a:gd name="T24" fmla="*/ 0 w 138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68">
                    <a:moveTo>
                      <a:pt x="0" y="0"/>
                    </a:moveTo>
                    <a:lnTo>
                      <a:pt x="136" y="0"/>
                    </a:lnTo>
                    <a:lnTo>
                      <a:pt x="136" y="37"/>
                    </a:lnTo>
                    <a:lnTo>
                      <a:pt x="51" y="37"/>
                    </a:lnTo>
                    <a:lnTo>
                      <a:pt x="51" y="63"/>
                    </a:lnTo>
                    <a:lnTo>
                      <a:pt x="131" y="63"/>
                    </a:lnTo>
                    <a:lnTo>
                      <a:pt x="131" y="96"/>
                    </a:lnTo>
                    <a:lnTo>
                      <a:pt x="51" y="96"/>
                    </a:lnTo>
                    <a:lnTo>
                      <a:pt x="51" y="129"/>
                    </a:lnTo>
                    <a:lnTo>
                      <a:pt x="138" y="129"/>
                    </a:lnTo>
                    <a:lnTo>
                      <a:pt x="138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47">
                <a:extLst>
                  <a:ext uri="{FF2B5EF4-FFF2-40B4-BE49-F238E27FC236}">
                    <a16:creationId xmlns:a16="http://schemas.microsoft.com/office/drawing/2014/main" xmlns="" id="{C2AB7E25-7B4F-40B0-891D-4180414DE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48">
                <a:extLst>
                  <a:ext uri="{FF2B5EF4-FFF2-40B4-BE49-F238E27FC236}">
                    <a16:creationId xmlns:a16="http://schemas.microsoft.com/office/drawing/2014/main" xmlns="" id="{0C95BEB8-CAA7-4E99-B4EB-6BAF0FD19B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176" y="1882776"/>
                <a:ext cx="211138" cy="268288"/>
              </a:xfrm>
              <a:custGeom>
                <a:avLst/>
                <a:gdLst>
                  <a:gd name="T0" fmla="*/ 82 w 133"/>
                  <a:gd name="T1" fmla="*/ 0 h 169"/>
                  <a:gd name="T2" fmla="*/ 133 w 133"/>
                  <a:gd name="T3" fmla="*/ 0 h 169"/>
                  <a:gd name="T4" fmla="*/ 133 w 133"/>
                  <a:gd name="T5" fmla="*/ 91 h 169"/>
                  <a:gd name="T6" fmla="*/ 131 w 133"/>
                  <a:gd name="T7" fmla="*/ 115 h 169"/>
                  <a:gd name="T8" fmla="*/ 127 w 133"/>
                  <a:gd name="T9" fmla="*/ 135 h 169"/>
                  <a:gd name="T10" fmla="*/ 124 w 133"/>
                  <a:gd name="T11" fmla="*/ 143 h 169"/>
                  <a:gd name="T12" fmla="*/ 117 w 133"/>
                  <a:gd name="T13" fmla="*/ 152 h 169"/>
                  <a:gd name="T14" fmla="*/ 108 w 133"/>
                  <a:gd name="T15" fmla="*/ 159 h 169"/>
                  <a:gd name="T16" fmla="*/ 91 w 133"/>
                  <a:gd name="T17" fmla="*/ 168 h 169"/>
                  <a:gd name="T18" fmla="*/ 70 w 133"/>
                  <a:gd name="T19" fmla="*/ 169 h 169"/>
                  <a:gd name="T20" fmla="*/ 47 w 133"/>
                  <a:gd name="T21" fmla="*/ 168 h 169"/>
                  <a:gd name="T22" fmla="*/ 31 w 133"/>
                  <a:gd name="T23" fmla="*/ 163 h 169"/>
                  <a:gd name="T24" fmla="*/ 23 w 133"/>
                  <a:gd name="T25" fmla="*/ 157 h 169"/>
                  <a:gd name="T26" fmla="*/ 16 w 133"/>
                  <a:gd name="T27" fmla="*/ 150 h 169"/>
                  <a:gd name="T28" fmla="*/ 9 w 133"/>
                  <a:gd name="T29" fmla="*/ 143 h 169"/>
                  <a:gd name="T30" fmla="*/ 4 w 133"/>
                  <a:gd name="T31" fmla="*/ 128 h 169"/>
                  <a:gd name="T32" fmla="*/ 0 w 133"/>
                  <a:gd name="T33" fmla="*/ 110 h 169"/>
                  <a:gd name="T34" fmla="*/ 49 w 133"/>
                  <a:gd name="T35" fmla="*/ 105 h 169"/>
                  <a:gd name="T36" fmla="*/ 49 w 133"/>
                  <a:gd name="T37" fmla="*/ 110 h 169"/>
                  <a:gd name="T38" fmla="*/ 51 w 133"/>
                  <a:gd name="T39" fmla="*/ 115 h 169"/>
                  <a:gd name="T40" fmla="*/ 51 w 133"/>
                  <a:gd name="T41" fmla="*/ 121 h 169"/>
                  <a:gd name="T42" fmla="*/ 54 w 133"/>
                  <a:gd name="T43" fmla="*/ 126 h 169"/>
                  <a:gd name="T44" fmla="*/ 58 w 133"/>
                  <a:gd name="T45" fmla="*/ 129 h 169"/>
                  <a:gd name="T46" fmla="*/ 61 w 133"/>
                  <a:gd name="T47" fmla="*/ 131 h 169"/>
                  <a:gd name="T48" fmla="*/ 66 w 133"/>
                  <a:gd name="T49" fmla="*/ 131 h 169"/>
                  <a:gd name="T50" fmla="*/ 70 w 133"/>
                  <a:gd name="T51" fmla="*/ 131 h 169"/>
                  <a:gd name="T52" fmla="*/ 75 w 133"/>
                  <a:gd name="T53" fmla="*/ 128 h 169"/>
                  <a:gd name="T54" fmla="*/ 79 w 133"/>
                  <a:gd name="T55" fmla="*/ 124 h 169"/>
                  <a:gd name="T56" fmla="*/ 80 w 133"/>
                  <a:gd name="T57" fmla="*/ 119 h 169"/>
                  <a:gd name="T58" fmla="*/ 82 w 133"/>
                  <a:gd name="T59" fmla="*/ 112 h 169"/>
                  <a:gd name="T60" fmla="*/ 82 w 133"/>
                  <a:gd name="T61" fmla="*/ 103 h 169"/>
                  <a:gd name="T62" fmla="*/ 82 w 133"/>
                  <a:gd name="T63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3" h="169">
                    <a:moveTo>
                      <a:pt x="82" y="0"/>
                    </a:moveTo>
                    <a:lnTo>
                      <a:pt x="133" y="0"/>
                    </a:lnTo>
                    <a:lnTo>
                      <a:pt x="133" y="91"/>
                    </a:lnTo>
                    <a:lnTo>
                      <a:pt x="131" y="115"/>
                    </a:lnTo>
                    <a:lnTo>
                      <a:pt x="127" y="135"/>
                    </a:lnTo>
                    <a:lnTo>
                      <a:pt x="124" y="143"/>
                    </a:lnTo>
                    <a:lnTo>
                      <a:pt x="117" y="152"/>
                    </a:lnTo>
                    <a:lnTo>
                      <a:pt x="108" y="159"/>
                    </a:lnTo>
                    <a:lnTo>
                      <a:pt x="91" y="168"/>
                    </a:lnTo>
                    <a:lnTo>
                      <a:pt x="70" y="169"/>
                    </a:lnTo>
                    <a:lnTo>
                      <a:pt x="47" y="168"/>
                    </a:lnTo>
                    <a:lnTo>
                      <a:pt x="31" y="163"/>
                    </a:lnTo>
                    <a:lnTo>
                      <a:pt x="23" y="157"/>
                    </a:lnTo>
                    <a:lnTo>
                      <a:pt x="16" y="150"/>
                    </a:lnTo>
                    <a:lnTo>
                      <a:pt x="9" y="143"/>
                    </a:lnTo>
                    <a:lnTo>
                      <a:pt x="4" y="128"/>
                    </a:lnTo>
                    <a:lnTo>
                      <a:pt x="0" y="110"/>
                    </a:lnTo>
                    <a:lnTo>
                      <a:pt x="49" y="105"/>
                    </a:lnTo>
                    <a:lnTo>
                      <a:pt x="49" y="110"/>
                    </a:lnTo>
                    <a:lnTo>
                      <a:pt x="51" y="115"/>
                    </a:lnTo>
                    <a:lnTo>
                      <a:pt x="51" y="121"/>
                    </a:lnTo>
                    <a:lnTo>
                      <a:pt x="54" y="126"/>
                    </a:lnTo>
                    <a:lnTo>
                      <a:pt x="58" y="129"/>
                    </a:lnTo>
                    <a:lnTo>
                      <a:pt x="61" y="131"/>
                    </a:lnTo>
                    <a:lnTo>
                      <a:pt x="66" y="131"/>
                    </a:lnTo>
                    <a:lnTo>
                      <a:pt x="70" y="131"/>
                    </a:lnTo>
                    <a:lnTo>
                      <a:pt x="75" y="128"/>
                    </a:lnTo>
                    <a:lnTo>
                      <a:pt x="79" y="124"/>
                    </a:lnTo>
                    <a:lnTo>
                      <a:pt x="80" y="119"/>
                    </a:lnTo>
                    <a:lnTo>
                      <a:pt x="82" y="112"/>
                    </a:lnTo>
                    <a:lnTo>
                      <a:pt x="82" y="10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49">
                <a:extLst>
                  <a:ext uri="{FF2B5EF4-FFF2-40B4-BE49-F238E27FC236}">
                    <a16:creationId xmlns:a16="http://schemas.microsoft.com/office/drawing/2014/main" xmlns="" id="{8E921121-DD33-4547-A8A4-77F0EF13C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75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50">
                <a:extLst>
                  <a:ext uri="{FF2B5EF4-FFF2-40B4-BE49-F238E27FC236}">
                    <a16:creationId xmlns:a16="http://schemas.microsoft.com/office/drawing/2014/main" xmlns="" id="{089AE681-52F8-47D5-A3D6-6217112A4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326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51">
                <a:extLst>
                  <a:ext uri="{FF2B5EF4-FFF2-40B4-BE49-F238E27FC236}">
                    <a16:creationId xmlns:a16="http://schemas.microsoft.com/office/drawing/2014/main" xmlns="" id="{A7A7A4C4-060D-44B6-8D55-BFA73ED33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1" y="1879601"/>
                <a:ext cx="265113" cy="271463"/>
              </a:xfrm>
              <a:custGeom>
                <a:avLst/>
                <a:gdLst>
                  <a:gd name="T0" fmla="*/ 89 w 167"/>
                  <a:gd name="T1" fmla="*/ 109 h 171"/>
                  <a:gd name="T2" fmla="*/ 89 w 167"/>
                  <a:gd name="T3" fmla="*/ 74 h 171"/>
                  <a:gd name="T4" fmla="*/ 167 w 167"/>
                  <a:gd name="T5" fmla="*/ 74 h 171"/>
                  <a:gd name="T6" fmla="*/ 167 w 167"/>
                  <a:gd name="T7" fmla="*/ 145 h 171"/>
                  <a:gd name="T8" fmla="*/ 144 w 167"/>
                  <a:gd name="T9" fmla="*/ 158 h 171"/>
                  <a:gd name="T10" fmla="*/ 127 w 167"/>
                  <a:gd name="T11" fmla="*/ 166 h 171"/>
                  <a:gd name="T12" fmla="*/ 108 w 167"/>
                  <a:gd name="T13" fmla="*/ 170 h 171"/>
                  <a:gd name="T14" fmla="*/ 85 w 167"/>
                  <a:gd name="T15" fmla="*/ 171 h 171"/>
                  <a:gd name="T16" fmla="*/ 59 w 167"/>
                  <a:gd name="T17" fmla="*/ 170 h 171"/>
                  <a:gd name="T18" fmla="*/ 38 w 167"/>
                  <a:gd name="T19" fmla="*/ 161 h 171"/>
                  <a:gd name="T20" fmla="*/ 21 w 167"/>
                  <a:gd name="T21" fmla="*/ 149 h 171"/>
                  <a:gd name="T22" fmla="*/ 8 w 167"/>
                  <a:gd name="T23" fmla="*/ 131 h 171"/>
                  <a:gd name="T24" fmla="*/ 1 w 167"/>
                  <a:gd name="T25" fmla="*/ 110 h 171"/>
                  <a:gd name="T26" fmla="*/ 0 w 167"/>
                  <a:gd name="T27" fmla="*/ 86 h 171"/>
                  <a:gd name="T28" fmla="*/ 1 w 167"/>
                  <a:gd name="T29" fmla="*/ 60 h 171"/>
                  <a:gd name="T30" fmla="*/ 10 w 167"/>
                  <a:gd name="T31" fmla="*/ 39 h 171"/>
                  <a:gd name="T32" fmla="*/ 24 w 167"/>
                  <a:gd name="T33" fmla="*/ 21 h 171"/>
                  <a:gd name="T34" fmla="*/ 43 w 167"/>
                  <a:gd name="T35" fmla="*/ 7 h 171"/>
                  <a:gd name="T36" fmla="*/ 62 w 167"/>
                  <a:gd name="T37" fmla="*/ 2 h 171"/>
                  <a:gd name="T38" fmla="*/ 87 w 167"/>
                  <a:gd name="T39" fmla="*/ 0 h 171"/>
                  <a:gd name="T40" fmla="*/ 111 w 167"/>
                  <a:gd name="T41" fmla="*/ 0 h 171"/>
                  <a:gd name="T42" fmla="*/ 129 w 167"/>
                  <a:gd name="T43" fmla="*/ 6 h 171"/>
                  <a:gd name="T44" fmla="*/ 137 w 167"/>
                  <a:gd name="T45" fmla="*/ 9 h 171"/>
                  <a:gd name="T46" fmla="*/ 144 w 167"/>
                  <a:gd name="T47" fmla="*/ 14 h 171"/>
                  <a:gd name="T48" fmla="*/ 151 w 167"/>
                  <a:gd name="T49" fmla="*/ 20 h 171"/>
                  <a:gd name="T50" fmla="*/ 157 w 167"/>
                  <a:gd name="T51" fmla="*/ 28 h 171"/>
                  <a:gd name="T52" fmla="*/ 160 w 167"/>
                  <a:gd name="T53" fmla="*/ 37 h 171"/>
                  <a:gd name="T54" fmla="*/ 164 w 167"/>
                  <a:gd name="T55" fmla="*/ 48 h 171"/>
                  <a:gd name="T56" fmla="*/ 115 w 167"/>
                  <a:gd name="T57" fmla="*/ 56 h 171"/>
                  <a:gd name="T58" fmla="*/ 113 w 167"/>
                  <a:gd name="T59" fmla="*/ 49 h 171"/>
                  <a:gd name="T60" fmla="*/ 110 w 167"/>
                  <a:gd name="T61" fmla="*/ 46 h 171"/>
                  <a:gd name="T62" fmla="*/ 104 w 167"/>
                  <a:gd name="T63" fmla="*/ 42 h 171"/>
                  <a:gd name="T64" fmla="*/ 99 w 167"/>
                  <a:gd name="T65" fmla="*/ 39 h 171"/>
                  <a:gd name="T66" fmla="*/ 94 w 167"/>
                  <a:gd name="T67" fmla="*/ 37 h 171"/>
                  <a:gd name="T68" fmla="*/ 87 w 167"/>
                  <a:gd name="T69" fmla="*/ 37 h 171"/>
                  <a:gd name="T70" fmla="*/ 78 w 167"/>
                  <a:gd name="T71" fmla="*/ 37 h 171"/>
                  <a:gd name="T72" fmla="*/ 71 w 167"/>
                  <a:gd name="T73" fmla="*/ 39 h 171"/>
                  <a:gd name="T74" fmla="*/ 66 w 167"/>
                  <a:gd name="T75" fmla="*/ 42 h 171"/>
                  <a:gd name="T76" fmla="*/ 59 w 167"/>
                  <a:gd name="T77" fmla="*/ 48 h 171"/>
                  <a:gd name="T78" fmla="*/ 52 w 167"/>
                  <a:gd name="T79" fmla="*/ 63 h 171"/>
                  <a:gd name="T80" fmla="*/ 50 w 167"/>
                  <a:gd name="T81" fmla="*/ 86 h 171"/>
                  <a:gd name="T82" fmla="*/ 52 w 167"/>
                  <a:gd name="T83" fmla="*/ 109 h 171"/>
                  <a:gd name="T84" fmla="*/ 61 w 167"/>
                  <a:gd name="T85" fmla="*/ 124 h 171"/>
                  <a:gd name="T86" fmla="*/ 71 w 167"/>
                  <a:gd name="T87" fmla="*/ 133 h 171"/>
                  <a:gd name="T88" fmla="*/ 89 w 167"/>
                  <a:gd name="T89" fmla="*/ 135 h 171"/>
                  <a:gd name="T90" fmla="*/ 96 w 167"/>
                  <a:gd name="T91" fmla="*/ 135 h 171"/>
                  <a:gd name="T92" fmla="*/ 104 w 167"/>
                  <a:gd name="T93" fmla="*/ 133 h 171"/>
                  <a:gd name="T94" fmla="*/ 113 w 167"/>
                  <a:gd name="T95" fmla="*/ 130 h 171"/>
                  <a:gd name="T96" fmla="*/ 122 w 167"/>
                  <a:gd name="T97" fmla="*/ 124 h 171"/>
                  <a:gd name="T98" fmla="*/ 122 w 167"/>
                  <a:gd name="T99" fmla="*/ 109 h 171"/>
                  <a:gd name="T100" fmla="*/ 89 w 167"/>
                  <a:gd name="T101" fmla="*/ 10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7" h="171">
                    <a:moveTo>
                      <a:pt x="89" y="109"/>
                    </a:moveTo>
                    <a:lnTo>
                      <a:pt x="89" y="74"/>
                    </a:lnTo>
                    <a:lnTo>
                      <a:pt x="167" y="74"/>
                    </a:lnTo>
                    <a:lnTo>
                      <a:pt x="167" y="145"/>
                    </a:lnTo>
                    <a:lnTo>
                      <a:pt x="144" y="158"/>
                    </a:lnTo>
                    <a:lnTo>
                      <a:pt x="127" y="166"/>
                    </a:lnTo>
                    <a:lnTo>
                      <a:pt x="108" y="170"/>
                    </a:lnTo>
                    <a:lnTo>
                      <a:pt x="85" y="171"/>
                    </a:lnTo>
                    <a:lnTo>
                      <a:pt x="59" y="170"/>
                    </a:lnTo>
                    <a:lnTo>
                      <a:pt x="38" y="161"/>
                    </a:lnTo>
                    <a:lnTo>
                      <a:pt x="21" y="149"/>
                    </a:lnTo>
                    <a:lnTo>
                      <a:pt x="8" y="131"/>
                    </a:lnTo>
                    <a:lnTo>
                      <a:pt x="1" y="110"/>
                    </a:lnTo>
                    <a:lnTo>
                      <a:pt x="0" y="86"/>
                    </a:lnTo>
                    <a:lnTo>
                      <a:pt x="1" y="60"/>
                    </a:lnTo>
                    <a:lnTo>
                      <a:pt x="10" y="39"/>
                    </a:lnTo>
                    <a:lnTo>
                      <a:pt x="24" y="21"/>
                    </a:lnTo>
                    <a:lnTo>
                      <a:pt x="43" y="7"/>
                    </a:lnTo>
                    <a:lnTo>
                      <a:pt x="62" y="2"/>
                    </a:lnTo>
                    <a:lnTo>
                      <a:pt x="87" y="0"/>
                    </a:lnTo>
                    <a:lnTo>
                      <a:pt x="111" y="0"/>
                    </a:lnTo>
                    <a:lnTo>
                      <a:pt x="129" y="6"/>
                    </a:lnTo>
                    <a:lnTo>
                      <a:pt x="137" y="9"/>
                    </a:lnTo>
                    <a:lnTo>
                      <a:pt x="144" y="14"/>
                    </a:lnTo>
                    <a:lnTo>
                      <a:pt x="151" y="20"/>
                    </a:lnTo>
                    <a:lnTo>
                      <a:pt x="157" y="28"/>
                    </a:lnTo>
                    <a:lnTo>
                      <a:pt x="160" y="37"/>
                    </a:lnTo>
                    <a:lnTo>
                      <a:pt x="164" y="48"/>
                    </a:lnTo>
                    <a:lnTo>
                      <a:pt x="115" y="56"/>
                    </a:lnTo>
                    <a:lnTo>
                      <a:pt x="113" y="49"/>
                    </a:lnTo>
                    <a:lnTo>
                      <a:pt x="110" y="46"/>
                    </a:lnTo>
                    <a:lnTo>
                      <a:pt x="104" y="42"/>
                    </a:lnTo>
                    <a:lnTo>
                      <a:pt x="99" y="39"/>
                    </a:lnTo>
                    <a:lnTo>
                      <a:pt x="94" y="37"/>
                    </a:lnTo>
                    <a:lnTo>
                      <a:pt x="87" y="37"/>
                    </a:lnTo>
                    <a:lnTo>
                      <a:pt x="78" y="37"/>
                    </a:lnTo>
                    <a:lnTo>
                      <a:pt x="71" y="39"/>
                    </a:lnTo>
                    <a:lnTo>
                      <a:pt x="66" y="42"/>
                    </a:lnTo>
                    <a:lnTo>
                      <a:pt x="59" y="48"/>
                    </a:lnTo>
                    <a:lnTo>
                      <a:pt x="52" y="63"/>
                    </a:lnTo>
                    <a:lnTo>
                      <a:pt x="50" y="86"/>
                    </a:lnTo>
                    <a:lnTo>
                      <a:pt x="52" y="109"/>
                    </a:lnTo>
                    <a:lnTo>
                      <a:pt x="61" y="124"/>
                    </a:lnTo>
                    <a:lnTo>
                      <a:pt x="71" y="133"/>
                    </a:lnTo>
                    <a:lnTo>
                      <a:pt x="89" y="135"/>
                    </a:lnTo>
                    <a:lnTo>
                      <a:pt x="96" y="135"/>
                    </a:lnTo>
                    <a:lnTo>
                      <a:pt x="104" y="133"/>
                    </a:lnTo>
                    <a:lnTo>
                      <a:pt x="113" y="130"/>
                    </a:lnTo>
                    <a:lnTo>
                      <a:pt x="122" y="124"/>
                    </a:lnTo>
                    <a:lnTo>
                      <a:pt x="122" y="109"/>
                    </a:lnTo>
                    <a:lnTo>
                      <a:pt x="89" y="10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2">
                <a:extLst>
                  <a:ext uri="{FF2B5EF4-FFF2-40B4-BE49-F238E27FC236}">
                    <a16:creationId xmlns:a16="http://schemas.microsoft.com/office/drawing/2014/main" xmlns="" id="{FE6E4D75-B814-4FCB-9E6C-D8AA9198B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9 w 157"/>
                  <a:gd name="T3" fmla="*/ 0 h 168"/>
                  <a:gd name="T4" fmla="*/ 110 w 157"/>
                  <a:gd name="T5" fmla="*/ 93 h 168"/>
                  <a:gd name="T6" fmla="*/ 110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10 w 157"/>
                  <a:gd name="T13" fmla="*/ 168 h 168"/>
                  <a:gd name="T14" fmla="*/ 49 w 157"/>
                  <a:gd name="T15" fmla="*/ 75 h 168"/>
                  <a:gd name="T16" fmla="*/ 49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9" y="0"/>
                    </a:lnTo>
                    <a:lnTo>
                      <a:pt x="110" y="93"/>
                    </a:lnTo>
                    <a:lnTo>
                      <a:pt x="110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10" y="168"/>
                    </a:lnTo>
                    <a:lnTo>
                      <a:pt x="49" y="75"/>
                    </a:lnTo>
                    <a:lnTo>
                      <a:pt x="4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53">
                <a:extLst>
                  <a:ext uri="{FF2B5EF4-FFF2-40B4-BE49-F238E27FC236}">
                    <a16:creationId xmlns:a16="http://schemas.microsoft.com/office/drawing/2014/main" xmlns="" id="{265C3F50-69BC-4AD5-8788-98A410BE9D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4238" y="1879601"/>
                <a:ext cx="271463" cy="271463"/>
              </a:xfrm>
              <a:custGeom>
                <a:avLst/>
                <a:gdLst>
                  <a:gd name="T0" fmla="*/ 52 w 171"/>
                  <a:gd name="T1" fmla="*/ 86 h 171"/>
                  <a:gd name="T2" fmla="*/ 54 w 171"/>
                  <a:gd name="T3" fmla="*/ 109 h 171"/>
                  <a:gd name="T4" fmla="*/ 61 w 171"/>
                  <a:gd name="T5" fmla="*/ 123 h 171"/>
                  <a:gd name="T6" fmla="*/ 66 w 171"/>
                  <a:gd name="T7" fmla="*/ 128 h 171"/>
                  <a:gd name="T8" fmla="*/ 71 w 171"/>
                  <a:gd name="T9" fmla="*/ 131 h 171"/>
                  <a:gd name="T10" fmla="*/ 78 w 171"/>
                  <a:gd name="T11" fmla="*/ 133 h 171"/>
                  <a:gd name="T12" fmla="*/ 85 w 171"/>
                  <a:gd name="T13" fmla="*/ 133 h 171"/>
                  <a:gd name="T14" fmla="*/ 94 w 171"/>
                  <a:gd name="T15" fmla="*/ 133 h 171"/>
                  <a:gd name="T16" fmla="*/ 101 w 171"/>
                  <a:gd name="T17" fmla="*/ 131 h 171"/>
                  <a:gd name="T18" fmla="*/ 106 w 171"/>
                  <a:gd name="T19" fmla="*/ 128 h 171"/>
                  <a:gd name="T20" fmla="*/ 112 w 171"/>
                  <a:gd name="T21" fmla="*/ 123 h 171"/>
                  <a:gd name="T22" fmla="*/ 118 w 171"/>
                  <a:gd name="T23" fmla="*/ 107 h 171"/>
                  <a:gd name="T24" fmla="*/ 120 w 171"/>
                  <a:gd name="T25" fmla="*/ 84 h 171"/>
                  <a:gd name="T26" fmla="*/ 118 w 171"/>
                  <a:gd name="T27" fmla="*/ 63 h 171"/>
                  <a:gd name="T28" fmla="*/ 112 w 171"/>
                  <a:gd name="T29" fmla="*/ 49 h 171"/>
                  <a:gd name="T30" fmla="*/ 106 w 171"/>
                  <a:gd name="T31" fmla="*/ 46 h 171"/>
                  <a:gd name="T32" fmla="*/ 99 w 171"/>
                  <a:gd name="T33" fmla="*/ 42 h 171"/>
                  <a:gd name="T34" fmla="*/ 92 w 171"/>
                  <a:gd name="T35" fmla="*/ 39 h 171"/>
                  <a:gd name="T36" fmla="*/ 85 w 171"/>
                  <a:gd name="T37" fmla="*/ 39 h 171"/>
                  <a:gd name="T38" fmla="*/ 78 w 171"/>
                  <a:gd name="T39" fmla="*/ 39 h 171"/>
                  <a:gd name="T40" fmla="*/ 71 w 171"/>
                  <a:gd name="T41" fmla="*/ 42 h 171"/>
                  <a:gd name="T42" fmla="*/ 66 w 171"/>
                  <a:gd name="T43" fmla="*/ 46 h 171"/>
                  <a:gd name="T44" fmla="*/ 61 w 171"/>
                  <a:gd name="T45" fmla="*/ 49 h 171"/>
                  <a:gd name="T46" fmla="*/ 54 w 171"/>
                  <a:gd name="T47" fmla="*/ 65 h 171"/>
                  <a:gd name="T48" fmla="*/ 52 w 171"/>
                  <a:gd name="T49" fmla="*/ 86 h 171"/>
                  <a:gd name="T50" fmla="*/ 0 w 171"/>
                  <a:gd name="T51" fmla="*/ 86 h 171"/>
                  <a:gd name="T52" fmla="*/ 3 w 171"/>
                  <a:gd name="T53" fmla="*/ 61 h 171"/>
                  <a:gd name="T54" fmla="*/ 10 w 171"/>
                  <a:gd name="T55" fmla="*/ 41 h 171"/>
                  <a:gd name="T56" fmla="*/ 22 w 171"/>
                  <a:gd name="T57" fmla="*/ 23 h 171"/>
                  <a:gd name="T58" fmla="*/ 40 w 171"/>
                  <a:gd name="T59" fmla="*/ 11 h 171"/>
                  <a:gd name="T60" fmla="*/ 61 w 171"/>
                  <a:gd name="T61" fmla="*/ 2 h 171"/>
                  <a:gd name="T62" fmla="*/ 85 w 171"/>
                  <a:gd name="T63" fmla="*/ 0 h 171"/>
                  <a:gd name="T64" fmla="*/ 112 w 171"/>
                  <a:gd name="T65" fmla="*/ 2 h 171"/>
                  <a:gd name="T66" fmla="*/ 132 w 171"/>
                  <a:gd name="T67" fmla="*/ 9 h 171"/>
                  <a:gd name="T68" fmla="*/ 148 w 171"/>
                  <a:gd name="T69" fmla="*/ 23 h 171"/>
                  <a:gd name="T70" fmla="*/ 160 w 171"/>
                  <a:gd name="T71" fmla="*/ 39 h 171"/>
                  <a:gd name="T72" fmla="*/ 169 w 171"/>
                  <a:gd name="T73" fmla="*/ 60 h 171"/>
                  <a:gd name="T74" fmla="*/ 171 w 171"/>
                  <a:gd name="T75" fmla="*/ 84 h 171"/>
                  <a:gd name="T76" fmla="*/ 169 w 171"/>
                  <a:gd name="T77" fmla="*/ 110 h 171"/>
                  <a:gd name="T78" fmla="*/ 160 w 171"/>
                  <a:gd name="T79" fmla="*/ 133 h 171"/>
                  <a:gd name="T80" fmla="*/ 150 w 171"/>
                  <a:gd name="T81" fmla="*/ 149 h 171"/>
                  <a:gd name="T82" fmla="*/ 132 w 171"/>
                  <a:gd name="T83" fmla="*/ 161 h 171"/>
                  <a:gd name="T84" fmla="*/ 113 w 171"/>
                  <a:gd name="T85" fmla="*/ 170 h 171"/>
                  <a:gd name="T86" fmla="*/ 87 w 171"/>
                  <a:gd name="T87" fmla="*/ 171 h 171"/>
                  <a:gd name="T88" fmla="*/ 63 w 171"/>
                  <a:gd name="T89" fmla="*/ 170 h 171"/>
                  <a:gd name="T90" fmla="*/ 42 w 171"/>
                  <a:gd name="T91" fmla="*/ 163 h 171"/>
                  <a:gd name="T92" fmla="*/ 24 w 171"/>
                  <a:gd name="T93" fmla="*/ 151 h 171"/>
                  <a:gd name="T94" fmla="*/ 12 w 171"/>
                  <a:gd name="T95" fmla="*/ 135 h 171"/>
                  <a:gd name="T96" fmla="*/ 3 w 171"/>
                  <a:gd name="T97" fmla="*/ 112 h 171"/>
                  <a:gd name="T98" fmla="*/ 0 w 171"/>
                  <a:gd name="T99" fmla="*/ 8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1" h="171">
                    <a:moveTo>
                      <a:pt x="52" y="86"/>
                    </a:moveTo>
                    <a:lnTo>
                      <a:pt x="54" y="109"/>
                    </a:lnTo>
                    <a:lnTo>
                      <a:pt x="61" y="123"/>
                    </a:lnTo>
                    <a:lnTo>
                      <a:pt x="66" y="128"/>
                    </a:lnTo>
                    <a:lnTo>
                      <a:pt x="71" y="131"/>
                    </a:lnTo>
                    <a:lnTo>
                      <a:pt x="78" y="133"/>
                    </a:lnTo>
                    <a:lnTo>
                      <a:pt x="85" y="133"/>
                    </a:lnTo>
                    <a:lnTo>
                      <a:pt x="94" y="133"/>
                    </a:lnTo>
                    <a:lnTo>
                      <a:pt x="101" y="131"/>
                    </a:lnTo>
                    <a:lnTo>
                      <a:pt x="106" y="128"/>
                    </a:lnTo>
                    <a:lnTo>
                      <a:pt x="112" y="123"/>
                    </a:lnTo>
                    <a:lnTo>
                      <a:pt x="118" y="107"/>
                    </a:lnTo>
                    <a:lnTo>
                      <a:pt x="120" y="84"/>
                    </a:lnTo>
                    <a:lnTo>
                      <a:pt x="118" y="63"/>
                    </a:lnTo>
                    <a:lnTo>
                      <a:pt x="112" y="49"/>
                    </a:lnTo>
                    <a:lnTo>
                      <a:pt x="106" y="46"/>
                    </a:lnTo>
                    <a:lnTo>
                      <a:pt x="99" y="42"/>
                    </a:lnTo>
                    <a:lnTo>
                      <a:pt x="92" y="39"/>
                    </a:lnTo>
                    <a:lnTo>
                      <a:pt x="85" y="39"/>
                    </a:lnTo>
                    <a:lnTo>
                      <a:pt x="78" y="39"/>
                    </a:lnTo>
                    <a:lnTo>
                      <a:pt x="71" y="42"/>
                    </a:lnTo>
                    <a:lnTo>
                      <a:pt x="66" y="46"/>
                    </a:lnTo>
                    <a:lnTo>
                      <a:pt x="61" y="49"/>
                    </a:lnTo>
                    <a:lnTo>
                      <a:pt x="54" y="65"/>
                    </a:lnTo>
                    <a:lnTo>
                      <a:pt x="52" y="86"/>
                    </a:lnTo>
                    <a:close/>
                    <a:moveTo>
                      <a:pt x="0" y="86"/>
                    </a:moveTo>
                    <a:lnTo>
                      <a:pt x="3" y="61"/>
                    </a:lnTo>
                    <a:lnTo>
                      <a:pt x="10" y="41"/>
                    </a:lnTo>
                    <a:lnTo>
                      <a:pt x="22" y="23"/>
                    </a:lnTo>
                    <a:lnTo>
                      <a:pt x="40" y="11"/>
                    </a:lnTo>
                    <a:lnTo>
                      <a:pt x="61" y="2"/>
                    </a:lnTo>
                    <a:lnTo>
                      <a:pt x="85" y="0"/>
                    </a:lnTo>
                    <a:lnTo>
                      <a:pt x="112" y="2"/>
                    </a:lnTo>
                    <a:lnTo>
                      <a:pt x="132" y="9"/>
                    </a:lnTo>
                    <a:lnTo>
                      <a:pt x="148" y="23"/>
                    </a:lnTo>
                    <a:lnTo>
                      <a:pt x="160" y="39"/>
                    </a:lnTo>
                    <a:lnTo>
                      <a:pt x="169" y="60"/>
                    </a:lnTo>
                    <a:lnTo>
                      <a:pt x="171" y="84"/>
                    </a:lnTo>
                    <a:lnTo>
                      <a:pt x="169" y="110"/>
                    </a:lnTo>
                    <a:lnTo>
                      <a:pt x="160" y="133"/>
                    </a:lnTo>
                    <a:lnTo>
                      <a:pt x="150" y="149"/>
                    </a:lnTo>
                    <a:lnTo>
                      <a:pt x="132" y="161"/>
                    </a:lnTo>
                    <a:lnTo>
                      <a:pt x="113" y="170"/>
                    </a:lnTo>
                    <a:lnTo>
                      <a:pt x="87" y="171"/>
                    </a:lnTo>
                    <a:lnTo>
                      <a:pt x="63" y="170"/>
                    </a:lnTo>
                    <a:lnTo>
                      <a:pt x="42" y="163"/>
                    </a:lnTo>
                    <a:lnTo>
                      <a:pt x="24" y="151"/>
                    </a:lnTo>
                    <a:lnTo>
                      <a:pt x="12" y="135"/>
                    </a:lnTo>
                    <a:lnTo>
                      <a:pt x="3" y="112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4">
                <a:extLst>
                  <a:ext uri="{FF2B5EF4-FFF2-40B4-BE49-F238E27FC236}">
                    <a16:creationId xmlns:a16="http://schemas.microsoft.com/office/drawing/2014/main" xmlns="" id="{A4CCFB9A-FE7C-4943-906A-EBD71994E6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4438" y="1882776"/>
                <a:ext cx="257175" cy="266700"/>
              </a:xfrm>
              <a:custGeom>
                <a:avLst/>
                <a:gdLst>
                  <a:gd name="T0" fmla="*/ 52 w 162"/>
                  <a:gd name="T1" fmla="*/ 68 h 168"/>
                  <a:gd name="T2" fmla="*/ 73 w 162"/>
                  <a:gd name="T3" fmla="*/ 68 h 168"/>
                  <a:gd name="T4" fmla="*/ 76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0 w 162"/>
                  <a:gd name="T11" fmla="*/ 65 h 168"/>
                  <a:gd name="T12" fmla="*/ 94 w 162"/>
                  <a:gd name="T13" fmla="*/ 61 h 168"/>
                  <a:gd name="T14" fmla="*/ 97 w 162"/>
                  <a:gd name="T15" fmla="*/ 56 h 168"/>
                  <a:gd name="T16" fmla="*/ 97 w 162"/>
                  <a:gd name="T17" fmla="*/ 51 h 168"/>
                  <a:gd name="T18" fmla="*/ 97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2 w 162"/>
                  <a:gd name="T31" fmla="*/ 35 h 168"/>
                  <a:gd name="T32" fmla="*/ 52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4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7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9 w 162"/>
                  <a:gd name="T71" fmla="*/ 94 h 168"/>
                  <a:gd name="T72" fmla="*/ 116 w 162"/>
                  <a:gd name="T73" fmla="*/ 96 h 168"/>
                  <a:gd name="T74" fmla="*/ 122 w 162"/>
                  <a:gd name="T75" fmla="*/ 100 h 168"/>
                  <a:gd name="T76" fmla="*/ 123 w 162"/>
                  <a:gd name="T77" fmla="*/ 101 h 168"/>
                  <a:gd name="T78" fmla="*/ 127 w 162"/>
                  <a:gd name="T79" fmla="*/ 105 h 168"/>
                  <a:gd name="T80" fmla="*/ 130 w 162"/>
                  <a:gd name="T81" fmla="*/ 108 h 168"/>
                  <a:gd name="T82" fmla="*/ 134 w 162"/>
                  <a:gd name="T83" fmla="*/ 114 h 168"/>
                  <a:gd name="T84" fmla="*/ 137 w 162"/>
                  <a:gd name="T85" fmla="*/ 119 h 168"/>
                  <a:gd name="T86" fmla="*/ 162 w 162"/>
                  <a:gd name="T87" fmla="*/ 168 h 168"/>
                  <a:gd name="T88" fmla="*/ 104 w 162"/>
                  <a:gd name="T89" fmla="*/ 168 h 168"/>
                  <a:gd name="T90" fmla="*/ 78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2 w 162"/>
                  <a:gd name="T99" fmla="*/ 100 h 168"/>
                  <a:gd name="T100" fmla="*/ 55 w 162"/>
                  <a:gd name="T101" fmla="*/ 100 h 168"/>
                  <a:gd name="T102" fmla="*/ 52 w 162"/>
                  <a:gd name="T103" fmla="*/ 100 h 168"/>
                  <a:gd name="T104" fmla="*/ 52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2" y="68"/>
                    </a:moveTo>
                    <a:lnTo>
                      <a:pt x="73" y="68"/>
                    </a:lnTo>
                    <a:lnTo>
                      <a:pt x="76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0" y="65"/>
                    </a:lnTo>
                    <a:lnTo>
                      <a:pt x="94" y="61"/>
                    </a:lnTo>
                    <a:lnTo>
                      <a:pt x="97" y="56"/>
                    </a:lnTo>
                    <a:lnTo>
                      <a:pt x="97" y="51"/>
                    </a:lnTo>
                    <a:lnTo>
                      <a:pt x="97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2" y="35"/>
                    </a:lnTo>
                    <a:lnTo>
                      <a:pt x="52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4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7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9" y="94"/>
                    </a:lnTo>
                    <a:lnTo>
                      <a:pt x="116" y="96"/>
                    </a:lnTo>
                    <a:lnTo>
                      <a:pt x="122" y="100"/>
                    </a:lnTo>
                    <a:lnTo>
                      <a:pt x="123" y="101"/>
                    </a:lnTo>
                    <a:lnTo>
                      <a:pt x="127" y="105"/>
                    </a:lnTo>
                    <a:lnTo>
                      <a:pt x="130" y="108"/>
                    </a:lnTo>
                    <a:lnTo>
                      <a:pt x="134" y="114"/>
                    </a:lnTo>
                    <a:lnTo>
                      <a:pt x="137" y="119"/>
                    </a:lnTo>
                    <a:lnTo>
                      <a:pt x="162" y="168"/>
                    </a:lnTo>
                    <a:lnTo>
                      <a:pt x="104" y="168"/>
                    </a:lnTo>
                    <a:lnTo>
                      <a:pt x="78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2" y="100"/>
                    </a:lnTo>
                    <a:lnTo>
                      <a:pt x="55" y="100"/>
                    </a:lnTo>
                    <a:lnTo>
                      <a:pt x="52" y="100"/>
                    </a:lnTo>
                    <a:lnTo>
                      <a:pt x="52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55">
                <a:extLst>
                  <a:ext uri="{FF2B5EF4-FFF2-40B4-BE49-F238E27FC236}">
                    <a16:creationId xmlns:a16="http://schemas.microsoft.com/office/drawing/2014/main" xmlns="" id="{65E448FD-0F20-47AB-B461-2514BCC44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713" y="1882776"/>
                <a:ext cx="293688" cy="266700"/>
              </a:xfrm>
              <a:custGeom>
                <a:avLst/>
                <a:gdLst>
                  <a:gd name="T0" fmla="*/ 0 w 185"/>
                  <a:gd name="T1" fmla="*/ 0 h 168"/>
                  <a:gd name="T2" fmla="*/ 67 w 185"/>
                  <a:gd name="T3" fmla="*/ 0 h 168"/>
                  <a:gd name="T4" fmla="*/ 93 w 185"/>
                  <a:gd name="T5" fmla="*/ 101 h 168"/>
                  <a:gd name="T6" fmla="*/ 119 w 185"/>
                  <a:gd name="T7" fmla="*/ 0 h 168"/>
                  <a:gd name="T8" fmla="*/ 185 w 185"/>
                  <a:gd name="T9" fmla="*/ 0 h 168"/>
                  <a:gd name="T10" fmla="*/ 185 w 185"/>
                  <a:gd name="T11" fmla="*/ 168 h 168"/>
                  <a:gd name="T12" fmla="*/ 143 w 185"/>
                  <a:gd name="T13" fmla="*/ 168 h 168"/>
                  <a:gd name="T14" fmla="*/ 143 w 185"/>
                  <a:gd name="T15" fmla="*/ 40 h 168"/>
                  <a:gd name="T16" fmla="*/ 112 w 185"/>
                  <a:gd name="T17" fmla="*/ 168 h 168"/>
                  <a:gd name="T18" fmla="*/ 74 w 185"/>
                  <a:gd name="T19" fmla="*/ 168 h 168"/>
                  <a:gd name="T20" fmla="*/ 42 w 185"/>
                  <a:gd name="T21" fmla="*/ 40 h 168"/>
                  <a:gd name="T22" fmla="*/ 42 w 185"/>
                  <a:gd name="T23" fmla="*/ 168 h 168"/>
                  <a:gd name="T24" fmla="*/ 0 w 185"/>
                  <a:gd name="T25" fmla="*/ 168 h 168"/>
                  <a:gd name="T26" fmla="*/ 0 w 185"/>
                  <a:gd name="T2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68">
                    <a:moveTo>
                      <a:pt x="0" y="0"/>
                    </a:moveTo>
                    <a:lnTo>
                      <a:pt x="67" y="0"/>
                    </a:lnTo>
                    <a:lnTo>
                      <a:pt x="93" y="101"/>
                    </a:lnTo>
                    <a:lnTo>
                      <a:pt x="119" y="0"/>
                    </a:lnTo>
                    <a:lnTo>
                      <a:pt x="185" y="0"/>
                    </a:lnTo>
                    <a:lnTo>
                      <a:pt x="185" y="168"/>
                    </a:lnTo>
                    <a:lnTo>
                      <a:pt x="143" y="168"/>
                    </a:lnTo>
                    <a:lnTo>
                      <a:pt x="143" y="40"/>
                    </a:lnTo>
                    <a:lnTo>
                      <a:pt x="112" y="168"/>
                    </a:lnTo>
                    <a:lnTo>
                      <a:pt x="74" y="168"/>
                    </a:lnTo>
                    <a:lnTo>
                      <a:pt x="42" y="40"/>
                    </a:lnTo>
                    <a:lnTo>
                      <a:pt x="42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56">
                <a:extLst>
                  <a:ext uri="{FF2B5EF4-FFF2-40B4-BE49-F238E27FC236}">
                    <a16:creationId xmlns:a16="http://schemas.microsoft.com/office/drawing/2014/main" xmlns="" id="{028B0DFD-BFF7-40F7-8E62-C86D2E61382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3088" y="1882776"/>
                <a:ext cx="285750" cy="266700"/>
              </a:xfrm>
              <a:custGeom>
                <a:avLst/>
                <a:gdLst>
                  <a:gd name="T0" fmla="*/ 108 w 180"/>
                  <a:gd name="T1" fmla="*/ 103 h 168"/>
                  <a:gd name="T2" fmla="*/ 89 w 180"/>
                  <a:gd name="T3" fmla="*/ 44 h 168"/>
                  <a:gd name="T4" fmla="*/ 71 w 180"/>
                  <a:gd name="T5" fmla="*/ 103 h 168"/>
                  <a:gd name="T6" fmla="*/ 108 w 180"/>
                  <a:gd name="T7" fmla="*/ 103 h 168"/>
                  <a:gd name="T8" fmla="*/ 118 w 180"/>
                  <a:gd name="T9" fmla="*/ 140 h 168"/>
                  <a:gd name="T10" fmla="*/ 61 w 180"/>
                  <a:gd name="T11" fmla="*/ 140 h 168"/>
                  <a:gd name="T12" fmla="*/ 52 w 180"/>
                  <a:gd name="T13" fmla="*/ 168 h 168"/>
                  <a:gd name="T14" fmla="*/ 0 w 180"/>
                  <a:gd name="T15" fmla="*/ 168 h 168"/>
                  <a:gd name="T16" fmla="*/ 63 w 180"/>
                  <a:gd name="T17" fmla="*/ 0 h 168"/>
                  <a:gd name="T18" fmla="*/ 118 w 180"/>
                  <a:gd name="T19" fmla="*/ 0 h 168"/>
                  <a:gd name="T20" fmla="*/ 180 w 180"/>
                  <a:gd name="T21" fmla="*/ 168 h 168"/>
                  <a:gd name="T22" fmla="*/ 127 w 180"/>
                  <a:gd name="T23" fmla="*/ 168 h 168"/>
                  <a:gd name="T24" fmla="*/ 118 w 180"/>
                  <a:gd name="T25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168">
                    <a:moveTo>
                      <a:pt x="108" y="103"/>
                    </a:moveTo>
                    <a:lnTo>
                      <a:pt x="89" y="44"/>
                    </a:lnTo>
                    <a:lnTo>
                      <a:pt x="71" y="103"/>
                    </a:lnTo>
                    <a:lnTo>
                      <a:pt x="108" y="103"/>
                    </a:lnTo>
                    <a:close/>
                    <a:moveTo>
                      <a:pt x="118" y="140"/>
                    </a:moveTo>
                    <a:lnTo>
                      <a:pt x="61" y="140"/>
                    </a:lnTo>
                    <a:lnTo>
                      <a:pt x="52" y="168"/>
                    </a:lnTo>
                    <a:lnTo>
                      <a:pt x="0" y="168"/>
                    </a:lnTo>
                    <a:lnTo>
                      <a:pt x="63" y="0"/>
                    </a:lnTo>
                    <a:lnTo>
                      <a:pt x="118" y="0"/>
                    </a:lnTo>
                    <a:lnTo>
                      <a:pt x="180" y="168"/>
                    </a:lnTo>
                    <a:lnTo>
                      <a:pt x="127" y="168"/>
                    </a:lnTo>
                    <a:lnTo>
                      <a:pt x="118" y="1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57">
                <a:extLst>
                  <a:ext uri="{FF2B5EF4-FFF2-40B4-BE49-F238E27FC236}">
                    <a16:creationId xmlns:a16="http://schemas.microsoft.com/office/drawing/2014/main" xmlns="" id="{C1DD9F5C-7E40-4056-AC4D-BF610D5A4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113" y="1882776"/>
                <a:ext cx="204788" cy="266700"/>
              </a:xfrm>
              <a:custGeom>
                <a:avLst/>
                <a:gdLst>
                  <a:gd name="T0" fmla="*/ 0 w 129"/>
                  <a:gd name="T1" fmla="*/ 0 h 168"/>
                  <a:gd name="T2" fmla="*/ 50 w 129"/>
                  <a:gd name="T3" fmla="*/ 0 h 168"/>
                  <a:gd name="T4" fmla="*/ 50 w 129"/>
                  <a:gd name="T5" fmla="*/ 126 h 168"/>
                  <a:gd name="T6" fmla="*/ 129 w 129"/>
                  <a:gd name="T7" fmla="*/ 126 h 168"/>
                  <a:gd name="T8" fmla="*/ 129 w 129"/>
                  <a:gd name="T9" fmla="*/ 168 h 168"/>
                  <a:gd name="T10" fmla="*/ 0 w 129"/>
                  <a:gd name="T11" fmla="*/ 168 h 168"/>
                  <a:gd name="T12" fmla="*/ 0 w 129"/>
                  <a:gd name="T1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68">
                    <a:moveTo>
                      <a:pt x="0" y="0"/>
                    </a:moveTo>
                    <a:lnTo>
                      <a:pt x="50" y="0"/>
                    </a:lnTo>
                    <a:lnTo>
                      <a:pt x="50" y="126"/>
                    </a:lnTo>
                    <a:lnTo>
                      <a:pt x="129" y="126"/>
                    </a:lnTo>
                    <a:lnTo>
                      <a:pt x="12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58">
                <a:extLst>
                  <a:ext uri="{FF2B5EF4-FFF2-40B4-BE49-F238E27FC236}">
                    <a16:creationId xmlns:a16="http://schemas.microsoft.com/office/drawing/2014/main" xmlns="" id="{21AC147F-8C15-4C3C-B0DE-C6A5180DB7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1882776"/>
                <a:ext cx="249238" cy="268288"/>
              </a:xfrm>
              <a:custGeom>
                <a:avLst/>
                <a:gdLst>
                  <a:gd name="T0" fmla="*/ 106 w 157"/>
                  <a:gd name="T1" fmla="*/ 0 h 169"/>
                  <a:gd name="T2" fmla="*/ 157 w 157"/>
                  <a:gd name="T3" fmla="*/ 0 h 169"/>
                  <a:gd name="T4" fmla="*/ 157 w 157"/>
                  <a:gd name="T5" fmla="*/ 100 h 169"/>
                  <a:gd name="T6" fmla="*/ 155 w 157"/>
                  <a:gd name="T7" fmla="*/ 114 h 169"/>
                  <a:gd name="T8" fmla="*/ 153 w 157"/>
                  <a:gd name="T9" fmla="*/ 128 h 169"/>
                  <a:gd name="T10" fmla="*/ 148 w 157"/>
                  <a:gd name="T11" fmla="*/ 136 h 169"/>
                  <a:gd name="T12" fmla="*/ 144 w 157"/>
                  <a:gd name="T13" fmla="*/ 143 h 169"/>
                  <a:gd name="T14" fmla="*/ 137 w 157"/>
                  <a:gd name="T15" fmla="*/ 150 h 169"/>
                  <a:gd name="T16" fmla="*/ 129 w 157"/>
                  <a:gd name="T17" fmla="*/ 159 h 169"/>
                  <a:gd name="T18" fmla="*/ 118 w 157"/>
                  <a:gd name="T19" fmla="*/ 164 h 169"/>
                  <a:gd name="T20" fmla="*/ 101 w 157"/>
                  <a:gd name="T21" fmla="*/ 168 h 169"/>
                  <a:gd name="T22" fmla="*/ 82 w 157"/>
                  <a:gd name="T23" fmla="*/ 169 h 169"/>
                  <a:gd name="T24" fmla="*/ 69 w 157"/>
                  <a:gd name="T25" fmla="*/ 169 h 169"/>
                  <a:gd name="T26" fmla="*/ 55 w 157"/>
                  <a:gd name="T27" fmla="*/ 168 h 169"/>
                  <a:gd name="T28" fmla="*/ 47 w 157"/>
                  <a:gd name="T29" fmla="*/ 166 h 169"/>
                  <a:gd name="T30" fmla="*/ 40 w 157"/>
                  <a:gd name="T31" fmla="*/ 164 h 169"/>
                  <a:gd name="T32" fmla="*/ 33 w 157"/>
                  <a:gd name="T33" fmla="*/ 161 h 169"/>
                  <a:gd name="T34" fmla="*/ 24 w 157"/>
                  <a:gd name="T35" fmla="*/ 156 h 169"/>
                  <a:gd name="T36" fmla="*/ 15 w 157"/>
                  <a:gd name="T37" fmla="*/ 147 h 169"/>
                  <a:gd name="T38" fmla="*/ 8 w 157"/>
                  <a:gd name="T39" fmla="*/ 138 h 169"/>
                  <a:gd name="T40" fmla="*/ 5 w 157"/>
                  <a:gd name="T41" fmla="*/ 128 h 169"/>
                  <a:gd name="T42" fmla="*/ 1 w 157"/>
                  <a:gd name="T43" fmla="*/ 114 h 169"/>
                  <a:gd name="T44" fmla="*/ 0 w 157"/>
                  <a:gd name="T45" fmla="*/ 100 h 169"/>
                  <a:gd name="T46" fmla="*/ 0 w 157"/>
                  <a:gd name="T47" fmla="*/ 0 h 169"/>
                  <a:gd name="T48" fmla="*/ 50 w 157"/>
                  <a:gd name="T49" fmla="*/ 0 h 169"/>
                  <a:gd name="T50" fmla="*/ 50 w 157"/>
                  <a:gd name="T51" fmla="*/ 101 h 169"/>
                  <a:gd name="T52" fmla="*/ 50 w 157"/>
                  <a:gd name="T53" fmla="*/ 110 h 169"/>
                  <a:gd name="T54" fmla="*/ 54 w 157"/>
                  <a:gd name="T55" fmla="*/ 117 h 169"/>
                  <a:gd name="T56" fmla="*/ 57 w 157"/>
                  <a:gd name="T57" fmla="*/ 124 h 169"/>
                  <a:gd name="T58" fmla="*/ 62 w 157"/>
                  <a:gd name="T59" fmla="*/ 128 h 169"/>
                  <a:gd name="T60" fmla="*/ 69 w 157"/>
                  <a:gd name="T61" fmla="*/ 129 h 169"/>
                  <a:gd name="T62" fmla="*/ 78 w 157"/>
                  <a:gd name="T63" fmla="*/ 131 h 169"/>
                  <a:gd name="T64" fmla="*/ 87 w 157"/>
                  <a:gd name="T65" fmla="*/ 129 h 169"/>
                  <a:gd name="T66" fmla="*/ 94 w 157"/>
                  <a:gd name="T67" fmla="*/ 128 h 169"/>
                  <a:gd name="T68" fmla="*/ 99 w 157"/>
                  <a:gd name="T69" fmla="*/ 124 h 169"/>
                  <a:gd name="T70" fmla="*/ 103 w 157"/>
                  <a:gd name="T71" fmla="*/ 117 h 169"/>
                  <a:gd name="T72" fmla="*/ 106 w 157"/>
                  <a:gd name="T73" fmla="*/ 110 h 169"/>
                  <a:gd name="T74" fmla="*/ 106 w 157"/>
                  <a:gd name="T75" fmla="*/ 101 h 169"/>
                  <a:gd name="T76" fmla="*/ 106 w 157"/>
                  <a:gd name="T7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7" h="169">
                    <a:moveTo>
                      <a:pt x="106" y="0"/>
                    </a:moveTo>
                    <a:lnTo>
                      <a:pt x="157" y="0"/>
                    </a:lnTo>
                    <a:lnTo>
                      <a:pt x="157" y="100"/>
                    </a:lnTo>
                    <a:lnTo>
                      <a:pt x="155" y="114"/>
                    </a:lnTo>
                    <a:lnTo>
                      <a:pt x="153" y="128"/>
                    </a:lnTo>
                    <a:lnTo>
                      <a:pt x="148" y="136"/>
                    </a:lnTo>
                    <a:lnTo>
                      <a:pt x="144" y="143"/>
                    </a:lnTo>
                    <a:lnTo>
                      <a:pt x="137" y="150"/>
                    </a:lnTo>
                    <a:lnTo>
                      <a:pt x="129" y="159"/>
                    </a:lnTo>
                    <a:lnTo>
                      <a:pt x="118" y="164"/>
                    </a:lnTo>
                    <a:lnTo>
                      <a:pt x="101" y="168"/>
                    </a:lnTo>
                    <a:lnTo>
                      <a:pt x="82" y="169"/>
                    </a:lnTo>
                    <a:lnTo>
                      <a:pt x="69" y="169"/>
                    </a:lnTo>
                    <a:lnTo>
                      <a:pt x="55" y="168"/>
                    </a:lnTo>
                    <a:lnTo>
                      <a:pt x="47" y="166"/>
                    </a:lnTo>
                    <a:lnTo>
                      <a:pt x="40" y="164"/>
                    </a:lnTo>
                    <a:lnTo>
                      <a:pt x="33" y="161"/>
                    </a:lnTo>
                    <a:lnTo>
                      <a:pt x="24" y="156"/>
                    </a:lnTo>
                    <a:lnTo>
                      <a:pt x="15" y="147"/>
                    </a:lnTo>
                    <a:lnTo>
                      <a:pt x="8" y="138"/>
                    </a:lnTo>
                    <a:lnTo>
                      <a:pt x="5" y="128"/>
                    </a:lnTo>
                    <a:lnTo>
                      <a:pt x="1" y="114"/>
                    </a:lnTo>
                    <a:lnTo>
                      <a:pt x="0" y="100"/>
                    </a:lnTo>
                    <a:lnTo>
                      <a:pt x="0" y="0"/>
                    </a:lnTo>
                    <a:lnTo>
                      <a:pt x="50" y="0"/>
                    </a:lnTo>
                    <a:lnTo>
                      <a:pt x="50" y="101"/>
                    </a:lnTo>
                    <a:lnTo>
                      <a:pt x="50" y="110"/>
                    </a:lnTo>
                    <a:lnTo>
                      <a:pt x="54" y="117"/>
                    </a:lnTo>
                    <a:lnTo>
                      <a:pt x="57" y="124"/>
                    </a:lnTo>
                    <a:lnTo>
                      <a:pt x="62" y="128"/>
                    </a:lnTo>
                    <a:lnTo>
                      <a:pt x="69" y="129"/>
                    </a:lnTo>
                    <a:lnTo>
                      <a:pt x="78" y="131"/>
                    </a:lnTo>
                    <a:lnTo>
                      <a:pt x="87" y="129"/>
                    </a:lnTo>
                    <a:lnTo>
                      <a:pt x="94" y="128"/>
                    </a:lnTo>
                    <a:lnTo>
                      <a:pt x="99" y="124"/>
                    </a:lnTo>
                    <a:lnTo>
                      <a:pt x="103" y="117"/>
                    </a:lnTo>
                    <a:lnTo>
                      <a:pt x="106" y="110"/>
                    </a:lnTo>
                    <a:lnTo>
                      <a:pt x="106" y="101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59">
                <a:extLst>
                  <a:ext uri="{FF2B5EF4-FFF2-40B4-BE49-F238E27FC236}">
                    <a16:creationId xmlns:a16="http://schemas.microsoft.com/office/drawing/2014/main" xmlns="" id="{EC698F52-AB47-481B-B395-4E661BA4D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Rectangle 260">
                <a:extLst>
                  <a:ext uri="{FF2B5EF4-FFF2-40B4-BE49-F238E27FC236}">
                    <a16:creationId xmlns:a16="http://schemas.microsoft.com/office/drawing/2014/main" xmlns="" id="{6FBAA040-B11F-44BB-8269-FB1AB7FD8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35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1">
                <a:extLst>
                  <a:ext uri="{FF2B5EF4-FFF2-40B4-BE49-F238E27FC236}">
                    <a16:creationId xmlns:a16="http://schemas.microsoft.com/office/drawing/2014/main" xmlns="" id="{BFA72E1B-A27E-4A6C-B699-01E91C6A6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0576" y="1882776"/>
                <a:ext cx="282575" cy="266700"/>
              </a:xfrm>
              <a:custGeom>
                <a:avLst/>
                <a:gdLst>
                  <a:gd name="T0" fmla="*/ 0 w 178"/>
                  <a:gd name="T1" fmla="*/ 0 h 168"/>
                  <a:gd name="T2" fmla="*/ 52 w 178"/>
                  <a:gd name="T3" fmla="*/ 0 h 168"/>
                  <a:gd name="T4" fmla="*/ 89 w 178"/>
                  <a:gd name="T5" fmla="*/ 121 h 168"/>
                  <a:gd name="T6" fmla="*/ 126 w 178"/>
                  <a:gd name="T7" fmla="*/ 0 h 168"/>
                  <a:gd name="T8" fmla="*/ 178 w 178"/>
                  <a:gd name="T9" fmla="*/ 0 h 168"/>
                  <a:gd name="T10" fmla="*/ 117 w 178"/>
                  <a:gd name="T11" fmla="*/ 168 h 168"/>
                  <a:gd name="T12" fmla="*/ 61 w 178"/>
                  <a:gd name="T13" fmla="*/ 168 h 168"/>
                  <a:gd name="T14" fmla="*/ 0 w 178"/>
                  <a:gd name="T1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168">
                    <a:moveTo>
                      <a:pt x="0" y="0"/>
                    </a:moveTo>
                    <a:lnTo>
                      <a:pt x="52" y="0"/>
                    </a:lnTo>
                    <a:lnTo>
                      <a:pt x="89" y="121"/>
                    </a:lnTo>
                    <a:lnTo>
                      <a:pt x="126" y="0"/>
                    </a:lnTo>
                    <a:lnTo>
                      <a:pt x="178" y="0"/>
                    </a:lnTo>
                    <a:lnTo>
                      <a:pt x="117" y="168"/>
                    </a:lnTo>
                    <a:lnTo>
                      <a:pt x="61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2">
                <a:extLst>
                  <a:ext uri="{FF2B5EF4-FFF2-40B4-BE49-F238E27FC236}">
                    <a16:creationId xmlns:a16="http://schemas.microsoft.com/office/drawing/2014/main" xmlns="" id="{C9BB2750-2A18-49B7-8B11-97226546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2838" y="1882776"/>
                <a:ext cx="220663" cy="266700"/>
              </a:xfrm>
              <a:custGeom>
                <a:avLst/>
                <a:gdLst>
                  <a:gd name="T0" fmla="*/ 0 w 139"/>
                  <a:gd name="T1" fmla="*/ 0 h 168"/>
                  <a:gd name="T2" fmla="*/ 137 w 139"/>
                  <a:gd name="T3" fmla="*/ 0 h 168"/>
                  <a:gd name="T4" fmla="*/ 137 w 139"/>
                  <a:gd name="T5" fmla="*/ 37 h 168"/>
                  <a:gd name="T6" fmla="*/ 52 w 139"/>
                  <a:gd name="T7" fmla="*/ 37 h 168"/>
                  <a:gd name="T8" fmla="*/ 52 w 139"/>
                  <a:gd name="T9" fmla="*/ 63 h 168"/>
                  <a:gd name="T10" fmla="*/ 130 w 139"/>
                  <a:gd name="T11" fmla="*/ 63 h 168"/>
                  <a:gd name="T12" fmla="*/ 130 w 139"/>
                  <a:gd name="T13" fmla="*/ 96 h 168"/>
                  <a:gd name="T14" fmla="*/ 52 w 139"/>
                  <a:gd name="T15" fmla="*/ 96 h 168"/>
                  <a:gd name="T16" fmla="*/ 52 w 139"/>
                  <a:gd name="T17" fmla="*/ 129 h 168"/>
                  <a:gd name="T18" fmla="*/ 139 w 139"/>
                  <a:gd name="T19" fmla="*/ 129 h 168"/>
                  <a:gd name="T20" fmla="*/ 139 w 139"/>
                  <a:gd name="T21" fmla="*/ 168 h 168"/>
                  <a:gd name="T22" fmla="*/ 0 w 139"/>
                  <a:gd name="T23" fmla="*/ 168 h 168"/>
                  <a:gd name="T24" fmla="*/ 0 w 139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68">
                    <a:moveTo>
                      <a:pt x="0" y="0"/>
                    </a:moveTo>
                    <a:lnTo>
                      <a:pt x="137" y="0"/>
                    </a:lnTo>
                    <a:lnTo>
                      <a:pt x="137" y="37"/>
                    </a:lnTo>
                    <a:lnTo>
                      <a:pt x="52" y="37"/>
                    </a:lnTo>
                    <a:lnTo>
                      <a:pt x="52" y="63"/>
                    </a:lnTo>
                    <a:lnTo>
                      <a:pt x="130" y="63"/>
                    </a:lnTo>
                    <a:lnTo>
                      <a:pt x="130" y="96"/>
                    </a:lnTo>
                    <a:lnTo>
                      <a:pt x="52" y="96"/>
                    </a:lnTo>
                    <a:lnTo>
                      <a:pt x="52" y="129"/>
                    </a:lnTo>
                    <a:lnTo>
                      <a:pt x="139" y="129"/>
                    </a:lnTo>
                    <a:lnTo>
                      <a:pt x="13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263">
                <a:extLst>
                  <a:ext uri="{FF2B5EF4-FFF2-40B4-BE49-F238E27FC236}">
                    <a16:creationId xmlns:a16="http://schemas.microsoft.com/office/drawing/2014/main" xmlns="" id="{0727539D-DBA2-4073-A185-ADBB0C3735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2238" y="1882776"/>
                <a:ext cx="257175" cy="266700"/>
              </a:xfrm>
              <a:custGeom>
                <a:avLst/>
                <a:gdLst>
                  <a:gd name="T0" fmla="*/ 50 w 162"/>
                  <a:gd name="T1" fmla="*/ 68 h 168"/>
                  <a:gd name="T2" fmla="*/ 73 w 162"/>
                  <a:gd name="T3" fmla="*/ 68 h 168"/>
                  <a:gd name="T4" fmla="*/ 77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1 w 162"/>
                  <a:gd name="T11" fmla="*/ 65 h 168"/>
                  <a:gd name="T12" fmla="*/ 94 w 162"/>
                  <a:gd name="T13" fmla="*/ 61 h 168"/>
                  <a:gd name="T14" fmla="*/ 98 w 162"/>
                  <a:gd name="T15" fmla="*/ 56 h 168"/>
                  <a:gd name="T16" fmla="*/ 98 w 162"/>
                  <a:gd name="T17" fmla="*/ 51 h 168"/>
                  <a:gd name="T18" fmla="*/ 98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0 w 162"/>
                  <a:gd name="T31" fmla="*/ 35 h 168"/>
                  <a:gd name="T32" fmla="*/ 50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5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8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8 w 162"/>
                  <a:gd name="T71" fmla="*/ 94 h 168"/>
                  <a:gd name="T72" fmla="*/ 117 w 162"/>
                  <a:gd name="T73" fmla="*/ 96 h 168"/>
                  <a:gd name="T74" fmla="*/ 122 w 162"/>
                  <a:gd name="T75" fmla="*/ 100 h 168"/>
                  <a:gd name="T76" fmla="*/ 124 w 162"/>
                  <a:gd name="T77" fmla="*/ 101 h 168"/>
                  <a:gd name="T78" fmla="*/ 127 w 162"/>
                  <a:gd name="T79" fmla="*/ 105 h 168"/>
                  <a:gd name="T80" fmla="*/ 131 w 162"/>
                  <a:gd name="T81" fmla="*/ 108 h 168"/>
                  <a:gd name="T82" fmla="*/ 134 w 162"/>
                  <a:gd name="T83" fmla="*/ 114 h 168"/>
                  <a:gd name="T84" fmla="*/ 138 w 162"/>
                  <a:gd name="T85" fmla="*/ 119 h 168"/>
                  <a:gd name="T86" fmla="*/ 162 w 162"/>
                  <a:gd name="T87" fmla="*/ 168 h 168"/>
                  <a:gd name="T88" fmla="*/ 105 w 162"/>
                  <a:gd name="T89" fmla="*/ 168 h 168"/>
                  <a:gd name="T90" fmla="*/ 77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3 w 162"/>
                  <a:gd name="T99" fmla="*/ 100 h 168"/>
                  <a:gd name="T100" fmla="*/ 56 w 162"/>
                  <a:gd name="T101" fmla="*/ 100 h 168"/>
                  <a:gd name="T102" fmla="*/ 50 w 162"/>
                  <a:gd name="T103" fmla="*/ 100 h 168"/>
                  <a:gd name="T104" fmla="*/ 50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0" y="68"/>
                    </a:moveTo>
                    <a:lnTo>
                      <a:pt x="73" y="68"/>
                    </a:lnTo>
                    <a:lnTo>
                      <a:pt x="77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1" y="65"/>
                    </a:lnTo>
                    <a:lnTo>
                      <a:pt x="94" y="61"/>
                    </a:lnTo>
                    <a:lnTo>
                      <a:pt x="98" y="56"/>
                    </a:lnTo>
                    <a:lnTo>
                      <a:pt x="98" y="51"/>
                    </a:lnTo>
                    <a:lnTo>
                      <a:pt x="98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0" y="35"/>
                    </a:lnTo>
                    <a:lnTo>
                      <a:pt x="50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5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8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8" y="94"/>
                    </a:lnTo>
                    <a:lnTo>
                      <a:pt x="117" y="96"/>
                    </a:lnTo>
                    <a:lnTo>
                      <a:pt x="122" y="100"/>
                    </a:lnTo>
                    <a:lnTo>
                      <a:pt x="124" y="101"/>
                    </a:lnTo>
                    <a:lnTo>
                      <a:pt x="127" y="105"/>
                    </a:lnTo>
                    <a:lnTo>
                      <a:pt x="131" y="108"/>
                    </a:lnTo>
                    <a:lnTo>
                      <a:pt x="134" y="114"/>
                    </a:lnTo>
                    <a:lnTo>
                      <a:pt x="138" y="119"/>
                    </a:lnTo>
                    <a:lnTo>
                      <a:pt x="162" y="168"/>
                    </a:lnTo>
                    <a:lnTo>
                      <a:pt x="105" y="168"/>
                    </a:lnTo>
                    <a:lnTo>
                      <a:pt x="77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3" y="100"/>
                    </a:lnTo>
                    <a:lnTo>
                      <a:pt x="56" y="100"/>
                    </a:lnTo>
                    <a:lnTo>
                      <a:pt x="50" y="100"/>
                    </a:lnTo>
                    <a:lnTo>
                      <a:pt x="50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4">
                <a:extLst>
                  <a:ext uri="{FF2B5EF4-FFF2-40B4-BE49-F238E27FC236}">
                    <a16:creationId xmlns:a16="http://schemas.microsoft.com/office/drawing/2014/main" xmlns="" id="{9022FAC9-16A1-4ECF-A938-9F2524622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4813" y="1879601"/>
                <a:ext cx="238125" cy="271463"/>
              </a:xfrm>
              <a:custGeom>
                <a:avLst/>
                <a:gdLst>
                  <a:gd name="T0" fmla="*/ 49 w 150"/>
                  <a:gd name="T1" fmla="*/ 110 h 171"/>
                  <a:gd name="T2" fmla="*/ 52 w 150"/>
                  <a:gd name="T3" fmla="*/ 124 h 171"/>
                  <a:gd name="T4" fmla="*/ 59 w 150"/>
                  <a:gd name="T5" fmla="*/ 133 h 171"/>
                  <a:gd name="T6" fmla="*/ 71 w 150"/>
                  <a:gd name="T7" fmla="*/ 138 h 171"/>
                  <a:gd name="T8" fmla="*/ 84 w 150"/>
                  <a:gd name="T9" fmla="*/ 138 h 171"/>
                  <a:gd name="T10" fmla="*/ 94 w 150"/>
                  <a:gd name="T11" fmla="*/ 135 h 171"/>
                  <a:gd name="T12" fmla="*/ 99 w 150"/>
                  <a:gd name="T13" fmla="*/ 126 h 171"/>
                  <a:gd name="T14" fmla="*/ 99 w 150"/>
                  <a:gd name="T15" fmla="*/ 116 h 171"/>
                  <a:gd name="T16" fmla="*/ 89 w 150"/>
                  <a:gd name="T17" fmla="*/ 107 h 171"/>
                  <a:gd name="T18" fmla="*/ 68 w 150"/>
                  <a:gd name="T19" fmla="*/ 102 h 171"/>
                  <a:gd name="T20" fmla="*/ 21 w 150"/>
                  <a:gd name="T21" fmla="*/ 81 h 171"/>
                  <a:gd name="T22" fmla="*/ 7 w 150"/>
                  <a:gd name="T23" fmla="*/ 49 h 171"/>
                  <a:gd name="T24" fmla="*/ 10 w 150"/>
                  <a:gd name="T25" fmla="*/ 32 h 171"/>
                  <a:gd name="T26" fmla="*/ 19 w 150"/>
                  <a:gd name="T27" fmla="*/ 18 h 171"/>
                  <a:gd name="T28" fmla="*/ 36 w 150"/>
                  <a:gd name="T29" fmla="*/ 6 h 171"/>
                  <a:gd name="T30" fmla="*/ 77 w 150"/>
                  <a:gd name="T31" fmla="*/ 0 h 171"/>
                  <a:gd name="T32" fmla="*/ 124 w 150"/>
                  <a:gd name="T33" fmla="*/ 13 h 171"/>
                  <a:gd name="T34" fmla="*/ 145 w 150"/>
                  <a:gd name="T35" fmla="*/ 49 h 171"/>
                  <a:gd name="T36" fmla="*/ 94 w 150"/>
                  <a:gd name="T37" fmla="*/ 46 h 171"/>
                  <a:gd name="T38" fmla="*/ 89 w 150"/>
                  <a:gd name="T39" fmla="*/ 35 h 171"/>
                  <a:gd name="T40" fmla="*/ 78 w 150"/>
                  <a:gd name="T41" fmla="*/ 32 h 171"/>
                  <a:gd name="T42" fmla="*/ 66 w 150"/>
                  <a:gd name="T43" fmla="*/ 32 h 171"/>
                  <a:gd name="T44" fmla="*/ 57 w 150"/>
                  <a:gd name="T45" fmla="*/ 35 h 171"/>
                  <a:gd name="T46" fmla="*/ 54 w 150"/>
                  <a:gd name="T47" fmla="*/ 44 h 171"/>
                  <a:gd name="T48" fmla="*/ 57 w 150"/>
                  <a:gd name="T49" fmla="*/ 51 h 171"/>
                  <a:gd name="T50" fmla="*/ 66 w 150"/>
                  <a:gd name="T51" fmla="*/ 55 h 171"/>
                  <a:gd name="T52" fmla="*/ 103 w 150"/>
                  <a:gd name="T53" fmla="*/ 65 h 171"/>
                  <a:gd name="T54" fmla="*/ 131 w 150"/>
                  <a:gd name="T55" fmla="*/ 77 h 171"/>
                  <a:gd name="T56" fmla="*/ 143 w 150"/>
                  <a:gd name="T57" fmla="*/ 89 h 171"/>
                  <a:gd name="T58" fmla="*/ 148 w 150"/>
                  <a:gd name="T59" fmla="*/ 107 h 171"/>
                  <a:gd name="T60" fmla="*/ 148 w 150"/>
                  <a:gd name="T61" fmla="*/ 130 h 171"/>
                  <a:gd name="T62" fmla="*/ 134 w 150"/>
                  <a:gd name="T63" fmla="*/ 152 h 171"/>
                  <a:gd name="T64" fmla="*/ 117 w 150"/>
                  <a:gd name="T65" fmla="*/ 165 h 171"/>
                  <a:gd name="T66" fmla="*/ 77 w 150"/>
                  <a:gd name="T67" fmla="*/ 171 h 171"/>
                  <a:gd name="T68" fmla="*/ 33 w 150"/>
                  <a:gd name="T69" fmla="*/ 165 h 171"/>
                  <a:gd name="T70" fmla="*/ 7 w 150"/>
                  <a:gd name="T71" fmla="*/ 13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0" h="171">
                    <a:moveTo>
                      <a:pt x="0" y="114"/>
                    </a:moveTo>
                    <a:lnTo>
                      <a:pt x="49" y="110"/>
                    </a:lnTo>
                    <a:lnTo>
                      <a:pt x="50" y="119"/>
                    </a:lnTo>
                    <a:lnTo>
                      <a:pt x="52" y="124"/>
                    </a:lnTo>
                    <a:lnTo>
                      <a:pt x="56" y="130"/>
                    </a:lnTo>
                    <a:lnTo>
                      <a:pt x="59" y="133"/>
                    </a:lnTo>
                    <a:lnTo>
                      <a:pt x="64" y="137"/>
                    </a:lnTo>
                    <a:lnTo>
                      <a:pt x="71" y="138"/>
                    </a:lnTo>
                    <a:lnTo>
                      <a:pt x="78" y="138"/>
                    </a:lnTo>
                    <a:lnTo>
                      <a:pt x="84" y="138"/>
                    </a:lnTo>
                    <a:lnTo>
                      <a:pt x="91" y="137"/>
                    </a:lnTo>
                    <a:lnTo>
                      <a:pt x="94" y="135"/>
                    </a:lnTo>
                    <a:lnTo>
                      <a:pt x="98" y="130"/>
                    </a:lnTo>
                    <a:lnTo>
                      <a:pt x="99" y="126"/>
                    </a:lnTo>
                    <a:lnTo>
                      <a:pt x="101" y="123"/>
                    </a:lnTo>
                    <a:lnTo>
                      <a:pt x="99" y="116"/>
                    </a:lnTo>
                    <a:lnTo>
                      <a:pt x="94" y="110"/>
                    </a:lnTo>
                    <a:lnTo>
                      <a:pt x="89" y="107"/>
                    </a:lnTo>
                    <a:lnTo>
                      <a:pt x="80" y="103"/>
                    </a:lnTo>
                    <a:lnTo>
                      <a:pt x="68" y="102"/>
                    </a:lnTo>
                    <a:lnTo>
                      <a:pt x="40" y="91"/>
                    </a:lnTo>
                    <a:lnTo>
                      <a:pt x="21" y="81"/>
                    </a:lnTo>
                    <a:lnTo>
                      <a:pt x="10" y="67"/>
                    </a:lnTo>
                    <a:lnTo>
                      <a:pt x="7" y="49"/>
                    </a:lnTo>
                    <a:lnTo>
                      <a:pt x="7" y="41"/>
                    </a:lnTo>
                    <a:lnTo>
                      <a:pt x="10" y="32"/>
                    </a:lnTo>
                    <a:lnTo>
                      <a:pt x="14" y="25"/>
                    </a:lnTo>
                    <a:lnTo>
                      <a:pt x="19" y="18"/>
                    </a:lnTo>
                    <a:lnTo>
                      <a:pt x="28" y="11"/>
                    </a:lnTo>
                    <a:lnTo>
                      <a:pt x="36" y="6"/>
                    </a:lnTo>
                    <a:lnTo>
                      <a:pt x="54" y="2"/>
                    </a:lnTo>
                    <a:lnTo>
                      <a:pt x="77" y="0"/>
                    </a:lnTo>
                    <a:lnTo>
                      <a:pt x="105" y="2"/>
                    </a:lnTo>
                    <a:lnTo>
                      <a:pt x="124" y="13"/>
                    </a:lnTo>
                    <a:lnTo>
                      <a:pt x="138" y="27"/>
                    </a:lnTo>
                    <a:lnTo>
                      <a:pt x="145" y="49"/>
                    </a:lnTo>
                    <a:lnTo>
                      <a:pt x="96" y="53"/>
                    </a:lnTo>
                    <a:lnTo>
                      <a:pt x="94" y="46"/>
                    </a:lnTo>
                    <a:lnTo>
                      <a:pt x="92" y="41"/>
                    </a:lnTo>
                    <a:lnTo>
                      <a:pt x="89" y="35"/>
                    </a:lnTo>
                    <a:lnTo>
                      <a:pt x="84" y="34"/>
                    </a:lnTo>
                    <a:lnTo>
                      <a:pt x="78" y="32"/>
                    </a:lnTo>
                    <a:lnTo>
                      <a:pt x="71" y="30"/>
                    </a:lnTo>
                    <a:lnTo>
                      <a:pt x="66" y="32"/>
                    </a:lnTo>
                    <a:lnTo>
                      <a:pt x="61" y="32"/>
                    </a:lnTo>
                    <a:lnTo>
                      <a:pt x="57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4" y="48"/>
                    </a:lnTo>
                    <a:lnTo>
                      <a:pt x="57" y="51"/>
                    </a:lnTo>
                    <a:lnTo>
                      <a:pt x="61" y="53"/>
                    </a:lnTo>
                    <a:lnTo>
                      <a:pt x="66" y="55"/>
                    </a:lnTo>
                    <a:lnTo>
                      <a:pt x="75" y="58"/>
                    </a:lnTo>
                    <a:lnTo>
                      <a:pt x="103" y="65"/>
                    </a:lnTo>
                    <a:lnTo>
                      <a:pt x="122" y="72"/>
                    </a:lnTo>
                    <a:lnTo>
                      <a:pt x="131" y="77"/>
                    </a:lnTo>
                    <a:lnTo>
                      <a:pt x="138" y="82"/>
                    </a:lnTo>
                    <a:lnTo>
                      <a:pt x="143" y="89"/>
                    </a:lnTo>
                    <a:lnTo>
                      <a:pt x="146" y="98"/>
                    </a:lnTo>
                    <a:lnTo>
                      <a:pt x="148" y="107"/>
                    </a:lnTo>
                    <a:lnTo>
                      <a:pt x="150" y="116"/>
                    </a:lnTo>
                    <a:lnTo>
                      <a:pt x="148" y="130"/>
                    </a:lnTo>
                    <a:lnTo>
                      <a:pt x="141" y="144"/>
                    </a:lnTo>
                    <a:lnTo>
                      <a:pt x="134" y="152"/>
                    </a:lnTo>
                    <a:lnTo>
                      <a:pt x="126" y="159"/>
                    </a:lnTo>
                    <a:lnTo>
                      <a:pt x="117" y="165"/>
                    </a:lnTo>
                    <a:lnTo>
                      <a:pt x="99" y="170"/>
                    </a:lnTo>
                    <a:lnTo>
                      <a:pt x="77" y="171"/>
                    </a:lnTo>
                    <a:lnTo>
                      <a:pt x="52" y="170"/>
                    </a:lnTo>
                    <a:lnTo>
                      <a:pt x="33" y="165"/>
                    </a:lnTo>
                    <a:lnTo>
                      <a:pt x="19" y="156"/>
                    </a:lnTo>
                    <a:lnTo>
                      <a:pt x="7" y="13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Rectangle 265">
                <a:extLst>
                  <a:ext uri="{FF2B5EF4-FFF2-40B4-BE49-F238E27FC236}">
                    <a16:creationId xmlns:a16="http://schemas.microsoft.com/office/drawing/2014/main" xmlns="" id="{80442F59-2DF9-466D-BB56-13EA00255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16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266">
                <a:extLst>
                  <a:ext uri="{FF2B5EF4-FFF2-40B4-BE49-F238E27FC236}">
                    <a16:creationId xmlns:a16="http://schemas.microsoft.com/office/drawing/2014/main" xmlns="" id="{6A7E8F6A-9452-49BA-8357-0D11E59FD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6613" y="1882776"/>
                <a:ext cx="244475" cy="266700"/>
              </a:xfrm>
              <a:custGeom>
                <a:avLst/>
                <a:gdLst>
                  <a:gd name="T0" fmla="*/ 0 w 154"/>
                  <a:gd name="T1" fmla="*/ 0 h 168"/>
                  <a:gd name="T2" fmla="*/ 154 w 154"/>
                  <a:gd name="T3" fmla="*/ 0 h 168"/>
                  <a:gd name="T4" fmla="*/ 154 w 154"/>
                  <a:gd name="T5" fmla="*/ 42 h 168"/>
                  <a:gd name="T6" fmla="*/ 101 w 154"/>
                  <a:gd name="T7" fmla="*/ 42 h 168"/>
                  <a:gd name="T8" fmla="*/ 101 w 154"/>
                  <a:gd name="T9" fmla="*/ 168 h 168"/>
                  <a:gd name="T10" fmla="*/ 51 w 154"/>
                  <a:gd name="T11" fmla="*/ 168 h 168"/>
                  <a:gd name="T12" fmla="*/ 51 w 154"/>
                  <a:gd name="T13" fmla="*/ 42 h 168"/>
                  <a:gd name="T14" fmla="*/ 0 w 154"/>
                  <a:gd name="T15" fmla="*/ 42 h 168"/>
                  <a:gd name="T16" fmla="*/ 0 w 154"/>
                  <a:gd name="T1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68">
                    <a:moveTo>
                      <a:pt x="0" y="0"/>
                    </a:moveTo>
                    <a:lnTo>
                      <a:pt x="154" y="0"/>
                    </a:lnTo>
                    <a:lnTo>
                      <a:pt x="154" y="42"/>
                    </a:lnTo>
                    <a:lnTo>
                      <a:pt x="101" y="42"/>
                    </a:lnTo>
                    <a:lnTo>
                      <a:pt x="101" y="168"/>
                    </a:lnTo>
                    <a:lnTo>
                      <a:pt x="51" y="168"/>
                    </a:lnTo>
                    <a:lnTo>
                      <a:pt x="51" y="42"/>
                    </a:lnTo>
                    <a:lnTo>
                      <a:pt x="0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267">
                <a:extLst>
                  <a:ext uri="{FF2B5EF4-FFF2-40B4-BE49-F238E27FC236}">
                    <a16:creationId xmlns:a16="http://schemas.microsoft.com/office/drawing/2014/main" xmlns="" id="{8211FC99-FA79-49C5-BB99-4C6D56E24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4901" y="1882776"/>
                <a:ext cx="285750" cy="266700"/>
              </a:xfrm>
              <a:custGeom>
                <a:avLst/>
                <a:gdLst>
                  <a:gd name="T0" fmla="*/ 0 w 180"/>
                  <a:gd name="T1" fmla="*/ 0 h 168"/>
                  <a:gd name="T2" fmla="*/ 56 w 180"/>
                  <a:gd name="T3" fmla="*/ 0 h 168"/>
                  <a:gd name="T4" fmla="*/ 89 w 180"/>
                  <a:gd name="T5" fmla="*/ 56 h 168"/>
                  <a:gd name="T6" fmla="*/ 123 w 180"/>
                  <a:gd name="T7" fmla="*/ 0 h 168"/>
                  <a:gd name="T8" fmla="*/ 180 w 180"/>
                  <a:gd name="T9" fmla="*/ 0 h 168"/>
                  <a:gd name="T10" fmla="*/ 116 w 180"/>
                  <a:gd name="T11" fmla="*/ 98 h 168"/>
                  <a:gd name="T12" fmla="*/ 116 w 180"/>
                  <a:gd name="T13" fmla="*/ 168 h 168"/>
                  <a:gd name="T14" fmla="*/ 65 w 180"/>
                  <a:gd name="T15" fmla="*/ 168 h 168"/>
                  <a:gd name="T16" fmla="*/ 65 w 180"/>
                  <a:gd name="T17" fmla="*/ 98 h 168"/>
                  <a:gd name="T18" fmla="*/ 0 w 180"/>
                  <a:gd name="T1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168">
                    <a:moveTo>
                      <a:pt x="0" y="0"/>
                    </a:moveTo>
                    <a:lnTo>
                      <a:pt x="56" y="0"/>
                    </a:lnTo>
                    <a:lnTo>
                      <a:pt x="89" y="56"/>
                    </a:lnTo>
                    <a:lnTo>
                      <a:pt x="123" y="0"/>
                    </a:lnTo>
                    <a:lnTo>
                      <a:pt x="180" y="0"/>
                    </a:lnTo>
                    <a:lnTo>
                      <a:pt x="116" y="98"/>
                    </a:lnTo>
                    <a:lnTo>
                      <a:pt x="116" y="168"/>
                    </a:lnTo>
                    <a:lnTo>
                      <a:pt x="65" y="168"/>
                    </a:lnTo>
                    <a:lnTo>
                      <a:pt x="65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97108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3186624-3040-460B-9E31-C7B44B221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C25FAD8-38B8-4B1F-BDF8-D41171DF4C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B8FB8BC-8318-45A5-A1BE-7F5596DA1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9B26A93-EF0F-4FD8-8E49-5B69FAA34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214F52BE-7EA1-4DEE-88BD-D864F0BC6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CF1BD93-7910-4275-8BF8-950A2EC8B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622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39ABEAE-C931-449E-96FF-07208B98F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E3FD314-2004-42E9-BFFD-A30FE28F5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1B0AE266-EBDB-4A65-8BC1-362A0B78F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B0981CF-A66B-4878-977B-4BAD50308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3360BE4F-BF4A-45EE-8CD5-769B05C6FF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850B577-66C2-474B-A1AE-10C173814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5476691A-7DFC-45C9-8DDD-A2F13D490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BF51004-6B89-41B4-9E0C-F4E2EB972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001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4D6552D-7F6C-4B01-9723-F783BD845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B54288C-DA89-46DD-95A2-DF76C37D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7A4A220-052E-4288-8567-0A2C7C0DC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84BD636-76CA-4959-BDCD-03BA9C9E4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082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3AB5481-C0D6-4866-B167-C56B74EC2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8426550-5599-4BB9-8358-3931E48F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6CAA78C-0635-425A-805B-ECF6025A8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1BCDFC2D-EFB5-420E-B17A-C392135D44BE}"/>
              </a:ext>
            </a:extLst>
          </p:cNvPr>
          <p:cNvGrpSpPr/>
          <p:nvPr userDrawn="1"/>
        </p:nvGrpSpPr>
        <p:grpSpPr>
          <a:xfrm>
            <a:off x="105952" y="6435811"/>
            <a:ext cx="1289711" cy="282633"/>
            <a:chOff x="11113" y="269875"/>
            <a:chExt cx="9055101" cy="1984375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97F5C74D-BAC2-4560-9243-4E3B4AA677A4}"/>
                </a:ext>
              </a:extLst>
            </p:cNvPr>
            <p:cNvGrpSpPr/>
            <p:nvPr/>
          </p:nvGrpSpPr>
          <p:grpSpPr>
            <a:xfrm>
              <a:off x="11113" y="269875"/>
              <a:ext cx="1981200" cy="1984375"/>
              <a:chOff x="11113" y="269875"/>
              <a:chExt cx="1981200" cy="1984375"/>
            </a:xfrm>
          </p:grpSpPr>
          <p:sp>
            <p:nvSpPr>
              <p:cNvPr id="51" name="Freeform 6">
                <a:extLst>
                  <a:ext uri="{FF2B5EF4-FFF2-40B4-BE49-F238E27FC236}">
                    <a16:creationId xmlns:a16="http://schemas.microsoft.com/office/drawing/2014/main" xmlns="" id="{72CED095-A245-451C-A068-F640467665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0188" y="1655763"/>
                <a:ext cx="155575" cy="152400"/>
              </a:xfrm>
              <a:custGeom>
                <a:avLst/>
                <a:gdLst>
                  <a:gd name="T0" fmla="*/ 70 w 98"/>
                  <a:gd name="T1" fmla="*/ 40 h 96"/>
                  <a:gd name="T2" fmla="*/ 63 w 98"/>
                  <a:gd name="T3" fmla="*/ 30 h 96"/>
                  <a:gd name="T4" fmla="*/ 59 w 98"/>
                  <a:gd name="T5" fmla="*/ 26 h 96"/>
                  <a:gd name="T6" fmla="*/ 56 w 98"/>
                  <a:gd name="T7" fmla="*/ 24 h 96"/>
                  <a:gd name="T8" fmla="*/ 52 w 98"/>
                  <a:gd name="T9" fmla="*/ 24 h 96"/>
                  <a:gd name="T10" fmla="*/ 49 w 98"/>
                  <a:gd name="T11" fmla="*/ 26 h 96"/>
                  <a:gd name="T12" fmla="*/ 47 w 98"/>
                  <a:gd name="T13" fmla="*/ 28 h 96"/>
                  <a:gd name="T14" fmla="*/ 47 w 98"/>
                  <a:gd name="T15" fmla="*/ 31 h 96"/>
                  <a:gd name="T16" fmla="*/ 47 w 98"/>
                  <a:gd name="T17" fmla="*/ 35 h 96"/>
                  <a:gd name="T18" fmla="*/ 49 w 98"/>
                  <a:gd name="T19" fmla="*/ 40 h 96"/>
                  <a:gd name="T20" fmla="*/ 56 w 98"/>
                  <a:gd name="T21" fmla="*/ 51 h 96"/>
                  <a:gd name="T22" fmla="*/ 70 w 98"/>
                  <a:gd name="T23" fmla="*/ 40 h 96"/>
                  <a:gd name="T24" fmla="*/ 44 w 98"/>
                  <a:gd name="T25" fmla="*/ 58 h 96"/>
                  <a:gd name="T26" fmla="*/ 38 w 98"/>
                  <a:gd name="T27" fmla="*/ 49 h 96"/>
                  <a:gd name="T28" fmla="*/ 35 w 98"/>
                  <a:gd name="T29" fmla="*/ 45 h 96"/>
                  <a:gd name="T30" fmla="*/ 31 w 98"/>
                  <a:gd name="T31" fmla="*/ 44 h 96"/>
                  <a:gd name="T32" fmla="*/ 30 w 98"/>
                  <a:gd name="T33" fmla="*/ 44 h 96"/>
                  <a:gd name="T34" fmla="*/ 26 w 98"/>
                  <a:gd name="T35" fmla="*/ 45 h 96"/>
                  <a:gd name="T36" fmla="*/ 23 w 98"/>
                  <a:gd name="T37" fmla="*/ 47 h 96"/>
                  <a:gd name="T38" fmla="*/ 23 w 98"/>
                  <a:gd name="T39" fmla="*/ 51 h 96"/>
                  <a:gd name="T40" fmla="*/ 23 w 98"/>
                  <a:gd name="T41" fmla="*/ 52 h 96"/>
                  <a:gd name="T42" fmla="*/ 24 w 98"/>
                  <a:gd name="T43" fmla="*/ 58 h 96"/>
                  <a:gd name="T44" fmla="*/ 31 w 98"/>
                  <a:gd name="T45" fmla="*/ 66 h 96"/>
                  <a:gd name="T46" fmla="*/ 44 w 98"/>
                  <a:gd name="T47" fmla="*/ 58 h 96"/>
                  <a:gd name="T48" fmla="*/ 31 w 98"/>
                  <a:gd name="T49" fmla="*/ 96 h 96"/>
                  <a:gd name="T50" fmla="*/ 5 w 98"/>
                  <a:gd name="T51" fmla="*/ 58 h 96"/>
                  <a:gd name="T52" fmla="*/ 2 w 98"/>
                  <a:gd name="T53" fmla="*/ 51 h 96"/>
                  <a:gd name="T54" fmla="*/ 0 w 98"/>
                  <a:gd name="T55" fmla="*/ 45 h 96"/>
                  <a:gd name="T56" fmla="*/ 2 w 98"/>
                  <a:gd name="T57" fmla="*/ 40 h 96"/>
                  <a:gd name="T58" fmla="*/ 2 w 98"/>
                  <a:gd name="T59" fmla="*/ 35 h 96"/>
                  <a:gd name="T60" fmla="*/ 5 w 98"/>
                  <a:gd name="T61" fmla="*/ 30 h 96"/>
                  <a:gd name="T62" fmla="*/ 9 w 98"/>
                  <a:gd name="T63" fmla="*/ 26 h 96"/>
                  <a:gd name="T64" fmla="*/ 16 w 98"/>
                  <a:gd name="T65" fmla="*/ 24 h 96"/>
                  <a:gd name="T66" fmla="*/ 23 w 98"/>
                  <a:gd name="T67" fmla="*/ 24 h 96"/>
                  <a:gd name="T68" fmla="*/ 26 w 98"/>
                  <a:gd name="T69" fmla="*/ 24 h 96"/>
                  <a:gd name="T70" fmla="*/ 31 w 98"/>
                  <a:gd name="T71" fmla="*/ 28 h 96"/>
                  <a:gd name="T72" fmla="*/ 30 w 98"/>
                  <a:gd name="T73" fmla="*/ 23 h 96"/>
                  <a:gd name="T74" fmla="*/ 30 w 98"/>
                  <a:gd name="T75" fmla="*/ 17 h 96"/>
                  <a:gd name="T76" fmla="*/ 30 w 98"/>
                  <a:gd name="T77" fmla="*/ 14 h 96"/>
                  <a:gd name="T78" fmla="*/ 33 w 98"/>
                  <a:gd name="T79" fmla="*/ 7 h 96"/>
                  <a:gd name="T80" fmla="*/ 38 w 98"/>
                  <a:gd name="T81" fmla="*/ 3 h 96"/>
                  <a:gd name="T82" fmla="*/ 44 w 98"/>
                  <a:gd name="T83" fmla="*/ 0 h 96"/>
                  <a:gd name="T84" fmla="*/ 49 w 98"/>
                  <a:gd name="T85" fmla="*/ 0 h 96"/>
                  <a:gd name="T86" fmla="*/ 56 w 98"/>
                  <a:gd name="T87" fmla="*/ 0 h 96"/>
                  <a:gd name="T88" fmla="*/ 61 w 98"/>
                  <a:gd name="T89" fmla="*/ 2 h 96"/>
                  <a:gd name="T90" fmla="*/ 64 w 98"/>
                  <a:gd name="T91" fmla="*/ 3 h 96"/>
                  <a:gd name="T92" fmla="*/ 68 w 98"/>
                  <a:gd name="T93" fmla="*/ 9 h 96"/>
                  <a:gd name="T94" fmla="*/ 71 w 98"/>
                  <a:gd name="T95" fmla="*/ 12 h 96"/>
                  <a:gd name="T96" fmla="*/ 73 w 98"/>
                  <a:gd name="T97" fmla="*/ 14 h 96"/>
                  <a:gd name="T98" fmla="*/ 75 w 98"/>
                  <a:gd name="T99" fmla="*/ 17 h 96"/>
                  <a:gd name="T100" fmla="*/ 98 w 98"/>
                  <a:gd name="T101" fmla="*/ 52 h 96"/>
                  <a:gd name="T102" fmla="*/ 31 w 98"/>
                  <a:gd name="T10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96">
                    <a:moveTo>
                      <a:pt x="70" y="40"/>
                    </a:moveTo>
                    <a:lnTo>
                      <a:pt x="63" y="30"/>
                    </a:lnTo>
                    <a:lnTo>
                      <a:pt x="59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7" y="31"/>
                    </a:lnTo>
                    <a:lnTo>
                      <a:pt x="47" y="35"/>
                    </a:lnTo>
                    <a:lnTo>
                      <a:pt x="49" y="40"/>
                    </a:lnTo>
                    <a:lnTo>
                      <a:pt x="56" y="51"/>
                    </a:lnTo>
                    <a:lnTo>
                      <a:pt x="70" y="40"/>
                    </a:lnTo>
                    <a:close/>
                    <a:moveTo>
                      <a:pt x="44" y="58"/>
                    </a:moveTo>
                    <a:lnTo>
                      <a:pt x="38" y="49"/>
                    </a:lnTo>
                    <a:lnTo>
                      <a:pt x="35" y="45"/>
                    </a:lnTo>
                    <a:lnTo>
                      <a:pt x="31" y="44"/>
                    </a:lnTo>
                    <a:lnTo>
                      <a:pt x="30" y="44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31" y="66"/>
                    </a:lnTo>
                    <a:lnTo>
                      <a:pt x="44" y="58"/>
                    </a:lnTo>
                    <a:close/>
                    <a:moveTo>
                      <a:pt x="31" y="96"/>
                    </a:moveTo>
                    <a:lnTo>
                      <a:pt x="5" y="58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5" y="30"/>
                    </a:lnTo>
                    <a:lnTo>
                      <a:pt x="9" y="26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31" y="28"/>
                    </a:lnTo>
                    <a:lnTo>
                      <a:pt x="30" y="23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3" y="7"/>
                    </a:lnTo>
                    <a:lnTo>
                      <a:pt x="38" y="3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2"/>
                    </a:lnTo>
                    <a:lnTo>
                      <a:pt x="64" y="3"/>
                    </a:lnTo>
                    <a:lnTo>
                      <a:pt x="68" y="9"/>
                    </a:lnTo>
                    <a:lnTo>
                      <a:pt x="71" y="12"/>
                    </a:lnTo>
                    <a:lnTo>
                      <a:pt x="73" y="14"/>
                    </a:lnTo>
                    <a:lnTo>
                      <a:pt x="75" y="17"/>
                    </a:lnTo>
                    <a:lnTo>
                      <a:pt x="98" y="52"/>
                    </a:lnTo>
                    <a:lnTo>
                      <a:pt x="31" y="9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7">
                <a:extLst>
                  <a:ext uri="{FF2B5EF4-FFF2-40B4-BE49-F238E27FC236}">
                    <a16:creationId xmlns:a16="http://schemas.microsoft.com/office/drawing/2014/main" xmlns="" id="{94BE3022-CFCD-45B4-B31A-CFDE2AA2E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38" y="1506538"/>
                <a:ext cx="157163" cy="146050"/>
              </a:xfrm>
              <a:custGeom>
                <a:avLst/>
                <a:gdLst>
                  <a:gd name="T0" fmla="*/ 24 w 99"/>
                  <a:gd name="T1" fmla="*/ 92 h 92"/>
                  <a:gd name="T2" fmla="*/ 0 w 99"/>
                  <a:gd name="T3" fmla="*/ 31 h 92"/>
                  <a:gd name="T4" fmla="*/ 15 w 99"/>
                  <a:gd name="T5" fmla="*/ 26 h 92"/>
                  <a:gd name="T6" fmla="*/ 31 w 99"/>
                  <a:gd name="T7" fmla="*/ 64 h 92"/>
                  <a:gd name="T8" fmla="*/ 43 w 99"/>
                  <a:gd name="T9" fmla="*/ 59 h 92"/>
                  <a:gd name="T10" fmla="*/ 29 w 99"/>
                  <a:gd name="T11" fmla="*/ 22 h 92"/>
                  <a:gd name="T12" fmla="*/ 43 w 99"/>
                  <a:gd name="T13" fmla="*/ 17 h 92"/>
                  <a:gd name="T14" fmla="*/ 57 w 99"/>
                  <a:gd name="T15" fmla="*/ 52 h 92"/>
                  <a:gd name="T16" fmla="*/ 73 w 99"/>
                  <a:gd name="T17" fmla="*/ 47 h 92"/>
                  <a:gd name="T18" fmla="*/ 57 w 99"/>
                  <a:gd name="T19" fmla="*/ 7 h 92"/>
                  <a:gd name="T20" fmla="*/ 73 w 99"/>
                  <a:gd name="T21" fmla="*/ 0 h 92"/>
                  <a:gd name="T22" fmla="*/ 99 w 99"/>
                  <a:gd name="T23" fmla="*/ 63 h 92"/>
                  <a:gd name="T24" fmla="*/ 24 w 99"/>
                  <a:gd name="T2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92">
                    <a:moveTo>
                      <a:pt x="24" y="92"/>
                    </a:moveTo>
                    <a:lnTo>
                      <a:pt x="0" y="31"/>
                    </a:lnTo>
                    <a:lnTo>
                      <a:pt x="15" y="26"/>
                    </a:lnTo>
                    <a:lnTo>
                      <a:pt x="31" y="64"/>
                    </a:lnTo>
                    <a:lnTo>
                      <a:pt x="43" y="59"/>
                    </a:lnTo>
                    <a:lnTo>
                      <a:pt x="29" y="22"/>
                    </a:lnTo>
                    <a:lnTo>
                      <a:pt x="43" y="17"/>
                    </a:lnTo>
                    <a:lnTo>
                      <a:pt x="57" y="52"/>
                    </a:lnTo>
                    <a:lnTo>
                      <a:pt x="73" y="47"/>
                    </a:lnTo>
                    <a:lnTo>
                      <a:pt x="57" y="7"/>
                    </a:lnTo>
                    <a:lnTo>
                      <a:pt x="73" y="0"/>
                    </a:lnTo>
                    <a:lnTo>
                      <a:pt x="99" y="63"/>
                    </a:lnTo>
                    <a:lnTo>
                      <a:pt x="24" y="9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">
                <a:extLst>
                  <a:ext uri="{FF2B5EF4-FFF2-40B4-BE49-F238E27FC236}">
                    <a16:creationId xmlns:a16="http://schemas.microsoft.com/office/drawing/2014/main" xmlns="" id="{4FA3315D-E1F0-4F39-9433-1419D24D7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8" y="1428750"/>
                <a:ext cx="133350" cy="68263"/>
              </a:xfrm>
              <a:custGeom>
                <a:avLst/>
                <a:gdLst>
                  <a:gd name="T0" fmla="*/ 5 w 84"/>
                  <a:gd name="T1" fmla="*/ 43 h 43"/>
                  <a:gd name="T2" fmla="*/ 0 w 84"/>
                  <a:gd name="T3" fmla="*/ 19 h 43"/>
                  <a:gd name="T4" fmla="*/ 77 w 84"/>
                  <a:gd name="T5" fmla="*/ 0 h 43"/>
                  <a:gd name="T6" fmla="*/ 84 w 84"/>
                  <a:gd name="T7" fmla="*/ 24 h 43"/>
                  <a:gd name="T8" fmla="*/ 5 w 84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3">
                    <a:moveTo>
                      <a:pt x="5" y="43"/>
                    </a:moveTo>
                    <a:lnTo>
                      <a:pt x="0" y="19"/>
                    </a:lnTo>
                    <a:lnTo>
                      <a:pt x="77" y="0"/>
                    </a:lnTo>
                    <a:lnTo>
                      <a:pt x="84" y="24"/>
                    </a:lnTo>
                    <a:lnTo>
                      <a:pt x="5" y="4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9">
                <a:extLst>
                  <a:ext uri="{FF2B5EF4-FFF2-40B4-BE49-F238E27FC236}">
                    <a16:creationId xmlns:a16="http://schemas.microsoft.com/office/drawing/2014/main" xmlns="" id="{30AC90BD-1376-4DC1-96AE-94B9716100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98575"/>
                <a:ext cx="134938" cy="100013"/>
              </a:xfrm>
              <a:custGeom>
                <a:avLst/>
                <a:gdLst>
                  <a:gd name="T0" fmla="*/ 3 w 85"/>
                  <a:gd name="T1" fmla="*/ 28 h 63"/>
                  <a:gd name="T2" fmla="*/ 0 w 85"/>
                  <a:gd name="T3" fmla="*/ 3 h 63"/>
                  <a:gd name="T4" fmla="*/ 43 w 85"/>
                  <a:gd name="T5" fmla="*/ 0 h 63"/>
                  <a:gd name="T6" fmla="*/ 52 w 85"/>
                  <a:gd name="T7" fmla="*/ 0 h 63"/>
                  <a:gd name="T8" fmla="*/ 59 w 85"/>
                  <a:gd name="T9" fmla="*/ 0 h 63"/>
                  <a:gd name="T10" fmla="*/ 64 w 85"/>
                  <a:gd name="T11" fmla="*/ 0 h 63"/>
                  <a:gd name="T12" fmla="*/ 71 w 85"/>
                  <a:gd name="T13" fmla="*/ 3 h 63"/>
                  <a:gd name="T14" fmla="*/ 77 w 85"/>
                  <a:gd name="T15" fmla="*/ 8 h 63"/>
                  <a:gd name="T16" fmla="*/ 80 w 85"/>
                  <a:gd name="T17" fmla="*/ 14 h 63"/>
                  <a:gd name="T18" fmla="*/ 84 w 85"/>
                  <a:gd name="T19" fmla="*/ 21 h 63"/>
                  <a:gd name="T20" fmla="*/ 84 w 85"/>
                  <a:gd name="T21" fmla="*/ 28 h 63"/>
                  <a:gd name="T22" fmla="*/ 85 w 85"/>
                  <a:gd name="T23" fmla="*/ 35 h 63"/>
                  <a:gd name="T24" fmla="*/ 84 w 85"/>
                  <a:gd name="T25" fmla="*/ 42 h 63"/>
                  <a:gd name="T26" fmla="*/ 82 w 85"/>
                  <a:gd name="T27" fmla="*/ 47 h 63"/>
                  <a:gd name="T28" fmla="*/ 78 w 85"/>
                  <a:gd name="T29" fmla="*/ 52 h 63"/>
                  <a:gd name="T30" fmla="*/ 75 w 85"/>
                  <a:gd name="T31" fmla="*/ 57 h 63"/>
                  <a:gd name="T32" fmla="*/ 68 w 85"/>
                  <a:gd name="T33" fmla="*/ 61 h 63"/>
                  <a:gd name="T34" fmla="*/ 59 w 85"/>
                  <a:gd name="T35" fmla="*/ 63 h 63"/>
                  <a:gd name="T36" fmla="*/ 54 w 85"/>
                  <a:gd name="T37" fmla="*/ 40 h 63"/>
                  <a:gd name="T38" fmla="*/ 57 w 85"/>
                  <a:gd name="T39" fmla="*/ 38 h 63"/>
                  <a:gd name="T40" fmla="*/ 61 w 85"/>
                  <a:gd name="T41" fmla="*/ 38 h 63"/>
                  <a:gd name="T42" fmla="*/ 63 w 85"/>
                  <a:gd name="T43" fmla="*/ 36 h 63"/>
                  <a:gd name="T44" fmla="*/ 64 w 85"/>
                  <a:gd name="T45" fmla="*/ 35 h 63"/>
                  <a:gd name="T46" fmla="*/ 66 w 85"/>
                  <a:gd name="T47" fmla="*/ 33 h 63"/>
                  <a:gd name="T48" fmla="*/ 66 w 85"/>
                  <a:gd name="T49" fmla="*/ 31 h 63"/>
                  <a:gd name="T50" fmla="*/ 64 w 85"/>
                  <a:gd name="T51" fmla="*/ 28 h 63"/>
                  <a:gd name="T52" fmla="*/ 63 w 85"/>
                  <a:gd name="T53" fmla="*/ 24 h 63"/>
                  <a:gd name="T54" fmla="*/ 57 w 85"/>
                  <a:gd name="T55" fmla="*/ 24 h 63"/>
                  <a:gd name="T56" fmla="*/ 52 w 85"/>
                  <a:gd name="T57" fmla="*/ 24 h 63"/>
                  <a:gd name="T58" fmla="*/ 3 w 85"/>
                  <a:gd name="T59" fmla="*/ 2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63">
                    <a:moveTo>
                      <a:pt x="3" y="28"/>
                    </a:moveTo>
                    <a:lnTo>
                      <a:pt x="0" y="3"/>
                    </a:lnTo>
                    <a:lnTo>
                      <a:pt x="43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4" y="0"/>
                    </a:lnTo>
                    <a:lnTo>
                      <a:pt x="71" y="3"/>
                    </a:lnTo>
                    <a:lnTo>
                      <a:pt x="77" y="8"/>
                    </a:lnTo>
                    <a:lnTo>
                      <a:pt x="80" y="14"/>
                    </a:lnTo>
                    <a:lnTo>
                      <a:pt x="84" y="21"/>
                    </a:lnTo>
                    <a:lnTo>
                      <a:pt x="84" y="28"/>
                    </a:lnTo>
                    <a:lnTo>
                      <a:pt x="85" y="35"/>
                    </a:lnTo>
                    <a:lnTo>
                      <a:pt x="84" y="42"/>
                    </a:lnTo>
                    <a:lnTo>
                      <a:pt x="82" y="47"/>
                    </a:lnTo>
                    <a:lnTo>
                      <a:pt x="78" y="52"/>
                    </a:lnTo>
                    <a:lnTo>
                      <a:pt x="75" y="57"/>
                    </a:lnTo>
                    <a:lnTo>
                      <a:pt x="68" y="61"/>
                    </a:lnTo>
                    <a:lnTo>
                      <a:pt x="59" y="63"/>
                    </a:lnTo>
                    <a:lnTo>
                      <a:pt x="54" y="40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3" y="36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4" y="28"/>
                    </a:lnTo>
                    <a:lnTo>
                      <a:pt x="63" y="24"/>
                    </a:lnTo>
                    <a:lnTo>
                      <a:pt x="57" y="24"/>
                    </a:lnTo>
                    <a:lnTo>
                      <a:pt x="52" y="24"/>
                    </a:lnTo>
                    <a:lnTo>
                      <a:pt x="3" y="2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0">
                <a:extLst>
                  <a:ext uri="{FF2B5EF4-FFF2-40B4-BE49-F238E27FC236}">
                    <a16:creationId xmlns:a16="http://schemas.microsoft.com/office/drawing/2014/main" xmlns="" id="{5FCDA887-BF87-4841-99D5-526CD00B4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3" y="1201738"/>
                <a:ext cx="130175" cy="46038"/>
              </a:xfrm>
              <a:custGeom>
                <a:avLst/>
                <a:gdLst>
                  <a:gd name="T0" fmla="*/ 0 w 82"/>
                  <a:gd name="T1" fmla="*/ 24 h 29"/>
                  <a:gd name="T2" fmla="*/ 2 w 82"/>
                  <a:gd name="T3" fmla="*/ 0 h 29"/>
                  <a:gd name="T4" fmla="*/ 82 w 82"/>
                  <a:gd name="T5" fmla="*/ 3 h 29"/>
                  <a:gd name="T6" fmla="*/ 80 w 82"/>
                  <a:gd name="T7" fmla="*/ 29 h 29"/>
                  <a:gd name="T8" fmla="*/ 0 w 82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9">
                    <a:moveTo>
                      <a:pt x="0" y="24"/>
                    </a:moveTo>
                    <a:lnTo>
                      <a:pt x="2" y="0"/>
                    </a:lnTo>
                    <a:lnTo>
                      <a:pt x="82" y="3"/>
                    </a:lnTo>
                    <a:lnTo>
                      <a:pt x="80" y="29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1">
                <a:extLst>
                  <a:ext uri="{FF2B5EF4-FFF2-40B4-BE49-F238E27FC236}">
                    <a16:creationId xmlns:a16="http://schemas.microsoft.com/office/drawing/2014/main" xmlns="" id="{A808FA8E-8B2D-4FDC-AD4E-11C0EFB75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51" y="1016000"/>
                <a:ext cx="149225" cy="146050"/>
              </a:xfrm>
              <a:custGeom>
                <a:avLst/>
                <a:gdLst>
                  <a:gd name="T0" fmla="*/ 0 w 94"/>
                  <a:gd name="T1" fmla="*/ 75 h 92"/>
                  <a:gd name="T2" fmla="*/ 5 w 94"/>
                  <a:gd name="T3" fmla="*/ 52 h 92"/>
                  <a:gd name="T4" fmla="*/ 56 w 94"/>
                  <a:gd name="T5" fmla="*/ 33 h 92"/>
                  <a:gd name="T6" fmla="*/ 12 w 94"/>
                  <a:gd name="T7" fmla="*/ 22 h 92"/>
                  <a:gd name="T8" fmla="*/ 18 w 94"/>
                  <a:gd name="T9" fmla="*/ 0 h 92"/>
                  <a:gd name="T10" fmla="*/ 94 w 94"/>
                  <a:gd name="T11" fmla="*/ 17 h 92"/>
                  <a:gd name="T12" fmla="*/ 91 w 94"/>
                  <a:gd name="T13" fmla="*/ 40 h 92"/>
                  <a:gd name="T14" fmla="*/ 40 w 94"/>
                  <a:gd name="T15" fmla="*/ 59 h 92"/>
                  <a:gd name="T16" fmla="*/ 84 w 94"/>
                  <a:gd name="T17" fmla="*/ 69 h 92"/>
                  <a:gd name="T18" fmla="*/ 79 w 94"/>
                  <a:gd name="T19" fmla="*/ 92 h 92"/>
                  <a:gd name="T20" fmla="*/ 0 w 94"/>
                  <a:gd name="T21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0" y="75"/>
                    </a:moveTo>
                    <a:lnTo>
                      <a:pt x="5" y="52"/>
                    </a:lnTo>
                    <a:lnTo>
                      <a:pt x="56" y="33"/>
                    </a:lnTo>
                    <a:lnTo>
                      <a:pt x="12" y="22"/>
                    </a:lnTo>
                    <a:lnTo>
                      <a:pt x="18" y="0"/>
                    </a:lnTo>
                    <a:lnTo>
                      <a:pt x="94" y="17"/>
                    </a:lnTo>
                    <a:lnTo>
                      <a:pt x="91" y="40"/>
                    </a:lnTo>
                    <a:lnTo>
                      <a:pt x="40" y="59"/>
                    </a:lnTo>
                    <a:lnTo>
                      <a:pt x="84" y="69"/>
                    </a:lnTo>
                    <a:lnTo>
                      <a:pt x="79" y="92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12">
                <a:extLst>
                  <a:ext uri="{FF2B5EF4-FFF2-40B4-BE49-F238E27FC236}">
                    <a16:creationId xmlns:a16="http://schemas.microsoft.com/office/drawing/2014/main" xmlns="" id="{0CFE6BB2-2AF8-441E-8D23-08DE496FD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6" y="849313"/>
                <a:ext cx="134938" cy="138113"/>
              </a:xfrm>
              <a:custGeom>
                <a:avLst/>
                <a:gdLst>
                  <a:gd name="T0" fmla="*/ 52 w 85"/>
                  <a:gd name="T1" fmla="*/ 47 h 87"/>
                  <a:gd name="T2" fmla="*/ 37 w 85"/>
                  <a:gd name="T3" fmla="*/ 40 h 87"/>
                  <a:gd name="T4" fmla="*/ 54 w 85"/>
                  <a:gd name="T5" fmla="*/ 5 h 87"/>
                  <a:gd name="T6" fmla="*/ 84 w 85"/>
                  <a:gd name="T7" fmla="*/ 19 h 87"/>
                  <a:gd name="T8" fmla="*/ 85 w 85"/>
                  <a:gd name="T9" fmla="*/ 28 h 87"/>
                  <a:gd name="T10" fmla="*/ 85 w 85"/>
                  <a:gd name="T11" fmla="*/ 35 h 87"/>
                  <a:gd name="T12" fmla="*/ 85 w 85"/>
                  <a:gd name="T13" fmla="*/ 42 h 87"/>
                  <a:gd name="T14" fmla="*/ 84 w 85"/>
                  <a:gd name="T15" fmla="*/ 51 h 87"/>
                  <a:gd name="T16" fmla="*/ 80 w 85"/>
                  <a:gd name="T17" fmla="*/ 61 h 87"/>
                  <a:gd name="T18" fmla="*/ 75 w 85"/>
                  <a:gd name="T19" fmla="*/ 68 h 87"/>
                  <a:gd name="T20" fmla="*/ 70 w 85"/>
                  <a:gd name="T21" fmla="*/ 75 h 87"/>
                  <a:gd name="T22" fmla="*/ 66 w 85"/>
                  <a:gd name="T23" fmla="*/ 80 h 87"/>
                  <a:gd name="T24" fmla="*/ 59 w 85"/>
                  <a:gd name="T25" fmla="*/ 84 h 87"/>
                  <a:gd name="T26" fmla="*/ 54 w 85"/>
                  <a:gd name="T27" fmla="*/ 85 h 87"/>
                  <a:gd name="T28" fmla="*/ 47 w 85"/>
                  <a:gd name="T29" fmla="*/ 87 h 87"/>
                  <a:gd name="T30" fmla="*/ 35 w 85"/>
                  <a:gd name="T31" fmla="*/ 85 h 87"/>
                  <a:gd name="T32" fmla="*/ 24 w 85"/>
                  <a:gd name="T33" fmla="*/ 82 h 87"/>
                  <a:gd name="T34" fmla="*/ 17 w 85"/>
                  <a:gd name="T35" fmla="*/ 78 h 87"/>
                  <a:gd name="T36" fmla="*/ 10 w 85"/>
                  <a:gd name="T37" fmla="*/ 73 h 87"/>
                  <a:gd name="T38" fmla="*/ 5 w 85"/>
                  <a:gd name="T39" fmla="*/ 68 h 87"/>
                  <a:gd name="T40" fmla="*/ 2 w 85"/>
                  <a:gd name="T41" fmla="*/ 61 h 87"/>
                  <a:gd name="T42" fmla="*/ 0 w 85"/>
                  <a:gd name="T43" fmla="*/ 54 h 87"/>
                  <a:gd name="T44" fmla="*/ 0 w 85"/>
                  <a:gd name="T45" fmla="*/ 47 h 87"/>
                  <a:gd name="T46" fmla="*/ 0 w 85"/>
                  <a:gd name="T47" fmla="*/ 40 h 87"/>
                  <a:gd name="T48" fmla="*/ 2 w 85"/>
                  <a:gd name="T49" fmla="*/ 33 h 87"/>
                  <a:gd name="T50" fmla="*/ 5 w 85"/>
                  <a:gd name="T51" fmla="*/ 26 h 87"/>
                  <a:gd name="T52" fmla="*/ 9 w 85"/>
                  <a:gd name="T53" fmla="*/ 17 h 87"/>
                  <a:gd name="T54" fmla="*/ 12 w 85"/>
                  <a:gd name="T55" fmla="*/ 12 h 87"/>
                  <a:gd name="T56" fmla="*/ 16 w 85"/>
                  <a:gd name="T57" fmla="*/ 9 h 87"/>
                  <a:gd name="T58" fmla="*/ 21 w 85"/>
                  <a:gd name="T59" fmla="*/ 3 h 87"/>
                  <a:gd name="T60" fmla="*/ 26 w 85"/>
                  <a:gd name="T61" fmla="*/ 2 h 87"/>
                  <a:gd name="T62" fmla="*/ 33 w 85"/>
                  <a:gd name="T63" fmla="*/ 0 h 87"/>
                  <a:gd name="T64" fmla="*/ 42 w 85"/>
                  <a:gd name="T65" fmla="*/ 2 h 87"/>
                  <a:gd name="T66" fmla="*/ 35 w 85"/>
                  <a:gd name="T67" fmla="*/ 24 h 87"/>
                  <a:gd name="T68" fmla="*/ 30 w 85"/>
                  <a:gd name="T69" fmla="*/ 24 h 87"/>
                  <a:gd name="T70" fmla="*/ 26 w 85"/>
                  <a:gd name="T71" fmla="*/ 26 h 87"/>
                  <a:gd name="T72" fmla="*/ 23 w 85"/>
                  <a:gd name="T73" fmla="*/ 30 h 87"/>
                  <a:gd name="T74" fmla="*/ 21 w 85"/>
                  <a:gd name="T75" fmla="*/ 33 h 87"/>
                  <a:gd name="T76" fmla="*/ 19 w 85"/>
                  <a:gd name="T77" fmla="*/ 38 h 87"/>
                  <a:gd name="T78" fmla="*/ 19 w 85"/>
                  <a:gd name="T79" fmla="*/ 44 h 87"/>
                  <a:gd name="T80" fmla="*/ 21 w 85"/>
                  <a:gd name="T81" fmla="*/ 47 h 87"/>
                  <a:gd name="T82" fmla="*/ 23 w 85"/>
                  <a:gd name="T83" fmla="*/ 52 h 87"/>
                  <a:gd name="T84" fmla="*/ 28 w 85"/>
                  <a:gd name="T85" fmla="*/ 56 h 87"/>
                  <a:gd name="T86" fmla="*/ 35 w 85"/>
                  <a:gd name="T87" fmla="*/ 59 h 87"/>
                  <a:gd name="T88" fmla="*/ 42 w 85"/>
                  <a:gd name="T89" fmla="*/ 63 h 87"/>
                  <a:gd name="T90" fmla="*/ 49 w 85"/>
                  <a:gd name="T91" fmla="*/ 63 h 87"/>
                  <a:gd name="T92" fmla="*/ 54 w 85"/>
                  <a:gd name="T93" fmla="*/ 63 h 87"/>
                  <a:gd name="T94" fmla="*/ 58 w 85"/>
                  <a:gd name="T95" fmla="*/ 61 h 87"/>
                  <a:gd name="T96" fmla="*/ 61 w 85"/>
                  <a:gd name="T97" fmla="*/ 58 h 87"/>
                  <a:gd name="T98" fmla="*/ 65 w 85"/>
                  <a:gd name="T99" fmla="*/ 52 h 87"/>
                  <a:gd name="T100" fmla="*/ 66 w 85"/>
                  <a:gd name="T101" fmla="*/ 45 h 87"/>
                  <a:gd name="T102" fmla="*/ 66 w 85"/>
                  <a:gd name="T103" fmla="*/ 40 h 87"/>
                  <a:gd name="T104" fmla="*/ 66 w 85"/>
                  <a:gd name="T105" fmla="*/ 35 h 87"/>
                  <a:gd name="T106" fmla="*/ 59 w 85"/>
                  <a:gd name="T107" fmla="*/ 31 h 87"/>
                  <a:gd name="T108" fmla="*/ 52 w 85"/>
                  <a:gd name="T109" fmla="*/ 4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" h="87">
                    <a:moveTo>
                      <a:pt x="52" y="47"/>
                    </a:moveTo>
                    <a:lnTo>
                      <a:pt x="37" y="40"/>
                    </a:lnTo>
                    <a:lnTo>
                      <a:pt x="54" y="5"/>
                    </a:lnTo>
                    <a:lnTo>
                      <a:pt x="84" y="19"/>
                    </a:lnTo>
                    <a:lnTo>
                      <a:pt x="85" y="28"/>
                    </a:lnTo>
                    <a:lnTo>
                      <a:pt x="85" y="35"/>
                    </a:lnTo>
                    <a:lnTo>
                      <a:pt x="85" y="42"/>
                    </a:lnTo>
                    <a:lnTo>
                      <a:pt x="84" y="51"/>
                    </a:lnTo>
                    <a:lnTo>
                      <a:pt x="80" y="61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66" y="80"/>
                    </a:lnTo>
                    <a:lnTo>
                      <a:pt x="59" y="84"/>
                    </a:lnTo>
                    <a:lnTo>
                      <a:pt x="54" y="85"/>
                    </a:lnTo>
                    <a:lnTo>
                      <a:pt x="47" y="87"/>
                    </a:lnTo>
                    <a:lnTo>
                      <a:pt x="35" y="85"/>
                    </a:lnTo>
                    <a:lnTo>
                      <a:pt x="24" y="82"/>
                    </a:lnTo>
                    <a:lnTo>
                      <a:pt x="17" y="78"/>
                    </a:lnTo>
                    <a:lnTo>
                      <a:pt x="10" y="73"/>
                    </a:lnTo>
                    <a:lnTo>
                      <a:pt x="5" y="68"/>
                    </a:lnTo>
                    <a:lnTo>
                      <a:pt x="2" y="61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0" y="40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9" y="17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35" y="24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3" y="52"/>
                    </a:lnTo>
                    <a:lnTo>
                      <a:pt x="28" y="56"/>
                    </a:lnTo>
                    <a:lnTo>
                      <a:pt x="35" y="59"/>
                    </a:lnTo>
                    <a:lnTo>
                      <a:pt x="42" y="63"/>
                    </a:lnTo>
                    <a:lnTo>
                      <a:pt x="49" y="63"/>
                    </a:lnTo>
                    <a:lnTo>
                      <a:pt x="54" y="63"/>
                    </a:lnTo>
                    <a:lnTo>
                      <a:pt x="58" y="61"/>
                    </a:lnTo>
                    <a:lnTo>
                      <a:pt x="61" y="58"/>
                    </a:lnTo>
                    <a:lnTo>
                      <a:pt x="65" y="52"/>
                    </a:lnTo>
                    <a:lnTo>
                      <a:pt x="66" y="45"/>
                    </a:lnTo>
                    <a:lnTo>
                      <a:pt x="66" y="40"/>
                    </a:lnTo>
                    <a:lnTo>
                      <a:pt x="66" y="35"/>
                    </a:lnTo>
                    <a:lnTo>
                      <a:pt x="59" y="31"/>
                    </a:lnTo>
                    <a:lnTo>
                      <a:pt x="52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13">
                <a:extLst>
                  <a:ext uri="{FF2B5EF4-FFF2-40B4-BE49-F238E27FC236}">
                    <a16:creationId xmlns:a16="http://schemas.microsoft.com/office/drawing/2014/main" xmlns="" id="{2C904664-A6A4-48AD-A769-8BB5D42D1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038" y="612775"/>
                <a:ext cx="173038" cy="177800"/>
              </a:xfrm>
              <a:custGeom>
                <a:avLst/>
                <a:gdLst>
                  <a:gd name="T0" fmla="*/ 0 w 109"/>
                  <a:gd name="T1" fmla="*/ 58 h 112"/>
                  <a:gd name="T2" fmla="*/ 13 w 109"/>
                  <a:gd name="T3" fmla="*/ 41 h 112"/>
                  <a:gd name="T4" fmla="*/ 68 w 109"/>
                  <a:gd name="T5" fmla="*/ 48 h 112"/>
                  <a:gd name="T6" fmla="*/ 34 w 109"/>
                  <a:gd name="T7" fmla="*/ 18 h 112"/>
                  <a:gd name="T8" fmla="*/ 50 w 109"/>
                  <a:gd name="T9" fmla="*/ 0 h 112"/>
                  <a:gd name="T10" fmla="*/ 109 w 109"/>
                  <a:gd name="T11" fmla="*/ 55 h 112"/>
                  <a:gd name="T12" fmla="*/ 94 w 109"/>
                  <a:gd name="T13" fmla="*/ 72 h 112"/>
                  <a:gd name="T14" fmla="*/ 41 w 109"/>
                  <a:gd name="T15" fmla="*/ 65 h 112"/>
                  <a:gd name="T16" fmla="*/ 73 w 109"/>
                  <a:gd name="T17" fmla="*/ 95 h 112"/>
                  <a:gd name="T18" fmla="*/ 57 w 109"/>
                  <a:gd name="T19" fmla="*/ 112 h 112"/>
                  <a:gd name="T20" fmla="*/ 0 w 109"/>
                  <a:gd name="T21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2">
                    <a:moveTo>
                      <a:pt x="0" y="58"/>
                    </a:moveTo>
                    <a:lnTo>
                      <a:pt x="13" y="41"/>
                    </a:lnTo>
                    <a:lnTo>
                      <a:pt x="68" y="48"/>
                    </a:lnTo>
                    <a:lnTo>
                      <a:pt x="34" y="18"/>
                    </a:lnTo>
                    <a:lnTo>
                      <a:pt x="50" y="0"/>
                    </a:lnTo>
                    <a:lnTo>
                      <a:pt x="109" y="55"/>
                    </a:lnTo>
                    <a:lnTo>
                      <a:pt x="94" y="72"/>
                    </a:lnTo>
                    <a:lnTo>
                      <a:pt x="41" y="65"/>
                    </a:lnTo>
                    <a:lnTo>
                      <a:pt x="73" y="95"/>
                    </a:lnTo>
                    <a:lnTo>
                      <a:pt x="57" y="11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14">
                <a:extLst>
                  <a:ext uri="{FF2B5EF4-FFF2-40B4-BE49-F238E27FC236}">
                    <a16:creationId xmlns:a16="http://schemas.microsoft.com/office/drawing/2014/main" xmlns="" id="{5AABB965-93DD-4662-A95B-DC8E235A1B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2438" y="515938"/>
                <a:ext cx="134938" cy="136525"/>
              </a:xfrm>
              <a:custGeom>
                <a:avLst/>
                <a:gdLst>
                  <a:gd name="T0" fmla="*/ 29 w 85"/>
                  <a:gd name="T1" fmla="*/ 53 h 86"/>
                  <a:gd name="T2" fmla="*/ 34 w 85"/>
                  <a:gd name="T3" fmla="*/ 58 h 86"/>
                  <a:gd name="T4" fmla="*/ 38 w 85"/>
                  <a:gd name="T5" fmla="*/ 63 h 86"/>
                  <a:gd name="T6" fmla="*/ 43 w 85"/>
                  <a:gd name="T7" fmla="*/ 65 h 86"/>
                  <a:gd name="T8" fmla="*/ 50 w 85"/>
                  <a:gd name="T9" fmla="*/ 65 h 86"/>
                  <a:gd name="T10" fmla="*/ 55 w 85"/>
                  <a:gd name="T11" fmla="*/ 61 h 86"/>
                  <a:gd name="T12" fmla="*/ 59 w 85"/>
                  <a:gd name="T13" fmla="*/ 58 h 86"/>
                  <a:gd name="T14" fmla="*/ 62 w 85"/>
                  <a:gd name="T15" fmla="*/ 55 h 86"/>
                  <a:gd name="T16" fmla="*/ 62 w 85"/>
                  <a:gd name="T17" fmla="*/ 51 h 86"/>
                  <a:gd name="T18" fmla="*/ 62 w 85"/>
                  <a:gd name="T19" fmla="*/ 46 h 86"/>
                  <a:gd name="T20" fmla="*/ 61 w 85"/>
                  <a:gd name="T21" fmla="*/ 41 h 86"/>
                  <a:gd name="T22" fmla="*/ 55 w 85"/>
                  <a:gd name="T23" fmla="*/ 34 h 86"/>
                  <a:gd name="T24" fmla="*/ 52 w 85"/>
                  <a:gd name="T25" fmla="*/ 28 h 86"/>
                  <a:gd name="T26" fmla="*/ 47 w 85"/>
                  <a:gd name="T27" fmla="*/ 23 h 86"/>
                  <a:gd name="T28" fmla="*/ 43 w 85"/>
                  <a:gd name="T29" fmla="*/ 21 h 86"/>
                  <a:gd name="T30" fmla="*/ 36 w 85"/>
                  <a:gd name="T31" fmla="*/ 21 h 86"/>
                  <a:gd name="T32" fmla="*/ 29 w 85"/>
                  <a:gd name="T33" fmla="*/ 25 h 86"/>
                  <a:gd name="T34" fmla="*/ 26 w 85"/>
                  <a:gd name="T35" fmla="*/ 28 h 86"/>
                  <a:gd name="T36" fmla="*/ 24 w 85"/>
                  <a:gd name="T37" fmla="*/ 32 h 86"/>
                  <a:gd name="T38" fmla="*/ 22 w 85"/>
                  <a:gd name="T39" fmla="*/ 35 h 86"/>
                  <a:gd name="T40" fmla="*/ 24 w 85"/>
                  <a:gd name="T41" fmla="*/ 41 h 86"/>
                  <a:gd name="T42" fmla="*/ 26 w 85"/>
                  <a:gd name="T43" fmla="*/ 46 h 86"/>
                  <a:gd name="T44" fmla="*/ 29 w 85"/>
                  <a:gd name="T45" fmla="*/ 53 h 86"/>
                  <a:gd name="T46" fmla="*/ 8 w 85"/>
                  <a:gd name="T47" fmla="*/ 67 h 86"/>
                  <a:gd name="T48" fmla="*/ 1 w 85"/>
                  <a:gd name="T49" fmla="*/ 51 h 86"/>
                  <a:gd name="T50" fmla="*/ 0 w 85"/>
                  <a:gd name="T51" fmla="*/ 35 h 86"/>
                  <a:gd name="T52" fmla="*/ 3 w 85"/>
                  <a:gd name="T53" fmla="*/ 28 h 86"/>
                  <a:gd name="T54" fmla="*/ 6 w 85"/>
                  <a:gd name="T55" fmla="*/ 21 h 86"/>
                  <a:gd name="T56" fmla="*/ 12 w 85"/>
                  <a:gd name="T57" fmla="*/ 16 h 86"/>
                  <a:gd name="T58" fmla="*/ 19 w 85"/>
                  <a:gd name="T59" fmla="*/ 9 h 86"/>
                  <a:gd name="T60" fmla="*/ 34 w 85"/>
                  <a:gd name="T61" fmla="*/ 2 h 86"/>
                  <a:gd name="T62" fmla="*/ 50 w 85"/>
                  <a:gd name="T63" fmla="*/ 0 h 86"/>
                  <a:gd name="T64" fmla="*/ 57 w 85"/>
                  <a:gd name="T65" fmla="*/ 2 h 86"/>
                  <a:gd name="T66" fmla="*/ 64 w 85"/>
                  <a:gd name="T67" fmla="*/ 7 h 86"/>
                  <a:gd name="T68" fmla="*/ 71 w 85"/>
                  <a:gd name="T69" fmla="*/ 13 h 86"/>
                  <a:gd name="T70" fmla="*/ 76 w 85"/>
                  <a:gd name="T71" fmla="*/ 20 h 86"/>
                  <a:gd name="T72" fmla="*/ 82 w 85"/>
                  <a:gd name="T73" fmla="*/ 27 h 86"/>
                  <a:gd name="T74" fmla="*/ 83 w 85"/>
                  <a:gd name="T75" fmla="*/ 34 h 86"/>
                  <a:gd name="T76" fmla="*/ 85 w 85"/>
                  <a:gd name="T77" fmla="*/ 41 h 86"/>
                  <a:gd name="T78" fmla="*/ 85 w 85"/>
                  <a:gd name="T79" fmla="*/ 51 h 86"/>
                  <a:gd name="T80" fmla="*/ 82 w 85"/>
                  <a:gd name="T81" fmla="*/ 60 h 86"/>
                  <a:gd name="T82" fmla="*/ 78 w 85"/>
                  <a:gd name="T83" fmla="*/ 65 h 86"/>
                  <a:gd name="T84" fmla="*/ 73 w 85"/>
                  <a:gd name="T85" fmla="*/ 72 h 86"/>
                  <a:gd name="T86" fmla="*/ 68 w 85"/>
                  <a:gd name="T87" fmla="*/ 77 h 86"/>
                  <a:gd name="T88" fmla="*/ 61 w 85"/>
                  <a:gd name="T89" fmla="*/ 81 h 86"/>
                  <a:gd name="T90" fmla="*/ 54 w 85"/>
                  <a:gd name="T91" fmla="*/ 84 h 86"/>
                  <a:gd name="T92" fmla="*/ 47 w 85"/>
                  <a:gd name="T93" fmla="*/ 86 h 86"/>
                  <a:gd name="T94" fmla="*/ 36 w 85"/>
                  <a:gd name="T95" fmla="*/ 86 h 86"/>
                  <a:gd name="T96" fmla="*/ 27 w 85"/>
                  <a:gd name="T97" fmla="*/ 82 h 86"/>
                  <a:gd name="T98" fmla="*/ 20 w 85"/>
                  <a:gd name="T99" fmla="*/ 79 h 86"/>
                  <a:gd name="T100" fmla="*/ 13 w 85"/>
                  <a:gd name="T101" fmla="*/ 74 h 86"/>
                  <a:gd name="T102" fmla="*/ 8 w 85"/>
                  <a:gd name="T103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" h="86">
                    <a:moveTo>
                      <a:pt x="29" y="53"/>
                    </a:moveTo>
                    <a:lnTo>
                      <a:pt x="34" y="58"/>
                    </a:lnTo>
                    <a:lnTo>
                      <a:pt x="38" y="63"/>
                    </a:lnTo>
                    <a:lnTo>
                      <a:pt x="43" y="65"/>
                    </a:lnTo>
                    <a:lnTo>
                      <a:pt x="50" y="65"/>
                    </a:lnTo>
                    <a:lnTo>
                      <a:pt x="55" y="61"/>
                    </a:lnTo>
                    <a:lnTo>
                      <a:pt x="59" y="58"/>
                    </a:lnTo>
                    <a:lnTo>
                      <a:pt x="62" y="55"/>
                    </a:lnTo>
                    <a:lnTo>
                      <a:pt x="62" y="51"/>
                    </a:lnTo>
                    <a:lnTo>
                      <a:pt x="62" y="46"/>
                    </a:lnTo>
                    <a:lnTo>
                      <a:pt x="61" y="41"/>
                    </a:lnTo>
                    <a:lnTo>
                      <a:pt x="55" y="34"/>
                    </a:lnTo>
                    <a:lnTo>
                      <a:pt x="52" y="28"/>
                    </a:lnTo>
                    <a:lnTo>
                      <a:pt x="47" y="23"/>
                    </a:lnTo>
                    <a:lnTo>
                      <a:pt x="43" y="21"/>
                    </a:lnTo>
                    <a:lnTo>
                      <a:pt x="36" y="21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4" y="32"/>
                    </a:lnTo>
                    <a:lnTo>
                      <a:pt x="22" y="35"/>
                    </a:lnTo>
                    <a:lnTo>
                      <a:pt x="24" y="41"/>
                    </a:lnTo>
                    <a:lnTo>
                      <a:pt x="26" y="46"/>
                    </a:lnTo>
                    <a:lnTo>
                      <a:pt x="29" y="53"/>
                    </a:lnTo>
                    <a:close/>
                    <a:moveTo>
                      <a:pt x="8" y="67"/>
                    </a:moveTo>
                    <a:lnTo>
                      <a:pt x="1" y="51"/>
                    </a:lnTo>
                    <a:lnTo>
                      <a:pt x="0" y="35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2" y="16"/>
                    </a:lnTo>
                    <a:lnTo>
                      <a:pt x="19" y="9"/>
                    </a:lnTo>
                    <a:lnTo>
                      <a:pt x="34" y="2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7"/>
                    </a:lnTo>
                    <a:lnTo>
                      <a:pt x="71" y="13"/>
                    </a:lnTo>
                    <a:lnTo>
                      <a:pt x="76" y="20"/>
                    </a:lnTo>
                    <a:lnTo>
                      <a:pt x="82" y="27"/>
                    </a:lnTo>
                    <a:lnTo>
                      <a:pt x="83" y="34"/>
                    </a:lnTo>
                    <a:lnTo>
                      <a:pt x="85" y="41"/>
                    </a:lnTo>
                    <a:lnTo>
                      <a:pt x="85" y="51"/>
                    </a:lnTo>
                    <a:lnTo>
                      <a:pt x="82" y="60"/>
                    </a:lnTo>
                    <a:lnTo>
                      <a:pt x="78" y="65"/>
                    </a:lnTo>
                    <a:lnTo>
                      <a:pt x="73" y="72"/>
                    </a:lnTo>
                    <a:lnTo>
                      <a:pt x="68" y="77"/>
                    </a:lnTo>
                    <a:lnTo>
                      <a:pt x="61" y="81"/>
                    </a:lnTo>
                    <a:lnTo>
                      <a:pt x="54" y="84"/>
                    </a:lnTo>
                    <a:lnTo>
                      <a:pt x="47" y="86"/>
                    </a:lnTo>
                    <a:lnTo>
                      <a:pt x="36" y="86"/>
                    </a:lnTo>
                    <a:lnTo>
                      <a:pt x="27" y="82"/>
                    </a:lnTo>
                    <a:lnTo>
                      <a:pt x="20" y="79"/>
                    </a:lnTo>
                    <a:lnTo>
                      <a:pt x="13" y="74"/>
                    </a:lnTo>
                    <a:lnTo>
                      <a:pt x="8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15">
                <a:extLst>
                  <a:ext uri="{FF2B5EF4-FFF2-40B4-BE49-F238E27FC236}">
                    <a16:creationId xmlns:a16="http://schemas.microsoft.com/office/drawing/2014/main" xmlns="" id="{9E69492C-CF5B-43B8-8EE0-D8A314E984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3" y="430213"/>
                <a:ext cx="166688" cy="150813"/>
              </a:xfrm>
              <a:custGeom>
                <a:avLst/>
                <a:gdLst>
                  <a:gd name="T0" fmla="*/ 35 w 105"/>
                  <a:gd name="T1" fmla="*/ 40 h 95"/>
                  <a:gd name="T2" fmla="*/ 46 w 105"/>
                  <a:gd name="T3" fmla="*/ 37 h 95"/>
                  <a:gd name="T4" fmla="*/ 47 w 105"/>
                  <a:gd name="T5" fmla="*/ 35 h 95"/>
                  <a:gd name="T6" fmla="*/ 51 w 105"/>
                  <a:gd name="T7" fmla="*/ 33 h 95"/>
                  <a:gd name="T8" fmla="*/ 53 w 105"/>
                  <a:gd name="T9" fmla="*/ 32 h 95"/>
                  <a:gd name="T10" fmla="*/ 54 w 105"/>
                  <a:gd name="T11" fmla="*/ 30 h 95"/>
                  <a:gd name="T12" fmla="*/ 54 w 105"/>
                  <a:gd name="T13" fmla="*/ 25 h 95"/>
                  <a:gd name="T14" fmla="*/ 51 w 105"/>
                  <a:gd name="T15" fmla="*/ 21 h 95"/>
                  <a:gd name="T16" fmla="*/ 49 w 105"/>
                  <a:gd name="T17" fmla="*/ 21 h 95"/>
                  <a:gd name="T18" fmla="*/ 46 w 105"/>
                  <a:gd name="T19" fmla="*/ 19 h 95"/>
                  <a:gd name="T20" fmla="*/ 40 w 105"/>
                  <a:gd name="T21" fmla="*/ 21 h 95"/>
                  <a:gd name="T22" fmla="*/ 30 w 105"/>
                  <a:gd name="T23" fmla="*/ 26 h 95"/>
                  <a:gd name="T24" fmla="*/ 35 w 105"/>
                  <a:gd name="T25" fmla="*/ 40 h 95"/>
                  <a:gd name="T26" fmla="*/ 32 w 105"/>
                  <a:gd name="T27" fmla="*/ 95 h 95"/>
                  <a:gd name="T28" fmla="*/ 0 w 105"/>
                  <a:gd name="T29" fmla="*/ 21 h 95"/>
                  <a:gd name="T30" fmla="*/ 39 w 105"/>
                  <a:gd name="T31" fmla="*/ 6 h 95"/>
                  <a:gd name="T32" fmla="*/ 46 w 105"/>
                  <a:gd name="T33" fmla="*/ 2 h 95"/>
                  <a:gd name="T34" fmla="*/ 51 w 105"/>
                  <a:gd name="T35" fmla="*/ 0 h 95"/>
                  <a:gd name="T36" fmla="*/ 56 w 105"/>
                  <a:gd name="T37" fmla="*/ 0 h 95"/>
                  <a:gd name="T38" fmla="*/ 61 w 105"/>
                  <a:gd name="T39" fmla="*/ 0 h 95"/>
                  <a:gd name="T40" fmla="*/ 67 w 105"/>
                  <a:gd name="T41" fmla="*/ 4 h 95"/>
                  <a:gd name="T42" fmla="*/ 72 w 105"/>
                  <a:gd name="T43" fmla="*/ 7 h 95"/>
                  <a:gd name="T44" fmla="*/ 75 w 105"/>
                  <a:gd name="T45" fmla="*/ 14 h 95"/>
                  <a:gd name="T46" fmla="*/ 77 w 105"/>
                  <a:gd name="T47" fmla="*/ 19 h 95"/>
                  <a:gd name="T48" fmla="*/ 77 w 105"/>
                  <a:gd name="T49" fmla="*/ 25 h 95"/>
                  <a:gd name="T50" fmla="*/ 75 w 105"/>
                  <a:gd name="T51" fmla="*/ 30 h 95"/>
                  <a:gd name="T52" fmla="*/ 74 w 105"/>
                  <a:gd name="T53" fmla="*/ 35 h 95"/>
                  <a:gd name="T54" fmla="*/ 70 w 105"/>
                  <a:gd name="T55" fmla="*/ 39 h 95"/>
                  <a:gd name="T56" fmla="*/ 67 w 105"/>
                  <a:gd name="T57" fmla="*/ 42 h 95"/>
                  <a:gd name="T58" fmla="*/ 70 w 105"/>
                  <a:gd name="T59" fmla="*/ 42 h 95"/>
                  <a:gd name="T60" fmla="*/ 74 w 105"/>
                  <a:gd name="T61" fmla="*/ 42 h 95"/>
                  <a:gd name="T62" fmla="*/ 75 w 105"/>
                  <a:gd name="T63" fmla="*/ 42 h 95"/>
                  <a:gd name="T64" fmla="*/ 79 w 105"/>
                  <a:gd name="T65" fmla="*/ 44 h 95"/>
                  <a:gd name="T66" fmla="*/ 82 w 105"/>
                  <a:gd name="T67" fmla="*/ 46 h 95"/>
                  <a:gd name="T68" fmla="*/ 84 w 105"/>
                  <a:gd name="T69" fmla="*/ 47 h 95"/>
                  <a:gd name="T70" fmla="*/ 105 w 105"/>
                  <a:gd name="T71" fmla="*/ 65 h 95"/>
                  <a:gd name="T72" fmla="*/ 79 w 105"/>
                  <a:gd name="T73" fmla="*/ 75 h 95"/>
                  <a:gd name="T74" fmla="*/ 56 w 105"/>
                  <a:gd name="T75" fmla="*/ 58 h 95"/>
                  <a:gd name="T76" fmla="*/ 53 w 105"/>
                  <a:gd name="T77" fmla="*/ 54 h 95"/>
                  <a:gd name="T78" fmla="*/ 51 w 105"/>
                  <a:gd name="T79" fmla="*/ 54 h 95"/>
                  <a:gd name="T80" fmla="*/ 47 w 105"/>
                  <a:gd name="T81" fmla="*/ 53 h 95"/>
                  <a:gd name="T82" fmla="*/ 44 w 105"/>
                  <a:gd name="T83" fmla="*/ 54 h 95"/>
                  <a:gd name="T84" fmla="*/ 42 w 105"/>
                  <a:gd name="T85" fmla="*/ 54 h 95"/>
                  <a:gd name="T86" fmla="*/ 54 w 105"/>
                  <a:gd name="T87" fmla="*/ 86 h 95"/>
                  <a:gd name="T88" fmla="*/ 32 w 105"/>
                  <a:gd name="T8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95">
                    <a:moveTo>
                      <a:pt x="35" y="40"/>
                    </a:moveTo>
                    <a:lnTo>
                      <a:pt x="46" y="37"/>
                    </a:lnTo>
                    <a:lnTo>
                      <a:pt x="47" y="35"/>
                    </a:lnTo>
                    <a:lnTo>
                      <a:pt x="51" y="33"/>
                    </a:lnTo>
                    <a:lnTo>
                      <a:pt x="53" y="32"/>
                    </a:lnTo>
                    <a:lnTo>
                      <a:pt x="54" y="30"/>
                    </a:lnTo>
                    <a:lnTo>
                      <a:pt x="54" y="25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19"/>
                    </a:lnTo>
                    <a:lnTo>
                      <a:pt x="40" y="21"/>
                    </a:lnTo>
                    <a:lnTo>
                      <a:pt x="30" y="26"/>
                    </a:lnTo>
                    <a:lnTo>
                      <a:pt x="35" y="40"/>
                    </a:lnTo>
                    <a:close/>
                    <a:moveTo>
                      <a:pt x="32" y="95"/>
                    </a:moveTo>
                    <a:lnTo>
                      <a:pt x="0" y="21"/>
                    </a:lnTo>
                    <a:lnTo>
                      <a:pt x="39" y="6"/>
                    </a:lnTo>
                    <a:lnTo>
                      <a:pt x="46" y="2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4"/>
                    </a:lnTo>
                    <a:lnTo>
                      <a:pt x="72" y="7"/>
                    </a:lnTo>
                    <a:lnTo>
                      <a:pt x="75" y="14"/>
                    </a:lnTo>
                    <a:lnTo>
                      <a:pt x="77" y="19"/>
                    </a:lnTo>
                    <a:lnTo>
                      <a:pt x="77" y="25"/>
                    </a:lnTo>
                    <a:lnTo>
                      <a:pt x="75" y="30"/>
                    </a:lnTo>
                    <a:lnTo>
                      <a:pt x="74" y="35"/>
                    </a:lnTo>
                    <a:lnTo>
                      <a:pt x="70" y="39"/>
                    </a:lnTo>
                    <a:lnTo>
                      <a:pt x="67" y="42"/>
                    </a:lnTo>
                    <a:lnTo>
                      <a:pt x="70" y="42"/>
                    </a:lnTo>
                    <a:lnTo>
                      <a:pt x="74" y="42"/>
                    </a:lnTo>
                    <a:lnTo>
                      <a:pt x="75" y="42"/>
                    </a:lnTo>
                    <a:lnTo>
                      <a:pt x="79" y="44"/>
                    </a:lnTo>
                    <a:lnTo>
                      <a:pt x="82" y="46"/>
                    </a:lnTo>
                    <a:lnTo>
                      <a:pt x="84" y="47"/>
                    </a:lnTo>
                    <a:lnTo>
                      <a:pt x="105" y="65"/>
                    </a:lnTo>
                    <a:lnTo>
                      <a:pt x="79" y="75"/>
                    </a:lnTo>
                    <a:lnTo>
                      <a:pt x="56" y="58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47" y="53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54" y="86"/>
                    </a:lnTo>
                    <a:lnTo>
                      <a:pt x="32" y="9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16">
                <a:extLst>
                  <a:ext uri="{FF2B5EF4-FFF2-40B4-BE49-F238E27FC236}">
                    <a16:creationId xmlns:a16="http://schemas.microsoft.com/office/drawing/2014/main" xmlns="" id="{26874C85-6F37-45F1-AECE-2599CBC64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373063"/>
                <a:ext cx="163513" cy="149225"/>
              </a:xfrm>
              <a:custGeom>
                <a:avLst/>
                <a:gdLst>
                  <a:gd name="T0" fmla="*/ 0 w 103"/>
                  <a:gd name="T1" fmla="*/ 15 h 94"/>
                  <a:gd name="T2" fmla="*/ 32 w 103"/>
                  <a:gd name="T3" fmla="*/ 10 h 94"/>
                  <a:gd name="T4" fmla="*/ 53 w 103"/>
                  <a:gd name="T5" fmla="*/ 55 h 94"/>
                  <a:gd name="T6" fmla="*/ 56 w 103"/>
                  <a:gd name="T7" fmla="*/ 5 h 94"/>
                  <a:gd name="T8" fmla="*/ 88 w 103"/>
                  <a:gd name="T9" fmla="*/ 0 h 94"/>
                  <a:gd name="T10" fmla="*/ 103 w 103"/>
                  <a:gd name="T11" fmla="*/ 78 h 94"/>
                  <a:gd name="T12" fmla="*/ 83 w 103"/>
                  <a:gd name="T13" fmla="*/ 82 h 94"/>
                  <a:gd name="T14" fmla="*/ 72 w 103"/>
                  <a:gd name="T15" fmla="*/ 22 h 94"/>
                  <a:gd name="T16" fmla="*/ 67 w 103"/>
                  <a:gd name="T17" fmla="*/ 85 h 94"/>
                  <a:gd name="T18" fmla="*/ 49 w 103"/>
                  <a:gd name="T19" fmla="*/ 89 h 94"/>
                  <a:gd name="T20" fmla="*/ 23 w 103"/>
                  <a:gd name="T21" fmla="*/ 31 h 94"/>
                  <a:gd name="T22" fmla="*/ 34 w 103"/>
                  <a:gd name="T23" fmla="*/ 90 h 94"/>
                  <a:gd name="T24" fmla="*/ 14 w 103"/>
                  <a:gd name="T25" fmla="*/ 94 h 94"/>
                  <a:gd name="T26" fmla="*/ 0 w 103"/>
                  <a:gd name="T27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94">
                    <a:moveTo>
                      <a:pt x="0" y="15"/>
                    </a:moveTo>
                    <a:lnTo>
                      <a:pt x="32" y="10"/>
                    </a:lnTo>
                    <a:lnTo>
                      <a:pt x="53" y="55"/>
                    </a:lnTo>
                    <a:lnTo>
                      <a:pt x="56" y="5"/>
                    </a:lnTo>
                    <a:lnTo>
                      <a:pt x="88" y="0"/>
                    </a:lnTo>
                    <a:lnTo>
                      <a:pt x="103" y="78"/>
                    </a:lnTo>
                    <a:lnTo>
                      <a:pt x="83" y="82"/>
                    </a:lnTo>
                    <a:lnTo>
                      <a:pt x="72" y="22"/>
                    </a:lnTo>
                    <a:lnTo>
                      <a:pt x="67" y="85"/>
                    </a:lnTo>
                    <a:lnTo>
                      <a:pt x="49" y="89"/>
                    </a:lnTo>
                    <a:lnTo>
                      <a:pt x="23" y="31"/>
                    </a:lnTo>
                    <a:lnTo>
                      <a:pt x="34" y="90"/>
                    </a:lnTo>
                    <a:lnTo>
                      <a:pt x="14" y="94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17">
                <a:extLst>
                  <a:ext uri="{FF2B5EF4-FFF2-40B4-BE49-F238E27FC236}">
                    <a16:creationId xmlns:a16="http://schemas.microsoft.com/office/drawing/2014/main" xmlns="" id="{D1557801-D2EE-4C99-BF66-44B583E5E8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2026" y="369888"/>
                <a:ext cx="134938" cy="130175"/>
              </a:xfrm>
              <a:custGeom>
                <a:avLst/>
                <a:gdLst>
                  <a:gd name="T0" fmla="*/ 52 w 85"/>
                  <a:gd name="T1" fmla="*/ 50 h 82"/>
                  <a:gd name="T2" fmla="*/ 45 w 85"/>
                  <a:gd name="T3" fmla="*/ 21 h 82"/>
                  <a:gd name="T4" fmla="*/ 35 w 85"/>
                  <a:gd name="T5" fmla="*/ 50 h 82"/>
                  <a:gd name="T6" fmla="*/ 52 w 85"/>
                  <a:gd name="T7" fmla="*/ 50 h 82"/>
                  <a:gd name="T8" fmla="*/ 57 w 85"/>
                  <a:gd name="T9" fmla="*/ 68 h 82"/>
                  <a:gd name="T10" fmla="*/ 29 w 85"/>
                  <a:gd name="T11" fmla="*/ 66 h 82"/>
                  <a:gd name="T12" fmla="*/ 24 w 85"/>
                  <a:gd name="T13" fmla="*/ 80 h 82"/>
                  <a:gd name="T14" fmla="*/ 0 w 85"/>
                  <a:gd name="T15" fmla="*/ 78 h 82"/>
                  <a:gd name="T16" fmla="*/ 33 w 85"/>
                  <a:gd name="T17" fmla="*/ 0 h 82"/>
                  <a:gd name="T18" fmla="*/ 59 w 85"/>
                  <a:gd name="T19" fmla="*/ 2 h 82"/>
                  <a:gd name="T20" fmla="*/ 85 w 85"/>
                  <a:gd name="T21" fmla="*/ 82 h 82"/>
                  <a:gd name="T22" fmla="*/ 61 w 85"/>
                  <a:gd name="T23" fmla="*/ 82 h 82"/>
                  <a:gd name="T24" fmla="*/ 57 w 85"/>
                  <a:gd name="T25" fmla="*/ 6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82">
                    <a:moveTo>
                      <a:pt x="52" y="50"/>
                    </a:moveTo>
                    <a:lnTo>
                      <a:pt x="45" y="21"/>
                    </a:lnTo>
                    <a:lnTo>
                      <a:pt x="35" y="50"/>
                    </a:lnTo>
                    <a:lnTo>
                      <a:pt x="52" y="50"/>
                    </a:lnTo>
                    <a:close/>
                    <a:moveTo>
                      <a:pt x="57" y="68"/>
                    </a:moveTo>
                    <a:lnTo>
                      <a:pt x="29" y="66"/>
                    </a:lnTo>
                    <a:lnTo>
                      <a:pt x="24" y="80"/>
                    </a:lnTo>
                    <a:lnTo>
                      <a:pt x="0" y="78"/>
                    </a:lnTo>
                    <a:lnTo>
                      <a:pt x="33" y="0"/>
                    </a:lnTo>
                    <a:lnTo>
                      <a:pt x="59" y="2"/>
                    </a:lnTo>
                    <a:lnTo>
                      <a:pt x="85" y="82"/>
                    </a:lnTo>
                    <a:lnTo>
                      <a:pt x="61" y="82"/>
                    </a:lnTo>
                    <a:lnTo>
                      <a:pt x="57" y="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8">
                <a:extLst>
                  <a:ext uri="{FF2B5EF4-FFF2-40B4-BE49-F238E27FC236}">
                    <a16:creationId xmlns:a16="http://schemas.microsoft.com/office/drawing/2014/main" xmlns="" id="{7B9204EB-71A3-4AE5-A15E-5304AF802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384175"/>
                <a:ext cx="106363" cy="146050"/>
              </a:xfrm>
              <a:custGeom>
                <a:avLst/>
                <a:gdLst>
                  <a:gd name="T0" fmla="*/ 20 w 67"/>
                  <a:gd name="T1" fmla="*/ 0 h 92"/>
                  <a:gd name="T2" fmla="*/ 42 w 67"/>
                  <a:gd name="T3" fmla="*/ 5 h 92"/>
                  <a:gd name="T4" fmla="*/ 30 w 67"/>
                  <a:gd name="T5" fmla="*/ 64 h 92"/>
                  <a:gd name="T6" fmla="*/ 67 w 67"/>
                  <a:gd name="T7" fmla="*/ 73 h 92"/>
                  <a:gd name="T8" fmla="*/ 63 w 67"/>
                  <a:gd name="T9" fmla="*/ 92 h 92"/>
                  <a:gd name="T10" fmla="*/ 0 w 67"/>
                  <a:gd name="T11" fmla="*/ 78 h 92"/>
                  <a:gd name="T12" fmla="*/ 20 w 67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2">
                    <a:moveTo>
                      <a:pt x="20" y="0"/>
                    </a:moveTo>
                    <a:lnTo>
                      <a:pt x="42" y="5"/>
                    </a:lnTo>
                    <a:lnTo>
                      <a:pt x="30" y="64"/>
                    </a:lnTo>
                    <a:lnTo>
                      <a:pt x="67" y="73"/>
                    </a:lnTo>
                    <a:lnTo>
                      <a:pt x="63" y="92"/>
                    </a:lnTo>
                    <a:lnTo>
                      <a:pt x="0" y="7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19">
                <a:extLst>
                  <a:ext uri="{FF2B5EF4-FFF2-40B4-BE49-F238E27FC236}">
                    <a16:creationId xmlns:a16="http://schemas.microsoft.com/office/drawing/2014/main" xmlns="" id="{F27EC8EC-A2E2-4BF0-ABC9-F2927B3DAE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9376" y="460375"/>
                <a:ext cx="149225" cy="155575"/>
              </a:xfrm>
              <a:custGeom>
                <a:avLst/>
                <a:gdLst>
                  <a:gd name="T0" fmla="*/ 73 w 94"/>
                  <a:gd name="T1" fmla="*/ 27 h 98"/>
                  <a:gd name="T2" fmla="*/ 94 w 94"/>
                  <a:gd name="T3" fmla="*/ 39 h 98"/>
                  <a:gd name="T4" fmla="*/ 72 w 94"/>
                  <a:gd name="T5" fmla="*/ 79 h 98"/>
                  <a:gd name="T6" fmla="*/ 68 w 94"/>
                  <a:gd name="T7" fmla="*/ 86 h 98"/>
                  <a:gd name="T8" fmla="*/ 63 w 94"/>
                  <a:gd name="T9" fmla="*/ 90 h 98"/>
                  <a:gd name="T10" fmla="*/ 58 w 94"/>
                  <a:gd name="T11" fmla="*/ 95 h 98"/>
                  <a:gd name="T12" fmla="*/ 51 w 94"/>
                  <a:gd name="T13" fmla="*/ 96 h 98"/>
                  <a:gd name="T14" fmla="*/ 45 w 94"/>
                  <a:gd name="T15" fmla="*/ 98 h 98"/>
                  <a:gd name="T16" fmla="*/ 38 w 94"/>
                  <a:gd name="T17" fmla="*/ 96 h 98"/>
                  <a:gd name="T18" fmla="*/ 31 w 94"/>
                  <a:gd name="T19" fmla="*/ 95 h 98"/>
                  <a:gd name="T20" fmla="*/ 23 w 94"/>
                  <a:gd name="T21" fmla="*/ 91 h 98"/>
                  <a:gd name="T22" fmla="*/ 17 w 94"/>
                  <a:gd name="T23" fmla="*/ 88 h 98"/>
                  <a:gd name="T24" fmla="*/ 12 w 94"/>
                  <a:gd name="T25" fmla="*/ 84 h 98"/>
                  <a:gd name="T26" fmla="*/ 7 w 94"/>
                  <a:gd name="T27" fmla="*/ 79 h 98"/>
                  <a:gd name="T28" fmla="*/ 4 w 94"/>
                  <a:gd name="T29" fmla="*/ 76 h 98"/>
                  <a:gd name="T30" fmla="*/ 2 w 94"/>
                  <a:gd name="T31" fmla="*/ 70 h 98"/>
                  <a:gd name="T32" fmla="*/ 0 w 94"/>
                  <a:gd name="T33" fmla="*/ 65 h 98"/>
                  <a:gd name="T34" fmla="*/ 0 w 94"/>
                  <a:gd name="T35" fmla="*/ 60 h 98"/>
                  <a:gd name="T36" fmla="*/ 0 w 94"/>
                  <a:gd name="T37" fmla="*/ 55 h 98"/>
                  <a:gd name="T38" fmla="*/ 2 w 94"/>
                  <a:gd name="T39" fmla="*/ 48 h 98"/>
                  <a:gd name="T40" fmla="*/ 5 w 94"/>
                  <a:gd name="T41" fmla="*/ 41 h 98"/>
                  <a:gd name="T42" fmla="*/ 28 w 94"/>
                  <a:gd name="T43" fmla="*/ 0 h 98"/>
                  <a:gd name="T44" fmla="*/ 51 w 94"/>
                  <a:gd name="T45" fmla="*/ 13 h 98"/>
                  <a:gd name="T46" fmla="*/ 26 w 94"/>
                  <a:gd name="T47" fmla="*/ 55 h 98"/>
                  <a:gd name="T48" fmla="*/ 23 w 94"/>
                  <a:gd name="T49" fmla="*/ 60 h 98"/>
                  <a:gd name="T50" fmla="*/ 24 w 94"/>
                  <a:gd name="T51" fmla="*/ 65 h 98"/>
                  <a:gd name="T52" fmla="*/ 26 w 94"/>
                  <a:gd name="T53" fmla="*/ 70 h 98"/>
                  <a:gd name="T54" fmla="*/ 31 w 94"/>
                  <a:gd name="T55" fmla="*/ 74 h 98"/>
                  <a:gd name="T56" fmla="*/ 37 w 94"/>
                  <a:gd name="T57" fmla="*/ 76 h 98"/>
                  <a:gd name="T58" fmla="*/ 42 w 94"/>
                  <a:gd name="T59" fmla="*/ 76 h 98"/>
                  <a:gd name="T60" fmla="*/ 45 w 94"/>
                  <a:gd name="T61" fmla="*/ 74 h 98"/>
                  <a:gd name="T62" fmla="*/ 49 w 94"/>
                  <a:gd name="T63" fmla="*/ 69 h 98"/>
                  <a:gd name="T64" fmla="*/ 73 w 94"/>
                  <a:gd name="T65" fmla="*/ 2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98">
                    <a:moveTo>
                      <a:pt x="73" y="27"/>
                    </a:moveTo>
                    <a:lnTo>
                      <a:pt x="94" y="39"/>
                    </a:lnTo>
                    <a:lnTo>
                      <a:pt x="72" y="79"/>
                    </a:lnTo>
                    <a:lnTo>
                      <a:pt x="68" y="86"/>
                    </a:lnTo>
                    <a:lnTo>
                      <a:pt x="63" y="90"/>
                    </a:lnTo>
                    <a:lnTo>
                      <a:pt x="58" y="95"/>
                    </a:lnTo>
                    <a:lnTo>
                      <a:pt x="51" y="96"/>
                    </a:lnTo>
                    <a:lnTo>
                      <a:pt x="45" y="98"/>
                    </a:lnTo>
                    <a:lnTo>
                      <a:pt x="38" y="96"/>
                    </a:lnTo>
                    <a:lnTo>
                      <a:pt x="31" y="95"/>
                    </a:lnTo>
                    <a:lnTo>
                      <a:pt x="23" y="91"/>
                    </a:lnTo>
                    <a:lnTo>
                      <a:pt x="17" y="88"/>
                    </a:lnTo>
                    <a:lnTo>
                      <a:pt x="12" y="84"/>
                    </a:lnTo>
                    <a:lnTo>
                      <a:pt x="7" y="79"/>
                    </a:lnTo>
                    <a:lnTo>
                      <a:pt x="4" y="76"/>
                    </a:lnTo>
                    <a:lnTo>
                      <a:pt x="2" y="70"/>
                    </a:lnTo>
                    <a:lnTo>
                      <a:pt x="0" y="65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8"/>
                    </a:lnTo>
                    <a:lnTo>
                      <a:pt x="5" y="41"/>
                    </a:lnTo>
                    <a:lnTo>
                      <a:pt x="28" y="0"/>
                    </a:lnTo>
                    <a:lnTo>
                      <a:pt x="51" y="13"/>
                    </a:lnTo>
                    <a:lnTo>
                      <a:pt x="26" y="55"/>
                    </a:lnTo>
                    <a:lnTo>
                      <a:pt x="23" y="60"/>
                    </a:lnTo>
                    <a:lnTo>
                      <a:pt x="24" y="65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7" y="76"/>
                    </a:lnTo>
                    <a:lnTo>
                      <a:pt x="42" y="76"/>
                    </a:lnTo>
                    <a:lnTo>
                      <a:pt x="45" y="74"/>
                    </a:lnTo>
                    <a:lnTo>
                      <a:pt x="49" y="69"/>
                    </a:lnTo>
                    <a:lnTo>
                      <a:pt x="73" y="2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20">
                <a:extLst>
                  <a:ext uri="{FF2B5EF4-FFF2-40B4-BE49-F238E27FC236}">
                    <a16:creationId xmlns:a16="http://schemas.microsoft.com/office/drawing/2014/main" xmlns="" id="{16492CCC-64D5-40C5-B24E-6206550D8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1613" y="563563"/>
                <a:ext cx="177800" cy="174625"/>
              </a:xfrm>
              <a:custGeom>
                <a:avLst/>
                <a:gdLst>
                  <a:gd name="T0" fmla="*/ 54 w 112"/>
                  <a:gd name="T1" fmla="*/ 0 h 110"/>
                  <a:gd name="T2" fmla="*/ 71 w 112"/>
                  <a:gd name="T3" fmla="*/ 16 h 110"/>
                  <a:gd name="T4" fmla="*/ 64 w 112"/>
                  <a:gd name="T5" fmla="*/ 68 h 110"/>
                  <a:gd name="T6" fmla="*/ 94 w 112"/>
                  <a:gd name="T7" fmla="*/ 37 h 110"/>
                  <a:gd name="T8" fmla="*/ 112 w 112"/>
                  <a:gd name="T9" fmla="*/ 52 h 110"/>
                  <a:gd name="T10" fmla="*/ 57 w 112"/>
                  <a:gd name="T11" fmla="*/ 110 h 110"/>
                  <a:gd name="T12" fmla="*/ 40 w 112"/>
                  <a:gd name="T13" fmla="*/ 94 h 110"/>
                  <a:gd name="T14" fmla="*/ 47 w 112"/>
                  <a:gd name="T15" fmla="*/ 42 h 110"/>
                  <a:gd name="T16" fmla="*/ 17 w 112"/>
                  <a:gd name="T17" fmla="*/ 75 h 110"/>
                  <a:gd name="T18" fmla="*/ 0 w 112"/>
                  <a:gd name="T19" fmla="*/ 59 h 110"/>
                  <a:gd name="T20" fmla="*/ 54 w 112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54" y="0"/>
                    </a:moveTo>
                    <a:lnTo>
                      <a:pt x="71" y="16"/>
                    </a:lnTo>
                    <a:lnTo>
                      <a:pt x="64" y="68"/>
                    </a:lnTo>
                    <a:lnTo>
                      <a:pt x="94" y="37"/>
                    </a:lnTo>
                    <a:lnTo>
                      <a:pt x="112" y="52"/>
                    </a:lnTo>
                    <a:lnTo>
                      <a:pt x="57" y="110"/>
                    </a:lnTo>
                    <a:lnTo>
                      <a:pt x="40" y="94"/>
                    </a:lnTo>
                    <a:lnTo>
                      <a:pt x="47" y="42"/>
                    </a:lnTo>
                    <a:lnTo>
                      <a:pt x="17" y="75"/>
                    </a:lnTo>
                    <a:lnTo>
                      <a:pt x="0" y="5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21">
                <a:extLst>
                  <a:ext uri="{FF2B5EF4-FFF2-40B4-BE49-F238E27FC236}">
                    <a16:creationId xmlns:a16="http://schemas.microsoft.com/office/drawing/2014/main" xmlns="" id="{A364F5FC-EFA5-4FA8-9FE9-5C9CF56F5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0676" y="696913"/>
                <a:ext cx="123825" cy="107950"/>
              </a:xfrm>
              <a:custGeom>
                <a:avLst/>
                <a:gdLst>
                  <a:gd name="T0" fmla="*/ 63 w 78"/>
                  <a:gd name="T1" fmla="*/ 0 h 68"/>
                  <a:gd name="T2" fmla="*/ 78 w 78"/>
                  <a:gd name="T3" fmla="*/ 19 h 68"/>
                  <a:gd name="T4" fmla="*/ 16 w 78"/>
                  <a:gd name="T5" fmla="*/ 68 h 68"/>
                  <a:gd name="T6" fmla="*/ 0 w 78"/>
                  <a:gd name="T7" fmla="*/ 49 h 68"/>
                  <a:gd name="T8" fmla="*/ 63 w 78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8">
                    <a:moveTo>
                      <a:pt x="63" y="0"/>
                    </a:moveTo>
                    <a:lnTo>
                      <a:pt x="78" y="19"/>
                    </a:lnTo>
                    <a:lnTo>
                      <a:pt x="16" y="68"/>
                    </a:lnTo>
                    <a:lnTo>
                      <a:pt x="0" y="4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22">
                <a:extLst>
                  <a:ext uri="{FF2B5EF4-FFF2-40B4-BE49-F238E27FC236}">
                    <a16:creationId xmlns:a16="http://schemas.microsoft.com/office/drawing/2014/main" xmlns="" id="{E64EC644-730C-4155-A14C-84252CC45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0526" y="768350"/>
                <a:ext cx="153988" cy="141288"/>
              </a:xfrm>
              <a:custGeom>
                <a:avLst/>
                <a:gdLst>
                  <a:gd name="T0" fmla="*/ 55 w 97"/>
                  <a:gd name="T1" fmla="*/ 0 h 89"/>
                  <a:gd name="T2" fmla="*/ 68 w 97"/>
                  <a:gd name="T3" fmla="*/ 23 h 89"/>
                  <a:gd name="T4" fmla="*/ 26 w 97"/>
                  <a:gd name="T5" fmla="*/ 67 h 89"/>
                  <a:gd name="T6" fmla="*/ 85 w 97"/>
                  <a:gd name="T7" fmla="*/ 54 h 89"/>
                  <a:gd name="T8" fmla="*/ 97 w 97"/>
                  <a:gd name="T9" fmla="*/ 77 h 89"/>
                  <a:gd name="T10" fmla="*/ 13 w 97"/>
                  <a:gd name="T11" fmla="*/ 89 h 89"/>
                  <a:gd name="T12" fmla="*/ 0 w 97"/>
                  <a:gd name="T13" fmla="*/ 67 h 89"/>
                  <a:gd name="T14" fmla="*/ 55 w 97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89">
                    <a:moveTo>
                      <a:pt x="55" y="0"/>
                    </a:moveTo>
                    <a:lnTo>
                      <a:pt x="68" y="23"/>
                    </a:lnTo>
                    <a:lnTo>
                      <a:pt x="26" y="67"/>
                    </a:lnTo>
                    <a:lnTo>
                      <a:pt x="85" y="54"/>
                    </a:lnTo>
                    <a:lnTo>
                      <a:pt x="97" y="77"/>
                    </a:lnTo>
                    <a:lnTo>
                      <a:pt x="13" y="89"/>
                    </a:lnTo>
                    <a:lnTo>
                      <a:pt x="0" y="67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23">
                <a:extLst>
                  <a:ext uri="{FF2B5EF4-FFF2-40B4-BE49-F238E27FC236}">
                    <a16:creationId xmlns:a16="http://schemas.microsoft.com/office/drawing/2014/main" xmlns="" id="{1E0D8CA0-0CCB-48D1-A579-579F19C33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4501" y="941388"/>
                <a:ext cx="152400" cy="141288"/>
              </a:xfrm>
              <a:custGeom>
                <a:avLst/>
                <a:gdLst>
                  <a:gd name="T0" fmla="*/ 75 w 96"/>
                  <a:gd name="T1" fmla="*/ 0 h 89"/>
                  <a:gd name="T2" fmla="*/ 96 w 96"/>
                  <a:gd name="T3" fmla="*/ 62 h 89"/>
                  <a:gd name="T4" fmla="*/ 81 w 96"/>
                  <a:gd name="T5" fmla="*/ 68 h 89"/>
                  <a:gd name="T6" fmla="*/ 69 w 96"/>
                  <a:gd name="T7" fmla="*/ 29 h 89"/>
                  <a:gd name="T8" fmla="*/ 56 w 96"/>
                  <a:gd name="T9" fmla="*/ 33 h 89"/>
                  <a:gd name="T10" fmla="*/ 69 w 96"/>
                  <a:gd name="T11" fmla="*/ 69 h 89"/>
                  <a:gd name="T12" fmla="*/ 53 w 96"/>
                  <a:gd name="T13" fmla="*/ 75 h 89"/>
                  <a:gd name="T14" fmla="*/ 41 w 96"/>
                  <a:gd name="T15" fmla="*/ 38 h 89"/>
                  <a:gd name="T16" fmla="*/ 25 w 96"/>
                  <a:gd name="T17" fmla="*/ 43 h 89"/>
                  <a:gd name="T18" fmla="*/ 39 w 96"/>
                  <a:gd name="T19" fmla="*/ 83 h 89"/>
                  <a:gd name="T20" fmla="*/ 21 w 96"/>
                  <a:gd name="T21" fmla="*/ 89 h 89"/>
                  <a:gd name="T22" fmla="*/ 0 w 96"/>
                  <a:gd name="T23" fmla="*/ 24 h 89"/>
                  <a:gd name="T24" fmla="*/ 75 w 96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9">
                    <a:moveTo>
                      <a:pt x="75" y="0"/>
                    </a:moveTo>
                    <a:lnTo>
                      <a:pt x="96" y="62"/>
                    </a:lnTo>
                    <a:lnTo>
                      <a:pt x="81" y="68"/>
                    </a:lnTo>
                    <a:lnTo>
                      <a:pt x="69" y="29"/>
                    </a:lnTo>
                    <a:lnTo>
                      <a:pt x="56" y="33"/>
                    </a:lnTo>
                    <a:lnTo>
                      <a:pt x="69" y="69"/>
                    </a:lnTo>
                    <a:lnTo>
                      <a:pt x="53" y="75"/>
                    </a:lnTo>
                    <a:lnTo>
                      <a:pt x="41" y="38"/>
                    </a:lnTo>
                    <a:lnTo>
                      <a:pt x="25" y="43"/>
                    </a:lnTo>
                    <a:lnTo>
                      <a:pt x="39" y="83"/>
                    </a:lnTo>
                    <a:lnTo>
                      <a:pt x="21" y="89"/>
                    </a:lnTo>
                    <a:lnTo>
                      <a:pt x="0" y="24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24">
                <a:extLst>
                  <a:ext uri="{FF2B5EF4-FFF2-40B4-BE49-F238E27FC236}">
                    <a16:creationId xmlns:a16="http://schemas.microsoft.com/office/drawing/2014/main" xmlns="" id="{3C39EC89-4922-473D-8D67-1FB8F09209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57363" y="1106488"/>
                <a:ext cx="134938" cy="139700"/>
              </a:xfrm>
              <a:custGeom>
                <a:avLst/>
                <a:gdLst>
                  <a:gd name="T0" fmla="*/ 50 w 85"/>
                  <a:gd name="T1" fmla="*/ 28 h 88"/>
                  <a:gd name="T2" fmla="*/ 50 w 85"/>
                  <a:gd name="T3" fmla="*/ 39 h 88"/>
                  <a:gd name="T4" fmla="*/ 52 w 85"/>
                  <a:gd name="T5" fmla="*/ 40 h 88"/>
                  <a:gd name="T6" fmla="*/ 54 w 85"/>
                  <a:gd name="T7" fmla="*/ 44 h 88"/>
                  <a:gd name="T8" fmla="*/ 54 w 85"/>
                  <a:gd name="T9" fmla="*/ 47 h 88"/>
                  <a:gd name="T10" fmla="*/ 55 w 85"/>
                  <a:gd name="T11" fmla="*/ 49 h 88"/>
                  <a:gd name="T12" fmla="*/ 59 w 85"/>
                  <a:gd name="T13" fmla="*/ 49 h 88"/>
                  <a:gd name="T14" fmla="*/ 61 w 85"/>
                  <a:gd name="T15" fmla="*/ 49 h 88"/>
                  <a:gd name="T16" fmla="*/ 64 w 85"/>
                  <a:gd name="T17" fmla="*/ 49 h 88"/>
                  <a:gd name="T18" fmla="*/ 66 w 85"/>
                  <a:gd name="T19" fmla="*/ 46 h 88"/>
                  <a:gd name="T20" fmla="*/ 68 w 85"/>
                  <a:gd name="T21" fmla="*/ 42 h 88"/>
                  <a:gd name="T22" fmla="*/ 68 w 85"/>
                  <a:gd name="T23" fmla="*/ 37 h 88"/>
                  <a:gd name="T24" fmla="*/ 66 w 85"/>
                  <a:gd name="T25" fmla="*/ 26 h 88"/>
                  <a:gd name="T26" fmla="*/ 50 w 85"/>
                  <a:gd name="T27" fmla="*/ 28 h 88"/>
                  <a:gd name="T28" fmla="*/ 0 w 85"/>
                  <a:gd name="T29" fmla="*/ 9 h 88"/>
                  <a:gd name="T30" fmla="*/ 78 w 85"/>
                  <a:gd name="T31" fmla="*/ 0 h 88"/>
                  <a:gd name="T32" fmla="*/ 83 w 85"/>
                  <a:gd name="T33" fmla="*/ 40 h 88"/>
                  <a:gd name="T34" fmla="*/ 85 w 85"/>
                  <a:gd name="T35" fmla="*/ 47 h 88"/>
                  <a:gd name="T36" fmla="*/ 85 w 85"/>
                  <a:gd name="T37" fmla="*/ 53 h 88"/>
                  <a:gd name="T38" fmla="*/ 83 w 85"/>
                  <a:gd name="T39" fmla="*/ 58 h 88"/>
                  <a:gd name="T40" fmla="*/ 82 w 85"/>
                  <a:gd name="T41" fmla="*/ 63 h 88"/>
                  <a:gd name="T42" fmla="*/ 78 w 85"/>
                  <a:gd name="T43" fmla="*/ 68 h 88"/>
                  <a:gd name="T44" fmla="*/ 73 w 85"/>
                  <a:gd name="T45" fmla="*/ 72 h 88"/>
                  <a:gd name="T46" fmla="*/ 66 w 85"/>
                  <a:gd name="T47" fmla="*/ 74 h 88"/>
                  <a:gd name="T48" fmla="*/ 59 w 85"/>
                  <a:gd name="T49" fmla="*/ 74 h 88"/>
                  <a:gd name="T50" fmla="*/ 54 w 85"/>
                  <a:gd name="T51" fmla="*/ 72 h 88"/>
                  <a:gd name="T52" fmla="*/ 48 w 85"/>
                  <a:gd name="T53" fmla="*/ 70 h 88"/>
                  <a:gd name="T54" fmla="*/ 45 w 85"/>
                  <a:gd name="T55" fmla="*/ 65 h 88"/>
                  <a:gd name="T56" fmla="*/ 43 w 85"/>
                  <a:gd name="T57" fmla="*/ 61 h 88"/>
                  <a:gd name="T58" fmla="*/ 42 w 85"/>
                  <a:gd name="T59" fmla="*/ 58 h 88"/>
                  <a:gd name="T60" fmla="*/ 40 w 85"/>
                  <a:gd name="T61" fmla="*/ 61 h 88"/>
                  <a:gd name="T62" fmla="*/ 38 w 85"/>
                  <a:gd name="T63" fmla="*/ 65 h 88"/>
                  <a:gd name="T64" fmla="*/ 38 w 85"/>
                  <a:gd name="T65" fmla="*/ 67 h 88"/>
                  <a:gd name="T66" fmla="*/ 35 w 85"/>
                  <a:gd name="T67" fmla="*/ 68 h 88"/>
                  <a:gd name="T68" fmla="*/ 33 w 85"/>
                  <a:gd name="T69" fmla="*/ 72 h 88"/>
                  <a:gd name="T70" fmla="*/ 31 w 85"/>
                  <a:gd name="T71" fmla="*/ 72 h 88"/>
                  <a:gd name="T72" fmla="*/ 8 w 85"/>
                  <a:gd name="T73" fmla="*/ 88 h 88"/>
                  <a:gd name="T74" fmla="*/ 7 w 85"/>
                  <a:gd name="T75" fmla="*/ 60 h 88"/>
                  <a:gd name="T76" fmla="*/ 29 w 85"/>
                  <a:gd name="T77" fmla="*/ 44 h 88"/>
                  <a:gd name="T78" fmla="*/ 33 w 85"/>
                  <a:gd name="T79" fmla="*/ 40 h 88"/>
                  <a:gd name="T80" fmla="*/ 35 w 85"/>
                  <a:gd name="T81" fmla="*/ 39 h 88"/>
                  <a:gd name="T82" fmla="*/ 35 w 85"/>
                  <a:gd name="T83" fmla="*/ 35 h 88"/>
                  <a:gd name="T84" fmla="*/ 35 w 85"/>
                  <a:gd name="T85" fmla="*/ 32 h 88"/>
                  <a:gd name="T86" fmla="*/ 35 w 85"/>
                  <a:gd name="T87" fmla="*/ 30 h 88"/>
                  <a:gd name="T88" fmla="*/ 3 w 85"/>
                  <a:gd name="T89" fmla="*/ 33 h 88"/>
                  <a:gd name="T90" fmla="*/ 0 w 85"/>
                  <a:gd name="T91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88">
                    <a:moveTo>
                      <a:pt x="50" y="28"/>
                    </a:moveTo>
                    <a:lnTo>
                      <a:pt x="50" y="39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4" y="47"/>
                    </a:lnTo>
                    <a:lnTo>
                      <a:pt x="55" y="49"/>
                    </a:lnTo>
                    <a:lnTo>
                      <a:pt x="59" y="49"/>
                    </a:lnTo>
                    <a:lnTo>
                      <a:pt x="61" y="49"/>
                    </a:lnTo>
                    <a:lnTo>
                      <a:pt x="64" y="49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68" y="37"/>
                    </a:lnTo>
                    <a:lnTo>
                      <a:pt x="66" y="26"/>
                    </a:lnTo>
                    <a:lnTo>
                      <a:pt x="50" y="28"/>
                    </a:lnTo>
                    <a:close/>
                    <a:moveTo>
                      <a:pt x="0" y="9"/>
                    </a:moveTo>
                    <a:lnTo>
                      <a:pt x="78" y="0"/>
                    </a:lnTo>
                    <a:lnTo>
                      <a:pt x="83" y="40"/>
                    </a:lnTo>
                    <a:lnTo>
                      <a:pt x="85" y="47"/>
                    </a:lnTo>
                    <a:lnTo>
                      <a:pt x="85" y="53"/>
                    </a:lnTo>
                    <a:lnTo>
                      <a:pt x="83" y="58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3" y="72"/>
                    </a:lnTo>
                    <a:lnTo>
                      <a:pt x="66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48" y="70"/>
                    </a:lnTo>
                    <a:lnTo>
                      <a:pt x="45" y="65"/>
                    </a:lnTo>
                    <a:lnTo>
                      <a:pt x="43" y="61"/>
                    </a:lnTo>
                    <a:lnTo>
                      <a:pt x="42" y="58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67"/>
                    </a:lnTo>
                    <a:lnTo>
                      <a:pt x="35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8" y="88"/>
                    </a:lnTo>
                    <a:lnTo>
                      <a:pt x="7" y="60"/>
                    </a:lnTo>
                    <a:lnTo>
                      <a:pt x="29" y="44"/>
                    </a:lnTo>
                    <a:lnTo>
                      <a:pt x="33" y="40"/>
                    </a:lnTo>
                    <a:lnTo>
                      <a:pt x="35" y="39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" y="33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25">
                <a:extLst>
                  <a:ext uri="{FF2B5EF4-FFF2-40B4-BE49-F238E27FC236}">
                    <a16:creationId xmlns:a16="http://schemas.microsoft.com/office/drawing/2014/main" xmlns="" id="{687DC009-A81A-427C-86C5-2373D9A27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5301" y="1273175"/>
                <a:ext cx="130175" cy="114300"/>
              </a:xfrm>
              <a:custGeom>
                <a:avLst/>
                <a:gdLst>
                  <a:gd name="T0" fmla="*/ 30 w 82"/>
                  <a:gd name="T1" fmla="*/ 23 h 72"/>
                  <a:gd name="T2" fmla="*/ 21 w 82"/>
                  <a:gd name="T3" fmla="*/ 24 h 72"/>
                  <a:gd name="T4" fmla="*/ 16 w 82"/>
                  <a:gd name="T5" fmla="*/ 31 h 72"/>
                  <a:gd name="T6" fmla="*/ 16 w 82"/>
                  <a:gd name="T7" fmla="*/ 40 h 72"/>
                  <a:gd name="T8" fmla="*/ 19 w 82"/>
                  <a:gd name="T9" fmla="*/ 47 h 72"/>
                  <a:gd name="T10" fmla="*/ 26 w 82"/>
                  <a:gd name="T11" fmla="*/ 47 h 72"/>
                  <a:gd name="T12" fmla="*/ 30 w 82"/>
                  <a:gd name="T13" fmla="*/ 42 h 72"/>
                  <a:gd name="T14" fmla="*/ 33 w 82"/>
                  <a:gd name="T15" fmla="*/ 33 h 72"/>
                  <a:gd name="T16" fmla="*/ 42 w 82"/>
                  <a:gd name="T17" fmla="*/ 16 h 72"/>
                  <a:gd name="T18" fmla="*/ 50 w 82"/>
                  <a:gd name="T19" fmla="*/ 7 h 72"/>
                  <a:gd name="T20" fmla="*/ 61 w 82"/>
                  <a:gd name="T21" fmla="*/ 5 h 72"/>
                  <a:gd name="T22" fmla="*/ 73 w 82"/>
                  <a:gd name="T23" fmla="*/ 9 h 72"/>
                  <a:gd name="T24" fmla="*/ 80 w 82"/>
                  <a:gd name="T25" fmla="*/ 21 h 72"/>
                  <a:gd name="T26" fmla="*/ 82 w 82"/>
                  <a:gd name="T27" fmla="*/ 33 h 72"/>
                  <a:gd name="T28" fmla="*/ 80 w 82"/>
                  <a:gd name="T29" fmla="*/ 49 h 72"/>
                  <a:gd name="T30" fmla="*/ 75 w 82"/>
                  <a:gd name="T31" fmla="*/ 63 h 72"/>
                  <a:gd name="T32" fmla="*/ 63 w 82"/>
                  <a:gd name="T33" fmla="*/ 70 h 72"/>
                  <a:gd name="T34" fmla="*/ 56 w 82"/>
                  <a:gd name="T35" fmla="*/ 47 h 72"/>
                  <a:gd name="T36" fmla="*/ 64 w 82"/>
                  <a:gd name="T37" fmla="*/ 45 h 72"/>
                  <a:gd name="T38" fmla="*/ 68 w 82"/>
                  <a:gd name="T39" fmla="*/ 37 h 72"/>
                  <a:gd name="T40" fmla="*/ 66 w 82"/>
                  <a:gd name="T41" fmla="*/ 30 h 72"/>
                  <a:gd name="T42" fmla="*/ 61 w 82"/>
                  <a:gd name="T43" fmla="*/ 28 h 72"/>
                  <a:gd name="T44" fmla="*/ 57 w 82"/>
                  <a:gd name="T45" fmla="*/ 30 h 72"/>
                  <a:gd name="T46" fmla="*/ 54 w 82"/>
                  <a:gd name="T47" fmla="*/ 37 h 72"/>
                  <a:gd name="T48" fmla="*/ 49 w 82"/>
                  <a:gd name="T49" fmla="*/ 54 h 72"/>
                  <a:gd name="T50" fmla="*/ 42 w 82"/>
                  <a:gd name="T51" fmla="*/ 65 h 72"/>
                  <a:gd name="T52" fmla="*/ 31 w 82"/>
                  <a:gd name="T53" fmla="*/ 72 h 72"/>
                  <a:gd name="T54" fmla="*/ 17 w 82"/>
                  <a:gd name="T55" fmla="*/ 70 h 72"/>
                  <a:gd name="T56" fmla="*/ 5 w 82"/>
                  <a:gd name="T57" fmla="*/ 61 h 72"/>
                  <a:gd name="T58" fmla="*/ 0 w 82"/>
                  <a:gd name="T59" fmla="*/ 47 h 72"/>
                  <a:gd name="T60" fmla="*/ 0 w 82"/>
                  <a:gd name="T61" fmla="*/ 35 h 72"/>
                  <a:gd name="T62" fmla="*/ 3 w 82"/>
                  <a:gd name="T63" fmla="*/ 17 h 72"/>
                  <a:gd name="T64" fmla="*/ 10 w 82"/>
                  <a:gd name="T65" fmla="*/ 7 h 72"/>
                  <a:gd name="T66" fmla="*/ 23 w 82"/>
                  <a:gd name="T6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2">
                    <a:moveTo>
                      <a:pt x="30" y="0"/>
                    </a:moveTo>
                    <a:lnTo>
                      <a:pt x="30" y="23"/>
                    </a:lnTo>
                    <a:lnTo>
                      <a:pt x="24" y="23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6" y="35"/>
                    </a:lnTo>
                    <a:lnTo>
                      <a:pt x="16" y="40"/>
                    </a:lnTo>
                    <a:lnTo>
                      <a:pt x="17" y="44"/>
                    </a:lnTo>
                    <a:lnTo>
                      <a:pt x="19" y="47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2"/>
                    </a:lnTo>
                    <a:lnTo>
                      <a:pt x="31" y="38"/>
                    </a:lnTo>
                    <a:lnTo>
                      <a:pt x="33" y="33"/>
                    </a:lnTo>
                    <a:lnTo>
                      <a:pt x="37" y="23"/>
                    </a:lnTo>
                    <a:lnTo>
                      <a:pt x="42" y="16"/>
                    </a:lnTo>
                    <a:lnTo>
                      <a:pt x="45" y="11"/>
                    </a:lnTo>
                    <a:lnTo>
                      <a:pt x="50" y="7"/>
                    </a:lnTo>
                    <a:lnTo>
                      <a:pt x="56" y="5"/>
                    </a:lnTo>
                    <a:lnTo>
                      <a:pt x="61" y="5"/>
                    </a:lnTo>
                    <a:lnTo>
                      <a:pt x="68" y="5"/>
                    </a:lnTo>
                    <a:lnTo>
                      <a:pt x="73" y="9"/>
                    </a:lnTo>
                    <a:lnTo>
                      <a:pt x="77" y="14"/>
                    </a:lnTo>
                    <a:lnTo>
                      <a:pt x="80" y="21"/>
                    </a:lnTo>
                    <a:lnTo>
                      <a:pt x="82" y="26"/>
                    </a:lnTo>
                    <a:lnTo>
                      <a:pt x="82" y="33"/>
                    </a:lnTo>
                    <a:lnTo>
                      <a:pt x="82" y="40"/>
                    </a:lnTo>
                    <a:lnTo>
                      <a:pt x="80" y="49"/>
                    </a:lnTo>
                    <a:lnTo>
                      <a:pt x="78" y="58"/>
                    </a:lnTo>
                    <a:lnTo>
                      <a:pt x="75" y="63"/>
                    </a:lnTo>
                    <a:lnTo>
                      <a:pt x="70" y="68"/>
                    </a:lnTo>
                    <a:lnTo>
                      <a:pt x="63" y="70"/>
                    </a:lnTo>
                    <a:lnTo>
                      <a:pt x="56" y="72"/>
                    </a:lnTo>
                    <a:lnTo>
                      <a:pt x="56" y="47"/>
                    </a:lnTo>
                    <a:lnTo>
                      <a:pt x="61" y="47"/>
                    </a:lnTo>
                    <a:lnTo>
                      <a:pt x="64" y="45"/>
                    </a:lnTo>
                    <a:lnTo>
                      <a:pt x="66" y="42"/>
                    </a:lnTo>
                    <a:lnTo>
                      <a:pt x="68" y="37"/>
                    </a:lnTo>
                    <a:lnTo>
                      <a:pt x="68" y="33"/>
                    </a:lnTo>
                    <a:lnTo>
                      <a:pt x="66" y="30"/>
                    </a:lnTo>
                    <a:lnTo>
                      <a:pt x="64" y="28"/>
                    </a:lnTo>
                    <a:lnTo>
                      <a:pt x="61" y="28"/>
                    </a:lnTo>
                    <a:lnTo>
                      <a:pt x="59" y="28"/>
                    </a:lnTo>
                    <a:lnTo>
                      <a:pt x="57" y="30"/>
                    </a:lnTo>
                    <a:lnTo>
                      <a:pt x="56" y="31"/>
                    </a:lnTo>
                    <a:lnTo>
                      <a:pt x="54" y="37"/>
                    </a:lnTo>
                    <a:lnTo>
                      <a:pt x="52" y="47"/>
                    </a:lnTo>
                    <a:lnTo>
                      <a:pt x="49" y="54"/>
                    </a:lnTo>
                    <a:lnTo>
                      <a:pt x="45" y="59"/>
                    </a:lnTo>
                    <a:lnTo>
                      <a:pt x="42" y="65"/>
                    </a:lnTo>
                    <a:lnTo>
                      <a:pt x="37" y="70"/>
                    </a:lnTo>
                    <a:lnTo>
                      <a:pt x="31" y="72"/>
                    </a:lnTo>
                    <a:lnTo>
                      <a:pt x="24" y="72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5" y="61"/>
                    </a:lnTo>
                    <a:lnTo>
                      <a:pt x="2" y="54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24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10" y="7"/>
                    </a:lnTo>
                    <a:lnTo>
                      <a:pt x="16" y="2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26">
                <a:extLst>
                  <a:ext uri="{FF2B5EF4-FFF2-40B4-BE49-F238E27FC236}">
                    <a16:creationId xmlns:a16="http://schemas.microsoft.com/office/drawing/2014/main" xmlns="" id="{19E7622A-95AE-4114-A4FF-46137CDD7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6251" y="1422400"/>
                <a:ext cx="131763" cy="66675"/>
              </a:xfrm>
              <a:custGeom>
                <a:avLst/>
                <a:gdLst>
                  <a:gd name="T0" fmla="*/ 83 w 83"/>
                  <a:gd name="T1" fmla="*/ 18 h 42"/>
                  <a:gd name="T2" fmla="*/ 76 w 83"/>
                  <a:gd name="T3" fmla="*/ 42 h 42"/>
                  <a:gd name="T4" fmla="*/ 0 w 83"/>
                  <a:gd name="T5" fmla="*/ 23 h 42"/>
                  <a:gd name="T6" fmla="*/ 5 w 83"/>
                  <a:gd name="T7" fmla="*/ 0 h 42"/>
                  <a:gd name="T8" fmla="*/ 83 w 83"/>
                  <a:gd name="T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83" y="18"/>
                    </a:moveTo>
                    <a:lnTo>
                      <a:pt x="76" y="42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83" y="1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27">
                <a:extLst>
                  <a:ext uri="{FF2B5EF4-FFF2-40B4-BE49-F238E27FC236}">
                    <a16:creationId xmlns:a16="http://schemas.microsoft.com/office/drawing/2014/main" xmlns="" id="{D21A153F-AA03-4011-88BA-AF489B402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6563" y="1530350"/>
                <a:ext cx="147638" cy="122238"/>
              </a:xfrm>
              <a:custGeom>
                <a:avLst/>
                <a:gdLst>
                  <a:gd name="T0" fmla="*/ 93 w 93"/>
                  <a:gd name="T1" fmla="*/ 7 h 77"/>
                  <a:gd name="T2" fmla="*/ 65 w 93"/>
                  <a:gd name="T3" fmla="*/ 77 h 77"/>
                  <a:gd name="T4" fmla="*/ 47 w 93"/>
                  <a:gd name="T5" fmla="*/ 70 h 77"/>
                  <a:gd name="T6" fmla="*/ 56 w 93"/>
                  <a:gd name="T7" fmla="*/ 48 h 77"/>
                  <a:gd name="T8" fmla="*/ 0 w 93"/>
                  <a:gd name="T9" fmla="*/ 25 h 77"/>
                  <a:gd name="T10" fmla="*/ 9 w 93"/>
                  <a:gd name="T11" fmla="*/ 2 h 77"/>
                  <a:gd name="T12" fmla="*/ 67 w 93"/>
                  <a:gd name="T13" fmla="*/ 25 h 77"/>
                  <a:gd name="T14" fmla="*/ 75 w 93"/>
                  <a:gd name="T15" fmla="*/ 0 h 77"/>
                  <a:gd name="T16" fmla="*/ 93 w 93"/>
                  <a:gd name="T17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77">
                    <a:moveTo>
                      <a:pt x="93" y="7"/>
                    </a:moveTo>
                    <a:lnTo>
                      <a:pt x="65" y="77"/>
                    </a:lnTo>
                    <a:lnTo>
                      <a:pt x="47" y="70"/>
                    </a:lnTo>
                    <a:lnTo>
                      <a:pt x="56" y="48"/>
                    </a:lnTo>
                    <a:lnTo>
                      <a:pt x="0" y="25"/>
                    </a:lnTo>
                    <a:lnTo>
                      <a:pt x="9" y="2"/>
                    </a:lnTo>
                    <a:lnTo>
                      <a:pt x="67" y="25"/>
                    </a:lnTo>
                    <a:lnTo>
                      <a:pt x="75" y="0"/>
                    </a:lnTo>
                    <a:lnTo>
                      <a:pt x="9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28">
                <a:extLst>
                  <a:ext uri="{FF2B5EF4-FFF2-40B4-BE49-F238E27FC236}">
                    <a16:creationId xmlns:a16="http://schemas.microsoft.com/office/drawing/2014/main" xmlns="" id="{E5572763-AC63-4E6B-A8A7-E5954EDC4D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5126" y="1670050"/>
                <a:ext cx="155575" cy="142875"/>
              </a:xfrm>
              <a:custGeom>
                <a:avLst/>
                <a:gdLst>
                  <a:gd name="T0" fmla="*/ 98 w 98"/>
                  <a:gd name="T1" fmla="*/ 17 h 90"/>
                  <a:gd name="T2" fmla="*/ 82 w 98"/>
                  <a:gd name="T3" fmla="*/ 40 h 90"/>
                  <a:gd name="T4" fmla="*/ 50 w 98"/>
                  <a:gd name="T5" fmla="*/ 38 h 90"/>
                  <a:gd name="T6" fmla="*/ 64 w 98"/>
                  <a:gd name="T7" fmla="*/ 68 h 90"/>
                  <a:gd name="T8" fmla="*/ 50 w 98"/>
                  <a:gd name="T9" fmla="*/ 90 h 90"/>
                  <a:gd name="T10" fmla="*/ 28 w 98"/>
                  <a:gd name="T11" fmla="*/ 38 h 90"/>
                  <a:gd name="T12" fmla="*/ 0 w 98"/>
                  <a:gd name="T13" fmla="*/ 21 h 90"/>
                  <a:gd name="T14" fmla="*/ 14 w 98"/>
                  <a:gd name="T15" fmla="*/ 0 h 90"/>
                  <a:gd name="T16" fmla="*/ 42 w 98"/>
                  <a:gd name="T17" fmla="*/ 17 h 90"/>
                  <a:gd name="T18" fmla="*/ 98 w 98"/>
                  <a:gd name="T1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0">
                    <a:moveTo>
                      <a:pt x="98" y="17"/>
                    </a:moveTo>
                    <a:lnTo>
                      <a:pt x="82" y="40"/>
                    </a:lnTo>
                    <a:lnTo>
                      <a:pt x="50" y="38"/>
                    </a:lnTo>
                    <a:lnTo>
                      <a:pt x="64" y="68"/>
                    </a:lnTo>
                    <a:lnTo>
                      <a:pt x="50" y="90"/>
                    </a:lnTo>
                    <a:lnTo>
                      <a:pt x="28" y="38"/>
                    </a:lnTo>
                    <a:lnTo>
                      <a:pt x="0" y="21"/>
                    </a:lnTo>
                    <a:lnTo>
                      <a:pt x="14" y="0"/>
                    </a:lnTo>
                    <a:lnTo>
                      <a:pt x="42" y="17"/>
                    </a:lnTo>
                    <a:lnTo>
                      <a:pt x="98" y="1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29">
                <a:extLst>
                  <a:ext uri="{FF2B5EF4-FFF2-40B4-BE49-F238E27FC236}">
                    <a16:creationId xmlns:a16="http://schemas.microsoft.com/office/drawing/2014/main" xmlns="" id="{D8D20CB2-65AC-4F94-81BA-E97A9806918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9401" y="544513"/>
                <a:ext cx="1430338" cy="1427163"/>
              </a:xfrm>
              <a:custGeom>
                <a:avLst/>
                <a:gdLst>
                  <a:gd name="T0" fmla="*/ 384 w 901"/>
                  <a:gd name="T1" fmla="*/ 5 h 899"/>
                  <a:gd name="T2" fmla="*/ 260 w 901"/>
                  <a:gd name="T3" fmla="*/ 42 h 899"/>
                  <a:gd name="T4" fmla="*/ 156 w 901"/>
                  <a:gd name="T5" fmla="*/ 110 h 899"/>
                  <a:gd name="T6" fmla="*/ 74 w 901"/>
                  <a:gd name="T7" fmla="*/ 206 h 899"/>
                  <a:gd name="T8" fmla="*/ 19 w 901"/>
                  <a:gd name="T9" fmla="*/ 319 h 899"/>
                  <a:gd name="T10" fmla="*/ 0 w 901"/>
                  <a:gd name="T11" fmla="*/ 450 h 899"/>
                  <a:gd name="T12" fmla="*/ 19 w 901"/>
                  <a:gd name="T13" fmla="*/ 579 h 899"/>
                  <a:gd name="T14" fmla="*/ 74 w 901"/>
                  <a:gd name="T15" fmla="*/ 695 h 899"/>
                  <a:gd name="T16" fmla="*/ 156 w 901"/>
                  <a:gd name="T17" fmla="*/ 789 h 899"/>
                  <a:gd name="T18" fmla="*/ 260 w 901"/>
                  <a:gd name="T19" fmla="*/ 857 h 899"/>
                  <a:gd name="T20" fmla="*/ 384 w 901"/>
                  <a:gd name="T21" fmla="*/ 896 h 899"/>
                  <a:gd name="T22" fmla="*/ 517 w 901"/>
                  <a:gd name="T23" fmla="*/ 896 h 899"/>
                  <a:gd name="T24" fmla="*/ 639 w 901"/>
                  <a:gd name="T25" fmla="*/ 857 h 899"/>
                  <a:gd name="T26" fmla="*/ 746 w 901"/>
                  <a:gd name="T27" fmla="*/ 789 h 899"/>
                  <a:gd name="T28" fmla="*/ 828 w 901"/>
                  <a:gd name="T29" fmla="*/ 695 h 899"/>
                  <a:gd name="T30" fmla="*/ 882 w 901"/>
                  <a:gd name="T31" fmla="*/ 579 h 899"/>
                  <a:gd name="T32" fmla="*/ 901 w 901"/>
                  <a:gd name="T33" fmla="*/ 450 h 899"/>
                  <a:gd name="T34" fmla="*/ 882 w 901"/>
                  <a:gd name="T35" fmla="*/ 319 h 899"/>
                  <a:gd name="T36" fmla="*/ 828 w 901"/>
                  <a:gd name="T37" fmla="*/ 206 h 899"/>
                  <a:gd name="T38" fmla="*/ 746 w 901"/>
                  <a:gd name="T39" fmla="*/ 110 h 899"/>
                  <a:gd name="T40" fmla="*/ 639 w 901"/>
                  <a:gd name="T41" fmla="*/ 42 h 899"/>
                  <a:gd name="T42" fmla="*/ 517 w 901"/>
                  <a:gd name="T43" fmla="*/ 5 h 899"/>
                  <a:gd name="T44" fmla="*/ 878 w 901"/>
                  <a:gd name="T45" fmla="*/ 450 h 899"/>
                  <a:gd name="T46" fmla="*/ 861 w 901"/>
                  <a:gd name="T47" fmla="*/ 574 h 899"/>
                  <a:gd name="T48" fmla="*/ 810 w 901"/>
                  <a:gd name="T49" fmla="*/ 683 h 899"/>
                  <a:gd name="T50" fmla="*/ 732 w 901"/>
                  <a:gd name="T51" fmla="*/ 773 h 899"/>
                  <a:gd name="T52" fmla="*/ 630 w 901"/>
                  <a:gd name="T53" fmla="*/ 840 h 899"/>
                  <a:gd name="T54" fmla="*/ 513 w 901"/>
                  <a:gd name="T55" fmla="*/ 875 h 899"/>
                  <a:gd name="T56" fmla="*/ 388 w 901"/>
                  <a:gd name="T57" fmla="*/ 875 h 899"/>
                  <a:gd name="T58" fmla="*/ 269 w 901"/>
                  <a:gd name="T59" fmla="*/ 840 h 899"/>
                  <a:gd name="T60" fmla="*/ 170 w 901"/>
                  <a:gd name="T61" fmla="*/ 773 h 899"/>
                  <a:gd name="T62" fmla="*/ 91 w 901"/>
                  <a:gd name="T63" fmla="*/ 683 h 899"/>
                  <a:gd name="T64" fmla="*/ 40 w 901"/>
                  <a:gd name="T65" fmla="*/ 574 h 899"/>
                  <a:gd name="T66" fmla="*/ 21 w 901"/>
                  <a:gd name="T67" fmla="*/ 450 h 899"/>
                  <a:gd name="T68" fmla="*/ 40 w 901"/>
                  <a:gd name="T69" fmla="*/ 326 h 899"/>
                  <a:gd name="T70" fmla="*/ 91 w 901"/>
                  <a:gd name="T71" fmla="*/ 216 h 899"/>
                  <a:gd name="T72" fmla="*/ 170 w 901"/>
                  <a:gd name="T73" fmla="*/ 127 h 899"/>
                  <a:gd name="T74" fmla="*/ 269 w 901"/>
                  <a:gd name="T75" fmla="*/ 61 h 899"/>
                  <a:gd name="T76" fmla="*/ 388 w 901"/>
                  <a:gd name="T77" fmla="*/ 26 h 899"/>
                  <a:gd name="T78" fmla="*/ 513 w 901"/>
                  <a:gd name="T79" fmla="*/ 26 h 899"/>
                  <a:gd name="T80" fmla="*/ 630 w 901"/>
                  <a:gd name="T81" fmla="*/ 61 h 899"/>
                  <a:gd name="T82" fmla="*/ 732 w 901"/>
                  <a:gd name="T83" fmla="*/ 127 h 899"/>
                  <a:gd name="T84" fmla="*/ 810 w 901"/>
                  <a:gd name="T85" fmla="*/ 216 h 899"/>
                  <a:gd name="T86" fmla="*/ 861 w 901"/>
                  <a:gd name="T87" fmla="*/ 326 h 899"/>
                  <a:gd name="T88" fmla="*/ 878 w 901"/>
                  <a:gd name="T89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1" h="899">
                    <a:moveTo>
                      <a:pt x="451" y="0"/>
                    </a:moveTo>
                    <a:lnTo>
                      <a:pt x="384" y="5"/>
                    </a:lnTo>
                    <a:lnTo>
                      <a:pt x="321" y="19"/>
                    </a:lnTo>
                    <a:lnTo>
                      <a:pt x="260" y="42"/>
                    </a:lnTo>
                    <a:lnTo>
                      <a:pt x="206" y="73"/>
                    </a:lnTo>
                    <a:lnTo>
                      <a:pt x="156" y="110"/>
                    </a:lnTo>
                    <a:lnTo>
                      <a:pt x="112" y="155"/>
                    </a:lnTo>
                    <a:lnTo>
                      <a:pt x="74" y="206"/>
                    </a:lnTo>
                    <a:lnTo>
                      <a:pt x="42" y="260"/>
                    </a:lnTo>
                    <a:lnTo>
                      <a:pt x="19" y="319"/>
                    </a:lnTo>
                    <a:lnTo>
                      <a:pt x="6" y="384"/>
                    </a:lnTo>
                    <a:lnTo>
                      <a:pt x="0" y="450"/>
                    </a:lnTo>
                    <a:lnTo>
                      <a:pt x="6" y="517"/>
                    </a:lnTo>
                    <a:lnTo>
                      <a:pt x="19" y="579"/>
                    </a:lnTo>
                    <a:lnTo>
                      <a:pt x="42" y="639"/>
                    </a:lnTo>
                    <a:lnTo>
                      <a:pt x="74" y="695"/>
                    </a:lnTo>
                    <a:lnTo>
                      <a:pt x="112" y="745"/>
                    </a:lnTo>
                    <a:lnTo>
                      <a:pt x="156" y="789"/>
                    </a:lnTo>
                    <a:lnTo>
                      <a:pt x="206" y="827"/>
                    </a:lnTo>
                    <a:lnTo>
                      <a:pt x="260" y="857"/>
                    </a:lnTo>
                    <a:lnTo>
                      <a:pt x="321" y="882"/>
                    </a:lnTo>
                    <a:lnTo>
                      <a:pt x="384" y="896"/>
                    </a:lnTo>
                    <a:lnTo>
                      <a:pt x="451" y="899"/>
                    </a:lnTo>
                    <a:lnTo>
                      <a:pt x="517" y="896"/>
                    </a:lnTo>
                    <a:lnTo>
                      <a:pt x="580" y="882"/>
                    </a:lnTo>
                    <a:lnTo>
                      <a:pt x="639" y="857"/>
                    </a:lnTo>
                    <a:lnTo>
                      <a:pt x="695" y="827"/>
                    </a:lnTo>
                    <a:lnTo>
                      <a:pt x="746" y="789"/>
                    </a:lnTo>
                    <a:lnTo>
                      <a:pt x="789" y="745"/>
                    </a:lnTo>
                    <a:lnTo>
                      <a:pt x="828" y="695"/>
                    </a:lnTo>
                    <a:lnTo>
                      <a:pt x="859" y="639"/>
                    </a:lnTo>
                    <a:lnTo>
                      <a:pt x="882" y="579"/>
                    </a:lnTo>
                    <a:lnTo>
                      <a:pt x="896" y="517"/>
                    </a:lnTo>
                    <a:lnTo>
                      <a:pt x="901" y="450"/>
                    </a:lnTo>
                    <a:lnTo>
                      <a:pt x="896" y="384"/>
                    </a:lnTo>
                    <a:lnTo>
                      <a:pt x="882" y="319"/>
                    </a:lnTo>
                    <a:lnTo>
                      <a:pt x="859" y="260"/>
                    </a:lnTo>
                    <a:lnTo>
                      <a:pt x="828" y="206"/>
                    </a:lnTo>
                    <a:lnTo>
                      <a:pt x="789" y="155"/>
                    </a:lnTo>
                    <a:lnTo>
                      <a:pt x="746" y="110"/>
                    </a:lnTo>
                    <a:lnTo>
                      <a:pt x="695" y="73"/>
                    </a:lnTo>
                    <a:lnTo>
                      <a:pt x="639" y="42"/>
                    </a:lnTo>
                    <a:lnTo>
                      <a:pt x="580" y="19"/>
                    </a:lnTo>
                    <a:lnTo>
                      <a:pt x="517" y="5"/>
                    </a:lnTo>
                    <a:lnTo>
                      <a:pt x="451" y="0"/>
                    </a:lnTo>
                    <a:close/>
                    <a:moveTo>
                      <a:pt x="878" y="450"/>
                    </a:moveTo>
                    <a:lnTo>
                      <a:pt x="875" y="513"/>
                    </a:lnTo>
                    <a:lnTo>
                      <a:pt x="861" y="574"/>
                    </a:lnTo>
                    <a:lnTo>
                      <a:pt x="840" y="630"/>
                    </a:lnTo>
                    <a:lnTo>
                      <a:pt x="810" y="683"/>
                    </a:lnTo>
                    <a:lnTo>
                      <a:pt x="774" y="731"/>
                    </a:lnTo>
                    <a:lnTo>
                      <a:pt x="732" y="773"/>
                    </a:lnTo>
                    <a:lnTo>
                      <a:pt x="683" y="810"/>
                    </a:lnTo>
                    <a:lnTo>
                      <a:pt x="630" y="840"/>
                    </a:lnTo>
                    <a:lnTo>
                      <a:pt x="575" y="861"/>
                    </a:lnTo>
                    <a:lnTo>
                      <a:pt x="513" y="875"/>
                    </a:lnTo>
                    <a:lnTo>
                      <a:pt x="451" y="878"/>
                    </a:lnTo>
                    <a:lnTo>
                      <a:pt x="388" y="875"/>
                    </a:lnTo>
                    <a:lnTo>
                      <a:pt x="327" y="861"/>
                    </a:lnTo>
                    <a:lnTo>
                      <a:pt x="269" y="840"/>
                    </a:lnTo>
                    <a:lnTo>
                      <a:pt x="217" y="810"/>
                    </a:lnTo>
                    <a:lnTo>
                      <a:pt x="170" y="773"/>
                    </a:lnTo>
                    <a:lnTo>
                      <a:pt x="128" y="731"/>
                    </a:lnTo>
                    <a:lnTo>
                      <a:pt x="91" y="683"/>
                    </a:lnTo>
                    <a:lnTo>
                      <a:pt x="61" y="630"/>
                    </a:lnTo>
                    <a:lnTo>
                      <a:pt x="40" y="574"/>
                    </a:lnTo>
                    <a:lnTo>
                      <a:pt x="26" y="513"/>
                    </a:lnTo>
                    <a:lnTo>
                      <a:pt x="21" y="450"/>
                    </a:lnTo>
                    <a:lnTo>
                      <a:pt x="26" y="387"/>
                    </a:lnTo>
                    <a:lnTo>
                      <a:pt x="40" y="326"/>
                    </a:lnTo>
                    <a:lnTo>
                      <a:pt x="61" y="269"/>
                    </a:lnTo>
                    <a:lnTo>
                      <a:pt x="91" y="216"/>
                    </a:lnTo>
                    <a:lnTo>
                      <a:pt x="128" y="169"/>
                    </a:lnTo>
                    <a:lnTo>
                      <a:pt x="170" y="127"/>
                    </a:lnTo>
                    <a:lnTo>
                      <a:pt x="217" y="91"/>
                    </a:lnTo>
                    <a:lnTo>
                      <a:pt x="269" y="61"/>
                    </a:lnTo>
                    <a:lnTo>
                      <a:pt x="327" y="40"/>
                    </a:lnTo>
                    <a:lnTo>
                      <a:pt x="388" y="26"/>
                    </a:lnTo>
                    <a:lnTo>
                      <a:pt x="451" y="21"/>
                    </a:lnTo>
                    <a:lnTo>
                      <a:pt x="513" y="26"/>
                    </a:lnTo>
                    <a:lnTo>
                      <a:pt x="575" y="40"/>
                    </a:lnTo>
                    <a:lnTo>
                      <a:pt x="630" y="61"/>
                    </a:lnTo>
                    <a:lnTo>
                      <a:pt x="683" y="91"/>
                    </a:lnTo>
                    <a:lnTo>
                      <a:pt x="732" y="127"/>
                    </a:lnTo>
                    <a:lnTo>
                      <a:pt x="774" y="169"/>
                    </a:lnTo>
                    <a:lnTo>
                      <a:pt x="810" y="216"/>
                    </a:lnTo>
                    <a:lnTo>
                      <a:pt x="840" y="269"/>
                    </a:lnTo>
                    <a:lnTo>
                      <a:pt x="861" y="326"/>
                    </a:lnTo>
                    <a:lnTo>
                      <a:pt x="875" y="387"/>
                    </a:lnTo>
                    <a:lnTo>
                      <a:pt x="878" y="45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30">
                <a:extLst>
                  <a:ext uri="{FF2B5EF4-FFF2-40B4-BE49-F238E27FC236}">
                    <a16:creationId xmlns:a16="http://schemas.microsoft.com/office/drawing/2014/main" xmlns="" id="{B66FF7A9-2F70-427E-9B0A-609D95F937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3" y="269875"/>
                <a:ext cx="1981200" cy="1984375"/>
              </a:xfrm>
              <a:custGeom>
                <a:avLst/>
                <a:gdLst>
                  <a:gd name="T0" fmla="*/ 546 w 1248"/>
                  <a:gd name="T1" fmla="*/ 5 h 1250"/>
                  <a:gd name="T2" fmla="*/ 398 w 1248"/>
                  <a:gd name="T3" fmla="*/ 42 h 1250"/>
                  <a:gd name="T4" fmla="*/ 267 w 1248"/>
                  <a:gd name="T5" fmla="*/ 113 h 1250"/>
                  <a:gd name="T6" fmla="*/ 157 w 1248"/>
                  <a:gd name="T7" fmla="*/ 211 h 1250"/>
                  <a:gd name="T8" fmla="*/ 73 w 1248"/>
                  <a:gd name="T9" fmla="*/ 332 h 1250"/>
                  <a:gd name="T10" fmla="*/ 17 w 1248"/>
                  <a:gd name="T11" fmla="*/ 471 h 1250"/>
                  <a:gd name="T12" fmla="*/ 0 w 1248"/>
                  <a:gd name="T13" fmla="*/ 625 h 1250"/>
                  <a:gd name="T14" fmla="*/ 17 w 1248"/>
                  <a:gd name="T15" fmla="*/ 779 h 1250"/>
                  <a:gd name="T16" fmla="*/ 73 w 1248"/>
                  <a:gd name="T17" fmla="*/ 918 h 1250"/>
                  <a:gd name="T18" fmla="*/ 157 w 1248"/>
                  <a:gd name="T19" fmla="*/ 1041 h 1250"/>
                  <a:gd name="T20" fmla="*/ 267 w 1248"/>
                  <a:gd name="T21" fmla="*/ 1138 h 1250"/>
                  <a:gd name="T22" fmla="*/ 398 w 1248"/>
                  <a:gd name="T23" fmla="*/ 1208 h 1250"/>
                  <a:gd name="T24" fmla="*/ 546 w 1248"/>
                  <a:gd name="T25" fmla="*/ 1245 h 1250"/>
                  <a:gd name="T26" fmla="*/ 702 w 1248"/>
                  <a:gd name="T27" fmla="*/ 1245 h 1250"/>
                  <a:gd name="T28" fmla="*/ 850 w 1248"/>
                  <a:gd name="T29" fmla="*/ 1208 h 1250"/>
                  <a:gd name="T30" fmla="*/ 981 w 1248"/>
                  <a:gd name="T31" fmla="*/ 1138 h 1250"/>
                  <a:gd name="T32" fmla="*/ 1091 w 1248"/>
                  <a:gd name="T33" fmla="*/ 1041 h 1250"/>
                  <a:gd name="T34" fmla="*/ 1175 w 1248"/>
                  <a:gd name="T35" fmla="*/ 918 h 1250"/>
                  <a:gd name="T36" fmla="*/ 1229 w 1248"/>
                  <a:gd name="T37" fmla="*/ 779 h 1250"/>
                  <a:gd name="T38" fmla="*/ 1248 w 1248"/>
                  <a:gd name="T39" fmla="*/ 625 h 1250"/>
                  <a:gd name="T40" fmla="*/ 1229 w 1248"/>
                  <a:gd name="T41" fmla="*/ 471 h 1250"/>
                  <a:gd name="T42" fmla="*/ 1175 w 1248"/>
                  <a:gd name="T43" fmla="*/ 332 h 1250"/>
                  <a:gd name="T44" fmla="*/ 1091 w 1248"/>
                  <a:gd name="T45" fmla="*/ 211 h 1250"/>
                  <a:gd name="T46" fmla="*/ 981 w 1248"/>
                  <a:gd name="T47" fmla="*/ 113 h 1250"/>
                  <a:gd name="T48" fmla="*/ 850 w 1248"/>
                  <a:gd name="T49" fmla="*/ 42 h 1250"/>
                  <a:gd name="T50" fmla="*/ 702 w 1248"/>
                  <a:gd name="T51" fmla="*/ 5 h 1250"/>
                  <a:gd name="T52" fmla="*/ 1217 w 1248"/>
                  <a:gd name="T53" fmla="*/ 625 h 1250"/>
                  <a:gd name="T54" fmla="*/ 1196 w 1248"/>
                  <a:gd name="T55" fmla="*/ 782 h 1250"/>
                  <a:gd name="T56" fmla="*/ 1136 w 1248"/>
                  <a:gd name="T57" fmla="*/ 925 h 1250"/>
                  <a:gd name="T58" fmla="*/ 1044 w 1248"/>
                  <a:gd name="T59" fmla="*/ 1044 h 1250"/>
                  <a:gd name="T60" fmla="*/ 923 w 1248"/>
                  <a:gd name="T61" fmla="*/ 1138 h 1250"/>
                  <a:gd name="T62" fmla="*/ 782 w 1248"/>
                  <a:gd name="T63" fmla="*/ 1198 h 1250"/>
                  <a:gd name="T64" fmla="*/ 623 w 1248"/>
                  <a:gd name="T65" fmla="*/ 1219 h 1250"/>
                  <a:gd name="T66" fmla="*/ 466 w 1248"/>
                  <a:gd name="T67" fmla="*/ 1198 h 1250"/>
                  <a:gd name="T68" fmla="*/ 325 w 1248"/>
                  <a:gd name="T69" fmla="*/ 1138 h 1250"/>
                  <a:gd name="T70" fmla="*/ 204 w 1248"/>
                  <a:gd name="T71" fmla="*/ 1044 h 1250"/>
                  <a:gd name="T72" fmla="*/ 112 w 1248"/>
                  <a:gd name="T73" fmla="*/ 925 h 1250"/>
                  <a:gd name="T74" fmla="*/ 52 w 1248"/>
                  <a:gd name="T75" fmla="*/ 782 h 1250"/>
                  <a:gd name="T76" fmla="*/ 31 w 1248"/>
                  <a:gd name="T77" fmla="*/ 625 h 1250"/>
                  <a:gd name="T78" fmla="*/ 52 w 1248"/>
                  <a:gd name="T79" fmla="*/ 468 h 1250"/>
                  <a:gd name="T80" fmla="*/ 112 w 1248"/>
                  <a:gd name="T81" fmla="*/ 326 h 1250"/>
                  <a:gd name="T82" fmla="*/ 204 w 1248"/>
                  <a:gd name="T83" fmla="*/ 206 h 1250"/>
                  <a:gd name="T84" fmla="*/ 325 w 1248"/>
                  <a:gd name="T85" fmla="*/ 113 h 1250"/>
                  <a:gd name="T86" fmla="*/ 466 w 1248"/>
                  <a:gd name="T87" fmla="*/ 54 h 1250"/>
                  <a:gd name="T88" fmla="*/ 623 w 1248"/>
                  <a:gd name="T89" fmla="*/ 33 h 1250"/>
                  <a:gd name="T90" fmla="*/ 782 w 1248"/>
                  <a:gd name="T91" fmla="*/ 54 h 1250"/>
                  <a:gd name="T92" fmla="*/ 923 w 1248"/>
                  <a:gd name="T93" fmla="*/ 113 h 1250"/>
                  <a:gd name="T94" fmla="*/ 1044 w 1248"/>
                  <a:gd name="T95" fmla="*/ 206 h 1250"/>
                  <a:gd name="T96" fmla="*/ 1136 w 1248"/>
                  <a:gd name="T97" fmla="*/ 326 h 1250"/>
                  <a:gd name="T98" fmla="*/ 1196 w 1248"/>
                  <a:gd name="T99" fmla="*/ 468 h 1250"/>
                  <a:gd name="T100" fmla="*/ 1217 w 1248"/>
                  <a:gd name="T101" fmla="*/ 625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1250">
                    <a:moveTo>
                      <a:pt x="623" y="0"/>
                    </a:moveTo>
                    <a:lnTo>
                      <a:pt x="546" y="5"/>
                    </a:lnTo>
                    <a:lnTo>
                      <a:pt x="470" y="19"/>
                    </a:lnTo>
                    <a:lnTo>
                      <a:pt x="398" y="42"/>
                    </a:lnTo>
                    <a:lnTo>
                      <a:pt x="330" y="73"/>
                    </a:lnTo>
                    <a:lnTo>
                      <a:pt x="267" y="113"/>
                    </a:lnTo>
                    <a:lnTo>
                      <a:pt x="209" y="159"/>
                    </a:lnTo>
                    <a:lnTo>
                      <a:pt x="157" y="211"/>
                    </a:lnTo>
                    <a:lnTo>
                      <a:pt x="112" y="269"/>
                    </a:lnTo>
                    <a:lnTo>
                      <a:pt x="73" y="332"/>
                    </a:lnTo>
                    <a:lnTo>
                      <a:pt x="42" y="400"/>
                    </a:lnTo>
                    <a:lnTo>
                      <a:pt x="17" y="471"/>
                    </a:lnTo>
                    <a:lnTo>
                      <a:pt x="3" y="546"/>
                    </a:lnTo>
                    <a:lnTo>
                      <a:pt x="0" y="625"/>
                    </a:lnTo>
                    <a:lnTo>
                      <a:pt x="3" y="704"/>
                    </a:lnTo>
                    <a:lnTo>
                      <a:pt x="17" y="779"/>
                    </a:lnTo>
                    <a:lnTo>
                      <a:pt x="42" y="850"/>
                    </a:lnTo>
                    <a:lnTo>
                      <a:pt x="73" y="918"/>
                    </a:lnTo>
                    <a:lnTo>
                      <a:pt x="112" y="983"/>
                    </a:lnTo>
                    <a:lnTo>
                      <a:pt x="157" y="1041"/>
                    </a:lnTo>
                    <a:lnTo>
                      <a:pt x="209" y="1093"/>
                    </a:lnTo>
                    <a:lnTo>
                      <a:pt x="267" y="1138"/>
                    </a:lnTo>
                    <a:lnTo>
                      <a:pt x="330" y="1177"/>
                    </a:lnTo>
                    <a:lnTo>
                      <a:pt x="398" y="1208"/>
                    </a:lnTo>
                    <a:lnTo>
                      <a:pt x="470" y="1231"/>
                    </a:lnTo>
                    <a:lnTo>
                      <a:pt x="546" y="1245"/>
                    </a:lnTo>
                    <a:lnTo>
                      <a:pt x="623" y="1250"/>
                    </a:lnTo>
                    <a:lnTo>
                      <a:pt x="702" y="1245"/>
                    </a:lnTo>
                    <a:lnTo>
                      <a:pt x="777" y="1231"/>
                    </a:lnTo>
                    <a:lnTo>
                      <a:pt x="850" y="1208"/>
                    </a:lnTo>
                    <a:lnTo>
                      <a:pt x="918" y="1177"/>
                    </a:lnTo>
                    <a:lnTo>
                      <a:pt x="981" y="1138"/>
                    </a:lnTo>
                    <a:lnTo>
                      <a:pt x="1039" y="1093"/>
                    </a:lnTo>
                    <a:lnTo>
                      <a:pt x="1091" y="1041"/>
                    </a:lnTo>
                    <a:lnTo>
                      <a:pt x="1136" y="983"/>
                    </a:lnTo>
                    <a:lnTo>
                      <a:pt x="1175" y="918"/>
                    </a:lnTo>
                    <a:lnTo>
                      <a:pt x="1206" y="850"/>
                    </a:lnTo>
                    <a:lnTo>
                      <a:pt x="1229" y="779"/>
                    </a:lnTo>
                    <a:lnTo>
                      <a:pt x="1244" y="704"/>
                    </a:lnTo>
                    <a:lnTo>
                      <a:pt x="1248" y="625"/>
                    </a:lnTo>
                    <a:lnTo>
                      <a:pt x="1244" y="546"/>
                    </a:lnTo>
                    <a:lnTo>
                      <a:pt x="1229" y="471"/>
                    </a:lnTo>
                    <a:lnTo>
                      <a:pt x="1206" y="400"/>
                    </a:lnTo>
                    <a:lnTo>
                      <a:pt x="1175" y="332"/>
                    </a:lnTo>
                    <a:lnTo>
                      <a:pt x="1136" y="269"/>
                    </a:lnTo>
                    <a:lnTo>
                      <a:pt x="1091" y="211"/>
                    </a:lnTo>
                    <a:lnTo>
                      <a:pt x="1039" y="159"/>
                    </a:lnTo>
                    <a:lnTo>
                      <a:pt x="981" y="113"/>
                    </a:lnTo>
                    <a:lnTo>
                      <a:pt x="918" y="73"/>
                    </a:lnTo>
                    <a:lnTo>
                      <a:pt x="850" y="42"/>
                    </a:lnTo>
                    <a:lnTo>
                      <a:pt x="777" y="19"/>
                    </a:lnTo>
                    <a:lnTo>
                      <a:pt x="702" y="5"/>
                    </a:lnTo>
                    <a:lnTo>
                      <a:pt x="623" y="0"/>
                    </a:lnTo>
                    <a:close/>
                    <a:moveTo>
                      <a:pt x="1217" y="625"/>
                    </a:moveTo>
                    <a:lnTo>
                      <a:pt x="1211" y="705"/>
                    </a:lnTo>
                    <a:lnTo>
                      <a:pt x="1196" y="782"/>
                    </a:lnTo>
                    <a:lnTo>
                      <a:pt x="1169" y="856"/>
                    </a:lnTo>
                    <a:lnTo>
                      <a:pt x="1136" y="925"/>
                    </a:lnTo>
                    <a:lnTo>
                      <a:pt x="1093" y="988"/>
                    </a:lnTo>
                    <a:lnTo>
                      <a:pt x="1044" y="1044"/>
                    </a:lnTo>
                    <a:lnTo>
                      <a:pt x="986" y="1095"/>
                    </a:lnTo>
                    <a:lnTo>
                      <a:pt x="923" y="1138"/>
                    </a:lnTo>
                    <a:lnTo>
                      <a:pt x="855" y="1172"/>
                    </a:lnTo>
                    <a:lnTo>
                      <a:pt x="782" y="1198"/>
                    </a:lnTo>
                    <a:lnTo>
                      <a:pt x="703" y="1213"/>
                    </a:lnTo>
                    <a:lnTo>
                      <a:pt x="623" y="1219"/>
                    </a:lnTo>
                    <a:lnTo>
                      <a:pt x="543" y="1213"/>
                    </a:lnTo>
                    <a:lnTo>
                      <a:pt x="466" y="1198"/>
                    </a:lnTo>
                    <a:lnTo>
                      <a:pt x="393" y="1172"/>
                    </a:lnTo>
                    <a:lnTo>
                      <a:pt x="325" y="1138"/>
                    </a:lnTo>
                    <a:lnTo>
                      <a:pt x="262" y="1095"/>
                    </a:lnTo>
                    <a:lnTo>
                      <a:pt x="204" y="1044"/>
                    </a:lnTo>
                    <a:lnTo>
                      <a:pt x="155" y="988"/>
                    </a:lnTo>
                    <a:lnTo>
                      <a:pt x="112" y="925"/>
                    </a:lnTo>
                    <a:lnTo>
                      <a:pt x="77" y="856"/>
                    </a:lnTo>
                    <a:lnTo>
                      <a:pt x="52" y="782"/>
                    </a:lnTo>
                    <a:lnTo>
                      <a:pt x="37" y="705"/>
                    </a:lnTo>
                    <a:lnTo>
                      <a:pt x="31" y="625"/>
                    </a:lnTo>
                    <a:lnTo>
                      <a:pt x="37" y="545"/>
                    </a:lnTo>
                    <a:lnTo>
                      <a:pt x="52" y="468"/>
                    </a:lnTo>
                    <a:lnTo>
                      <a:pt x="77" y="395"/>
                    </a:lnTo>
                    <a:lnTo>
                      <a:pt x="112" y="326"/>
                    </a:lnTo>
                    <a:lnTo>
                      <a:pt x="155" y="264"/>
                    </a:lnTo>
                    <a:lnTo>
                      <a:pt x="204" y="206"/>
                    </a:lnTo>
                    <a:lnTo>
                      <a:pt x="262" y="155"/>
                    </a:lnTo>
                    <a:lnTo>
                      <a:pt x="325" y="113"/>
                    </a:lnTo>
                    <a:lnTo>
                      <a:pt x="393" y="79"/>
                    </a:lnTo>
                    <a:lnTo>
                      <a:pt x="466" y="54"/>
                    </a:lnTo>
                    <a:lnTo>
                      <a:pt x="543" y="38"/>
                    </a:lnTo>
                    <a:lnTo>
                      <a:pt x="623" y="33"/>
                    </a:lnTo>
                    <a:lnTo>
                      <a:pt x="703" y="38"/>
                    </a:lnTo>
                    <a:lnTo>
                      <a:pt x="782" y="54"/>
                    </a:lnTo>
                    <a:lnTo>
                      <a:pt x="855" y="79"/>
                    </a:lnTo>
                    <a:lnTo>
                      <a:pt x="923" y="113"/>
                    </a:lnTo>
                    <a:lnTo>
                      <a:pt x="986" y="155"/>
                    </a:lnTo>
                    <a:lnTo>
                      <a:pt x="1044" y="206"/>
                    </a:lnTo>
                    <a:lnTo>
                      <a:pt x="1093" y="264"/>
                    </a:lnTo>
                    <a:lnTo>
                      <a:pt x="1136" y="326"/>
                    </a:lnTo>
                    <a:lnTo>
                      <a:pt x="1169" y="395"/>
                    </a:lnTo>
                    <a:lnTo>
                      <a:pt x="1196" y="468"/>
                    </a:lnTo>
                    <a:lnTo>
                      <a:pt x="1211" y="545"/>
                    </a:lnTo>
                    <a:lnTo>
                      <a:pt x="1217" y="62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31">
                <a:extLst>
                  <a:ext uri="{FF2B5EF4-FFF2-40B4-BE49-F238E27FC236}">
                    <a16:creationId xmlns:a16="http://schemas.microsoft.com/office/drawing/2014/main" xmlns="" id="{6DDB8283-0368-4D1E-9C95-6783BFF0C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001" y="2001838"/>
                <a:ext cx="55563" cy="130175"/>
              </a:xfrm>
              <a:custGeom>
                <a:avLst/>
                <a:gdLst>
                  <a:gd name="T0" fmla="*/ 23 w 35"/>
                  <a:gd name="T1" fmla="*/ 82 h 82"/>
                  <a:gd name="T2" fmla="*/ 12 w 35"/>
                  <a:gd name="T3" fmla="*/ 81 h 82"/>
                  <a:gd name="T4" fmla="*/ 23 w 35"/>
                  <a:gd name="T5" fmla="*/ 18 h 82"/>
                  <a:gd name="T6" fmla="*/ 17 w 35"/>
                  <a:gd name="T7" fmla="*/ 19 h 82"/>
                  <a:gd name="T8" fmla="*/ 12 w 35"/>
                  <a:gd name="T9" fmla="*/ 23 h 82"/>
                  <a:gd name="T10" fmla="*/ 5 w 35"/>
                  <a:gd name="T11" fmla="*/ 25 h 82"/>
                  <a:gd name="T12" fmla="*/ 0 w 35"/>
                  <a:gd name="T13" fmla="*/ 25 h 82"/>
                  <a:gd name="T14" fmla="*/ 2 w 35"/>
                  <a:gd name="T15" fmla="*/ 16 h 82"/>
                  <a:gd name="T16" fmla="*/ 10 w 35"/>
                  <a:gd name="T17" fmla="*/ 12 h 82"/>
                  <a:gd name="T18" fmla="*/ 19 w 35"/>
                  <a:gd name="T19" fmla="*/ 9 h 82"/>
                  <a:gd name="T20" fmla="*/ 24 w 35"/>
                  <a:gd name="T21" fmla="*/ 4 h 82"/>
                  <a:gd name="T22" fmla="*/ 30 w 35"/>
                  <a:gd name="T23" fmla="*/ 0 h 82"/>
                  <a:gd name="T24" fmla="*/ 35 w 35"/>
                  <a:gd name="T25" fmla="*/ 0 h 82"/>
                  <a:gd name="T26" fmla="*/ 23 w 35"/>
                  <a:gd name="T2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82">
                    <a:moveTo>
                      <a:pt x="23" y="82"/>
                    </a:moveTo>
                    <a:lnTo>
                      <a:pt x="12" y="81"/>
                    </a:lnTo>
                    <a:lnTo>
                      <a:pt x="23" y="18"/>
                    </a:lnTo>
                    <a:lnTo>
                      <a:pt x="17" y="19"/>
                    </a:lnTo>
                    <a:lnTo>
                      <a:pt x="12" y="23"/>
                    </a:lnTo>
                    <a:lnTo>
                      <a:pt x="5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10" y="12"/>
                    </a:lnTo>
                    <a:lnTo>
                      <a:pt x="19" y="9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32">
                <a:extLst>
                  <a:ext uri="{FF2B5EF4-FFF2-40B4-BE49-F238E27FC236}">
                    <a16:creationId xmlns:a16="http://schemas.microsoft.com/office/drawing/2014/main" xmlns="" id="{72800F4E-2365-4E83-8F92-B913E53C96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69951" y="2012950"/>
                <a:ext cx="92075" cy="133350"/>
              </a:xfrm>
              <a:custGeom>
                <a:avLst/>
                <a:gdLst>
                  <a:gd name="T0" fmla="*/ 47 w 58"/>
                  <a:gd name="T1" fmla="*/ 23 h 84"/>
                  <a:gd name="T2" fmla="*/ 42 w 58"/>
                  <a:gd name="T3" fmla="*/ 16 h 84"/>
                  <a:gd name="T4" fmla="*/ 35 w 58"/>
                  <a:gd name="T5" fmla="*/ 11 h 84"/>
                  <a:gd name="T6" fmla="*/ 25 w 58"/>
                  <a:gd name="T7" fmla="*/ 11 h 84"/>
                  <a:gd name="T8" fmla="*/ 16 w 58"/>
                  <a:gd name="T9" fmla="*/ 18 h 84"/>
                  <a:gd name="T10" fmla="*/ 12 w 58"/>
                  <a:gd name="T11" fmla="*/ 28 h 84"/>
                  <a:gd name="T12" fmla="*/ 14 w 58"/>
                  <a:gd name="T13" fmla="*/ 37 h 84"/>
                  <a:gd name="T14" fmla="*/ 19 w 58"/>
                  <a:gd name="T15" fmla="*/ 44 h 84"/>
                  <a:gd name="T16" fmla="*/ 28 w 58"/>
                  <a:gd name="T17" fmla="*/ 47 h 84"/>
                  <a:gd name="T18" fmla="*/ 38 w 58"/>
                  <a:gd name="T19" fmla="*/ 46 h 84"/>
                  <a:gd name="T20" fmla="*/ 44 w 58"/>
                  <a:gd name="T21" fmla="*/ 39 h 84"/>
                  <a:gd name="T22" fmla="*/ 47 w 58"/>
                  <a:gd name="T23" fmla="*/ 28 h 84"/>
                  <a:gd name="T24" fmla="*/ 11 w 58"/>
                  <a:gd name="T25" fmla="*/ 61 h 84"/>
                  <a:gd name="T26" fmla="*/ 16 w 58"/>
                  <a:gd name="T27" fmla="*/ 72 h 84"/>
                  <a:gd name="T28" fmla="*/ 25 w 58"/>
                  <a:gd name="T29" fmla="*/ 75 h 84"/>
                  <a:gd name="T30" fmla="*/ 33 w 58"/>
                  <a:gd name="T31" fmla="*/ 75 h 84"/>
                  <a:gd name="T32" fmla="*/ 40 w 58"/>
                  <a:gd name="T33" fmla="*/ 70 h 84"/>
                  <a:gd name="T34" fmla="*/ 45 w 58"/>
                  <a:gd name="T35" fmla="*/ 60 h 84"/>
                  <a:gd name="T36" fmla="*/ 47 w 58"/>
                  <a:gd name="T37" fmla="*/ 47 h 84"/>
                  <a:gd name="T38" fmla="*/ 44 w 58"/>
                  <a:gd name="T39" fmla="*/ 49 h 84"/>
                  <a:gd name="T40" fmla="*/ 31 w 58"/>
                  <a:gd name="T41" fmla="*/ 54 h 84"/>
                  <a:gd name="T42" fmla="*/ 19 w 58"/>
                  <a:gd name="T43" fmla="*/ 54 h 84"/>
                  <a:gd name="T44" fmla="*/ 7 w 58"/>
                  <a:gd name="T45" fmla="*/ 46 h 84"/>
                  <a:gd name="T46" fmla="*/ 2 w 58"/>
                  <a:gd name="T47" fmla="*/ 33 h 84"/>
                  <a:gd name="T48" fmla="*/ 4 w 58"/>
                  <a:gd name="T49" fmla="*/ 19 h 84"/>
                  <a:gd name="T50" fmla="*/ 12 w 58"/>
                  <a:gd name="T51" fmla="*/ 7 h 84"/>
                  <a:gd name="T52" fmla="*/ 25 w 58"/>
                  <a:gd name="T53" fmla="*/ 2 h 84"/>
                  <a:gd name="T54" fmla="*/ 38 w 58"/>
                  <a:gd name="T55" fmla="*/ 2 h 84"/>
                  <a:gd name="T56" fmla="*/ 51 w 58"/>
                  <a:gd name="T57" fmla="*/ 11 h 84"/>
                  <a:gd name="T58" fmla="*/ 58 w 58"/>
                  <a:gd name="T59" fmla="*/ 25 h 84"/>
                  <a:gd name="T60" fmla="*/ 58 w 58"/>
                  <a:gd name="T61" fmla="*/ 42 h 84"/>
                  <a:gd name="T62" fmla="*/ 56 w 58"/>
                  <a:gd name="T63" fmla="*/ 60 h 84"/>
                  <a:gd name="T64" fmla="*/ 51 w 58"/>
                  <a:gd name="T65" fmla="*/ 72 h 84"/>
                  <a:gd name="T66" fmla="*/ 42 w 58"/>
                  <a:gd name="T67" fmla="*/ 81 h 84"/>
                  <a:gd name="T68" fmla="*/ 30 w 58"/>
                  <a:gd name="T69" fmla="*/ 84 h 84"/>
                  <a:gd name="T70" fmla="*/ 18 w 58"/>
                  <a:gd name="T71" fmla="*/ 84 h 84"/>
                  <a:gd name="T72" fmla="*/ 7 w 58"/>
                  <a:gd name="T73" fmla="*/ 77 h 84"/>
                  <a:gd name="T74" fmla="*/ 0 w 58"/>
                  <a:gd name="T75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84">
                    <a:moveTo>
                      <a:pt x="47" y="28"/>
                    </a:moveTo>
                    <a:lnTo>
                      <a:pt x="47" y="23"/>
                    </a:lnTo>
                    <a:lnTo>
                      <a:pt x="45" y="19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5" y="11"/>
                    </a:lnTo>
                    <a:lnTo>
                      <a:pt x="31" y="9"/>
                    </a:lnTo>
                    <a:lnTo>
                      <a:pt x="25" y="11"/>
                    </a:lnTo>
                    <a:lnTo>
                      <a:pt x="19" y="14"/>
                    </a:lnTo>
                    <a:lnTo>
                      <a:pt x="16" y="18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2" y="33"/>
                    </a:lnTo>
                    <a:lnTo>
                      <a:pt x="14" y="37"/>
                    </a:lnTo>
                    <a:lnTo>
                      <a:pt x="18" y="40"/>
                    </a:lnTo>
                    <a:lnTo>
                      <a:pt x="19" y="44"/>
                    </a:lnTo>
                    <a:lnTo>
                      <a:pt x="25" y="46"/>
                    </a:lnTo>
                    <a:lnTo>
                      <a:pt x="28" y="47"/>
                    </a:lnTo>
                    <a:lnTo>
                      <a:pt x="33" y="46"/>
                    </a:lnTo>
                    <a:lnTo>
                      <a:pt x="38" y="46"/>
                    </a:lnTo>
                    <a:lnTo>
                      <a:pt x="42" y="42"/>
                    </a:lnTo>
                    <a:lnTo>
                      <a:pt x="44" y="39"/>
                    </a:lnTo>
                    <a:lnTo>
                      <a:pt x="45" y="35"/>
                    </a:lnTo>
                    <a:lnTo>
                      <a:pt x="47" y="28"/>
                    </a:lnTo>
                    <a:close/>
                    <a:moveTo>
                      <a:pt x="0" y="61"/>
                    </a:moveTo>
                    <a:lnTo>
                      <a:pt x="11" y="61"/>
                    </a:lnTo>
                    <a:lnTo>
                      <a:pt x="12" y="68"/>
                    </a:lnTo>
                    <a:lnTo>
                      <a:pt x="16" y="72"/>
                    </a:lnTo>
                    <a:lnTo>
                      <a:pt x="19" y="75"/>
                    </a:lnTo>
                    <a:lnTo>
                      <a:pt x="25" y="75"/>
                    </a:lnTo>
                    <a:lnTo>
                      <a:pt x="30" y="75"/>
                    </a:lnTo>
                    <a:lnTo>
                      <a:pt x="33" y="75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4" y="65"/>
                    </a:lnTo>
                    <a:lnTo>
                      <a:pt x="45" y="60"/>
                    </a:lnTo>
                    <a:lnTo>
                      <a:pt x="47" y="54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4" y="49"/>
                    </a:lnTo>
                    <a:lnTo>
                      <a:pt x="38" y="53"/>
                    </a:lnTo>
                    <a:lnTo>
                      <a:pt x="31" y="54"/>
                    </a:lnTo>
                    <a:lnTo>
                      <a:pt x="26" y="56"/>
                    </a:lnTo>
                    <a:lnTo>
                      <a:pt x="19" y="54"/>
                    </a:lnTo>
                    <a:lnTo>
                      <a:pt x="12" y="51"/>
                    </a:lnTo>
                    <a:lnTo>
                      <a:pt x="7" y="46"/>
                    </a:lnTo>
                    <a:lnTo>
                      <a:pt x="4" y="40"/>
                    </a:lnTo>
                    <a:lnTo>
                      <a:pt x="2" y="33"/>
                    </a:lnTo>
                    <a:lnTo>
                      <a:pt x="2" y="26"/>
                    </a:lnTo>
                    <a:lnTo>
                      <a:pt x="4" y="19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8" y="2"/>
                    </a:lnTo>
                    <a:lnTo>
                      <a:pt x="45" y="5"/>
                    </a:lnTo>
                    <a:lnTo>
                      <a:pt x="51" y="11"/>
                    </a:lnTo>
                    <a:lnTo>
                      <a:pt x="56" y="19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42"/>
                    </a:lnTo>
                    <a:lnTo>
                      <a:pt x="58" y="51"/>
                    </a:lnTo>
                    <a:lnTo>
                      <a:pt x="56" y="60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47" y="77"/>
                    </a:lnTo>
                    <a:lnTo>
                      <a:pt x="42" y="81"/>
                    </a:lnTo>
                    <a:lnTo>
                      <a:pt x="37" y="82"/>
                    </a:lnTo>
                    <a:lnTo>
                      <a:pt x="30" y="84"/>
                    </a:lnTo>
                    <a:lnTo>
                      <a:pt x="25" y="84"/>
                    </a:lnTo>
                    <a:lnTo>
                      <a:pt x="18" y="84"/>
                    </a:lnTo>
                    <a:lnTo>
                      <a:pt x="12" y="81"/>
                    </a:lnTo>
                    <a:lnTo>
                      <a:pt x="7" y="77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33">
                <a:extLst>
                  <a:ext uri="{FF2B5EF4-FFF2-40B4-BE49-F238E27FC236}">
                    <a16:creationId xmlns:a16="http://schemas.microsoft.com/office/drawing/2014/main" xmlns="" id="{234CA88C-AE24-4126-9FCB-E00C349AB3A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6951" y="2016125"/>
                <a:ext cx="92075" cy="133350"/>
              </a:xfrm>
              <a:custGeom>
                <a:avLst/>
                <a:gdLst>
                  <a:gd name="T0" fmla="*/ 13 w 58"/>
                  <a:gd name="T1" fmla="*/ 42 h 84"/>
                  <a:gd name="T2" fmla="*/ 13 w 58"/>
                  <a:gd name="T3" fmla="*/ 51 h 84"/>
                  <a:gd name="T4" fmla="*/ 14 w 58"/>
                  <a:gd name="T5" fmla="*/ 59 h 84"/>
                  <a:gd name="T6" fmla="*/ 16 w 58"/>
                  <a:gd name="T7" fmla="*/ 65 h 84"/>
                  <a:gd name="T8" fmla="*/ 18 w 58"/>
                  <a:gd name="T9" fmla="*/ 68 h 84"/>
                  <a:gd name="T10" fmla="*/ 21 w 58"/>
                  <a:gd name="T11" fmla="*/ 72 h 84"/>
                  <a:gd name="T12" fmla="*/ 27 w 58"/>
                  <a:gd name="T13" fmla="*/ 75 h 84"/>
                  <a:gd name="T14" fmla="*/ 32 w 58"/>
                  <a:gd name="T15" fmla="*/ 75 h 84"/>
                  <a:gd name="T16" fmla="*/ 35 w 58"/>
                  <a:gd name="T17" fmla="*/ 73 h 84"/>
                  <a:gd name="T18" fmla="*/ 41 w 58"/>
                  <a:gd name="T19" fmla="*/ 72 h 84"/>
                  <a:gd name="T20" fmla="*/ 44 w 58"/>
                  <a:gd name="T21" fmla="*/ 68 h 84"/>
                  <a:gd name="T22" fmla="*/ 46 w 58"/>
                  <a:gd name="T23" fmla="*/ 63 h 84"/>
                  <a:gd name="T24" fmla="*/ 47 w 58"/>
                  <a:gd name="T25" fmla="*/ 58 h 84"/>
                  <a:gd name="T26" fmla="*/ 47 w 58"/>
                  <a:gd name="T27" fmla="*/ 49 h 84"/>
                  <a:gd name="T28" fmla="*/ 47 w 58"/>
                  <a:gd name="T29" fmla="*/ 40 h 84"/>
                  <a:gd name="T30" fmla="*/ 46 w 58"/>
                  <a:gd name="T31" fmla="*/ 31 h 84"/>
                  <a:gd name="T32" fmla="*/ 44 w 58"/>
                  <a:gd name="T33" fmla="*/ 23 h 84"/>
                  <a:gd name="T34" fmla="*/ 42 w 58"/>
                  <a:gd name="T35" fmla="*/ 17 h 84"/>
                  <a:gd name="T36" fmla="*/ 41 w 58"/>
                  <a:gd name="T37" fmla="*/ 14 h 84"/>
                  <a:gd name="T38" fmla="*/ 37 w 58"/>
                  <a:gd name="T39" fmla="*/ 10 h 84"/>
                  <a:gd name="T40" fmla="*/ 32 w 58"/>
                  <a:gd name="T41" fmla="*/ 9 h 84"/>
                  <a:gd name="T42" fmla="*/ 28 w 58"/>
                  <a:gd name="T43" fmla="*/ 7 h 84"/>
                  <a:gd name="T44" fmla="*/ 23 w 58"/>
                  <a:gd name="T45" fmla="*/ 9 h 84"/>
                  <a:gd name="T46" fmla="*/ 20 w 58"/>
                  <a:gd name="T47" fmla="*/ 10 h 84"/>
                  <a:gd name="T48" fmla="*/ 16 w 58"/>
                  <a:gd name="T49" fmla="*/ 14 h 84"/>
                  <a:gd name="T50" fmla="*/ 14 w 58"/>
                  <a:gd name="T51" fmla="*/ 19 h 84"/>
                  <a:gd name="T52" fmla="*/ 13 w 58"/>
                  <a:gd name="T53" fmla="*/ 24 h 84"/>
                  <a:gd name="T54" fmla="*/ 13 w 58"/>
                  <a:gd name="T55" fmla="*/ 33 h 84"/>
                  <a:gd name="T56" fmla="*/ 13 w 58"/>
                  <a:gd name="T57" fmla="*/ 42 h 84"/>
                  <a:gd name="T58" fmla="*/ 0 w 58"/>
                  <a:gd name="T59" fmla="*/ 42 h 84"/>
                  <a:gd name="T60" fmla="*/ 0 w 58"/>
                  <a:gd name="T61" fmla="*/ 33 h 84"/>
                  <a:gd name="T62" fmla="*/ 2 w 58"/>
                  <a:gd name="T63" fmla="*/ 24 h 84"/>
                  <a:gd name="T64" fmla="*/ 4 w 58"/>
                  <a:gd name="T65" fmla="*/ 19 h 84"/>
                  <a:gd name="T66" fmla="*/ 7 w 58"/>
                  <a:gd name="T67" fmla="*/ 10 h 84"/>
                  <a:gd name="T68" fmla="*/ 13 w 58"/>
                  <a:gd name="T69" fmla="*/ 5 h 84"/>
                  <a:gd name="T70" fmla="*/ 16 w 58"/>
                  <a:gd name="T71" fmla="*/ 2 h 84"/>
                  <a:gd name="T72" fmla="*/ 21 w 58"/>
                  <a:gd name="T73" fmla="*/ 0 h 84"/>
                  <a:gd name="T74" fmla="*/ 27 w 58"/>
                  <a:gd name="T75" fmla="*/ 0 h 84"/>
                  <a:gd name="T76" fmla="*/ 34 w 58"/>
                  <a:gd name="T77" fmla="*/ 0 h 84"/>
                  <a:gd name="T78" fmla="*/ 39 w 58"/>
                  <a:gd name="T79" fmla="*/ 2 h 84"/>
                  <a:gd name="T80" fmla="*/ 44 w 58"/>
                  <a:gd name="T81" fmla="*/ 3 h 84"/>
                  <a:gd name="T82" fmla="*/ 47 w 58"/>
                  <a:gd name="T83" fmla="*/ 9 h 84"/>
                  <a:gd name="T84" fmla="*/ 51 w 58"/>
                  <a:gd name="T85" fmla="*/ 14 h 84"/>
                  <a:gd name="T86" fmla="*/ 54 w 58"/>
                  <a:gd name="T87" fmla="*/ 21 h 84"/>
                  <a:gd name="T88" fmla="*/ 56 w 58"/>
                  <a:gd name="T89" fmla="*/ 28 h 84"/>
                  <a:gd name="T90" fmla="*/ 58 w 58"/>
                  <a:gd name="T91" fmla="*/ 38 h 84"/>
                  <a:gd name="T92" fmla="*/ 58 w 58"/>
                  <a:gd name="T93" fmla="*/ 49 h 84"/>
                  <a:gd name="T94" fmla="*/ 58 w 58"/>
                  <a:gd name="T95" fmla="*/ 56 h 84"/>
                  <a:gd name="T96" fmla="*/ 56 w 58"/>
                  <a:gd name="T97" fmla="*/ 63 h 84"/>
                  <a:gd name="T98" fmla="*/ 54 w 58"/>
                  <a:gd name="T99" fmla="*/ 68 h 84"/>
                  <a:gd name="T100" fmla="*/ 51 w 58"/>
                  <a:gd name="T101" fmla="*/ 73 h 84"/>
                  <a:gd name="T102" fmla="*/ 47 w 58"/>
                  <a:gd name="T103" fmla="*/ 77 h 84"/>
                  <a:gd name="T104" fmla="*/ 44 w 58"/>
                  <a:gd name="T105" fmla="*/ 80 h 84"/>
                  <a:gd name="T106" fmla="*/ 37 w 58"/>
                  <a:gd name="T107" fmla="*/ 82 h 84"/>
                  <a:gd name="T108" fmla="*/ 32 w 58"/>
                  <a:gd name="T109" fmla="*/ 84 h 84"/>
                  <a:gd name="T110" fmla="*/ 23 w 58"/>
                  <a:gd name="T111" fmla="*/ 82 h 84"/>
                  <a:gd name="T112" fmla="*/ 16 w 58"/>
                  <a:gd name="T113" fmla="*/ 80 h 84"/>
                  <a:gd name="T114" fmla="*/ 11 w 58"/>
                  <a:gd name="T115" fmla="*/ 75 h 84"/>
                  <a:gd name="T116" fmla="*/ 4 w 58"/>
                  <a:gd name="T117" fmla="*/ 63 h 84"/>
                  <a:gd name="T118" fmla="*/ 0 w 58"/>
                  <a:gd name="T119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84">
                    <a:moveTo>
                      <a:pt x="13" y="42"/>
                    </a:moveTo>
                    <a:lnTo>
                      <a:pt x="13" y="51"/>
                    </a:lnTo>
                    <a:lnTo>
                      <a:pt x="14" y="59"/>
                    </a:lnTo>
                    <a:lnTo>
                      <a:pt x="16" y="65"/>
                    </a:lnTo>
                    <a:lnTo>
                      <a:pt x="18" y="68"/>
                    </a:lnTo>
                    <a:lnTo>
                      <a:pt x="21" y="72"/>
                    </a:lnTo>
                    <a:lnTo>
                      <a:pt x="27" y="75"/>
                    </a:lnTo>
                    <a:lnTo>
                      <a:pt x="32" y="75"/>
                    </a:lnTo>
                    <a:lnTo>
                      <a:pt x="35" y="73"/>
                    </a:lnTo>
                    <a:lnTo>
                      <a:pt x="41" y="72"/>
                    </a:lnTo>
                    <a:lnTo>
                      <a:pt x="44" y="68"/>
                    </a:lnTo>
                    <a:lnTo>
                      <a:pt x="46" y="63"/>
                    </a:lnTo>
                    <a:lnTo>
                      <a:pt x="47" y="58"/>
                    </a:lnTo>
                    <a:lnTo>
                      <a:pt x="47" y="49"/>
                    </a:lnTo>
                    <a:lnTo>
                      <a:pt x="47" y="40"/>
                    </a:lnTo>
                    <a:lnTo>
                      <a:pt x="46" y="31"/>
                    </a:lnTo>
                    <a:lnTo>
                      <a:pt x="44" y="23"/>
                    </a:lnTo>
                    <a:lnTo>
                      <a:pt x="42" y="17"/>
                    </a:lnTo>
                    <a:lnTo>
                      <a:pt x="41" y="14"/>
                    </a:lnTo>
                    <a:lnTo>
                      <a:pt x="37" y="10"/>
                    </a:lnTo>
                    <a:lnTo>
                      <a:pt x="32" y="9"/>
                    </a:lnTo>
                    <a:lnTo>
                      <a:pt x="28" y="7"/>
                    </a:lnTo>
                    <a:lnTo>
                      <a:pt x="23" y="9"/>
                    </a:lnTo>
                    <a:lnTo>
                      <a:pt x="20" y="10"/>
                    </a:lnTo>
                    <a:lnTo>
                      <a:pt x="16" y="14"/>
                    </a:lnTo>
                    <a:lnTo>
                      <a:pt x="14" y="19"/>
                    </a:lnTo>
                    <a:lnTo>
                      <a:pt x="13" y="24"/>
                    </a:lnTo>
                    <a:lnTo>
                      <a:pt x="13" y="33"/>
                    </a:lnTo>
                    <a:lnTo>
                      <a:pt x="13" y="42"/>
                    </a:lnTo>
                    <a:close/>
                    <a:moveTo>
                      <a:pt x="0" y="42"/>
                    </a:moveTo>
                    <a:lnTo>
                      <a:pt x="0" y="33"/>
                    </a:lnTo>
                    <a:lnTo>
                      <a:pt x="2" y="2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13" y="5"/>
                    </a:lnTo>
                    <a:lnTo>
                      <a:pt x="16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4" y="3"/>
                    </a:lnTo>
                    <a:lnTo>
                      <a:pt x="47" y="9"/>
                    </a:lnTo>
                    <a:lnTo>
                      <a:pt x="51" y="14"/>
                    </a:lnTo>
                    <a:lnTo>
                      <a:pt x="54" y="21"/>
                    </a:lnTo>
                    <a:lnTo>
                      <a:pt x="56" y="28"/>
                    </a:lnTo>
                    <a:lnTo>
                      <a:pt x="58" y="38"/>
                    </a:lnTo>
                    <a:lnTo>
                      <a:pt x="58" y="49"/>
                    </a:lnTo>
                    <a:lnTo>
                      <a:pt x="58" y="56"/>
                    </a:lnTo>
                    <a:lnTo>
                      <a:pt x="56" y="63"/>
                    </a:lnTo>
                    <a:lnTo>
                      <a:pt x="54" y="68"/>
                    </a:lnTo>
                    <a:lnTo>
                      <a:pt x="51" y="73"/>
                    </a:lnTo>
                    <a:lnTo>
                      <a:pt x="47" y="77"/>
                    </a:lnTo>
                    <a:lnTo>
                      <a:pt x="44" y="80"/>
                    </a:lnTo>
                    <a:lnTo>
                      <a:pt x="37" y="82"/>
                    </a:lnTo>
                    <a:lnTo>
                      <a:pt x="32" y="84"/>
                    </a:lnTo>
                    <a:lnTo>
                      <a:pt x="23" y="82"/>
                    </a:lnTo>
                    <a:lnTo>
                      <a:pt x="16" y="80"/>
                    </a:lnTo>
                    <a:lnTo>
                      <a:pt x="11" y="75"/>
                    </a:lnTo>
                    <a:lnTo>
                      <a:pt x="4" y="63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34">
                <a:extLst>
                  <a:ext uri="{FF2B5EF4-FFF2-40B4-BE49-F238E27FC236}">
                    <a16:creationId xmlns:a16="http://schemas.microsoft.com/office/drawing/2014/main" xmlns="" id="{4D9D4829-472A-49C7-9F0A-E59F9F3C8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2001838"/>
                <a:ext cx="104775" cy="136525"/>
              </a:xfrm>
              <a:custGeom>
                <a:avLst/>
                <a:gdLst>
                  <a:gd name="T0" fmla="*/ 64 w 66"/>
                  <a:gd name="T1" fmla="*/ 67 h 86"/>
                  <a:gd name="T2" fmla="*/ 66 w 66"/>
                  <a:gd name="T3" fmla="*/ 75 h 86"/>
                  <a:gd name="T4" fmla="*/ 5 w 66"/>
                  <a:gd name="T5" fmla="*/ 86 h 86"/>
                  <a:gd name="T6" fmla="*/ 5 w 66"/>
                  <a:gd name="T7" fmla="*/ 79 h 86"/>
                  <a:gd name="T8" fmla="*/ 9 w 66"/>
                  <a:gd name="T9" fmla="*/ 74 h 86"/>
                  <a:gd name="T10" fmla="*/ 12 w 66"/>
                  <a:gd name="T11" fmla="*/ 67 h 86"/>
                  <a:gd name="T12" fmla="*/ 17 w 66"/>
                  <a:gd name="T13" fmla="*/ 61 h 86"/>
                  <a:gd name="T14" fmla="*/ 24 w 66"/>
                  <a:gd name="T15" fmla="*/ 53 h 86"/>
                  <a:gd name="T16" fmla="*/ 31 w 66"/>
                  <a:gd name="T17" fmla="*/ 44 h 86"/>
                  <a:gd name="T18" fmla="*/ 37 w 66"/>
                  <a:gd name="T19" fmla="*/ 39 h 86"/>
                  <a:gd name="T20" fmla="*/ 40 w 66"/>
                  <a:gd name="T21" fmla="*/ 32 h 86"/>
                  <a:gd name="T22" fmla="*/ 44 w 66"/>
                  <a:gd name="T23" fmla="*/ 26 h 86"/>
                  <a:gd name="T24" fmla="*/ 44 w 66"/>
                  <a:gd name="T25" fmla="*/ 19 h 86"/>
                  <a:gd name="T26" fmla="*/ 42 w 66"/>
                  <a:gd name="T27" fmla="*/ 14 h 86"/>
                  <a:gd name="T28" fmla="*/ 37 w 66"/>
                  <a:gd name="T29" fmla="*/ 11 h 86"/>
                  <a:gd name="T30" fmla="*/ 31 w 66"/>
                  <a:gd name="T31" fmla="*/ 9 h 86"/>
                  <a:gd name="T32" fmla="*/ 24 w 66"/>
                  <a:gd name="T33" fmla="*/ 9 h 86"/>
                  <a:gd name="T34" fmla="*/ 21 w 66"/>
                  <a:gd name="T35" fmla="*/ 9 h 86"/>
                  <a:gd name="T36" fmla="*/ 17 w 66"/>
                  <a:gd name="T37" fmla="*/ 12 h 86"/>
                  <a:gd name="T38" fmla="*/ 14 w 66"/>
                  <a:gd name="T39" fmla="*/ 14 h 86"/>
                  <a:gd name="T40" fmla="*/ 12 w 66"/>
                  <a:gd name="T41" fmla="*/ 18 h 86"/>
                  <a:gd name="T42" fmla="*/ 10 w 66"/>
                  <a:gd name="T43" fmla="*/ 23 h 86"/>
                  <a:gd name="T44" fmla="*/ 10 w 66"/>
                  <a:gd name="T45" fmla="*/ 26 h 86"/>
                  <a:gd name="T46" fmla="*/ 0 w 66"/>
                  <a:gd name="T47" fmla="*/ 28 h 86"/>
                  <a:gd name="T48" fmla="*/ 0 w 66"/>
                  <a:gd name="T49" fmla="*/ 21 h 86"/>
                  <a:gd name="T50" fmla="*/ 3 w 66"/>
                  <a:gd name="T51" fmla="*/ 14 h 86"/>
                  <a:gd name="T52" fmla="*/ 7 w 66"/>
                  <a:gd name="T53" fmla="*/ 9 h 86"/>
                  <a:gd name="T54" fmla="*/ 10 w 66"/>
                  <a:gd name="T55" fmla="*/ 5 h 86"/>
                  <a:gd name="T56" fmla="*/ 17 w 66"/>
                  <a:gd name="T57" fmla="*/ 2 h 86"/>
                  <a:gd name="T58" fmla="*/ 24 w 66"/>
                  <a:gd name="T59" fmla="*/ 0 h 86"/>
                  <a:gd name="T60" fmla="*/ 31 w 66"/>
                  <a:gd name="T61" fmla="*/ 0 h 86"/>
                  <a:gd name="T62" fmla="*/ 38 w 66"/>
                  <a:gd name="T63" fmla="*/ 0 h 86"/>
                  <a:gd name="T64" fmla="*/ 44 w 66"/>
                  <a:gd name="T65" fmla="*/ 4 h 86"/>
                  <a:gd name="T66" fmla="*/ 49 w 66"/>
                  <a:gd name="T67" fmla="*/ 7 h 86"/>
                  <a:gd name="T68" fmla="*/ 52 w 66"/>
                  <a:gd name="T69" fmla="*/ 12 h 86"/>
                  <a:gd name="T70" fmla="*/ 54 w 66"/>
                  <a:gd name="T71" fmla="*/ 18 h 86"/>
                  <a:gd name="T72" fmla="*/ 54 w 66"/>
                  <a:gd name="T73" fmla="*/ 23 h 86"/>
                  <a:gd name="T74" fmla="*/ 54 w 66"/>
                  <a:gd name="T75" fmla="*/ 28 h 86"/>
                  <a:gd name="T76" fmla="*/ 52 w 66"/>
                  <a:gd name="T77" fmla="*/ 33 h 86"/>
                  <a:gd name="T78" fmla="*/ 49 w 66"/>
                  <a:gd name="T79" fmla="*/ 39 h 86"/>
                  <a:gd name="T80" fmla="*/ 45 w 66"/>
                  <a:gd name="T81" fmla="*/ 44 h 86"/>
                  <a:gd name="T82" fmla="*/ 40 w 66"/>
                  <a:gd name="T83" fmla="*/ 49 h 86"/>
                  <a:gd name="T84" fmla="*/ 35 w 66"/>
                  <a:gd name="T85" fmla="*/ 56 h 86"/>
                  <a:gd name="T86" fmla="*/ 30 w 66"/>
                  <a:gd name="T87" fmla="*/ 61 h 86"/>
                  <a:gd name="T88" fmla="*/ 26 w 66"/>
                  <a:gd name="T89" fmla="*/ 65 h 86"/>
                  <a:gd name="T90" fmla="*/ 24 w 66"/>
                  <a:gd name="T91" fmla="*/ 68 h 86"/>
                  <a:gd name="T92" fmla="*/ 19 w 66"/>
                  <a:gd name="T93" fmla="*/ 74 h 86"/>
                  <a:gd name="T94" fmla="*/ 64 w 66"/>
                  <a:gd name="T95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6">
                    <a:moveTo>
                      <a:pt x="64" y="67"/>
                    </a:moveTo>
                    <a:lnTo>
                      <a:pt x="66" y="75"/>
                    </a:lnTo>
                    <a:lnTo>
                      <a:pt x="5" y="86"/>
                    </a:lnTo>
                    <a:lnTo>
                      <a:pt x="5" y="79"/>
                    </a:lnTo>
                    <a:lnTo>
                      <a:pt x="9" y="74"/>
                    </a:lnTo>
                    <a:lnTo>
                      <a:pt x="12" y="67"/>
                    </a:lnTo>
                    <a:lnTo>
                      <a:pt x="17" y="61"/>
                    </a:lnTo>
                    <a:lnTo>
                      <a:pt x="24" y="53"/>
                    </a:lnTo>
                    <a:lnTo>
                      <a:pt x="31" y="44"/>
                    </a:lnTo>
                    <a:lnTo>
                      <a:pt x="37" y="39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19"/>
                    </a:lnTo>
                    <a:lnTo>
                      <a:pt x="42" y="14"/>
                    </a:lnTo>
                    <a:lnTo>
                      <a:pt x="37" y="11"/>
                    </a:lnTo>
                    <a:lnTo>
                      <a:pt x="31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0" y="23"/>
                    </a:lnTo>
                    <a:lnTo>
                      <a:pt x="10" y="26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0" y="5"/>
                    </a:lnTo>
                    <a:lnTo>
                      <a:pt x="17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4"/>
                    </a:lnTo>
                    <a:lnTo>
                      <a:pt x="49" y="7"/>
                    </a:lnTo>
                    <a:lnTo>
                      <a:pt x="52" y="12"/>
                    </a:lnTo>
                    <a:lnTo>
                      <a:pt x="54" y="18"/>
                    </a:lnTo>
                    <a:lnTo>
                      <a:pt x="54" y="23"/>
                    </a:lnTo>
                    <a:lnTo>
                      <a:pt x="54" y="28"/>
                    </a:lnTo>
                    <a:lnTo>
                      <a:pt x="52" y="33"/>
                    </a:lnTo>
                    <a:lnTo>
                      <a:pt x="49" y="39"/>
                    </a:lnTo>
                    <a:lnTo>
                      <a:pt x="45" y="44"/>
                    </a:lnTo>
                    <a:lnTo>
                      <a:pt x="40" y="49"/>
                    </a:lnTo>
                    <a:lnTo>
                      <a:pt x="35" y="56"/>
                    </a:lnTo>
                    <a:lnTo>
                      <a:pt x="30" y="61"/>
                    </a:lnTo>
                    <a:lnTo>
                      <a:pt x="26" y="65"/>
                    </a:lnTo>
                    <a:lnTo>
                      <a:pt x="24" y="68"/>
                    </a:lnTo>
                    <a:lnTo>
                      <a:pt x="19" y="74"/>
                    </a:lnTo>
                    <a:lnTo>
                      <a:pt x="64" y="6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35">
                <a:extLst>
                  <a:ext uri="{FF2B5EF4-FFF2-40B4-BE49-F238E27FC236}">
                    <a16:creationId xmlns:a16="http://schemas.microsoft.com/office/drawing/2014/main" xmlns="" id="{472EAB33-1C37-415B-B921-A0B7B1B087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96963" y="1095375"/>
                <a:ext cx="44450" cy="77788"/>
              </a:xfrm>
              <a:custGeom>
                <a:avLst/>
                <a:gdLst>
                  <a:gd name="T0" fmla="*/ 5 w 28"/>
                  <a:gd name="T1" fmla="*/ 25 h 49"/>
                  <a:gd name="T2" fmla="*/ 2 w 28"/>
                  <a:gd name="T3" fmla="*/ 4 h 49"/>
                  <a:gd name="T4" fmla="*/ 0 w 28"/>
                  <a:gd name="T5" fmla="*/ 9 h 49"/>
                  <a:gd name="T6" fmla="*/ 2 w 28"/>
                  <a:gd name="T7" fmla="*/ 23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3 h 49"/>
                  <a:gd name="T22" fmla="*/ 12 w 28"/>
                  <a:gd name="T23" fmla="*/ 13 h 49"/>
                  <a:gd name="T24" fmla="*/ 12 w 28"/>
                  <a:gd name="T25" fmla="*/ 11 h 49"/>
                  <a:gd name="T26" fmla="*/ 19 w 28"/>
                  <a:gd name="T27" fmla="*/ 9 h 49"/>
                  <a:gd name="T28" fmla="*/ 21 w 28"/>
                  <a:gd name="T29" fmla="*/ 16 h 49"/>
                  <a:gd name="T30" fmla="*/ 4 w 28"/>
                  <a:gd name="T31" fmla="*/ 19 h 49"/>
                  <a:gd name="T32" fmla="*/ 4 w 28"/>
                  <a:gd name="T33" fmla="*/ 18 h 49"/>
                  <a:gd name="T34" fmla="*/ 5 w 28"/>
                  <a:gd name="T35" fmla="*/ 6 h 49"/>
                  <a:gd name="T36" fmla="*/ 25 w 28"/>
                  <a:gd name="T37" fmla="*/ 4 h 49"/>
                  <a:gd name="T38" fmla="*/ 25 w 28"/>
                  <a:gd name="T39" fmla="*/ 18 h 49"/>
                  <a:gd name="T40" fmla="*/ 25 w 28"/>
                  <a:gd name="T41" fmla="*/ 19 h 49"/>
                  <a:gd name="T42" fmla="*/ 19 w 28"/>
                  <a:gd name="T43" fmla="*/ 21 h 49"/>
                  <a:gd name="T44" fmla="*/ 9 w 28"/>
                  <a:gd name="T45" fmla="*/ 25 h 49"/>
                  <a:gd name="T46" fmla="*/ 4 w 28"/>
                  <a:gd name="T47" fmla="*/ 25 h 49"/>
                  <a:gd name="T48" fmla="*/ 0 w 28"/>
                  <a:gd name="T49" fmla="*/ 30 h 49"/>
                  <a:gd name="T50" fmla="*/ 2 w 28"/>
                  <a:gd name="T51" fmla="*/ 47 h 49"/>
                  <a:gd name="T52" fmla="*/ 25 w 28"/>
                  <a:gd name="T53" fmla="*/ 46 h 49"/>
                  <a:gd name="T54" fmla="*/ 28 w 28"/>
                  <a:gd name="T55" fmla="*/ 42 h 49"/>
                  <a:gd name="T56" fmla="*/ 28 w 28"/>
                  <a:gd name="T57" fmla="*/ 30 h 49"/>
                  <a:gd name="T58" fmla="*/ 21 w 28"/>
                  <a:gd name="T59" fmla="*/ 26 h 49"/>
                  <a:gd name="T60" fmla="*/ 5 w 28"/>
                  <a:gd name="T61" fmla="*/ 32 h 49"/>
                  <a:gd name="T62" fmla="*/ 5 w 28"/>
                  <a:gd name="T63" fmla="*/ 40 h 49"/>
                  <a:gd name="T64" fmla="*/ 11 w 28"/>
                  <a:gd name="T65" fmla="*/ 42 h 49"/>
                  <a:gd name="T66" fmla="*/ 21 w 28"/>
                  <a:gd name="T67" fmla="*/ 39 h 49"/>
                  <a:gd name="T68" fmla="*/ 19 w 28"/>
                  <a:gd name="T69" fmla="*/ 32 h 49"/>
                  <a:gd name="T70" fmla="*/ 14 w 28"/>
                  <a:gd name="T71" fmla="*/ 35 h 49"/>
                  <a:gd name="T72" fmla="*/ 16 w 28"/>
                  <a:gd name="T73" fmla="*/ 37 h 49"/>
                  <a:gd name="T74" fmla="*/ 19 w 28"/>
                  <a:gd name="T75" fmla="*/ 37 h 49"/>
                  <a:gd name="T76" fmla="*/ 11 w 28"/>
                  <a:gd name="T77" fmla="*/ 39 h 49"/>
                  <a:gd name="T78" fmla="*/ 9 w 28"/>
                  <a:gd name="T79" fmla="*/ 39 h 49"/>
                  <a:gd name="T80" fmla="*/ 11 w 28"/>
                  <a:gd name="T81" fmla="*/ 33 h 49"/>
                  <a:gd name="T82" fmla="*/ 25 w 28"/>
                  <a:gd name="T83" fmla="*/ 30 h 49"/>
                  <a:gd name="T84" fmla="*/ 25 w 28"/>
                  <a:gd name="T85" fmla="*/ 40 h 49"/>
                  <a:gd name="T86" fmla="*/ 5 w 28"/>
                  <a:gd name="T87" fmla="*/ 46 h 49"/>
                  <a:gd name="T88" fmla="*/ 4 w 28"/>
                  <a:gd name="T89" fmla="*/ 46 h 49"/>
                  <a:gd name="T90" fmla="*/ 4 w 28"/>
                  <a:gd name="T91" fmla="*/ 30 h 49"/>
                  <a:gd name="T92" fmla="*/ 4 w 28"/>
                  <a:gd name="T93" fmla="*/ 28 h 49"/>
                  <a:gd name="T94" fmla="*/ 26 w 28"/>
                  <a:gd name="T95" fmla="*/ 23 h 49"/>
                  <a:gd name="T96" fmla="*/ 28 w 28"/>
                  <a:gd name="T97" fmla="*/ 18 h 49"/>
                  <a:gd name="T98" fmla="*/ 26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5" y="25"/>
                    </a:moveTo>
                    <a:lnTo>
                      <a:pt x="5" y="25"/>
                    </a:lnTo>
                    <a:lnTo>
                      <a:pt x="5" y="25"/>
                    </a:lnTo>
                    <a:close/>
                    <a:moveTo>
                      <a:pt x="23" y="0"/>
                    </a:moveTo>
                    <a:lnTo>
                      <a:pt x="5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9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7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9" y="37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1" y="33"/>
                    </a:lnTo>
                    <a:lnTo>
                      <a:pt x="23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3" y="42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23" y="25"/>
                    </a:lnTo>
                    <a:lnTo>
                      <a:pt x="26" y="23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36">
                <a:extLst>
                  <a:ext uri="{FF2B5EF4-FFF2-40B4-BE49-F238E27FC236}">
                    <a16:creationId xmlns:a16="http://schemas.microsoft.com/office/drawing/2014/main" xmlns="" id="{C49A94E2-026E-4CDE-8CF3-F2E28082FC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49351" y="1084263"/>
                <a:ext cx="44450" cy="77788"/>
              </a:xfrm>
              <a:custGeom>
                <a:avLst/>
                <a:gdLst>
                  <a:gd name="T0" fmla="*/ 6 w 28"/>
                  <a:gd name="T1" fmla="*/ 25 h 49"/>
                  <a:gd name="T2" fmla="*/ 2 w 28"/>
                  <a:gd name="T3" fmla="*/ 4 h 49"/>
                  <a:gd name="T4" fmla="*/ 0 w 28"/>
                  <a:gd name="T5" fmla="*/ 7 h 49"/>
                  <a:gd name="T6" fmla="*/ 2 w 28"/>
                  <a:gd name="T7" fmla="*/ 21 h 49"/>
                  <a:gd name="T8" fmla="*/ 20 w 28"/>
                  <a:gd name="T9" fmla="*/ 20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7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1 h 49"/>
                  <a:gd name="T22" fmla="*/ 13 w 28"/>
                  <a:gd name="T23" fmla="*/ 13 h 49"/>
                  <a:gd name="T24" fmla="*/ 13 w 28"/>
                  <a:gd name="T25" fmla="*/ 11 h 49"/>
                  <a:gd name="T26" fmla="*/ 20 w 28"/>
                  <a:gd name="T27" fmla="*/ 9 h 49"/>
                  <a:gd name="T28" fmla="*/ 20 w 28"/>
                  <a:gd name="T29" fmla="*/ 14 h 49"/>
                  <a:gd name="T30" fmla="*/ 4 w 28"/>
                  <a:gd name="T31" fmla="*/ 20 h 49"/>
                  <a:gd name="T32" fmla="*/ 4 w 28"/>
                  <a:gd name="T33" fmla="*/ 16 h 49"/>
                  <a:gd name="T34" fmla="*/ 6 w 28"/>
                  <a:gd name="T35" fmla="*/ 6 h 49"/>
                  <a:gd name="T36" fmla="*/ 25 w 28"/>
                  <a:gd name="T37" fmla="*/ 2 h 49"/>
                  <a:gd name="T38" fmla="*/ 25 w 28"/>
                  <a:gd name="T39" fmla="*/ 18 h 49"/>
                  <a:gd name="T40" fmla="*/ 23 w 28"/>
                  <a:gd name="T41" fmla="*/ 21 h 49"/>
                  <a:gd name="T42" fmla="*/ 16 w 28"/>
                  <a:gd name="T43" fmla="*/ 21 h 49"/>
                  <a:gd name="T44" fmla="*/ 6 w 28"/>
                  <a:gd name="T45" fmla="*/ 25 h 49"/>
                  <a:gd name="T46" fmla="*/ 2 w 28"/>
                  <a:gd name="T47" fmla="*/ 25 h 49"/>
                  <a:gd name="T48" fmla="*/ 0 w 28"/>
                  <a:gd name="T49" fmla="*/ 44 h 49"/>
                  <a:gd name="T50" fmla="*/ 4 w 28"/>
                  <a:gd name="T51" fmla="*/ 49 h 49"/>
                  <a:gd name="T52" fmla="*/ 25 w 28"/>
                  <a:gd name="T53" fmla="*/ 44 h 49"/>
                  <a:gd name="T54" fmla="*/ 28 w 28"/>
                  <a:gd name="T55" fmla="*/ 39 h 49"/>
                  <a:gd name="T56" fmla="*/ 27 w 28"/>
                  <a:gd name="T57" fmla="*/ 26 h 49"/>
                  <a:gd name="T58" fmla="*/ 9 w 28"/>
                  <a:gd name="T59" fmla="*/ 30 h 49"/>
                  <a:gd name="T60" fmla="*/ 6 w 28"/>
                  <a:gd name="T61" fmla="*/ 33 h 49"/>
                  <a:gd name="T62" fmla="*/ 7 w 28"/>
                  <a:gd name="T63" fmla="*/ 40 h 49"/>
                  <a:gd name="T64" fmla="*/ 21 w 28"/>
                  <a:gd name="T65" fmla="*/ 39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5 h 49"/>
                  <a:gd name="T72" fmla="*/ 18 w 28"/>
                  <a:gd name="T73" fmla="*/ 35 h 49"/>
                  <a:gd name="T74" fmla="*/ 16 w 28"/>
                  <a:gd name="T75" fmla="*/ 37 h 49"/>
                  <a:gd name="T76" fmla="*/ 11 w 28"/>
                  <a:gd name="T77" fmla="*/ 39 h 49"/>
                  <a:gd name="T78" fmla="*/ 9 w 28"/>
                  <a:gd name="T79" fmla="*/ 33 h 49"/>
                  <a:gd name="T80" fmla="*/ 23 w 28"/>
                  <a:gd name="T81" fmla="*/ 28 h 49"/>
                  <a:gd name="T82" fmla="*/ 25 w 28"/>
                  <a:gd name="T83" fmla="*/ 30 h 49"/>
                  <a:gd name="T84" fmla="*/ 25 w 28"/>
                  <a:gd name="T85" fmla="*/ 40 h 49"/>
                  <a:gd name="T86" fmla="*/ 4 w 28"/>
                  <a:gd name="T87" fmla="*/ 46 h 49"/>
                  <a:gd name="T88" fmla="*/ 4 w 28"/>
                  <a:gd name="T89" fmla="*/ 30 h 49"/>
                  <a:gd name="T90" fmla="*/ 4 w 28"/>
                  <a:gd name="T91" fmla="*/ 28 h 49"/>
                  <a:gd name="T92" fmla="*/ 23 w 28"/>
                  <a:gd name="T93" fmla="*/ 23 h 49"/>
                  <a:gd name="T94" fmla="*/ 28 w 28"/>
                  <a:gd name="T95" fmla="*/ 18 h 49"/>
                  <a:gd name="T96" fmla="*/ 28 w 28"/>
                  <a:gd name="T97" fmla="*/ 2 h 49"/>
                  <a:gd name="T98" fmla="*/ 23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6" y="25"/>
                    </a:moveTo>
                    <a:lnTo>
                      <a:pt x="4" y="25"/>
                    </a:lnTo>
                    <a:lnTo>
                      <a:pt x="6" y="25"/>
                    </a:lnTo>
                    <a:close/>
                    <a:moveTo>
                      <a:pt x="23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20" y="20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6" y="21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25" y="44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8" y="39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7" y="40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3" y="23"/>
                    </a:lnTo>
                    <a:lnTo>
                      <a:pt x="27" y="21"/>
                    </a:lnTo>
                    <a:lnTo>
                      <a:pt x="28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37">
                <a:extLst>
                  <a:ext uri="{FF2B5EF4-FFF2-40B4-BE49-F238E27FC236}">
                    <a16:creationId xmlns:a16="http://schemas.microsoft.com/office/drawing/2014/main" xmlns="" id="{B38B8EC0-A629-484E-85C4-EBD3E37C4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1065213"/>
                <a:ext cx="42863" cy="82550"/>
              </a:xfrm>
              <a:custGeom>
                <a:avLst/>
                <a:gdLst>
                  <a:gd name="T0" fmla="*/ 1 w 27"/>
                  <a:gd name="T1" fmla="*/ 9 h 52"/>
                  <a:gd name="T2" fmla="*/ 0 w 27"/>
                  <a:gd name="T3" fmla="*/ 12 h 52"/>
                  <a:gd name="T4" fmla="*/ 1 w 27"/>
                  <a:gd name="T5" fmla="*/ 26 h 52"/>
                  <a:gd name="T6" fmla="*/ 19 w 27"/>
                  <a:gd name="T7" fmla="*/ 21 h 52"/>
                  <a:gd name="T8" fmla="*/ 22 w 27"/>
                  <a:gd name="T9" fmla="*/ 16 h 52"/>
                  <a:gd name="T10" fmla="*/ 20 w 27"/>
                  <a:gd name="T11" fmla="*/ 9 h 52"/>
                  <a:gd name="T12" fmla="*/ 7 w 27"/>
                  <a:gd name="T13" fmla="*/ 12 h 52"/>
                  <a:gd name="T14" fmla="*/ 7 w 27"/>
                  <a:gd name="T15" fmla="*/ 19 h 52"/>
                  <a:gd name="T16" fmla="*/ 15 w 27"/>
                  <a:gd name="T17" fmla="*/ 16 h 52"/>
                  <a:gd name="T18" fmla="*/ 13 w 27"/>
                  <a:gd name="T19" fmla="*/ 14 h 52"/>
                  <a:gd name="T20" fmla="*/ 8 w 27"/>
                  <a:gd name="T21" fmla="*/ 16 h 52"/>
                  <a:gd name="T22" fmla="*/ 13 w 27"/>
                  <a:gd name="T23" fmla="*/ 12 h 52"/>
                  <a:gd name="T24" fmla="*/ 19 w 27"/>
                  <a:gd name="T25" fmla="*/ 11 h 52"/>
                  <a:gd name="T26" fmla="*/ 19 w 27"/>
                  <a:gd name="T27" fmla="*/ 11 h 52"/>
                  <a:gd name="T28" fmla="*/ 17 w 27"/>
                  <a:gd name="T29" fmla="*/ 18 h 52"/>
                  <a:gd name="T30" fmla="*/ 3 w 27"/>
                  <a:gd name="T31" fmla="*/ 23 h 52"/>
                  <a:gd name="T32" fmla="*/ 3 w 27"/>
                  <a:gd name="T33" fmla="*/ 18 h 52"/>
                  <a:gd name="T34" fmla="*/ 3 w 27"/>
                  <a:gd name="T35" fmla="*/ 12 h 52"/>
                  <a:gd name="T36" fmla="*/ 5 w 27"/>
                  <a:gd name="T37" fmla="*/ 9 h 52"/>
                  <a:gd name="T38" fmla="*/ 24 w 27"/>
                  <a:gd name="T39" fmla="*/ 4 h 52"/>
                  <a:gd name="T40" fmla="*/ 24 w 27"/>
                  <a:gd name="T41" fmla="*/ 19 h 52"/>
                  <a:gd name="T42" fmla="*/ 22 w 27"/>
                  <a:gd name="T43" fmla="*/ 23 h 52"/>
                  <a:gd name="T44" fmla="*/ 13 w 27"/>
                  <a:gd name="T45" fmla="*/ 25 h 52"/>
                  <a:gd name="T46" fmla="*/ 5 w 27"/>
                  <a:gd name="T47" fmla="*/ 28 h 52"/>
                  <a:gd name="T48" fmla="*/ 1 w 27"/>
                  <a:gd name="T49" fmla="*/ 30 h 52"/>
                  <a:gd name="T50" fmla="*/ 0 w 27"/>
                  <a:gd name="T51" fmla="*/ 49 h 52"/>
                  <a:gd name="T52" fmla="*/ 3 w 27"/>
                  <a:gd name="T53" fmla="*/ 52 h 52"/>
                  <a:gd name="T54" fmla="*/ 24 w 27"/>
                  <a:gd name="T55" fmla="*/ 45 h 52"/>
                  <a:gd name="T56" fmla="*/ 27 w 27"/>
                  <a:gd name="T57" fmla="*/ 30 h 52"/>
                  <a:gd name="T58" fmla="*/ 24 w 27"/>
                  <a:gd name="T59" fmla="*/ 26 h 52"/>
                  <a:gd name="T60" fmla="*/ 7 w 27"/>
                  <a:gd name="T61" fmla="*/ 33 h 52"/>
                  <a:gd name="T62" fmla="*/ 5 w 27"/>
                  <a:gd name="T63" fmla="*/ 42 h 52"/>
                  <a:gd name="T64" fmla="*/ 8 w 27"/>
                  <a:gd name="T65" fmla="*/ 45 h 52"/>
                  <a:gd name="T66" fmla="*/ 20 w 27"/>
                  <a:gd name="T67" fmla="*/ 40 h 52"/>
                  <a:gd name="T68" fmla="*/ 20 w 27"/>
                  <a:gd name="T69" fmla="*/ 33 h 52"/>
                  <a:gd name="T70" fmla="*/ 13 w 27"/>
                  <a:gd name="T71" fmla="*/ 37 h 52"/>
                  <a:gd name="T72" fmla="*/ 15 w 27"/>
                  <a:gd name="T73" fmla="*/ 38 h 52"/>
                  <a:gd name="T74" fmla="*/ 17 w 27"/>
                  <a:gd name="T75" fmla="*/ 38 h 52"/>
                  <a:gd name="T76" fmla="*/ 12 w 27"/>
                  <a:gd name="T77" fmla="*/ 40 h 52"/>
                  <a:gd name="T78" fmla="*/ 8 w 27"/>
                  <a:gd name="T79" fmla="*/ 42 h 52"/>
                  <a:gd name="T80" fmla="*/ 8 w 27"/>
                  <a:gd name="T81" fmla="*/ 37 h 52"/>
                  <a:gd name="T82" fmla="*/ 22 w 27"/>
                  <a:gd name="T83" fmla="*/ 30 h 52"/>
                  <a:gd name="T84" fmla="*/ 24 w 27"/>
                  <a:gd name="T85" fmla="*/ 30 h 52"/>
                  <a:gd name="T86" fmla="*/ 22 w 27"/>
                  <a:gd name="T87" fmla="*/ 42 h 52"/>
                  <a:gd name="T88" fmla="*/ 3 w 27"/>
                  <a:gd name="T89" fmla="*/ 49 h 52"/>
                  <a:gd name="T90" fmla="*/ 3 w 27"/>
                  <a:gd name="T91" fmla="*/ 33 h 52"/>
                  <a:gd name="T92" fmla="*/ 3 w 27"/>
                  <a:gd name="T93" fmla="*/ 32 h 52"/>
                  <a:gd name="T94" fmla="*/ 26 w 27"/>
                  <a:gd name="T95" fmla="*/ 23 h 52"/>
                  <a:gd name="T96" fmla="*/ 27 w 27"/>
                  <a:gd name="T97" fmla="*/ 18 h 52"/>
                  <a:gd name="T98" fmla="*/ 26 w 27"/>
                  <a:gd name="T99" fmla="*/ 2 h 52"/>
                  <a:gd name="T100" fmla="*/ 22 w 27"/>
                  <a:gd name="T10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52">
                    <a:moveTo>
                      <a:pt x="22" y="2"/>
                    </a:moveTo>
                    <a:lnTo>
                      <a:pt x="5" y="7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19" y="21"/>
                    </a:lnTo>
                    <a:lnTo>
                      <a:pt x="20" y="19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0" y="9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8" y="19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17" y="18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20" y="28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7" y="44"/>
                    </a:lnTo>
                    <a:lnTo>
                      <a:pt x="8" y="45"/>
                    </a:lnTo>
                    <a:lnTo>
                      <a:pt x="10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3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22" y="25"/>
                    </a:lnTo>
                    <a:lnTo>
                      <a:pt x="26" y="23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7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38">
                <a:extLst>
                  <a:ext uri="{FF2B5EF4-FFF2-40B4-BE49-F238E27FC236}">
                    <a16:creationId xmlns:a16="http://schemas.microsoft.com/office/drawing/2014/main" xmlns="" id="{55715C24-C483-4E81-B068-3E410B1C41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8076" y="1265238"/>
                <a:ext cx="44450" cy="77788"/>
              </a:xfrm>
              <a:custGeom>
                <a:avLst/>
                <a:gdLst>
                  <a:gd name="T0" fmla="*/ 4 w 28"/>
                  <a:gd name="T1" fmla="*/ 24 h 49"/>
                  <a:gd name="T2" fmla="*/ 2 w 28"/>
                  <a:gd name="T3" fmla="*/ 3 h 49"/>
                  <a:gd name="T4" fmla="*/ 0 w 28"/>
                  <a:gd name="T5" fmla="*/ 9 h 49"/>
                  <a:gd name="T6" fmla="*/ 2 w 28"/>
                  <a:gd name="T7" fmla="*/ 22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5 w 28"/>
                  <a:gd name="T17" fmla="*/ 14 h 49"/>
                  <a:gd name="T18" fmla="*/ 14 w 28"/>
                  <a:gd name="T19" fmla="*/ 14 h 49"/>
                  <a:gd name="T20" fmla="*/ 16 w 28"/>
                  <a:gd name="T21" fmla="*/ 12 h 49"/>
                  <a:gd name="T22" fmla="*/ 11 w 28"/>
                  <a:gd name="T23" fmla="*/ 12 h 49"/>
                  <a:gd name="T24" fmla="*/ 11 w 28"/>
                  <a:gd name="T25" fmla="*/ 10 h 49"/>
                  <a:gd name="T26" fmla="*/ 18 w 28"/>
                  <a:gd name="T27" fmla="*/ 9 h 49"/>
                  <a:gd name="T28" fmla="*/ 19 w 28"/>
                  <a:gd name="T29" fmla="*/ 14 h 49"/>
                  <a:gd name="T30" fmla="*/ 4 w 28"/>
                  <a:gd name="T31" fmla="*/ 19 h 49"/>
                  <a:gd name="T32" fmla="*/ 2 w 28"/>
                  <a:gd name="T33" fmla="*/ 17 h 49"/>
                  <a:gd name="T34" fmla="*/ 5 w 28"/>
                  <a:gd name="T35" fmla="*/ 5 h 49"/>
                  <a:gd name="T36" fmla="*/ 25 w 28"/>
                  <a:gd name="T37" fmla="*/ 3 h 49"/>
                  <a:gd name="T38" fmla="*/ 25 w 28"/>
                  <a:gd name="T39" fmla="*/ 17 h 49"/>
                  <a:gd name="T40" fmla="*/ 21 w 28"/>
                  <a:gd name="T41" fmla="*/ 21 h 49"/>
                  <a:gd name="T42" fmla="*/ 14 w 28"/>
                  <a:gd name="T43" fmla="*/ 22 h 49"/>
                  <a:gd name="T44" fmla="*/ 5 w 28"/>
                  <a:gd name="T45" fmla="*/ 24 h 49"/>
                  <a:gd name="T46" fmla="*/ 0 w 28"/>
                  <a:gd name="T47" fmla="*/ 26 h 49"/>
                  <a:gd name="T48" fmla="*/ 0 w 28"/>
                  <a:gd name="T49" fmla="*/ 43 h 49"/>
                  <a:gd name="T50" fmla="*/ 2 w 28"/>
                  <a:gd name="T51" fmla="*/ 49 h 49"/>
                  <a:gd name="T52" fmla="*/ 25 w 28"/>
                  <a:gd name="T53" fmla="*/ 43 h 49"/>
                  <a:gd name="T54" fmla="*/ 28 w 28"/>
                  <a:gd name="T55" fmla="*/ 40 h 49"/>
                  <a:gd name="T56" fmla="*/ 26 w 28"/>
                  <a:gd name="T57" fmla="*/ 28 h 49"/>
                  <a:gd name="T58" fmla="*/ 9 w 28"/>
                  <a:gd name="T59" fmla="*/ 29 h 49"/>
                  <a:gd name="T60" fmla="*/ 5 w 28"/>
                  <a:gd name="T61" fmla="*/ 33 h 49"/>
                  <a:gd name="T62" fmla="*/ 7 w 28"/>
                  <a:gd name="T63" fmla="*/ 42 h 49"/>
                  <a:gd name="T64" fmla="*/ 19 w 28"/>
                  <a:gd name="T65" fmla="*/ 40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6 h 49"/>
                  <a:gd name="T72" fmla="*/ 18 w 28"/>
                  <a:gd name="T73" fmla="*/ 35 h 49"/>
                  <a:gd name="T74" fmla="*/ 12 w 28"/>
                  <a:gd name="T75" fmla="*/ 38 h 49"/>
                  <a:gd name="T76" fmla="*/ 9 w 28"/>
                  <a:gd name="T77" fmla="*/ 38 h 49"/>
                  <a:gd name="T78" fmla="*/ 9 w 28"/>
                  <a:gd name="T79" fmla="*/ 33 h 49"/>
                  <a:gd name="T80" fmla="*/ 23 w 28"/>
                  <a:gd name="T81" fmla="*/ 29 h 49"/>
                  <a:gd name="T82" fmla="*/ 25 w 28"/>
                  <a:gd name="T83" fmla="*/ 40 h 49"/>
                  <a:gd name="T84" fmla="*/ 23 w 28"/>
                  <a:gd name="T85" fmla="*/ 42 h 49"/>
                  <a:gd name="T86" fmla="*/ 2 w 28"/>
                  <a:gd name="T87" fmla="*/ 45 h 49"/>
                  <a:gd name="T88" fmla="*/ 2 w 28"/>
                  <a:gd name="T89" fmla="*/ 29 h 49"/>
                  <a:gd name="T90" fmla="*/ 4 w 28"/>
                  <a:gd name="T91" fmla="*/ 28 h 49"/>
                  <a:gd name="T92" fmla="*/ 23 w 28"/>
                  <a:gd name="T93" fmla="*/ 24 h 49"/>
                  <a:gd name="T94" fmla="*/ 28 w 28"/>
                  <a:gd name="T95" fmla="*/ 19 h 49"/>
                  <a:gd name="T96" fmla="*/ 26 w 28"/>
                  <a:gd name="T97" fmla="*/ 2 h 49"/>
                  <a:gd name="T98" fmla="*/ 21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4" y="24"/>
                    </a:moveTo>
                    <a:lnTo>
                      <a:pt x="4" y="24"/>
                    </a:lnTo>
                    <a:lnTo>
                      <a:pt x="4" y="24"/>
                    </a:lnTo>
                    <a:close/>
                    <a:moveTo>
                      <a:pt x="21" y="0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9" y="19"/>
                    </a:lnTo>
                    <a:lnTo>
                      <a:pt x="21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8" y="21"/>
                    </a:lnTo>
                    <a:lnTo>
                      <a:pt x="14" y="22"/>
                    </a:lnTo>
                    <a:lnTo>
                      <a:pt x="11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5" y="49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2"/>
                    </a:lnTo>
                    <a:lnTo>
                      <a:pt x="28" y="40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3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7"/>
                    </a:lnTo>
                    <a:lnTo>
                      <a:pt x="28" y="5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39">
                <a:extLst>
                  <a:ext uri="{FF2B5EF4-FFF2-40B4-BE49-F238E27FC236}">
                    <a16:creationId xmlns:a16="http://schemas.microsoft.com/office/drawing/2014/main" xmlns="" id="{DB8996FF-6DF8-4B5F-BDDF-10E6C5A4181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8876" y="1254125"/>
                <a:ext cx="46038" cy="77788"/>
              </a:xfrm>
              <a:custGeom>
                <a:avLst/>
                <a:gdLst>
                  <a:gd name="T0" fmla="*/ 5 w 29"/>
                  <a:gd name="T1" fmla="*/ 24 h 49"/>
                  <a:gd name="T2" fmla="*/ 3 w 29"/>
                  <a:gd name="T3" fmla="*/ 3 h 49"/>
                  <a:gd name="T4" fmla="*/ 1 w 29"/>
                  <a:gd name="T5" fmla="*/ 7 h 49"/>
                  <a:gd name="T6" fmla="*/ 3 w 29"/>
                  <a:gd name="T7" fmla="*/ 21 h 49"/>
                  <a:gd name="T8" fmla="*/ 19 w 29"/>
                  <a:gd name="T9" fmla="*/ 19 h 49"/>
                  <a:gd name="T10" fmla="*/ 24 w 29"/>
                  <a:gd name="T11" fmla="*/ 14 h 49"/>
                  <a:gd name="T12" fmla="*/ 22 w 29"/>
                  <a:gd name="T13" fmla="*/ 7 h 49"/>
                  <a:gd name="T14" fmla="*/ 8 w 29"/>
                  <a:gd name="T15" fmla="*/ 9 h 49"/>
                  <a:gd name="T16" fmla="*/ 7 w 29"/>
                  <a:gd name="T17" fmla="*/ 14 h 49"/>
                  <a:gd name="T18" fmla="*/ 15 w 29"/>
                  <a:gd name="T19" fmla="*/ 14 h 49"/>
                  <a:gd name="T20" fmla="*/ 15 w 29"/>
                  <a:gd name="T21" fmla="*/ 12 h 49"/>
                  <a:gd name="T22" fmla="*/ 12 w 29"/>
                  <a:gd name="T23" fmla="*/ 12 h 49"/>
                  <a:gd name="T24" fmla="*/ 12 w 29"/>
                  <a:gd name="T25" fmla="*/ 10 h 49"/>
                  <a:gd name="T26" fmla="*/ 19 w 29"/>
                  <a:gd name="T27" fmla="*/ 9 h 49"/>
                  <a:gd name="T28" fmla="*/ 21 w 29"/>
                  <a:gd name="T29" fmla="*/ 9 h 49"/>
                  <a:gd name="T30" fmla="*/ 19 w 29"/>
                  <a:gd name="T31" fmla="*/ 16 h 49"/>
                  <a:gd name="T32" fmla="*/ 3 w 29"/>
                  <a:gd name="T33" fmla="*/ 17 h 49"/>
                  <a:gd name="T34" fmla="*/ 5 w 29"/>
                  <a:gd name="T35" fmla="*/ 7 h 49"/>
                  <a:gd name="T36" fmla="*/ 24 w 29"/>
                  <a:gd name="T37" fmla="*/ 2 h 49"/>
                  <a:gd name="T38" fmla="*/ 26 w 29"/>
                  <a:gd name="T39" fmla="*/ 5 h 49"/>
                  <a:gd name="T40" fmla="*/ 24 w 29"/>
                  <a:gd name="T41" fmla="*/ 19 h 49"/>
                  <a:gd name="T42" fmla="*/ 19 w 29"/>
                  <a:gd name="T43" fmla="*/ 21 h 49"/>
                  <a:gd name="T44" fmla="*/ 8 w 29"/>
                  <a:gd name="T45" fmla="*/ 24 h 49"/>
                  <a:gd name="T46" fmla="*/ 3 w 29"/>
                  <a:gd name="T47" fmla="*/ 24 h 49"/>
                  <a:gd name="T48" fmla="*/ 0 w 29"/>
                  <a:gd name="T49" fmla="*/ 29 h 49"/>
                  <a:gd name="T50" fmla="*/ 1 w 29"/>
                  <a:gd name="T51" fmla="*/ 47 h 49"/>
                  <a:gd name="T52" fmla="*/ 24 w 29"/>
                  <a:gd name="T53" fmla="*/ 43 h 49"/>
                  <a:gd name="T54" fmla="*/ 28 w 29"/>
                  <a:gd name="T55" fmla="*/ 42 h 49"/>
                  <a:gd name="T56" fmla="*/ 29 w 29"/>
                  <a:gd name="T57" fmla="*/ 28 h 49"/>
                  <a:gd name="T58" fmla="*/ 22 w 29"/>
                  <a:gd name="T59" fmla="*/ 26 h 49"/>
                  <a:gd name="T60" fmla="*/ 7 w 29"/>
                  <a:gd name="T61" fmla="*/ 31 h 49"/>
                  <a:gd name="T62" fmla="*/ 7 w 29"/>
                  <a:gd name="T63" fmla="*/ 40 h 49"/>
                  <a:gd name="T64" fmla="*/ 12 w 29"/>
                  <a:gd name="T65" fmla="*/ 42 h 49"/>
                  <a:gd name="T66" fmla="*/ 22 w 29"/>
                  <a:gd name="T67" fmla="*/ 38 h 49"/>
                  <a:gd name="T68" fmla="*/ 21 w 29"/>
                  <a:gd name="T69" fmla="*/ 31 h 49"/>
                  <a:gd name="T70" fmla="*/ 14 w 29"/>
                  <a:gd name="T71" fmla="*/ 35 h 49"/>
                  <a:gd name="T72" fmla="*/ 17 w 29"/>
                  <a:gd name="T73" fmla="*/ 35 h 49"/>
                  <a:gd name="T74" fmla="*/ 17 w 29"/>
                  <a:gd name="T75" fmla="*/ 36 h 49"/>
                  <a:gd name="T76" fmla="*/ 10 w 29"/>
                  <a:gd name="T77" fmla="*/ 38 h 49"/>
                  <a:gd name="T78" fmla="*/ 8 w 29"/>
                  <a:gd name="T79" fmla="*/ 33 h 49"/>
                  <a:gd name="T80" fmla="*/ 22 w 29"/>
                  <a:gd name="T81" fmla="*/ 29 h 49"/>
                  <a:gd name="T82" fmla="*/ 26 w 29"/>
                  <a:gd name="T83" fmla="*/ 29 h 49"/>
                  <a:gd name="T84" fmla="*/ 24 w 29"/>
                  <a:gd name="T85" fmla="*/ 42 h 49"/>
                  <a:gd name="T86" fmla="*/ 3 w 29"/>
                  <a:gd name="T87" fmla="*/ 45 h 49"/>
                  <a:gd name="T88" fmla="*/ 3 w 29"/>
                  <a:gd name="T89" fmla="*/ 29 h 49"/>
                  <a:gd name="T90" fmla="*/ 5 w 29"/>
                  <a:gd name="T91" fmla="*/ 28 h 49"/>
                  <a:gd name="T92" fmla="*/ 24 w 29"/>
                  <a:gd name="T93" fmla="*/ 23 h 49"/>
                  <a:gd name="T94" fmla="*/ 29 w 29"/>
                  <a:gd name="T95" fmla="*/ 17 h 49"/>
                  <a:gd name="T96" fmla="*/ 28 w 29"/>
                  <a:gd name="T97" fmla="*/ 2 h 49"/>
                  <a:gd name="T98" fmla="*/ 22 w 29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49">
                    <a:moveTo>
                      <a:pt x="5" y="24"/>
                    </a:moveTo>
                    <a:lnTo>
                      <a:pt x="5" y="24"/>
                    </a:lnTo>
                    <a:lnTo>
                      <a:pt x="5" y="24"/>
                    </a:lnTo>
                    <a:close/>
                    <a:moveTo>
                      <a:pt x="22" y="0"/>
                    </a:moveTo>
                    <a:lnTo>
                      <a:pt x="7" y="3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5"/>
                    </a:lnTo>
                    <a:lnTo>
                      <a:pt x="19" y="7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3" y="49"/>
                    </a:lnTo>
                    <a:lnTo>
                      <a:pt x="7" y="49"/>
                    </a:lnTo>
                    <a:lnTo>
                      <a:pt x="24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2"/>
                    </a:lnTo>
                    <a:lnTo>
                      <a:pt x="29" y="40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2" y="26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21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5" y="35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5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40">
                <a:extLst>
                  <a:ext uri="{FF2B5EF4-FFF2-40B4-BE49-F238E27FC236}">
                    <a16:creationId xmlns:a16="http://schemas.microsoft.com/office/drawing/2014/main" xmlns="" id="{4842E491-D4E1-489A-805B-4A49FD60D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236663"/>
                <a:ext cx="46038" cy="80963"/>
              </a:xfrm>
              <a:custGeom>
                <a:avLst/>
                <a:gdLst>
                  <a:gd name="T0" fmla="*/ 3 w 29"/>
                  <a:gd name="T1" fmla="*/ 7 h 51"/>
                  <a:gd name="T2" fmla="*/ 0 w 29"/>
                  <a:gd name="T3" fmla="*/ 11 h 51"/>
                  <a:gd name="T4" fmla="*/ 3 w 29"/>
                  <a:gd name="T5" fmla="*/ 25 h 51"/>
                  <a:gd name="T6" fmla="*/ 21 w 29"/>
                  <a:gd name="T7" fmla="*/ 20 h 51"/>
                  <a:gd name="T8" fmla="*/ 24 w 29"/>
                  <a:gd name="T9" fmla="*/ 14 h 51"/>
                  <a:gd name="T10" fmla="*/ 22 w 29"/>
                  <a:gd name="T11" fmla="*/ 7 h 51"/>
                  <a:gd name="T12" fmla="*/ 8 w 29"/>
                  <a:gd name="T13" fmla="*/ 11 h 51"/>
                  <a:gd name="T14" fmla="*/ 7 w 29"/>
                  <a:gd name="T15" fmla="*/ 18 h 51"/>
                  <a:gd name="T16" fmla="*/ 15 w 29"/>
                  <a:gd name="T17" fmla="*/ 16 h 51"/>
                  <a:gd name="T18" fmla="*/ 15 w 29"/>
                  <a:gd name="T19" fmla="*/ 13 h 51"/>
                  <a:gd name="T20" fmla="*/ 12 w 29"/>
                  <a:gd name="T21" fmla="*/ 14 h 51"/>
                  <a:gd name="T22" fmla="*/ 12 w 29"/>
                  <a:gd name="T23" fmla="*/ 13 h 51"/>
                  <a:gd name="T24" fmla="*/ 19 w 29"/>
                  <a:gd name="T25" fmla="*/ 11 h 51"/>
                  <a:gd name="T26" fmla="*/ 21 w 29"/>
                  <a:gd name="T27" fmla="*/ 11 h 51"/>
                  <a:gd name="T28" fmla="*/ 21 w 29"/>
                  <a:gd name="T29" fmla="*/ 16 h 51"/>
                  <a:gd name="T30" fmla="*/ 3 w 29"/>
                  <a:gd name="T31" fmla="*/ 23 h 51"/>
                  <a:gd name="T32" fmla="*/ 3 w 29"/>
                  <a:gd name="T33" fmla="*/ 11 h 51"/>
                  <a:gd name="T34" fmla="*/ 7 w 29"/>
                  <a:gd name="T35" fmla="*/ 9 h 51"/>
                  <a:gd name="T36" fmla="*/ 26 w 29"/>
                  <a:gd name="T37" fmla="*/ 4 h 51"/>
                  <a:gd name="T38" fmla="*/ 26 w 29"/>
                  <a:gd name="T39" fmla="*/ 18 h 51"/>
                  <a:gd name="T40" fmla="*/ 22 w 29"/>
                  <a:gd name="T41" fmla="*/ 21 h 51"/>
                  <a:gd name="T42" fmla="*/ 15 w 29"/>
                  <a:gd name="T43" fmla="*/ 23 h 51"/>
                  <a:gd name="T44" fmla="*/ 5 w 29"/>
                  <a:gd name="T45" fmla="*/ 28 h 51"/>
                  <a:gd name="T46" fmla="*/ 2 w 29"/>
                  <a:gd name="T47" fmla="*/ 28 h 51"/>
                  <a:gd name="T48" fmla="*/ 0 w 29"/>
                  <a:gd name="T49" fmla="*/ 47 h 51"/>
                  <a:gd name="T50" fmla="*/ 3 w 29"/>
                  <a:gd name="T51" fmla="*/ 51 h 51"/>
                  <a:gd name="T52" fmla="*/ 26 w 29"/>
                  <a:gd name="T53" fmla="*/ 44 h 51"/>
                  <a:gd name="T54" fmla="*/ 29 w 29"/>
                  <a:gd name="T55" fmla="*/ 30 h 51"/>
                  <a:gd name="T56" fmla="*/ 24 w 29"/>
                  <a:gd name="T57" fmla="*/ 27 h 51"/>
                  <a:gd name="T58" fmla="*/ 8 w 29"/>
                  <a:gd name="T59" fmla="*/ 32 h 51"/>
                  <a:gd name="T60" fmla="*/ 5 w 29"/>
                  <a:gd name="T61" fmla="*/ 40 h 51"/>
                  <a:gd name="T62" fmla="*/ 8 w 29"/>
                  <a:gd name="T63" fmla="*/ 44 h 51"/>
                  <a:gd name="T64" fmla="*/ 22 w 29"/>
                  <a:gd name="T65" fmla="*/ 39 h 51"/>
                  <a:gd name="T66" fmla="*/ 21 w 29"/>
                  <a:gd name="T67" fmla="*/ 34 h 51"/>
                  <a:gd name="T68" fmla="*/ 14 w 29"/>
                  <a:gd name="T69" fmla="*/ 35 h 51"/>
                  <a:gd name="T70" fmla="*/ 17 w 29"/>
                  <a:gd name="T71" fmla="*/ 37 h 51"/>
                  <a:gd name="T72" fmla="*/ 19 w 29"/>
                  <a:gd name="T73" fmla="*/ 37 h 51"/>
                  <a:gd name="T74" fmla="*/ 14 w 29"/>
                  <a:gd name="T75" fmla="*/ 40 h 51"/>
                  <a:gd name="T76" fmla="*/ 10 w 29"/>
                  <a:gd name="T77" fmla="*/ 40 h 51"/>
                  <a:gd name="T78" fmla="*/ 8 w 29"/>
                  <a:gd name="T79" fmla="*/ 37 h 51"/>
                  <a:gd name="T80" fmla="*/ 10 w 29"/>
                  <a:gd name="T81" fmla="*/ 35 h 51"/>
                  <a:gd name="T82" fmla="*/ 26 w 29"/>
                  <a:gd name="T83" fmla="*/ 30 h 51"/>
                  <a:gd name="T84" fmla="*/ 26 w 29"/>
                  <a:gd name="T85" fmla="*/ 40 h 51"/>
                  <a:gd name="T86" fmla="*/ 5 w 29"/>
                  <a:gd name="T87" fmla="*/ 49 h 51"/>
                  <a:gd name="T88" fmla="*/ 3 w 29"/>
                  <a:gd name="T89" fmla="*/ 47 h 51"/>
                  <a:gd name="T90" fmla="*/ 5 w 29"/>
                  <a:gd name="T91" fmla="*/ 30 h 51"/>
                  <a:gd name="T92" fmla="*/ 24 w 29"/>
                  <a:gd name="T93" fmla="*/ 23 h 51"/>
                  <a:gd name="T94" fmla="*/ 29 w 29"/>
                  <a:gd name="T95" fmla="*/ 18 h 51"/>
                  <a:gd name="T96" fmla="*/ 28 w 29"/>
                  <a:gd name="T97" fmla="*/ 2 h 51"/>
                  <a:gd name="T98" fmla="*/ 24 w 29"/>
                  <a:gd name="T9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51">
                    <a:moveTo>
                      <a:pt x="22" y="0"/>
                    </a:moveTo>
                    <a:lnTo>
                      <a:pt x="5" y="6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21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5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3" y="51"/>
                    </a:lnTo>
                    <a:lnTo>
                      <a:pt x="7" y="51"/>
                    </a:lnTo>
                    <a:lnTo>
                      <a:pt x="24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0"/>
                    </a:lnTo>
                    <a:lnTo>
                      <a:pt x="28" y="28"/>
                    </a:lnTo>
                    <a:lnTo>
                      <a:pt x="28" y="27"/>
                    </a:lnTo>
                    <a:lnTo>
                      <a:pt x="24" y="27"/>
                    </a:lnTo>
                    <a:lnTo>
                      <a:pt x="22" y="27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7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21" y="40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7" y="39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9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41">
                <a:extLst>
                  <a:ext uri="{FF2B5EF4-FFF2-40B4-BE49-F238E27FC236}">
                    <a16:creationId xmlns:a16="http://schemas.microsoft.com/office/drawing/2014/main" xmlns="" id="{4ED6083B-4097-4D6E-80A2-C2D02B0FA1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076" y="1095375"/>
                <a:ext cx="44450" cy="77788"/>
              </a:xfrm>
              <a:custGeom>
                <a:avLst/>
                <a:gdLst>
                  <a:gd name="T0" fmla="*/ 24 w 28"/>
                  <a:gd name="T1" fmla="*/ 25 h 49"/>
                  <a:gd name="T2" fmla="*/ 0 w 28"/>
                  <a:gd name="T3" fmla="*/ 6 h 49"/>
                  <a:gd name="T4" fmla="*/ 0 w 28"/>
                  <a:gd name="T5" fmla="*/ 21 h 49"/>
                  <a:gd name="T6" fmla="*/ 24 w 28"/>
                  <a:gd name="T7" fmla="*/ 28 h 49"/>
                  <a:gd name="T8" fmla="*/ 24 w 28"/>
                  <a:gd name="T9" fmla="*/ 28 h 49"/>
                  <a:gd name="T10" fmla="*/ 26 w 28"/>
                  <a:gd name="T11" fmla="*/ 46 h 49"/>
                  <a:gd name="T12" fmla="*/ 22 w 28"/>
                  <a:gd name="T13" fmla="*/ 46 h 49"/>
                  <a:gd name="T14" fmla="*/ 3 w 28"/>
                  <a:gd name="T15" fmla="*/ 40 h 49"/>
                  <a:gd name="T16" fmla="*/ 3 w 28"/>
                  <a:gd name="T17" fmla="*/ 30 h 49"/>
                  <a:gd name="T18" fmla="*/ 19 w 28"/>
                  <a:gd name="T19" fmla="*/ 33 h 49"/>
                  <a:gd name="T20" fmla="*/ 21 w 28"/>
                  <a:gd name="T21" fmla="*/ 39 h 49"/>
                  <a:gd name="T22" fmla="*/ 17 w 28"/>
                  <a:gd name="T23" fmla="*/ 39 h 49"/>
                  <a:gd name="T24" fmla="*/ 10 w 28"/>
                  <a:gd name="T25" fmla="*/ 37 h 49"/>
                  <a:gd name="T26" fmla="*/ 12 w 28"/>
                  <a:gd name="T27" fmla="*/ 37 h 49"/>
                  <a:gd name="T28" fmla="*/ 14 w 28"/>
                  <a:gd name="T29" fmla="*/ 33 h 49"/>
                  <a:gd name="T30" fmla="*/ 8 w 28"/>
                  <a:gd name="T31" fmla="*/ 32 h 49"/>
                  <a:gd name="T32" fmla="*/ 7 w 28"/>
                  <a:gd name="T33" fmla="*/ 39 h 49"/>
                  <a:gd name="T34" fmla="*/ 19 w 28"/>
                  <a:gd name="T35" fmla="*/ 42 h 49"/>
                  <a:gd name="T36" fmla="*/ 22 w 28"/>
                  <a:gd name="T37" fmla="*/ 39 h 49"/>
                  <a:gd name="T38" fmla="*/ 21 w 28"/>
                  <a:gd name="T39" fmla="*/ 30 h 49"/>
                  <a:gd name="T40" fmla="*/ 3 w 28"/>
                  <a:gd name="T41" fmla="*/ 26 h 49"/>
                  <a:gd name="T42" fmla="*/ 0 w 28"/>
                  <a:gd name="T43" fmla="*/ 30 h 49"/>
                  <a:gd name="T44" fmla="*/ 1 w 28"/>
                  <a:gd name="T45" fmla="*/ 44 h 49"/>
                  <a:gd name="T46" fmla="*/ 22 w 28"/>
                  <a:gd name="T47" fmla="*/ 49 h 49"/>
                  <a:gd name="T48" fmla="*/ 28 w 28"/>
                  <a:gd name="T49" fmla="*/ 46 h 49"/>
                  <a:gd name="T50" fmla="*/ 28 w 28"/>
                  <a:gd name="T51" fmla="*/ 28 h 49"/>
                  <a:gd name="T52" fmla="*/ 24 w 28"/>
                  <a:gd name="T53" fmla="*/ 25 h 49"/>
                  <a:gd name="T54" fmla="*/ 17 w 28"/>
                  <a:gd name="T55" fmla="*/ 23 h 49"/>
                  <a:gd name="T56" fmla="*/ 7 w 28"/>
                  <a:gd name="T57" fmla="*/ 21 h 49"/>
                  <a:gd name="T58" fmla="*/ 3 w 28"/>
                  <a:gd name="T59" fmla="*/ 19 h 49"/>
                  <a:gd name="T60" fmla="*/ 3 w 28"/>
                  <a:gd name="T61" fmla="*/ 14 h 49"/>
                  <a:gd name="T62" fmla="*/ 3 w 28"/>
                  <a:gd name="T63" fmla="*/ 6 h 49"/>
                  <a:gd name="T64" fmla="*/ 5 w 28"/>
                  <a:gd name="T65" fmla="*/ 4 h 49"/>
                  <a:gd name="T66" fmla="*/ 24 w 28"/>
                  <a:gd name="T67" fmla="*/ 7 h 49"/>
                  <a:gd name="T68" fmla="*/ 24 w 28"/>
                  <a:gd name="T69" fmla="*/ 19 h 49"/>
                  <a:gd name="T70" fmla="*/ 10 w 28"/>
                  <a:gd name="T71" fmla="*/ 16 h 49"/>
                  <a:gd name="T72" fmla="*/ 8 w 28"/>
                  <a:gd name="T73" fmla="*/ 11 h 49"/>
                  <a:gd name="T74" fmla="*/ 8 w 28"/>
                  <a:gd name="T75" fmla="*/ 9 h 49"/>
                  <a:gd name="T76" fmla="*/ 15 w 28"/>
                  <a:gd name="T77" fmla="*/ 11 h 49"/>
                  <a:gd name="T78" fmla="*/ 17 w 28"/>
                  <a:gd name="T79" fmla="*/ 13 h 49"/>
                  <a:gd name="T80" fmla="*/ 12 w 28"/>
                  <a:gd name="T81" fmla="*/ 13 h 49"/>
                  <a:gd name="T82" fmla="*/ 14 w 28"/>
                  <a:gd name="T83" fmla="*/ 14 h 49"/>
                  <a:gd name="T84" fmla="*/ 22 w 28"/>
                  <a:gd name="T85" fmla="*/ 14 h 49"/>
                  <a:gd name="T86" fmla="*/ 21 w 28"/>
                  <a:gd name="T87" fmla="*/ 9 h 49"/>
                  <a:gd name="T88" fmla="*/ 8 w 28"/>
                  <a:gd name="T89" fmla="*/ 7 h 49"/>
                  <a:gd name="T90" fmla="*/ 5 w 28"/>
                  <a:gd name="T91" fmla="*/ 11 h 49"/>
                  <a:gd name="T92" fmla="*/ 7 w 28"/>
                  <a:gd name="T93" fmla="*/ 18 h 49"/>
                  <a:gd name="T94" fmla="*/ 24 w 28"/>
                  <a:gd name="T95" fmla="*/ 23 h 49"/>
                  <a:gd name="T96" fmla="*/ 28 w 28"/>
                  <a:gd name="T97" fmla="*/ 18 h 49"/>
                  <a:gd name="T98" fmla="*/ 28 w 28"/>
                  <a:gd name="T99" fmla="*/ 6 h 49"/>
                  <a:gd name="T100" fmla="*/ 5 w 28"/>
                  <a:gd name="T101" fmla="*/ 0 h 49"/>
                  <a:gd name="T102" fmla="*/ 1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4" y="25"/>
                    </a:moveTo>
                    <a:lnTo>
                      <a:pt x="24" y="25"/>
                    </a:lnTo>
                    <a:lnTo>
                      <a:pt x="24" y="25"/>
                    </a:lnTo>
                    <a:close/>
                    <a:moveTo>
                      <a:pt x="1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5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7" y="30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5"/>
                    </a:lnTo>
                    <a:lnTo>
                      <a:pt x="21" y="39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7" y="33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5"/>
                    </a:lnTo>
                    <a:lnTo>
                      <a:pt x="22" y="32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5" y="46"/>
                    </a:lnTo>
                    <a:lnTo>
                      <a:pt x="22" y="49"/>
                    </a:lnTo>
                    <a:lnTo>
                      <a:pt x="24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1" y="25"/>
                    </a:lnTo>
                    <a:lnTo>
                      <a:pt x="17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8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2" y="14"/>
                    </a:lnTo>
                    <a:lnTo>
                      <a:pt x="22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42">
                <a:extLst>
                  <a:ext uri="{FF2B5EF4-FFF2-40B4-BE49-F238E27FC236}">
                    <a16:creationId xmlns:a16="http://schemas.microsoft.com/office/drawing/2014/main" xmlns="" id="{1F9D5870-FBEF-436C-B978-8A02CF66C8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0101" y="1084263"/>
                <a:ext cx="44450" cy="77788"/>
              </a:xfrm>
              <a:custGeom>
                <a:avLst/>
                <a:gdLst>
                  <a:gd name="T0" fmla="*/ 25 w 28"/>
                  <a:gd name="T1" fmla="*/ 25 h 49"/>
                  <a:gd name="T2" fmla="*/ 0 w 28"/>
                  <a:gd name="T3" fmla="*/ 6 h 49"/>
                  <a:gd name="T4" fmla="*/ 0 w 28"/>
                  <a:gd name="T5" fmla="*/ 20 h 49"/>
                  <a:gd name="T6" fmla="*/ 23 w 28"/>
                  <a:gd name="T7" fmla="*/ 28 h 49"/>
                  <a:gd name="T8" fmla="*/ 25 w 28"/>
                  <a:gd name="T9" fmla="*/ 28 h 49"/>
                  <a:gd name="T10" fmla="*/ 27 w 28"/>
                  <a:gd name="T11" fmla="*/ 46 h 49"/>
                  <a:gd name="T12" fmla="*/ 23 w 28"/>
                  <a:gd name="T13" fmla="*/ 46 h 49"/>
                  <a:gd name="T14" fmla="*/ 4 w 28"/>
                  <a:gd name="T15" fmla="*/ 40 h 49"/>
                  <a:gd name="T16" fmla="*/ 4 w 28"/>
                  <a:gd name="T17" fmla="*/ 28 h 49"/>
                  <a:gd name="T18" fmla="*/ 20 w 28"/>
                  <a:gd name="T19" fmla="*/ 33 h 49"/>
                  <a:gd name="T20" fmla="*/ 20 w 28"/>
                  <a:gd name="T21" fmla="*/ 39 h 49"/>
                  <a:gd name="T22" fmla="*/ 18 w 28"/>
                  <a:gd name="T23" fmla="*/ 39 h 49"/>
                  <a:gd name="T24" fmla="*/ 11 w 28"/>
                  <a:gd name="T25" fmla="*/ 37 h 49"/>
                  <a:gd name="T26" fmla="*/ 13 w 28"/>
                  <a:gd name="T27" fmla="*/ 35 h 49"/>
                  <a:gd name="T28" fmla="*/ 14 w 28"/>
                  <a:gd name="T29" fmla="*/ 35 h 49"/>
                  <a:gd name="T30" fmla="*/ 9 w 28"/>
                  <a:gd name="T31" fmla="*/ 32 h 49"/>
                  <a:gd name="T32" fmla="*/ 7 w 28"/>
                  <a:gd name="T33" fmla="*/ 37 h 49"/>
                  <a:gd name="T34" fmla="*/ 18 w 28"/>
                  <a:gd name="T35" fmla="*/ 42 h 49"/>
                  <a:gd name="T36" fmla="*/ 23 w 28"/>
                  <a:gd name="T37" fmla="*/ 40 h 49"/>
                  <a:gd name="T38" fmla="*/ 23 w 28"/>
                  <a:gd name="T39" fmla="*/ 32 h 49"/>
                  <a:gd name="T40" fmla="*/ 7 w 28"/>
                  <a:gd name="T41" fmla="*/ 26 h 49"/>
                  <a:gd name="T42" fmla="*/ 0 w 28"/>
                  <a:gd name="T43" fmla="*/ 28 h 49"/>
                  <a:gd name="T44" fmla="*/ 0 w 28"/>
                  <a:gd name="T45" fmla="*/ 42 h 49"/>
                  <a:gd name="T46" fmla="*/ 6 w 28"/>
                  <a:gd name="T47" fmla="*/ 44 h 49"/>
                  <a:gd name="T48" fmla="*/ 27 w 28"/>
                  <a:gd name="T49" fmla="*/ 49 h 49"/>
                  <a:gd name="T50" fmla="*/ 28 w 28"/>
                  <a:gd name="T51" fmla="*/ 30 h 49"/>
                  <a:gd name="T52" fmla="*/ 27 w 28"/>
                  <a:gd name="T53" fmla="*/ 26 h 49"/>
                  <a:gd name="T54" fmla="*/ 21 w 28"/>
                  <a:gd name="T55" fmla="*/ 25 h 49"/>
                  <a:gd name="T56" fmla="*/ 9 w 28"/>
                  <a:gd name="T57" fmla="*/ 21 h 49"/>
                  <a:gd name="T58" fmla="*/ 4 w 28"/>
                  <a:gd name="T59" fmla="*/ 20 h 49"/>
                  <a:gd name="T60" fmla="*/ 4 w 28"/>
                  <a:gd name="T61" fmla="*/ 16 h 49"/>
                  <a:gd name="T62" fmla="*/ 4 w 28"/>
                  <a:gd name="T63" fmla="*/ 7 h 49"/>
                  <a:gd name="T64" fmla="*/ 4 w 28"/>
                  <a:gd name="T65" fmla="*/ 2 h 49"/>
                  <a:gd name="T66" fmla="*/ 23 w 28"/>
                  <a:gd name="T67" fmla="*/ 7 h 49"/>
                  <a:gd name="T68" fmla="*/ 25 w 28"/>
                  <a:gd name="T69" fmla="*/ 18 h 49"/>
                  <a:gd name="T70" fmla="*/ 11 w 28"/>
                  <a:gd name="T71" fmla="*/ 16 h 49"/>
                  <a:gd name="T72" fmla="*/ 9 w 28"/>
                  <a:gd name="T73" fmla="*/ 9 h 49"/>
                  <a:gd name="T74" fmla="*/ 11 w 28"/>
                  <a:gd name="T75" fmla="*/ 9 h 49"/>
                  <a:gd name="T76" fmla="*/ 18 w 28"/>
                  <a:gd name="T77" fmla="*/ 11 h 49"/>
                  <a:gd name="T78" fmla="*/ 18 w 28"/>
                  <a:gd name="T79" fmla="*/ 13 h 49"/>
                  <a:gd name="T80" fmla="*/ 13 w 28"/>
                  <a:gd name="T81" fmla="*/ 13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7 w 28"/>
                  <a:gd name="T89" fmla="*/ 7 h 49"/>
                  <a:gd name="T90" fmla="*/ 6 w 28"/>
                  <a:gd name="T91" fmla="*/ 14 h 49"/>
                  <a:gd name="T92" fmla="*/ 9 w 28"/>
                  <a:gd name="T93" fmla="*/ 20 h 49"/>
                  <a:gd name="T94" fmla="*/ 27 w 28"/>
                  <a:gd name="T95" fmla="*/ 23 h 49"/>
                  <a:gd name="T96" fmla="*/ 28 w 28"/>
                  <a:gd name="T97" fmla="*/ 9 h 49"/>
                  <a:gd name="T98" fmla="*/ 27 w 28"/>
                  <a:gd name="T99" fmla="*/ 6 h 49"/>
                  <a:gd name="T100" fmla="*/ 6 w 28"/>
                  <a:gd name="T10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49">
                    <a:moveTo>
                      <a:pt x="25" y="25"/>
                    </a:moveTo>
                    <a:lnTo>
                      <a:pt x="25" y="25"/>
                    </a:lnTo>
                    <a:lnTo>
                      <a:pt x="25" y="25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7" y="46"/>
                    </a:lnTo>
                    <a:lnTo>
                      <a:pt x="25" y="46"/>
                    </a:lnTo>
                    <a:lnTo>
                      <a:pt x="25" y="47"/>
                    </a:lnTo>
                    <a:lnTo>
                      <a:pt x="23" y="46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4" y="39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3" y="35"/>
                    </a:lnTo>
                    <a:lnTo>
                      <a:pt x="23" y="32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8" y="11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43">
                <a:extLst>
                  <a:ext uri="{FF2B5EF4-FFF2-40B4-BE49-F238E27FC236}">
                    <a16:creationId xmlns:a16="http://schemas.microsoft.com/office/drawing/2014/main" xmlns="" id="{58F9FEB1-5251-4CCA-AAAA-84C86581A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713" y="1065213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5 w 28"/>
                  <a:gd name="T5" fmla="*/ 32 h 52"/>
                  <a:gd name="T6" fmla="*/ 26 w 28"/>
                  <a:gd name="T7" fmla="*/ 32 h 52"/>
                  <a:gd name="T8" fmla="*/ 26 w 28"/>
                  <a:gd name="T9" fmla="*/ 49 h 52"/>
                  <a:gd name="T10" fmla="*/ 6 w 28"/>
                  <a:gd name="T11" fmla="*/ 42 h 52"/>
                  <a:gd name="T12" fmla="*/ 4 w 28"/>
                  <a:gd name="T13" fmla="*/ 40 h 52"/>
                  <a:gd name="T14" fmla="*/ 7 w 28"/>
                  <a:gd name="T15" fmla="*/ 30 h 52"/>
                  <a:gd name="T16" fmla="*/ 21 w 28"/>
                  <a:gd name="T17" fmla="*/ 37 h 52"/>
                  <a:gd name="T18" fmla="*/ 19 w 28"/>
                  <a:gd name="T19" fmla="*/ 42 h 52"/>
                  <a:gd name="T20" fmla="*/ 12 w 28"/>
                  <a:gd name="T21" fmla="*/ 38 h 52"/>
                  <a:gd name="T22" fmla="*/ 12 w 28"/>
                  <a:gd name="T23" fmla="*/ 38 h 52"/>
                  <a:gd name="T24" fmla="*/ 14 w 28"/>
                  <a:gd name="T25" fmla="*/ 37 h 52"/>
                  <a:gd name="T26" fmla="*/ 11 w 28"/>
                  <a:gd name="T27" fmla="*/ 33 h 52"/>
                  <a:gd name="T28" fmla="*/ 7 w 28"/>
                  <a:gd name="T29" fmla="*/ 40 h 52"/>
                  <a:gd name="T30" fmla="*/ 19 w 28"/>
                  <a:gd name="T31" fmla="*/ 45 h 52"/>
                  <a:gd name="T32" fmla="*/ 23 w 28"/>
                  <a:gd name="T33" fmla="*/ 42 h 52"/>
                  <a:gd name="T34" fmla="*/ 21 w 28"/>
                  <a:gd name="T35" fmla="*/ 33 h 52"/>
                  <a:gd name="T36" fmla="*/ 4 w 28"/>
                  <a:gd name="T37" fmla="*/ 26 h 52"/>
                  <a:gd name="T38" fmla="*/ 0 w 28"/>
                  <a:gd name="T39" fmla="*/ 30 h 52"/>
                  <a:gd name="T40" fmla="*/ 4 w 28"/>
                  <a:gd name="T41" fmla="*/ 45 h 52"/>
                  <a:gd name="T42" fmla="*/ 26 w 28"/>
                  <a:gd name="T43" fmla="*/ 52 h 52"/>
                  <a:gd name="T44" fmla="*/ 28 w 28"/>
                  <a:gd name="T45" fmla="*/ 49 h 52"/>
                  <a:gd name="T46" fmla="*/ 28 w 28"/>
                  <a:gd name="T47" fmla="*/ 33 h 52"/>
                  <a:gd name="T48" fmla="*/ 26 w 28"/>
                  <a:gd name="T49" fmla="*/ 30 h 52"/>
                  <a:gd name="T50" fmla="*/ 21 w 28"/>
                  <a:gd name="T51" fmla="*/ 28 h 52"/>
                  <a:gd name="T52" fmla="*/ 11 w 28"/>
                  <a:gd name="T53" fmla="*/ 23 h 52"/>
                  <a:gd name="T54" fmla="*/ 4 w 28"/>
                  <a:gd name="T55" fmla="*/ 21 h 52"/>
                  <a:gd name="T56" fmla="*/ 4 w 28"/>
                  <a:gd name="T57" fmla="*/ 18 h 52"/>
                  <a:gd name="T58" fmla="*/ 4 w 28"/>
                  <a:gd name="T59" fmla="*/ 7 h 52"/>
                  <a:gd name="T60" fmla="*/ 4 w 28"/>
                  <a:gd name="T61" fmla="*/ 4 h 52"/>
                  <a:gd name="T62" fmla="*/ 23 w 28"/>
                  <a:gd name="T63" fmla="*/ 9 h 52"/>
                  <a:gd name="T64" fmla="*/ 26 w 28"/>
                  <a:gd name="T65" fmla="*/ 12 h 52"/>
                  <a:gd name="T66" fmla="*/ 25 w 28"/>
                  <a:gd name="T67" fmla="*/ 23 h 52"/>
                  <a:gd name="T68" fmla="*/ 9 w 28"/>
                  <a:gd name="T69" fmla="*/ 16 h 52"/>
                  <a:gd name="T70" fmla="*/ 9 w 28"/>
                  <a:gd name="T71" fmla="*/ 11 h 52"/>
                  <a:gd name="T72" fmla="*/ 12 w 28"/>
                  <a:gd name="T73" fmla="*/ 12 h 52"/>
                  <a:gd name="T74" fmla="*/ 19 w 28"/>
                  <a:gd name="T75" fmla="*/ 14 h 52"/>
                  <a:gd name="T76" fmla="*/ 16 w 28"/>
                  <a:gd name="T77" fmla="*/ 14 h 52"/>
                  <a:gd name="T78" fmla="*/ 12 w 28"/>
                  <a:gd name="T79" fmla="*/ 14 h 52"/>
                  <a:gd name="T80" fmla="*/ 19 w 28"/>
                  <a:gd name="T81" fmla="*/ 19 h 52"/>
                  <a:gd name="T82" fmla="*/ 23 w 28"/>
                  <a:gd name="T83" fmla="*/ 12 h 52"/>
                  <a:gd name="T84" fmla="*/ 11 w 28"/>
                  <a:gd name="T85" fmla="*/ 9 h 52"/>
                  <a:gd name="T86" fmla="*/ 7 w 28"/>
                  <a:gd name="T87" fmla="*/ 9 h 52"/>
                  <a:gd name="T88" fmla="*/ 6 w 28"/>
                  <a:gd name="T89" fmla="*/ 18 h 52"/>
                  <a:gd name="T90" fmla="*/ 25 w 28"/>
                  <a:gd name="T91" fmla="*/ 26 h 52"/>
                  <a:gd name="T92" fmla="*/ 28 w 28"/>
                  <a:gd name="T93" fmla="*/ 25 h 52"/>
                  <a:gd name="T94" fmla="*/ 28 w 28"/>
                  <a:gd name="T95" fmla="*/ 11 h 52"/>
                  <a:gd name="T96" fmla="*/ 23 w 28"/>
                  <a:gd name="T97" fmla="*/ 7 h 52"/>
                  <a:gd name="T98" fmla="*/ 4 w 28"/>
                  <a:gd name="T9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52">
                    <a:moveTo>
                      <a:pt x="2" y="2"/>
                    </a:moveTo>
                    <a:lnTo>
                      <a:pt x="2" y="4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6" y="25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7" y="30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1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1" y="33"/>
                    </a:lnTo>
                    <a:lnTo>
                      <a:pt x="9" y="33"/>
                    </a:lnTo>
                    <a:lnTo>
                      <a:pt x="7" y="35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3" y="37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5"/>
                    </a:lnTo>
                    <a:lnTo>
                      <a:pt x="6" y="45"/>
                    </a:lnTo>
                    <a:lnTo>
                      <a:pt x="23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1"/>
                    </a:lnTo>
                    <a:lnTo>
                      <a:pt x="28" y="49"/>
                    </a:lnTo>
                    <a:lnTo>
                      <a:pt x="28" y="49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1" y="28"/>
                    </a:lnTo>
                    <a:lnTo>
                      <a:pt x="18" y="26"/>
                    </a:lnTo>
                    <a:lnTo>
                      <a:pt x="14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21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3" y="18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44">
                <a:extLst>
                  <a:ext uri="{FF2B5EF4-FFF2-40B4-BE49-F238E27FC236}">
                    <a16:creationId xmlns:a16="http://schemas.microsoft.com/office/drawing/2014/main" xmlns="" id="{5D36C1B5-66A3-436E-AE89-3EBB21A957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9788" y="1265238"/>
                <a:ext cx="47625" cy="74613"/>
              </a:xfrm>
              <a:custGeom>
                <a:avLst/>
                <a:gdLst>
                  <a:gd name="T0" fmla="*/ 24 w 30"/>
                  <a:gd name="T1" fmla="*/ 24 h 47"/>
                  <a:gd name="T2" fmla="*/ 0 w 30"/>
                  <a:gd name="T3" fmla="*/ 5 h 47"/>
                  <a:gd name="T4" fmla="*/ 2 w 30"/>
                  <a:gd name="T5" fmla="*/ 19 h 47"/>
                  <a:gd name="T6" fmla="*/ 24 w 30"/>
                  <a:gd name="T7" fmla="*/ 26 h 47"/>
                  <a:gd name="T8" fmla="*/ 26 w 30"/>
                  <a:gd name="T9" fmla="*/ 28 h 47"/>
                  <a:gd name="T10" fmla="*/ 26 w 30"/>
                  <a:gd name="T11" fmla="*/ 43 h 47"/>
                  <a:gd name="T12" fmla="*/ 5 w 30"/>
                  <a:gd name="T13" fmla="*/ 40 h 47"/>
                  <a:gd name="T14" fmla="*/ 3 w 30"/>
                  <a:gd name="T15" fmla="*/ 38 h 47"/>
                  <a:gd name="T16" fmla="*/ 5 w 30"/>
                  <a:gd name="T17" fmla="*/ 28 h 47"/>
                  <a:gd name="T18" fmla="*/ 19 w 30"/>
                  <a:gd name="T19" fmla="*/ 31 h 47"/>
                  <a:gd name="T20" fmla="*/ 21 w 30"/>
                  <a:gd name="T21" fmla="*/ 38 h 47"/>
                  <a:gd name="T22" fmla="*/ 16 w 30"/>
                  <a:gd name="T23" fmla="*/ 36 h 47"/>
                  <a:gd name="T24" fmla="*/ 10 w 30"/>
                  <a:gd name="T25" fmla="*/ 35 h 47"/>
                  <a:gd name="T26" fmla="*/ 14 w 30"/>
                  <a:gd name="T27" fmla="*/ 35 h 47"/>
                  <a:gd name="T28" fmla="*/ 14 w 30"/>
                  <a:gd name="T29" fmla="*/ 31 h 47"/>
                  <a:gd name="T30" fmla="*/ 7 w 30"/>
                  <a:gd name="T31" fmla="*/ 31 h 47"/>
                  <a:gd name="T32" fmla="*/ 9 w 30"/>
                  <a:gd name="T33" fmla="*/ 38 h 47"/>
                  <a:gd name="T34" fmla="*/ 23 w 30"/>
                  <a:gd name="T35" fmla="*/ 40 h 47"/>
                  <a:gd name="T36" fmla="*/ 24 w 30"/>
                  <a:gd name="T37" fmla="*/ 33 h 47"/>
                  <a:gd name="T38" fmla="*/ 19 w 30"/>
                  <a:gd name="T39" fmla="*/ 28 h 47"/>
                  <a:gd name="T40" fmla="*/ 2 w 30"/>
                  <a:gd name="T41" fmla="*/ 26 h 47"/>
                  <a:gd name="T42" fmla="*/ 0 w 30"/>
                  <a:gd name="T43" fmla="*/ 38 h 47"/>
                  <a:gd name="T44" fmla="*/ 3 w 30"/>
                  <a:gd name="T45" fmla="*/ 43 h 47"/>
                  <a:gd name="T46" fmla="*/ 26 w 30"/>
                  <a:gd name="T47" fmla="*/ 47 h 47"/>
                  <a:gd name="T48" fmla="*/ 30 w 30"/>
                  <a:gd name="T49" fmla="*/ 43 h 47"/>
                  <a:gd name="T50" fmla="*/ 28 w 30"/>
                  <a:gd name="T51" fmla="*/ 24 h 47"/>
                  <a:gd name="T52" fmla="*/ 23 w 30"/>
                  <a:gd name="T53" fmla="*/ 24 h 47"/>
                  <a:gd name="T54" fmla="*/ 14 w 30"/>
                  <a:gd name="T55" fmla="*/ 21 h 47"/>
                  <a:gd name="T56" fmla="*/ 7 w 30"/>
                  <a:gd name="T57" fmla="*/ 19 h 47"/>
                  <a:gd name="T58" fmla="*/ 3 w 30"/>
                  <a:gd name="T59" fmla="*/ 17 h 47"/>
                  <a:gd name="T60" fmla="*/ 3 w 30"/>
                  <a:gd name="T61" fmla="*/ 10 h 47"/>
                  <a:gd name="T62" fmla="*/ 3 w 30"/>
                  <a:gd name="T63" fmla="*/ 3 h 47"/>
                  <a:gd name="T64" fmla="*/ 5 w 30"/>
                  <a:gd name="T65" fmla="*/ 3 h 47"/>
                  <a:gd name="T66" fmla="*/ 26 w 30"/>
                  <a:gd name="T67" fmla="*/ 7 h 47"/>
                  <a:gd name="T68" fmla="*/ 26 w 30"/>
                  <a:gd name="T69" fmla="*/ 19 h 47"/>
                  <a:gd name="T70" fmla="*/ 9 w 30"/>
                  <a:gd name="T71" fmla="*/ 14 h 47"/>
                  <a:gd name="T72" fmla="*/ 10 w 30"/>
                  <a:gd name="T73" fmla="*/ 9 h 47"/>
                  <a:gd name="T74" fmla="*/ 17 w 30"/>
                  <a:gd name="T75" fmla="*/ 10 h 47"/>
                  <a:gd name="T76" fmla="*/ 17 w 30"/>
                  <a:gd name="T77" fmla="*/ 12 h 47"/>
                  <a:gd name="T78" fmla="*/ 14 w 30"/>
                  <a:gd name="T79" fmla="*/ 10 h 47"/>
                  <a:gd name="T80" fmla="*/ 14 w 30"/>
                  <a:gd name="T81" fmla="*/ 14 h 47"/>
                  <a:gd name="T82" fmla="*/ 23 w 30"/>
                  <a:gd name="T83" fmla="*/ 14 h 47"/>
                  <a:gd name="T84" fmla="*/ 21 w 30"/>
                  <a:gd name="T85" fmla="*/ 9 h 47"/>
                  <a:gd name="T86" fmla="*/ 7 w 30"/>
                  <a:gd name="T87" fmla="*/ 7 h 47"/>
                  <a:gd name="T88" fmla="*/ 5 w 30"/>
                  <a:gd name="T89" fmla="*/ 14 h 47"/>
                  <a:gd name="T90" fmla="*/ 10 w 30"/>
                  <a:gd name="T91" fmla="*/ 19 h 47"/>
                  <a:gd name="T92" fmla="*/ 26 w 30"/>
                  <a:gd name="T93" fmla="*/ 21 h 47"/>
                  <a:gd name="T94" fmla="*/ 30 w 30"/>
                  <a:gd name="T95" fmla="*/ 7 h 47"/>
                  <a:gd name="T96" fmla="*/ 26 w 30"/>
                  <a:gd name="T97" fmla="*/ 3 h 47"/>
                  <a:gd name="T98" fmla="*/ 5 w 30"/>
                  <a:gd name="T9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47">
                    <a:moveTo>
                      <a:pt x="24" y="24"/>
                    </a:moveTo>
                    <a:lnTo>
                      <a:pt x="24" y="24"/>
                    </a:lnTo>
                    <a:lnTo>
                      <a:pt x="24" y="24"/>
                    </a:lnTo>
                    <a:close/>
                    <a:moveTo>
                      <a:pt x="3" y="0"/>
                    </a:moveTo>
                    <a:lnTo>
                      <a:pt x="2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5" y="40"/>
                    </a:lnTo>
                    <a:lnTo>
                      <a:pt x="5" y="40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21" y="33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17" y="40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19" y="28"/>
                    </a:lnTo>
                    <a:lnTo>
                      <a:pt x="7" y="24"/>
                    </a:lnTo>
                    <a:lnTo>
                      <a:pt x="3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0" y="28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4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0" y="16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45">
                <a:extLst>
                  <a:ext uri="{FF2B5EF4-FFF2-40B4-BE49-F238E27FC236}">
                    <a16:creationId xmlns:a16="http://schemas.microsoft.com/office/drawing/2014/main" xmlns="" id="{86F88A4B-3560-4A10-85FB-C1D86F0DB2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988" y="1254125"/>
                <a:ext cx="44450" cy="77788"/>
              </a:xfrm>
              <a:custGeom>
                <a:avLst/>
                <a:gdLst>
                  <a:gd name="T0" fmla="*/ 25 w 28"/>
                  <a:gd name="T1" fmla="*/ 26 h 49"/>
                  <a:gd name="T2" fmla="*/ 0 w 28"/>
                  <a:gd name="T3" fmla="*/ 5 h 49"/>
                  <a:gd name="T4" fmla="*/ 0 w 28"/>
                  <a:gd name="T5" fmla="*/ 19 h 49"/>
                  <a:gd name="T6" fmla="*/ 23 w 28"/>
                  <a:gd name="T7" fmla="*/ 28 h 49"/>
                  <a:gd name="T8" fmla="*/ 25 w 28"/>
                  <a:gd name="T9" fmla="*/ 28 h 49"/>
                  <a:gd name="T10" fmla="*/ 25 w 28"/>
                  <a:gd name="T11" fmla="*/ 45 h 49"/>
                  <a:gd name="T12" fmla="*/ 23 w 28"/>
                  <a:gd name="T13" fmla="*/ 45 h 49"/>
                  <a:gd name="T14" fmla="*/ 4 w 28"/>
                  <a:gd name="T15" fmla="*/ 40 h 49"/>
                  <a:gd name="T16" fmla="*/ 4 w 28"/>
                  <a:gd name="T17" fmla="*/ 28 h 49"/>
                  <a:gd name="T18" fmla="*/ 18 w 28"/>
                  <a:gd name="T19" fmla="*/ 33 h 49"/>
                  <a:gd name="T20" fmla="*/ 20 w 28"/>
                  <a:gd name="T21" fmla="*/ 38 h 49"/>
                  <a:gd name="T22" fmla="*/ 18 w 28"/>
                  <a:gd name="T23" fmla="*/ 38 h 49"/>
                  <a:gd name="T24" fmla="*/ 11 w 28"/>
                  <a:gd name="T25" fmla="*/ 36 h 49"/>
                  <a:gd name="T26" fmla="*/ 13 w 28"/>
                  <a:gd name="T27" fmla="*/ 36 h 49"/>
                  <a:gd name="T28" fmla="*/ 14 w 28"/>
                  <a:gd name="T29" fmla="*/ 33 h 49"/>
                  <a:gd name="T30" fmla="*/ 7 w 28"/>
                  <a:gd name="T31" fmla="*/ 31 h 49"/>
                  <a:gd name="T32" fmla="*/ 7 w 28"/>
                  <a:gd name="T33" fmla="*/ 38 h 49"/>
                  <a:gd name="T34" fmla="*/ 20 w 28"/>
                  <a:gd name="T35" fmla="*/ 42 h 49"/>
                  <a:gd name="T36" fmla="*/ 23 w 28"/>
                  <a:gd name="T37" fmla="*/ 38 h 49"/>
                  <a:gd name="T38" fmla="*/ 21 w 28"/>
                  <a:gd name="T39" fmla="*/ 29 h 49"/>
                  <a:gd name="T40" fmla="*/ 4 w 28"/>
                  <a:gd name="T41" fmla="*/ 26 h 49"/>
                  <a:gd name="T42" fmla="*/ 0 w 28"/>
                  <a:gd name="T43" fmla="*/ 29 h 49"/>
                  <a:gd name="T44" fmla="*/ 2 w 28"/>
                  <a:gd name="T45" fmla="*/ 43 h 49"/>
                  <a:gd name="T46" fmla="*/ 23 w 28"/>
                  <a:gd name="T47" fmla="*/ 49 h 49"/>
                  <a:gd name="T48" fmla="*/ 28 w 28"/>
                  <a:gd name="T49" fmla="*/ 47 h 49"/>
                  <a:gd name="T50" fmla="*/ 28 w 28"/>
                  <a:gd name="T51" fmla="*/ 29 h 49"/>
                  <a:gd name="T52" fmla="*/ 27 w 28"/>
                  <a:gd name="T53" fmla="*/ 26 h 49"/>
                  <a:gd name="T54" fmla="*/ 23 w 28"/>
                  <a:gd name="T55" fmla="*/ 24 h 49"/>
                  <a:gd name="T56" fmla="*/ 13 w 28"/>
                  <a:gd name="T57" fmla="*/ 23 h 49"/>
                  <a:gd name="T58" fmla="*/ 6 w 28"/>
                  <a:gd name="T59" fmla="*/ 21 h 49"/>
                  <a:gd name="T60" fmla="*/ 4 w 28"/>
                  <a:gd name="T61" fmla="*/ 17 h 49"/>
                  <a:gd name="T62" fmla="*/ 4 w 28"/>
                  <a:gd name="T63" fmla="*/ 9 h 49"/>
                  <a:gd name="T64" fmla="*/ 4 w 28"/>
                  <a:gd name="T65" fmla="*/ 3 h 49"/>
                  <a:gd name="T66" fmla="*/ 6 w 28"/>
                  <a:gd name="T67" fmla="*/ 2 h 49"/>
                  <a:gd name="T68" fmla="*/ 25 w 28"/>
                  <a:gd name="T69" fmla="*/ 9 h 49"/>
                  <a:gd name="T70" fmla="*/ 25 w 28"/>
                  <a:gd name="T71" fmla="*/ 21 h 49"/>
                  <a:gd name="T72" fmla="*/ 9 w 28"/>
                  <a:gd name="T73" fmla="*/ 14 h 49"/>
                  <a:gd name="T74" fmla="*/ 9 w 28"/>
                  <a:gd name="T75" fmla="*/ 9 h 49"/>
                  <a:gd name="T76" fmla="*/ 14 w 28"/>
                  <a:gd name="T77" fmla="*/ 10 h 49"/>
                  <a:gd name="T78" fmla="*/ 20 w 28"/>
                  <a:gd name="T79" fmla="*/ 14 h 49"/>
                  <a:gd name="T80" fmla="*/ 14 w 28"/>
                  <a:gd name="T81" fmla="*/ 12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9 w 28"/>
                  <a:gd name="T89" fmla="*/ 5 h 49"/>
                  <a:gd name="T90" fmla="*/ 6 w 28"/>
                  <a:gd name="T91" fmla="*/ 9 h 49"/>
                  <a:gd name="T92" fmla="*/ 6 w 28"/>
                  <a:gd name="T93" fmla="*/ 17 h 49"/>
                  <a:gd name="T94" fmla="*/ 25 w 28"/>
                  <a:gd name="T95" fmla="*/ 23 h 49"/>
                  <a:gd name="T96" fmla="*/ 28 w 28"/>
                  <a:gd name="T97" fmla="*/ 17 h 49"/>
                  <a:gd name="T98" fmla="*/ 28 w 28"/>
                  <a:gd name="T99" fmla="*/ 7 h 49"/>
                  <a:gd name="T100" fmla="*/ 6 w 28"/>
                  <a:gd name="T101" fmla="*/ 0 h 49"/>
                  <a:gd name="T102" fmla="*/ 2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5" y="26"/>
                    </a:moveTo>
                    <a:lnTo>
                      <a:pt x="23" y="26"/>
                    </a:lnTo>
                    <a:lnTo>
                      <a:pt x="25" y="26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3" y="45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8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3" y="36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6" y="43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9" y="19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7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5"/>
                    </a:lnTo>
                    <a:lnTo>
                      <a:pt x="23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46">
                <a:extLst>
                  <a:ext uri="{FF2B5EF4-FFF2-40B4-BE49-F238E27FC236}">
                    <a16:creationId xmlns:a16="http://schemas.microsoft.com/office/drawing/2014/main" xmlns="" id="{C4D32C5F-3DF7-45CA-A792-566D55C50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235075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3 w 28"/>
                  <a:gd name="T5" fmla="*/ 31 h 52"/>
                  <a:gd name="T6" fmla="*/ 24 w 28"/>
                  <a:gd name="T7" fmla="*/ 31 h 52"/>
                  <a:gd name="T8" fmla="*/ 24 w 28"/>
                  <a:gd name="T9" fmla="*/ 48 h 52"/>
                  <a:gd name="T10" fmla="*/ 5 w 28"/>
                  <a:gd name="T11" fmla="*/ 41 h 52"/>
                  <a:gd name="T12" fmla="*/ 2 w 28"/>
                  <a:gd name="T13" fmla="*/ 40 h 52"/>
                  <a:gd name="T14" fmla="*/ 5 w 28"/>
                  <a:gd name="T15" fmla="*/ 29 h 52"/>
                  <a:gd name="T16" fmla="*/ 19 w 28"/>
                  <a:gd name="T17" fmla="*/ 36 h 52"/>
                  <a:gd name="T18" fmla="*/ 17 w 28"/>
                  <a:gd name="T19" fmla="*/ 41 h 52"/>
                  <a:gd name="T20" fmla="*/ 12 w 28"/>
                  <a:gd name="T21" fmla="*/ 40 h 52"/>
                  <a:gd name="T22" fmla="*/ 9 w 28"/>
                  <a:gd name="T23" fmla="*/ 38 h 52"/>
                  <a:gd name="T24" fmla="*/ 12 w 28"/>
                  <a:gd name="T25" fmla="*/ 38 h 52"/>
                  <a:gd name="T26" fmla="*/ 14 w 28"/>
                  <a:gd name="T27" fmla="*/ 36 h 52"/>
                  <a:gd name="T28" fmla="*/ 7 w 28"/>
                  <a:gd name="T29" fmla="*/ 33 h 52"/>
                  <a:gd name="T30" fmla="*/ 7 w 28"/>
                  <a:gd name="T31" fmla="*/ 40 h 52"/>
                  <a:gd name="T32" fmla="*/ 19 w 28"/>
                  <a:gd name="T33" fmla="*/ 45 h 52"/>
                  <a:gd name="T34" fmla="*/ 23 w 28"/>
                  <a:gd name="T35" fmla="*/ 41 h 52"/>
                  <a:gd name="T36" fmla="*/ 19 w 28"/>
                  <a:gd name="T37" fmla="*/ 33 h 52"/>
                  <a:gd name="T38" fmla="*/ 4 w 28"/>
                  <a:gd name="T39" fmla="*/ 26 h 52"/>
                  <a:gd name="T40" fmla="*/ 0 w 28"/>
                  <a:gd name="T41" fmla="*/ 29 h 52"/>
                  <a:gd name="T42" fmla="*/ 2 w 28"/>
                  <a:gd name="T43" fmla="*/ 45 h 52"/>
                  <a:gd name="T44" fmla="*/ 24 w 28"/>
                  <a:gd name="T45" fmla="*/ 52 h 52"/>
                  <a:gd name="T46" fmla="*/ 28 w 28"/>
                  <a:gd name="T47" fmla="*/ 48 h 52"/>
                  <a:gd name="T48" fmla="*/ 28 w 28"/>
                  <a:gd name="T49" fmla="*/ 33 h 52"/>
                  <a:gd name="T50" fmla="*/ 24 w 28"/>
                  <a:gd name="T51" fmla="*/ 28 h 52"/>
                  <a:gd name="T52" fmla="*/ 19 w 28"/>
                  <a:gd name="T53" fmla="*/ 28 h 52"/>
                  <a:gd name="T54" fmla="*/ 9 w 28"/>
                  <a:gd name="T55" fmla="*/ 22 h 52"/>
                  <a:gd name="T56" fmla="*/ 4 w 28"/>
                  <a:gd name="T57" fmla="*/ 21 h 52"/>
                  <a:gd name="T58" fmla="*/ 2 w 28"/>
                  <a:gd name="T59" fmla="*/ 17 h 52"/>
                  <a:gd name="T60" fmla="*/ 2 w 28"/>
                  <a:gd name="T61" fmla="*/ 7 h 52"/>
                  <a:gd name="T62" fmla="*/ 4 w 28"/>
                  <a:gd name="T63" fmla="*/ 3 h 52"/>
                  <a:gd name="T64" fmla="*/ 21 w 28"/>
                  <a:gd name="T65" fmla="*/ 8 h 52"/>
                  <a:gd name="T66" fmla="*/ 24 w 28"/>
                  <a:gd name="T67" fmla="*/ 12 h 52"/>
                  <a:gd name="T68" fmla="*/ 24 w 28"/>
                  <a:gd name="T69" fmla="*/ 22 h 52"/>
                  <a:gd name="T70" fmla="*/ 7 w 28"/>
                  <a:gd name="T71" fmla="*/ 15 h 52"/>
                  <a:gd name="T72" fmla="*/ 9 w 28"/>
                  <a:gd name="T73" fmla="*/ 10 h 52"/>
                  <a:gd name="T74" fmla="*/ 11 w 28"/>
                  <a:gd name="T75" fmla="*/ 12 h 52"/>
                  <a:gd name="T76" fmla="*/ 17 w 28"/>
                  <a:gd name="T77" fmla="*/ 14 h 52"/>
                  <a:gd name="T78" fmla="*/ 14 w 28"/>
                  <a:gd name="T79" fmla="*/ 14 h 52"/>
                  <a:gd name="T80" fmla="*/ 12 w 28"/>
                  <a:gd name="T81" fmla="*/ 14 h 52"/>
                  <a:gd name="T82" fmla="*/ 19 w 28"/>
                  <a:gd name="T83" fmla="*/ 19 h 52"/>
                  <a:gd name="T84" fmla="*/ 21 w 28"/>
                  <a:gd name="T85" fmla="*/ 12 h 52"/>
                  <a:gd name="T86" fmla="*/ 9 w 28"/>
                  <a:gd name="T87" fmla="*/ 7 h 52"/>
                  <a:gd name="T88" fmla="*/ 5 w 28"/>
                  <a:gd name="T89" fmla="*/ 10 h 52"/>
                  <a:gd name="T90" fmla="*/ 5 w 28"/>
                  <a:gd name="T91" fmla="*/ 19 h 52"/>
                  <a:gd name="T92" fmla="*/ 24 w 28"/>
                  <a:gd name="T93" fmla="*/ 26 h 52"/>
                  <a:gd name="T94" fmla="*/ 28 w 28"/>
                  <a:gd name="T95" fmla="*/ 21 h 52"/>
                  <a:gd name="T96" fmla="*/ 26 w 28"/>
                  <a:gd name="T97" fmla="*/ 10 h 52"/>
                  <a:gd name="T98" fmla="*/ 5 w 28"/>
                  <a:gd name="T99" fmla="*/ 1 h 52"/>
                  <a:gd name="T100" fmla="*/ 2 w 28"/>
                  <a:gd name="T10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52">
                    <a:moveTo>
                      <a:pt x="2" y="1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3" y="48"/>
                    </a:lnTo>
                    <a:lnTo>
                      <a:pt x="5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5" y="29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5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21" y="52"/>
                    </a:lnTo>
                    <a:lnTo>
                      <a:pt x="24" y="52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1"/>
                    </a:lnTo>
                    <a:lnTo>
                      <a:pt x="26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1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23" y="26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3" y="7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47">
                <a:extLst>
                  <a:ext uri="{FF2B5EF4-FFF2-40B4-BE49-F238E27FC236}">
                    <a16:creationId xmlns:a16="http://schemas.microsoft.com/office/drawing/2014/main" xmlns="" id="{FA41F5C3-5948-4BEC-B3AB-4BC3404C75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2001" y="1004888"/>
                <a:ext cx="36513" cy="30163"/>
              </a:xfrm>
              <a:custGeom>
                <a:avLst/>
                <a:gdLst>
                  <a:gd name="T0" fmla="*/ 16 w 23"/>
                  <a:gd name="T1" fmla="*/ 10 h 19"/>
                  <a:gd name="T2" fmla="*/ 14 w 23"/>
                  <a:gd name="T3" fmla="*/ 12 h 19"/>
                  <a:gd name="T4" fmla="*/ 12 w 23"/>
                  <a:gd name="T5" fmla="*/ 12 h 19"/>
                  <a:gd name="T6" fmla="*/ 9 w 23"/>
                  <a:gd name="T7" fmla="*/ 10 h 19"/>
                  <a:gd name="T8" fmla="*/ 9 w 23"/>
                  <a:gd name="T9" fmla="*/ 8 h 19"/>
                  <a:gd name="T10" fmla="*/ 10 w 23"/>
                  <a:gd name="T11" fmla="*/ 7 h 19"/>
                  <a:gd name="T12" fmla="*/ 12 w 23"/>
                  <a:gd name="T13" fmla="*/ 5 h 19"/>
                  <a:gd name="T14" fmla="*/ 16 w 23"/>
                  <a:gd name="T15" fmla="*/ 7 h 19"/>
                  <a:gd name="T16" fmla="*/ 16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3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0 w 23"/>
                  <a:gd name="T29" fmla="*/ 10 h 19"/>
                  <a:gd name="T30" fmla="*/ 2 w 23"/>
                  <a:gd name="T31" fmla="*/ 14 h 19"/>
                  <a:gd name="T32" fmla="*/ 5 w 23"/>
                  <a:gd name="T33" fmla="*/ 17 h 19"/>
                  <a:gd name="T34" fmla="*/ 9 w 23"/>
                  <a:gd name="T35" fmla="*/ 19 h 19"/>
                  <a:gd name="T36" fmla="*/ 14 w 23"/>
                  <a:gd name="T37" fmla="*/ 19 h 19"/>
                  <a:gd name="T38" fmla="*/ 17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1 w 23"/>
                  <a:gd name="T45" fmla="*/ 7 h 19"/>
                  <a:gd name="T46" fmla="*/ 19 w 23"/>
                  <a:gd name="T47" fmla="*/ 3 h 19"/>
                  <a:gd name="T48" fmla="*/ 17 w 23"/>
                  <a:gd name="T49" fmla="*/ 1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6" y="10"/>
                    </a:moveTo>
                    <a:lnTo>
                      <a:pt x="14" y="12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1" y="7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8">
                <a:extLst>
                  <a:ext uri="{FF2B5EF4-FFF2-40B4-BE49-F238E27FC236}">
                    <a16:creationId xmlns:a16="http://schemas.microsoft.com/office/drawing/2014/main" xmlns="" id="{FC60D755-695E-4B70-B14D-ECB398CE65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017588"/>
                <a:ext cx="34925" cy="31750"/>
              </a:xfrm>
              <a:custGeom>
                <a:avLst/>
                <a:gdLst>
                  <a:gd name="T0" fmla="*/ 12 w 22"/>
                  <a:gd name="T1" fmla="*/ 13 h 20"/>
                  <a:gd name="T2" fmla="*/ 10 w 22"/>
                  <a:gd name="T3" fmla="*/ 13 h 20"/>
                  <a:gd name="T4" fmla="*/ 8 w 22"/>
                  <a:gd name="T5" fmla="*/ 9 h 20"/>
                  <a:gd name="T6" fmla="*/ 10 w 22"/>
                  <a:gd name="T7" fmla="*/ 7 h 20"/>
                  <a:gd name="T8" fmla="*/ 12 w 22"/>
                  <a:gd name="T9" fmla="*/ 7 h 20"/>
                  <a:gd name="T10" fmla="*/ 15 w 22"/>
                  <a:gd name="T11" fmla="*/ 7 h 20"/>
                  <a:gd name="T12" fmla="*/ 15 w 22"/>
                  <a:gd name="T13" fmla="*/ 11 h 20"/>
                  <a:gd name="T14" fmla="*/ 15 w 22"/>
                  <a:gd name="T15" fmla="*/ 13 h 20"/>
                  <a:gd name="T16" fmla="*/ 12 w 22"/>
                  <a:gd name="T17" fmla="*/ 13 h 20"/>
                  <a:gd name="T18" fmla="*/ 12 w 22"/>
                  <a:gd name="T19" fmla="*/ 0 h 20"/>
                  <a:gd name="T20" fmla="*/ 7 w 22"/>
                  <a:gd name="T21" fmla="*/ 0 h 20"/>
                  <a:gd name="T22" fmla="*/ 3 w 22"/>
                  <a:gd name="T23" fmla="*/ 4 h 20"/>
                  <a:gd name="T24" fmla="*/ 0 w 22"/>
                  <a:gd name="T25" fmla="*/ 6 h 20"/>
                  <a:gd name="T26" fmla="*/ 0 w 22"/>
                  <a:gd name="T27" fmla="*/ 9 h 20"/>
                  <a:gd name="T28" fmla="*/ 0 w 22"/>
                  <a:gd name="T29" fmla="*/ 13 h 20"/>
                  <a:gd name="T30" fmla="*/ 1 w 22"/>
                  <a:gd name="T31" fmla="*/ 16 h 20"/>
                  <a:gd name="T32" fmla="*/ 5 w 22"/>
                  <a:gd name="T33" fmla="*/ 18 h 20"/>
                  <a:gd name="T34" fmla="*/ 10 w 22"/>
                  <a:gd name="T35" fmla="*/ 20 h 20"/>
                  <a:gd name="T36" fmla="*/ 14 w 22"/>
                  <a:gd name="T37" fmla="*/ 20 h 20"/>
                  <a:gd name="T38" fmla="*/ 19 w 22"/>
                  <a:gd name="T39" fmla="*/ 18 h 20"/>
                  <a:gd name="T40" fmla="*/ 21 w 22"/>
                  <a:gd name="T41" fmla="*/ 14 h 20"/>
                  <a:gd name="T42" fmla="*/ 22 w 22"/>
                  <a:gd name="T43" fmla="*/ 11 h 20"/>
                  <a:gd name="T44" fmla="*/ 21 w 22"/>
                  <a:gd name="T45" fmla="*/ 7 h 20"/>
                  <a:gd name="T46" fmla="*/ 19 w 22"/>
                  <a:gd name="T47" fmla="*/ 4 h 20"/>
                  <a:gd name="T48" fmla="*/ 15 w 22"/>
                  <a:gd name="T49" fmla="*/ 2 h 20"/>
                  <a:gd name="T50" fmla="*/ 12 w 22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0">
                    <a:moveTo>
                      <a:pt x="12" y="13"/>
                    </a:moveTo>
                    <a:lnTo>
                      <a:pt x="10" y="13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2" y="13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5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9" y="18"/>
                    </a:lnTo>
                    <a:lnTo>
                      <a:pt x="21" y="14"/>
                    </a:lnTo>
                    <a:lnTo>
                      <a:pt x="22" y="11"/>
                    </a:lnTo>
                    <a:lnTo>
                      <a:pt x="21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9">
                <a:extLst>
                  <a:ext uri="{FF2B5EF4-FFF2-40B4-BE49-F238E27FC236}">
                    <a16:creationId xmlns:a16="http://schemas.microsoft.com/office/drawing/2014/main" xmlns="" id="{7C0CBFD2-868D-4631-AFA5-327F2F2346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5663" y="1031875"/>
                <a:ext cx="33338" cy="30163"/>
              </a:xfrm>
              <a:custGeom>
                <a:avLst/>
                <a:gdLst>
                  <a:gd name="T0" fmla="*/ 16 w 21"/>
                  <a:gd name="T1" fmla="*/ 11 h 19"/>
                  <a:gd name="T2" fmla="*/ 14 w 21"/>
                  <a:gd name="T3" fmla="*/ 12 h 19"/>
                  <a:gd name="T4" fmla="*/ 13 w 21"/>
                  <a:gd name="T5" fmla="*/ 12 h 19"/>
                  <a:gd name="T6" fmla="*/ 9 w 21"/>
                  <a:gd name="T7" fmla="*/ 11 h 19"/>
                  <a:gd name="T8" fmla="*/ 9 w 21"/>
                  <a:gd name="T9" fmla="*/ 9 h 19"/>
                  <a:gd name="T10" fmla="*/ 11 w 21"/>
                  <a:gd name="T11" fmla="*/ 7 h 19"/>
                  <a:gd name="T12" fmla="*/ 13 w 21"/>
                  <a:gd name="T13" fmla="*/ 7 h 19"/>
                  <a:gd name="T14" fmla="*/ 16 w 21"/>
                  <a:gd name="T15" fmla="*/ 7 h 19"/>
                  <a:gd name="T16" fmla="*/ 16 w 21"/>
                  <a:gd name="T17" fmla="*/ 11 h 19"/>
                  <a:gd name="T18" fmla="*/ 13 w 21"/>
                  <a:gd name="T19" fmla="*/ 0 h 19"/>
                  <a:gd name="T20" fmla="*/ 7 w 21"/>
                  <a:gd name="T21" fmla="*/ 0 h 19"/>
                  <a:gd name="T22" fmla="*/ 4 w 21"/>
                  <a:gd name="T23" fmla="*/ 2 h 19"/>
                  <a:gd name="T24" fmla="*/ 2 w 21"/>
                  <a:gd name="T25" fmla="*/ 4 h 19"/>
                  <a:gd name="T26" fmla="*/ 0 w 21"/>
                  <a:gd name="T27" fmla="*/ 7 h 19"/>
                  <a:gd name="T28" fmla="*/ 0 w 21"/>
                  <a:gd name="T29" fmla="*/ 11 h 19"/>
                  <a:gd name="T30" fmla="*/ 2 w 21"/>
                  <a:gd name="T31" fmla="*/ 14 h 19"/>
                  <a:gd name="T32" fmla="*/ 6 w 21"/>
                  <a:gd name="T33" fmla="*/ 18 h 19"/>
                  <a:gd name="T34" fmla="*/ 9 w 21"/>
                  <a:gd name="T35" fmla="*/ 19 h 19"/>
                  <a:gd name="T36" fmla="*/ 14 w 21"/>
                  <a:gd name="T37" fmla="*/ 19 h 19"/>
                  <a:gd name="T38" fmla="*/ 18 w 21"/>
                  <a:gd name="T39" fmla="*/ 18 h 19"/>
                  <a:gd name="T40" fmla="*/ 21 w 21"/>
                  <a:gd name="T41" fmla="*/ 14 h 19"/>
                  <a:gd name="T42" fmla="*/ 21 w 21"/>
                  <a:gd name="T43" fmla="*/ 11 h 19"/>
                  <a:gd name="T44" fmla="*/ 21 w 21"/>
                  <a:gd name="T45" fmla="*/ 7 h 19"/>
                  <a:gd name="T46" fmla="*/ 20 w 21"/>
                  <a:gd name="T47" fmla="*/ 4 h 19"/>
                  <a:gd name="T48" fmla="*/ 16 w 21"/>
                  <a:gd name="T49" fmla="*/ 2 h 19"/>
                  <a:gd name="T50" fmla="*/ 13 w 21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9">
                    <a:moveTo>
                      <a:pt x="16" y="11"/>
                    </a:moveTo>
                    <a:lnTo>
                      <a:pt x="14" y="12"/>
                    </a:lnTo>
                    <a:lnTo>
                      <a:pt x="13" y="12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lnTo>
                      <a:pt x="21" y="7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50">
                <a:extLst>
                  <a:ext uri="{FF2B5EF4-FFF2-40B4-BE49-F238E27FC236}">
                    <a16:creationId xmlns:a16="http://schemas.microsoft.com/office/drawing/2014/main" xmlns="" id="{22F677FE-1145-4E14-949E-61CCE8D386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0151" y="1004888"/>
                <a:ext cx="33338" cy="26988"/>
              </a:xfrm>
              <a:custGeom>
                <a:avLst/>
                <a:gdLst>
                  <a:gd name="T0" fmla="*/ 9 w 21"/>
                  <a:gd name="T1" fmla="*/ 12 h 17"/>
                  <a:gd name="T2" fmla="*/ 7 w 21"/>
                  <a:gd name="T3" fmla="*/ 12 h 17"/>
                  <a:gd name="T4" fmla="*/ 5 w 21"/>
                  <a:gd name="T5" fmla="*/ 8 h 17"/>
                  <a:gd name="T6" fmla="*/ 5 w 21"/>
                  <a:gd name="T7" fmla="*/ 7 h 17"/>
                  <a:gd name="T8" fmla="*/ 9 w 21"/>
                  <a:gd name="T9" fmla="*/ 5 h 17"/>
                  <a:gd name="T10" fmla="*/ 10 w 21"/>
                  <a:gd name="T11" fmla="*/ 7 h 17"/>
                  <a:gd name="T12" fmla="*/ 12 w 21"/>
                  <a:gd name="T13" fmla="*/ 8 h 17"/>
                  <a:gd name="T14" fmla="*/ 12 w 21"/>
                  <a:gd name="T15" fmla="*/ 10 h 17"/>
                  <a:gd name="T16" fmla="*/ 9 w 21"/>
                  <a:gd name="T17" fmla="*/ 12 h 17"/>
                  <a:gd name="T18" fmla="*/ 21 w 21"/>
                  <a:gd name="T19" fmla="*/ 7 h 17"/>
                  <a:gd name="T20" fmla="*/ 21 w 21"/>
                  <a:gd name="T21" fmla="*/ 3 h 17"/>
                  <a:gd name="T22" fmla="*/ 17 w 21"/>
                  <a:gd name="T23" fmla="*/ 1 h 17"/>
                  <a:gd name="T24" fmla="*/ 14 w 21"/>
                  <a:gd name="T25" fmla="*/ 0 h 17"/>
                  <a:gd name="T26" fmla="*/ 9 w 21"/>
                  <a:gd name="T27" fmla="*/ 0 h 17"/>
                  <a:gd name="T28" fmla="*/ 5 w 21"/>
                  <a:gd name="T29" fmla="*/ 1 h 17"/>
                  <a:gd name="T30" fmla="*/ 2 w 21"/>
                  <a:gd name="T31" fmla="*/ 3 h 17"/>
                  <a:gd name="T32" fmla="*/ 0 w 21"/>
                  <a:gd name="T33" fmla="*/ 7 h 17"/>
                  <a:gd name="T34" fmla="*/ 0 w 21"/>
                  <a:gd name="T35" fmla="*/ 10 h 17"/>
                  <a:gd name="T36" fmla="*/ 2 w 21"/>
                  <a:gd name="T37" fmla="*/ 14 h 17"/>
                  <a:gd name="T38" fmla="*/ 3 w 21"/>
                  <a:gd name="T39" fmla="*/ 17 h 17"/>
                  <a:gd name="T40" fmla="*/ 7 w 21"/>
                  <a:gd name="T41" fmla="*/ 17 h 17"/>
                  <a:gd name="T42" fmla="*/ 12 w 21"/>
                  <a:gd name="T43" fmla="*/ 17 h 17"/>
                  <a:gd name="T44" fmla="*/ 15 w 21"/>
                  <a:gd name="T45" fmla="*/ 17 h 17"/>
                  <a:gd name="T46" fmla="*/ 19 w 21"/>
                  <a:gd name="T47" fmla="*/ 14 h 17"/>
                  <a:gd name="T48" fmla="*/ 21 w 21"/>
                  <a:gd name="T49" fmla="*/ 10 h 17"/>
                  <a:gd name="T50" fmla="*/ 21 w 21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7">
                    <a:moveTo>
                      <a:pt x="9" y="12"/>
                    </a:moveTo>
                    <a:lnTo>
                      <a:pt x="7" y="12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9" y="12"/>
                    </a:lnTo>
                    <a:close/>
                    <a:moveTo>
                      <a:pt x="21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9" y="14"/>
                    </a:lnTo>
                    <a:lnTo>
                      <a:pt x="21" y="10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51">
                <a:extLst>
                  <a:ext uri="{FF2B5EF4-FFF2-40B4-BE49-F238E27FC236}">
                    <a16:creationId xmlns:a16="http://schemas.microsoft.com/office/drawing/2014/main" xmlns="" id="{D528F91C-A166-4425-AE99-188476CACA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020763"/>
                <a:ext cx="36513" cy="30163"/>
              </a:xfrm>
              <a:custGeom>
                <a:avLst/>
                <a:gdLst>
                  <a:gd name="T0" fmla="*/ 11 w 23"/>
                  <a:gd name="T1" fmla="*/ 12 h 19"/>
                  <a:gd name="T2" fmla="*/ 7 w 23"/>
                  <a:gd name="T3" fmla="*/ 12 h 19"/>
                  <a:gd name="T4" fmla="*/ 7 w 23"/>
                  <a:gd name="T5" fmla="*/ 9 h 19"/>
                  <a:gd name="T6" fmla="*/ 7 w 23"/>
                  <a:gd name="T7" fmla="*/ 7 h 19"/>
                  <a:gd name="T8" fmla="*/ 11 w 23"/>
                  <a:gd name="T9" fmla="*/ 5 h 19"/>
                  <a:gd name="T10" fmla="*/ 12 w 23"/>
                  <a:gd name="T11" fmla="*/ 7 h 19"/>
                  <a:gd name="T12" fmla="*/ 14 w 23"/>
                  <a:gd name="T13" fmla="*/ 9 h 19"/>
                  <a:gd name="T14" fmla="*/ 12 w 23"/>
                  <a:gd name="T15" fmla="*/ 11 h 19"/>
                  <a:gd name="T16" fmla="*/ 11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9 w 23"/>
                  <a:gd name="T23" fmla="*/ 2 h 19"/>
                  <a:gd name="T24" fmla="*/ 16 w 23"/>
                  <a:gd name="T25" fmla="*/ 0 h 19"/>
                  <a:gd name="T26" fmla="*/ 11 w 23"/>
                  <a:gd name="T27" fmla="*/ 0 h 19"/>
                  <a:gd name="T28" fmla="*/ 7 w 23"/>
                  <a:gd name="T29" fmla="*/ 0 h 19"/>
                  <a:gd name="T30" fmla="*/ 4 w 23"/>
                  <a:gd name="T31" fmla="*/ 4 h 19"/>
                  <a:gd name="T32" fmla="*/ 2 w 23"/>
                  <a:gd name="T33" fmla="*/ 7 h 19"/>
                  <a:gd name="T34" fmla="*/ 0 w 23"/>
                  <a:gd name="T35" fmla="*/ 11 h 19"/>
                  <a:gd name="T36" fmla="*/ 2 w 23"/>
                  <a:gd name="T37" fmla="*/ 14 h 19"/>
                  <a:gd name="T38" fmla="*/ 4 w 23"/>
                  <a:gd name="T39" fmla="*/ 16 h 19"/>
                  <a:gd name="T40" fmla="*/ 7 w 23"/>
                  <a:gd name="T41" fmla="*/ 18 h 19"/>
                  <a:gd name="T42" fmla="*/ 12 w 23"/>
                  <a:gd name="T43" fmla="*/ 19 h 19"/>
                  <a:gd name="T44" fmla="*/ 16 w 23"/>
                  <a:gd name="T45" fmla="*/ 18 h 19"/>
                  <a:gd name="T46" fmla="*/ 19 w 23"/>
                  <a:gd name="T47" fmla="*/ 16 h 19"/>
                  <a:gd name="T48" fmla="*/ 23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2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11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9" y="16"/>
                    </a:lnTo>
                    <a:lnTo>
                      <a:pt x="23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2">
                <a:extLst>
                  <a:ext uri="{FF2B5EF4-FFF2-40B4-BE49-F238E27FC236}">
                    <a16:creationId xmlns:a16="http://schemas.microsoft.com/office/drawing/2014/main" xmlns="" id="{FD5F7875-A85A-4847-8E5D-8EA70210A7C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1" y="1031875"/>
                <a:ext cx="36513" cy="30163"/>
              </a:xfrm>
              <a:custGeom>
                <a:avLst/>
                <a:gdLst>
                  <a:gd name="T0" fmla="*/ 11 w 23"/>
                  <a:gd name="T1" fmla="*/ 14 h 19"/>
                  <a:gd name="T2" fmla="*/ 7 w 23"/>
                  <a:gd name="T3" fmla="*/ 12 h 19"/>
                  <a:gd name="T4" fmla="*/ 6 w 23"/>
                  <a:gd name="T5" fmla="*/ 11 h 19"/>
                  <a:gd name="T6" fmla="*/ 7 w 23"/>
                  <a:gd name="T7" fmla="*/ 9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9 h 19"/>
                  <a:gd name="T14" fmla="*/ 13 w 23"/>
                  <a:gd name="T15" fmla="*/ 12 h 19"/>
                  <a:gd name="T16" fmla="*/ 11 w 23"/>
                  <a:gd name="T17" fmla="*/ 14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9 w 23"/>
                  <a:gd name="T27" fmla="*/ 0 h 19"/>
                  <a:gd name="T28" fmla="*/ 6 w 23"/>
                  <a:gd name="T29" fmla="*/ 2 h 19"/>
                  <a:gd name="T30" fmla="*/ 2 w 23"/>
                  <a:gd name="T31" fmla="*/ 5 h 19"/>
                  <a:gd name="T32" fmla="*/ 0 w 23"/>
                  <a:gd name="T33" fmla="*/ 9 h 19"/>
                  <a:gd name="T34" fmla="*/ 0 w 23"/>
                  <a:gd name="T35" fmla="*/ 12 h 19"/>
                  <a:gd name="T36" fmla="*/ 2 w 23"/>
                  <a:gd name="T37" fmla="*/ 16 h 19"/>
                  <a:gd name="T38" fmla="*/ 4 w 23"/>
                  <a:gd name="T39" fmla="*/ 18 h 19"/>
                  <a:gd name="T40" fmla="*/ 9 w 23"/>
                  <a:gd name="T41" fmla="*/ 19 h 19"/>
                  <a:gd name="T42" fmla="*/ 13 w 23"/>
                  <a:gd name="T43" fmla="*/ 19 h 19"/>
                  <a:gd name="T44" fmla="*/ 18 w 23"/>
                  <a:gd name="T45" fmla="*/ 18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4"/>
                    </a:moveTo>
                    <a:lnTo>
                      <a:pt x="7" y="12"/>
                    </a:lnTo>
                    <a:lnTo>
                      <a:pt x="6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1" y="14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3">
                <a:extLst>
                  <a:ext uri="{FF2B5EF4-FFF2-40B4-BE49-F238E27FC236}">
                    <a16:creationId xmlns:a16="http://schemas.microsoft.com/office/drawing/2014/main" xmlns="" id="{9315FAB8-27DD-4A9C-9057-5FDC15C79D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08088" y="1169988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9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2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4 w 23"/>
                  <a:gd name="T25" fmla="*/ 0 h 20"/>
                  <a:gd name="T26" fmla="*/ 10 w 23"/>
                  <a:gd name="T27" fmla="*/ 0 h 20"/>
                  <a:gd name="T28" fmla="*/ 5 w 23"/>
                  <a:gd name="T29" fmla="*/ 2 h 20"/>
                  <a:gd name="T30" fmla="*/ 4 w 23"/>
                  <a:gd name="T31" fmla="*/ 6 h 20"/>
                  <a:gd name="T32" fmla="*/ 2 w 23"/>
                  <a:gd name="T33" fmla="*/ 7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4">
                <a:extLst>
                  <a:ext uri="{FF2B5EF4-FFF2-40B4-BE49-F238E27FC236}">
                    <a16:creationId xmlns:a16="http://schemas.microsoft.com/office/drawing/2014/main" xmlns="" id="{762C622E-55AF-4DE1-8453-11E33BE98E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60463" y="1187450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6 w 23"/>
                  <a:gd name="T5" fmla="*/ 10 h 19"/>
                  <a:gd name="T6" fmla="*/ 7 w 23"/>
                  <a:gd name="T7" fmla="*/ 7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10 h 19"/>
                  <a:gd name="T14" fmla="*/ 13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20 w 23"/>
                  <a:gd name="T23" fmla="*/ 3 h 19"/>
                  <a:gd name="T24" fmla="*/ 14 w 23"/>
                  <a:gd name="T25" fmla="*/ 2 h 19"/>
                  <a:gd name="T26" fmla="*/ 11 w 23"/>
                  <a:gd name="T27" fmla="*/ 0 h 19"/>
                  <a:gd name="T28" fmla="*/ 6 w 23"/>
                  <a:gd name="T29" fmla="*/ 2 h 19"/>
                  <a:gd name="T30" fmla="*/ 4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4 w 23"/>
                  <a:gd name="T39" fmla="*/ 17 h 19"/>
                  <a:gd name="T40" fmla="*/ 7 w 23"/>
                  <a:gd name="T41" fmla="*/ 19 h 19"/>
                  <a:gd name="T42" fmla="*/ 13 w 23"/>
                  <a:gd name="T43" fmla="*/ 19 h 19"/>
                  <a:gd name="T44" fmla="*/ 16 w 23"/>
                  <a:gd name="T45" fmla="*/ 17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20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16" y="17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5">
                <a:extLst>
                  <a:ext uri="{FF2B5EF4-FFF2-40B4-BE49-F238E27FC236}">
                    <a16:creationId xmlns:a16="http://schemas.microsoft.com/office/drawing/2014/main" xmlns="" id="{A9D3CB0C-5768-4DC8-AADA-9B8CB6A703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1251" y="1201738"/>
                <a:ext cx="36513" cy="30163"/>
              </a:xfrm>
              <a:custGeom>
                <a:avLst/>
                <a:gdLst>
                  <a:gd name="T0" fmla="*/ 10 w 23"/>
                  <a:gd name="T1" fmla="*/ 12 h 19"/>
                  <a:gd name="T2" fmla="*/ 7 w 23"/>
                  <a:gd name="T3" fmla="*/ 12 h 19"/>
                  <a:gd name="T4" fmla="*/ 5 w 23"/>
                  <a:gd name="T5" fmla="*/ 10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4 w 23"/>
                  <a:gd name="T13" fmla="*/ 8 h 19"/>
                  <a:gd name="T14" fmla="*/ 12 w 23"/>
                  <a:gd name="T15" fmla="*/ 10 h 19"/>
                  <a:gd name="T16" fmla="*/ 10 w 23"/>
                  <a:gd name="T17" fmla="*/ 12 h 19"/>
                  <a:gd name="T18" fmla="*/ 23 w 23"/>
                  <a:gd name="T19" fmla="*/ 7 h 19"/>
                  <a:gd name="T20" fmla="*/ 21 w 23"/>
                  <a:gd name="T21" fmla="*/ 3 h 19"/>
                  <a:gd name="T22" fmla="*/ 17 w 23"/>
                  <a:gd name="T23" fmla="*/ 1 h 19"/>
                  <a:gd name="T24" fmla="*/ 14 w 23"/>
                  <a:gd name="T25" fmla="*/ 0 h 19"/>
                  <a:gd name="T26" fmla="*/ 10 w 23"/>
                  <a:gd name="T27" fmla="*/ 0 h 19"/>
                  <a:gd name="T28" fmla="*/ 5 w 23"/>
                  <a:gd name="T29" fmla="*/ 1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5 w 23"/>
                  <a:gd name="T39" fmla="*/ 17 h 19"/>
                  <a:gd name="T40" fmla="*/ 9 w 23"/>
                  <a:gd name="T41" fmla="*/ 19 h 19"/>
                  <a:gd name="T42" fmla="*/ 12 w 23"/>
                  <a:gd name="T43" fmla="*/ 19 h 19"/>
                  <a:gd name="T44" fmla="*/ 17 w 23"/>
                  <a:gd name="T45" fmla="*/ 17 h 19"/>
                  <a:gd name="T46" fmla="*/ 21 w 23"/>
                  <a:gd name="T47" fmla="*/ 14 h 19"/>
                  <a:gd name="T48" fmla="*/ 23 w 23"/>
                  <a:gd name="T49" fmla="*/ 10 h 19"/>
                  <a:gd name="T50" fmla="*/ 23 w 23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0" y="12"/>
                    </a:moveTo>
                    <a:lnTo>
                      <a:pt x="7" y="12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2"/>
                    </a:lnTo>
                    <a:close/>
                    <a:moveTo>
                      <a:pt x="23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6">
                <a:extLst>
                  <a:ext uri="{FF2B5EF4-FFF2-40B4-BE49-F238E27FC236}">
                    <a16:creationId xmlns:a16="http://schemas.microsoft.com/office/drawing/2014/main" xmlns="" id="{F9028CC3-3A8E-4B7A-8CF1-F3E9C8EA4C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219201" y="1333500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10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4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6 w 23"/>
                  <a:gd name="T25" fmla="*/ 0 h 20"/>
                  <a:gd name="T26" fmla="*/ 10 w 23"/>
                  <a:gd name="T27" fmla="*/ 0 h 20"/>
                  <a:gd name="T28" fmla="*/ 7 w 23"/>
                  <a:gd name="T29" fmla="*/ 2 h 20"/>
                  <a:gd name="T30" fmla="*/ 3 w 23"/>
                  <a:gd name="T31" fmla="*/ 6 h 20"/>
                  <a:gd name="T32" fmla="*/ 2 w 23"/>
                  <a:gd name="T33" fmla="*/ 9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7">
                <a:extLst>
                  <a:ext uri="{FF2B5EF4-FFF2-40B4-BE49-F238E27FC236}">
                    <a16:creationId xmlns:a16="http://schemas.microsoft.com/office/drawing/2014/main" xmlns="" id="{C5AF2480-063C-474B-A0AF-E6F20D4AA8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74751" y="1350963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5 w 23"/>
                  <a:gd name="T5" fmla="*/ 9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2 w 23"/>
                  <a:gd name="T13" fmla="*/ 9 h 19"/>
                  <a:gd name="T14" fmla="*/ 12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11 w 23"/>
                  <a:gd name="T27" fmla="*/ 0 h 19"/>
                  <a:gd name="T28" fmla="*/ 5 w 23"/>
                  <a:gd name="T29" fmla="*/ 2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0 w 23"/>
                  <a:gd name="T37" fmla="*/ 14 h 19"/>
                  <a:gd name="T38" fmla="*/ 4 w 23"/>
                  <a:gd name="T39" fmla="*/ 16 h 19"/>
                  <a:gd name="T40" fmla="*/ 7 w 23"/>
                  <a:gd name="T41" fmla="*/ 19 h 19"/>
                  <a:gd name="T42" fmla="*/ 12 w 23"/>
                  <a:gd name="T43" fmla="*/ 19 h 19"/>
                  <a:gd name="T44" fmla="*/ 16 w 23"/>
                  <a:gd name="T45" fmla="*/ 17 h 19"/>
                  <a:gd name="T46" fmla="*/ 19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17"/>
                    </a:lnTo>
                    <a:lnTo>
                      <a:pt x="19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58">
                <a:extLst>
                  <a:ext uri="{FF2B5EF4-FFF2-40B4-BE49-F238E27FC236}">
                    <a16:creationId xmlns:a16="http://schemas.microsoft.com/office/drawing/2014/main" xmlns="" id="{95493F77-C045-4AC3-9705-90FCA2EBE1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25538" y="1365250"/>
                <a:ext cx="34925" cy="26988"/>
              </a:xfrm>
              <a:custGeom>
                <a:avLst/>
                <a:gdLst>
                  <a:gd name="T0" fmla="*/ 10 w 22"/>
                  <a:gd name="T1" fmla="*/ 12 h 17"/>
                  <a:gd name="T2" fmla="*/ 8 w 22"/>
                  <a:gd name="T3" fmla="*/ 12 h 17"/>
                  <a:gd name="T4" fmla="*/ 7 w 22"/>
                  <a:gd name="T5" fmla="*/ 8 h 17"/>
                  <a:gd name="T6" fmla="*/ 7 w 22"/>
                  <a:gd name="T7" fmla="*/ 7 h 17"/>
                  <a:gd name="T8" fmla="*/ 10 w 22"/>
                  <a:gd name="T9" fmla="*/ 5 h 17"/>
                  <a:gd name="T10" fmla="*/ 12 w 22"/>
                  <a:gd name="T11" fmla="*/ 5 h 17"/>
                  <a:gd name="T12" fmla="*/ 14 w 22"/>
                  <a:gd name="T13" fmla="*/ 8 h 17"/>
                  <a:gd name="T14" fmla="*/ 14 w 22"/>
                  <a:gd name="T15" fmla="*/ 10 h 17"/>
                  <a:gd name="T16" fmla="*/ 10 w 22"/>
                  <a:gd name="T17" fmla="*/ 12 h 17"/>
                  <a:gd name="T18" fmla="*/ 22 w 22"/>
                  <a:gd name="T19" fmla="*/ 7 h 17"/>
                  <a:gd name="T20" fmla="*/ 21 w 22"/>
                  <a:gd name="T21" fmla="*/ 3 h 17"/>
                  <a:gd name="T22" fmla="*/ 19 w 22"/>
                  <a:gd name="T23" fmla="*/ 0 h 17"/>
                  <a:gd name="T24" fmla="*/ 14 w 22"/>
                  <a:gd name="T25" fmla="*/ 0 h 17"/>
                  <a:gd name="T26" fmla="*/ 10 w 22"/>
                  <a:gd name="T27" fmla="*/ 0 h 17"/>
                  <a:gd name="T28" fmla="*/ 5 w 22"/>
                  <a:gd name="T29" fmla="*/ 0 h 17"/>
                  <a:gd name="T30" fmla="*/ 3 w 22"/>
                  <a:gd name="T31" fmla="*/ 3 h 17"/>
                  <a:gd name="T32" fmla="*/ 1 w 22"/>
                  <a:gd name="T33" fmla="*/ 7 h 17"/>
                  <a:gd name="T34" fmla="*/ 0 w 22"/>
                  <a:gd name="T35" fmla="*/ 10 h 17"/>
                  <a:gd name="T36" fmla="*/ 1 w 22"/>
                  <a:gd name="T37" fmla="*/ 14 h 17"/>
                  <a:gd name="T38" fmla="*/ 5 w 22"/>
                  <a:gd name="T39" fmla="*/ 15 h 17"/>
                  <a:gd name="T40" fmla="*/ 8 w 22"/>
                  <a:gd name="T41" fmla="*/ 17 h 17"/>
                  <a:gd name="T42" fmla="*/ 14 w 22"/>
                  <a:gd name="T43" fmla="*/ 17 h 17"/>
                  <a:gd name="T44" fmla="*/ 17 w 22"/>
                  <a:gd name="T45" fmla="*/ 15 h 17"/>
                  <a:gd name="T46" fmla="*/ 21 w 22"/>
                  <a:gd name="T47" fmla="*/ 14 h 17"/>
                  <a:gd name="T48" fmla="*/ 22 w 22"/>
                  <a:gd name="T49" fmla="*/ 10 h 17"/>
                  <a:gd name="T50" fmla="*/ 22 w 22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0" y="12"/>
                    </a:moveTo>
                    <a:lnTo>
                      <a:pt x="8" y="12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0" y="12"/>
                    </a:lnTo>
                    <a:close/>
                    <a:moveTo>
                      <a:pt x="22" y="7"/>
                    </a:moveTo>
                    <a:lnTo>
                      <a:pt x="21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9">
                <a:extLst>
                  <a:ext uri="{FF2B5EF4-FFF2-40B4-BE49-F238E27FC236}">
                    <a16:creationId xmlns:a16="http://schemas.microsoft.com/office/drawing/2014/main" xmlns="" id="{79468590-2AB7-447D-AC9D-4D458BCC0E0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47713" y="1169988"/>
                <a:ext cx="36513" cy="31750"/>
              </a:xfrm>
              <a:custGeom>
                <a:avLst/>
                <a:gdLst>
                  <a:gd name="T0" fmla="*/ 18 w 23"/>
                  <a:gd name="T1" fmla="*/ 11 h 20"/>
                  <a:gd name="T2" fmla="*/ 16 w 23"/>
                  <a:gd name="T3" fmla="*/ 13 h 20"/>
                  <a:gd name="T4" fmla="*/ 12 w 23"/>
                  <a:gd name="T5" fmla="*/ 14 h 20"/>
                  <a:gd name="T6" fmla="*/ 11 w 23"/>
                  <a:gd name="T7" fmla="*/ 13 h 20"/>
                  <a:gd name="T8" fmla="*/ 9 w 23"/>
                  <a:gd name="T9" fmla="*/ 9 h 20"/>
                  <a:gd name="T10" fmla="*/ 11 w 23"/>
                  <a:gd name="T11" fmla="*/ 7 h 20"/>
                  <a:gd name="T12" fmla="*/ 14 w 23"/>
                  <a:gd name="T13" fmla="*/ 7 h 20"/>
                  <a:gd name="T14" fmla="*/ 16 w 23"/>
                  <a:gd name="T15" fmla="*/ 9 h 20"/>
                  <a:gd name="T16" fmla="*/ 18 w 23"/>
                  <a:gd name="T17" fmla="*/ 11 h 20"/>
                  <a:gd name="T18" fmla="*/ 12 w 23"/>
                  <a:gd name="T19" fmla="*/ 0 h 20"/>
                  <a:gd name="T20" fmla="*/ 9 w 23"/>
                  <a:gd name="T21" fmla="*/ 0 h 20"/>
                  <a:gd name="T22" fmla="*/ 6 w 23"/>
                  <a:gd name="T23" fmla="*/ 2 h 20"/>
                  <a:gd name="T24" fmla="*/ 2 w 23"/>
                  <a:gd name="T25" fmla="*/ 6 h 20"/>
                  <a:gd name="T26" fmla="*/ 0 w 23"/>
                  <a:gd name="T27" fmla="*/ 9 h 20"/>
                  <a:gd name="T28" fmla="*/ 0 w 23"/>
                  <a:gd name="T29" fmla="*/ 13 h 20"/>
                  <a:gd name="T30" fmla="*/ 2 w 23"/>
                  <a:gd name="T31" fmla="*/ 16 h 20"/>
                  <a:gd name="T32" fmla="*/ 6 w 23"/>
                  <a:gd name="T33" fmla="*/ 18 h 20"/>
                  <a:gd name="T34" fmla="*/ 11 w 23"/>
                  <a:gd name="T35" fmla="*/ 20 h 20"/>
                  <a:gd name="T36" fmla="*/ 14 w 23"/>
                  <a:gd name="T37" fmla="*/ 20 h 20"/>
                  <a:gd name="T38" fmla="*/ 18 w 23"/>
                  <a:gd name="T39" fmla="*/ 18 h 20"/>
                  <a:gd name="T40" fmla="*/ 21 w 23"/>
                  <a:gd name="T41" fmla="*/ 16 h 20"/>
                  <a:gd name="T42" fmla="*/ 23 w 23"/>
                  <a:gd name="T43" fmla="*/ 13 h 20"/>
                  <a:gd name="T44" fmla="*/ 23 w 23"/>
                  <a:gd name="T45" fmla="*/ 9 h 20"/>
                  <a:gd name="T46" fmla="*/ 21 w 23"/>
                  <a:gd name="T47" fmla="*/ 6 h 20"/>
                  <a:gd name="T48" fmla="*/ 18 w 23"/>
                  <a:gd name="T49" fmla="*/ 2 h 20"/>
                  <a:gd name="T50" fmla="*/ 12 w 23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8" y="11"/>
                    </a:moveTo>
                    <a:lnTo>
                      <a:pt x="16" y="13"/>
                    </a:lnTo>
                    <a:lnTo>
                      <a:pt x="12" y="14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1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11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lnTo>
                      <a:pt x="21" y="6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60">
                <a:extLst>
                  <a:ext uri="{FF2B5EF4-FFF2-40B4-BE49-F238E27FC236}">
                    <a16:creationId xmlns:a16="http://schemas.microsoft.com/office/drawing/2014/main" xmlns="" id="{046290BE-FF77-4610-8EDA-367D6A9487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98513" y="1190625"/>
                <a:ext cx="34925" cy="26988"/>
              </a:xfrm>
              <a:custGeom>
                <a:avLst/>
                <a:gdLst>
                  <a:gd name="T0" fmla="*/ 12 w 22"/>
                  <a:gd name="T1" fmla="*/ 12 h 17"/>
                  <a:gd name="T2" fmla="*/ 8 w 22"/>
                  <a:gd name="T3" fmla="*/ 10 h 17"/>
                  <a:gd name="T4" fmla="*/ 8 w 22"/>
                  <a:gd name="T5" fmla="*/ 8 h 17"/>
                  <a:gd name="T6" fmla="*/ 10 w 22"/>
                  <a:gd name="T7" fmla="*/ 5 h 17"/>
                  <a:gd name="T8" fmla="*/ 12 w 22"/>
                  <a:gd name="T9" fmla="*/ 5 h 17"/>
                  <a:gd name="T10" fmla="*/ 15 w 22"/>
                  <a:gd name="T11" fmla="*/ 7 h 17"/>
                  <a:gd name="T12" fmla="*/ 15 w 22"/>
                  <a:gd name="T13" fmla="*/ 8 h 17"/>
                  <a:gd name="T14" fmla="*/ 14 w 22"/>
                  <a:gd name="T15" fmla="*/ 10 h 17"/>
                  <a:gd name="T16" fmla="*/ 12 w 22"/>
                  <a:gd name="T17" fmla="*/ 12 h 17"/>
                  <a:gd name="T18" fmla="*/ 12 w 22"/>
                  <a:gd name="T19" fmla="*/ 0 h 17"/>
                  <a:gd name="T20" fmla="*/ 7 w 22"/>
                  <a:gd name="T21" fmla="*/ 0 h 17"/>
                  <a:gd name="T22" fmla="*/ 3 w 22"/>
                  <a:gd name="T23" fmla="*/ 1 h 17"/>
                  <a:gd name="T24" fmla="*/ 0 w 22"/>
                  <a:gd name="T25" fmla="*/ 3 h 17"/>
                  <a:gd name="T26" fmla="*/ 0 w 22"/>
                  <a:gd name="T27" fmla="*/ 7 h 17"/>
                  <a:gd name="T28" fmla="*/ 0 w 22"/>
                  <a:gd name="T29" fmla="*/ 10 h 17"/>
                  <a:gd name="T30" fmla="*/ 1 w 22"/>
                  <a:gd name="T31" fmla="*/ 14 h 17"/>
                  <a:gd name="T32" fmla="*/ 5 w 22"/>
                  <a:gd name="T33" fmla="*/ 17 h 17"/>
                  <a:gd name="T34" fmla="*/ 10 w 22"/>
                  <a:gd name="T35" fmla="*/ 17 h 17"/>
                  <a:gd name="T36" fmla="*/ 14 w 22"/>
                  <a:gd name="T37" fmla="*/ 17 h 17"/>
                  <a:gd name="T38" fmla="*/ 17 w 22"/>
                  <a:gd name="T39" fmla="*/ 15 h 17"/>
                  <a:gd name="T40" fmla="*/ 21 w 22"/>
                  <a:gd name="T41" fmla="*/ 14 h 17"/>
                  <a:gd name="T42" fmla="*/ 22 w 22"/>
                  <a:gd name="T43" fmla="*/ 10 h 17"/>
                  <a:gd name="T44" fmla="*/ 21 w 22"/>
                  <a:gd name="T45" fmla="*/ 5 h 17"/>
                  <a:gd name="T46" fmla="*/ 19 w 22"/>
                  <a:gd name="T47" fmla="*/ 3 h 17"/>
                  <a:gd name="T48" fmla="*/ 15 w 22"/>
                  <a:gd name="T49" fmla="*/ 0 h 17"/>
                  <a:gd name="T50" fmla="*/ 12 w 22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2" y="12"/>
                    </a:moveTo>
                    <a:lnTo>
                      <a:pt x="8" y="10"/>
                    </a:lnTo>
                    <a:lnTo>
                      <a:pt x="8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2" y="12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7"/>
                    </a:lnTo>
                    <a:lnTo>
                      <a:pt x="10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5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61">
                <a:extLst>
                  <a:ext uri="{FF2B5EF4-FFF2-40B4-BE49-F238E27FC236}">
                    <a16:creationId xmlns:a16="http://schemas.microsoft.com/office/drawing/2014/main" xmlns="" id="{AE50CF4B-E20E-4BC9-B246-2174C4AE745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7726" y="1201738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0 h 19"/>
                  <a:gd name="T8" fmla="*/ 11 w 23"/>
                  <a:gd name="T9" fmla="*/ 8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7 h 19"/>
                  <a:gd name="T16" fmla="*/ 18 w 23"/>
                  <a:gd name="T17" fmla="*/ 10 h 19"/>
                  <a:gd name="T18" fmla="*/ 14 w 23"/>
                  <a:gd name="T19" fmla="*/ 0 h 19"/>
                  <a:gd name="T20" fmla="*/ 9 w 23"/>
                  <a:gd name="T21" fmla="*/ 0 h 19"/>
                  <a:gd name="T22" fmla="*/ 5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2 w 23"/>
                  <a:gd name="T29" fmla="*/ 10 h 19"/>
                  <a:gd name="T30" fmla="*/ 4 w 23"/>
                  <a:gd name="T31" fmla="*/ 14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9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3 w 23"/>
                  <a:gd name="T45" fmla="*/ 7 h 19"/>
                  <a:gd name="T46" fmla="*/ 21 w 23"/>
                  <a:gd name="T47" fmla="*/ 3 h 19"/>
                  <a:gd name="T48" fmla="*/ 18 w 23"/>
                  <a:gd name="T49" fmla="*/ 1 h 19"/>
                  <a:gd name="T50" fmla="*/ 14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8" y="10"/>
                    </a:lnTo>
                    <a:close/>
                    <a:moveTo>
                      <a:pt x="14" y="0"/>
                    </a:move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62">
                <a:extLst>
                  <a:ext uri="{FF2B5EF4-FFF2-40B4-BE49-F238E27FC236}">
                    <a16:creationId xmlns:a16="http://schemas.microsoft.com/office/drawing/2014/main" xmlns="" id="{95052A1A-8EB2-42A4-A99D-10C92454510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6601" y="1333500"/>
                <a:ext cx="33338" cy="31750"/>
              </a:xfrm>
              <a:custGeom>
                <a:avLst/>
                <a:gdLst>
                  <a:gd name="T0" fmla="*/ 16 w 21"/>
                  <a:gd name="T1" fmla="*/ 11 h 20"/>
                  <a:gd name="T2" fmla="*/ 14 w 21"/>
                  <a:gd name="T3" fmla="*/ 13 h 20"/>
                  <a:gd name="T4" fmla="*/ 13 w 21"/>
                  <a:gd name="T5" fmla="*/ 13 h 20"/>
                  <a:gd name="T6" fmla="*/ 9 w 21"/>
                  <a:gd name="T7" fmla="*/ 13 h 20"/>
                  <a:gd name="T8" fmla="*/ 9 w 21"/>
                  <a:gd name="T9" fmla="*/ 9 h 20"/>
                  <a:gd name="T10" fmla="*/ 11 w 21"/>
                  <a:gd name="T11" fmla="*/ 7 h 20"/>
                  <a:gd name="T12" fmla="*/ 13 w 21"/>
                  <a:gd name="T13" fmla="*/ 7 h 20"/>
                  <a:gd name="T14" fmla="*/ 16 w 21"/>
                  <a:gd name="T15" fmla="*/ 9 h 20"/>
                  <a:gd name="T16" fmla="*/ 16 w 21"/>
                  <a:gd name="T17" fmla="*/ 11 h 20"/>
                  <a:gd name="T18" fmla="*/ 13 w 21"/>
                  <a:gd name="T19" fmla="*/ 0 h 20"/>
                  <a:gd name="T20" fmla="*/ 7 w 21"/>
                  <a:gd name="T21" fmla="*/ 0 h 20"/>
                  <a:gd name="T22" fmla="*/ 4 w 21"/>
                  <a:gd name="T23" fmla="*/ 2 h 20"/>
                  <a:gd name="T24" fmla="*/ 2 w 21"/>
                  <a:gd name="T25" fmla="*/ 4 h 20"/>
                  <a:gd name="T26" fmla="*/ 0 w 21"/>
                  <a:gd name="T27" fmla="*/ 7 h 20"/>
                  <a:gd name="T28" fmla="*/ 0 w 21"/>
                  <a:gd name="T29" fmla="*/ 13 h 20"/>
                  <a:gd name="T30" fmla="*/ 2 w 21"/>
                  <a:gd name="T31" fmla="*/ 16 h 20"/>
                  <a:gd name="T32" fmla="*/ 6 w 21"/>
                  <a:gd name="T33" fmla="*/ 18 h 20"/>
                  <a:gd name="T34" fmla="*/ 9 w 21"/>
                  <a:gd name="T35" fmla="*/ 20 h 20"/>
                  <a:gd name="T36" fmla="*/ 14 w 21"/>
                  <a:gd name="T37" fmla="*/ 20 h 20"/>
                  <a:gd name="T38" fmla="*/ 18 w 21"/>
                  <a:gd name="T39" fmla="*/ 18 h 20"/>
                  <a:gd name="T40" fmla="*/ 21 w 21"/>
                  <a:gd name="T41" fmla="*/ 16 h 20"/>
                  <a:gd name="T42" fmla="*/ 21 w 21"/>
                  <a:gd name="T43" fmla="*/ 13 h 20"/>
                  <a:gd name="T44" fmla="*/ 21 w 21"/>
                  <a:gd name="T45" fmla="*/ 7 h 20"/>
                  <a:gd name="T46" fmla="*/ 19 w 21"/>
                  <a:gd name="T47" fmla="*/ 6 h 20"/>
                  <a:gd name="T48" fmla="*/ 16 w 21"/>
                  <a:gd name="T49" fmla="*/ 2 h 20"/>
                  <a:gd name="T50" fmla="*/ 13 w 21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20">
                    <a:moveTo>
                      <a:pt x="16" y="11"/>
                    </a:moveTo>
                    <a:lnTo>
                      <a:pt x="14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9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6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63">
                <a:extLst>
                  <a:ext uri="{FF2B5EF4-FFF2-40B4-BE49-F238E27FC236}">
                    <a16:creationId xmlns:a16="http://schemas.microsoft.com/office/drawing/2014/main" xmlns="" id="{89813FDB-B53A-4B58-81F3-55A5EA2AAD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7401" y="1350963"/>
                <a:ext cx="34925" cy="30163"/>
              </a:xfrm>
              <a:custGeom>
                <a:avLst/>
                <a:gdLst>
                  <a:gd name="T0" fmla="*/ 14 w 22"/>
                  <a:gd name="T1" fmla="*/ 12 h 19"/>
                  <a:gd name="T2" fmla="*/ 10 w 22"/>
                  <a:gd name="T3" fmla="*/ 12 h 19"/>
                  <a:gd name="T4" fmla="*/ 10 w 22"/>
                  <a:gd name="T5" fmla="*/ 9 h 19"/>
                  <a:gd name="T6" fmla="*/ 10 w 22"/>
                  <a:gd name="T7" fmla="*/ 7 h 19"/>
                  <a:gd name="T8" fmla="*/ 14 w 22"/>
                  <a:gd name="T9" fmla="*/ 7 h 19"/>
                  <a:gd name="T10" fmla="*/ 15 w 22"/>
                  <a:gd name="T11" fmla="*/ 7 h 19"/>
                  <a:gd name="T12" fmla="*/ 17 w 22"/>
                  <a:gd name="T13" fmla="*/ 10 h 19"/>
                  <a:gd name="T14" fmla="*/ 15 w 22"/>
                  <a:gd name="T15" fmla="*/ 12 h 19"/>
                  <a:gd name="T16" fmla="*/ 14 w 22"/>
                  <a:gd name="T17" fmla="*/ 12 h 19"/>
                  <a:gd name="T18" fmla="*/ 12 w 22"/>
                  <a:gd name="T19" fmla="*/ 0 h 19"/>
                  <a:gd name="T20" fmla="*/ 8 w 22"/>
                  <a:gd name="T21" fmla="*/ 0 h 19"/>
                  <a:gd name="T22" fmla="*/ 3 w 22"/>
                  <a:gd name="T23" fmla="*/ 2 h 19"/>
                  <a:gd name="T24" fmla="*/ 1 w 22"/>
                  <a:gd name="T25" fmla="*/ 5 h 19"/>
                  <a:gd name="T26" fmla="*/ 0 w 22"/>
                  <a:gd name="T27" fmla="*/ 9 h 19"/>
                  <a:gd name="T28" fmla="*/ 1 w 22"/>
                  <a:gd name="T29" fmla="*/ 12 h 19"/>
                  <a:gd name="T30" fmla="*/ 3 w 22"/>
                  <a:gd name="T31" fmla="*/ 16 h 19"/>
                  <a:gd name="T32" fmla="*/ 7 w 22"/>
                  <a:gd name="T33" fmla="*/ 17 h 19"/>
                  <a:gd name="T34" fmla="*/ 10 w 22"/>
                  <a:gd name="T35" fmla="*/ 19 h 19"/>
                  <a:gd name="T36" fmla="*/ 15 w 22"/>
                  <a:gd name="T37" fmla="*/ 19 h 19"/>
                  <a:gd name="T38" fmla="*/ 19 w 22"/>
                  <a:gd name="T39" fmla="*/ 17 h 19"/>
                  <a:gd name="T40" fmla="*/ 21 w 22"/>
                  <a:gd name="T41" fmla="*/ 14 h 19"/>
                  <a:gd name="T42" fmla="*/ 22 w 22"/>
                  <a:gd name="T43" fmla="*/ 10 h 19"/>
                  <a:gd name="T44" fmla="*/ 22 w 22"/>
                  <a:gd name="T45" fmla="*/ 7 h 19"/>
                  <a:gd name="T46" fmla="*/ 21 w 22"/>
                  <a:gd name="T47" fmla="*/ 3 h 19"/>
                  <a:gd name="T48" fmla="*/ 17 w 22"/>
                  <a:gd name="T49" fmla="*/ 2 h 19"/>
                  <a:gd name="T50" fmla="*/ 12 w 22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9">
                    <a:moveTo>
                      <a:pt x="14" y="12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10"/>
                    </a:lnTo>
                    <a:lnTo>
                      <a:pt x="15" y="12"/>
                    </a:lnTo>
                    <a:lnTo>
                      <a:pt x="14" y="12"/>
                    </a:lnTo>
                    <a:close/>
                    <a:moveTo>
                      <a:pt x="12" y="0"/>
                    </a:moveTo>
                    <a:lnTo>
                      <a:pt x="8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64">
                <a:extLst>
                  <a:ext uri="{FF2B5EF4-FFF2-40B4-BE49-F238E27FC236}">
                    <a16:creationId xmlns:a16="http://schemas.microsoft.com/office/drawing/2014/main" xmlns="" id="{DB7AF60D-EE2E-471D-9964-044A1C49C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613" y="1362075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2 h 19"/>
                  <a:gd name="T8" fmla="*/ 9 w 23"/>
                  <a:gd name="T9" fmla="*/ 9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9 h 19"/>
                  <a:gd name="T16" fmla="*/ 18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5 w 23"/>
                  <a:gd name="T23" fmla="*/ 2 h 19"/>
                  <a:gd name="T24" fmla="*/ 2 w 23"/>
                  <a:gd name="T25" fmla="*/ 5 h 19"/>
                  <a:gd name="T26" fmla="*/ 0 w 23"/>
                  <a:gd name="T27" fmla="*/ 9 h 19"/>
                  <a:gd name="T28" fmla="*/ 0 w 23"/>
                  <a:gd name="T29" fmla="*/ 12 h 19"/>
                  <a:gd name="T30" fmla="*/ 2 w 23"/>
                  <a:gd name="T31" fmla="*/ 16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8 w 23"/>
                  <a:gd name="T39" fmla="*/ 17 h 19"/>
                  <a:gd name="T40" fmla="*/ 21 w 23"/>
                  <a:gd name="T41" fmla="*/ 16 h 19"/>
                  <a:gd name="T42" fmla="*/ 23 w 23"/>
                  <a:gd name="T43" fmla="*/ 12 h 19"/>
                  <a:gd name="T44" fmla="*/ 23 w 23"/>
                  <a:gd name="T45" fmla="*/ 9 h 19"/>
                  <a:gd name="T46" fmla="*/ 21 w 23"/>
                  <a:gd name="T47" fmla="*/ 5 h 19"/>
                  <a:gd name="T48" fmla="*/ 18 w 23"/>
                  <a:gd name="T49" fmla="*/ 2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8" y="17"/>
                    </a:lnTo>
                    <a:lnTo>
                      <a:pt x="21" y="16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5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65">
                <a:extLst>
                  <a:ext uri="{FF2B5EF4-FFF2-40B4-BE49-F238E27FC236}">
                    <a16:creationId xmlns:a16="http://schemas.microsoft.com/office/drawing/2014/main" xmlns="" id="{D8705E59-5C76-4565-B449-00E097C9E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46163"/>
                <a:ext cx="177800" cy="138113"/>
              </a:xfrm>
              <a:custGeom>
                <a:avLst/>
                <a:gdLst>
                  <a:gd name="T0" fmla="*/ 105 w 112"/>
                  <a:gd name="T1" fmla="*/ 0 h 87"/>
                  <a:gd name="T2" fmla="*/ 84 w 112"/>
                  <a:gd name="T3" fmla="*/ 9 h 87"/>
                  <a:gd name="T4" fmla="*/ 63 w 112"/>
                  <a:gd name="T5" fmla="*/ 16 h 87"/>
                  <a:gd name="T6" fmla="*/ 40 w 112"/>
                  <a:gd name="T7" fmla="*/ 21 h 87"/>
                  <a:gd name="T8" fmla="*/ 21 w 112"/>
                  <a:gd name="T9" fmla="*/ 24 h 87"/>
                  <a:gd name="T10" fmla="*/ 9 w 112"/>
                  <a:gd name="T11" fmla="*/ 26 h 87"/>
                  <a:gd name="T12" fmla="*/ 4 w 112"/>
                  <a:gd name="T13" fmla="*/ 26 h 87"/>
                  <a:gd name="T14" fmla="*/ 2 w 112"/>
                  <a:gd name="T15" fmla="*/ 28 h 87"/>
                  <a:gd name="T16" fmla="*/ 0 w 112"/>
                  <a:gd name="T17" fmla="*/ 30 h 87"/>
                  <a:gd name="T18" fmla="*/ 2 w 112"/>
                  <a:gd name="T19" fmla="*/ 31 h 87"/>
                  <a:gd name="T20" fmla="*/ 4 w 112"/>
                  <a:gd name="T21" fmla="*/ 31 h 87"/>
                  <a:gd name="T22" fmla="*/ 9 w 112"/>
                  <a:gd name="T23" fmla="*/ 31 h 87"/>
                  <a:gd name="T24" fmla="*/ 23 w 112"/>
                  <a:gd name="T25" fmla="*/ 30 h 87"/>
                  <a:gd name="T26" fmla="*/ 40 w 112"/>
                  <a:gd name="T27" fmla="*/ 26 h 87"/>
                  <a:gd name="T28" fmla="*/ 61 w 112"/>
                  <a:gd name="T29" fmla="*/ 21 h 87"/>
                  <a:gd name="T30" fmla="*/ 84 w 112"/>
                  <a:gd name="T31" fmla="*/ 14 h 87"/>
                  <a:gd name="T32" fmla="*/ 103 w 112"/>
                  <a:gd name="T33" fmla="*/ 7 h 87"/>
                  <a:gd name="T34" fmla="*/ 105 w 112"/>
                  <a:gd name="T35" fmla="*/ 14 h 87"/>
                  <a:gd name="T36" fmla="*/ 105 w 112"/>
                  <a:gd name="T37" fmla="*/ 26 h 87"/>
                  <a:gd name="T38" fmla="*/ 107 w 112"/>
                  <a:gd name="T39" fmla="*/ 40 h 87"/>
                  <a:gd name="T40" fmla="*/ 107 w 112"/>
                  <a:gd name="T41" fmla="*/ 50 h 87"/>
                  <a:gd name="T42" fmla="*/ 107 w 112"/>
                  <a:gd name="T43" fmla="*/ 57 h 87"/>
                  <a:gd name="T44" fmla="*/ 98 w 112"/>
                  <a:gd name="T45" fmla="*/ 61 h 87"/>
                  <a:gd name="T46" fmla="*/ 81 w 112"/>
                  <a:gd name="T47" fmla="*/ 66 h 87"/>
                  <a:gd name="T48" fmla="*/ 58 w 112"/>
                  <a:gd name="T49" fmla="*/ 73 h 87"/>
                  <a:gd name="T50" fmla="*/ 32 w 112"/>
                  <a:gd name="T51" fmla="*/ 80 h 87"/>
                  <a:gd name="T52" fmla="*/ 4 w 112"/>
                  <a:gd name="T53" fmla="*/ 84 h 87"/>
                  <a:gd name="T54" fmla="*/ 4 w 112"/>
                  <a:gd name="T55" fmla="*/ 84 h 87"/>
                  <a:gd name="T56" fmla="*/ 2 w 112"/>
                  <a:gd name="T57" fmla="*/ 85 h 87"/>
                  <a:gd name="T58" fmla="*/ 2 w 112"/>
                  <a:gd name="T59" fmla="*/ 85 h 87"/>
                  <a:gd name="T60" fmla="*/ 4 w 112"/>
                  <a:gd name="T61" fmla="*/ 87 h 87"/>
                  <a:gd name="T62" fmla="*/ 5 w 112"/>
                  <a:gd name="T63" fmla="*/ 87 h 87"/>
                  <a:gd name="T64" fmla="*/ 32 w 112"/>
                  <a:gd name="T65" fmla="*/ 84 h 87"/>
                  <a:gd name="T66" fmla="*/ 56 w 112"/>
                  <a:gd name="T67" fmla="*/ 78 h 87"/>
                  <a:gd name="T68" fmla="*/ 77 w 112"/>
                  <a:gd name="T69" fmla="*/ 71 h 87"/>
                  <a:gd name="T70" fmla="*/ 94 w 112"/>
                  <a:gd name="T71" fmla="*/ 66 h 87"/>
                  <a:gd name="T72" fmla="*/ 107 w 112"/>
                  <a:gd name="T73" fmla="*/ 63 h 87"/>
                  <a:gd name="T74" fmla="*/ 110 w 112"/>
                  <a:gd name="T75" fmla="*/ 61 h 87"/>
                  <a:gd name="T76" fmla="*/ 112 w 112"/>
                  <a:gd name="T77" fmla="*/ 59 h 87"/>
                  <a:gd name="T78" fmla="*/ 108 w 112"/>
                  <a:gd name="T79" fmla="*/ 0 h 87"/>
                  <a:gd name="T80" fmla="*/ 105 w 112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87">
                    <a:moveTo>
                      <a:pt x="105" y="0"/>
                    </a:moveTo>
                    <a:lnTo>
                      <a:pt x="84" y="9"/>
                    </a:lnTo>
                    <a:lnTo>
                      <a:pt x="63" y="16"/>
                    </a:lnTo>
                    <a:lnTo>
                      <a:pt x="40" y="21"/>
                    </a:lnTo>
                    <a:lnTo>
                      <a:pt x="21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23" y="30"/>
                    </a:lnTo>
                    <a:lnTo>
                      <a:pt x="40" y="26"/>
                    </a:lnTo>
                    <a:lnTo>
                      <a:pt x="61" y="21"/>
                    </a:lnTo>
                    <a:lnTo>
                      <a:pt x="84" y="14"/>
                    </a:lnTo>
                    <a:lnTo>
                      <a:pt x="103" y="7"/>
                    </a:lnTo>
                    <a:lnTo>
                      <a:pt x="105" y="14"/>
                    </a:lnTo>
                    <a:lnTo>
                      <a:pt x="105" y="26"/>
                    </a:lnTo>
                    <a:lnTo>
                      <a:pt x="107" y="40"/>
                    </a:lnTo>
                    <a:lnTo>
                      <a:pt x="107" y="50"/>
                    </a:lnTo>
                    <a:lnTo>
                      <a:pt x="107" y="57"/>
                    </a:lnTo>
                    <a:lnTo>
                      <a:pt x="98" y="61"/>
                    </a:lnTo>
                    <a:lnTo>
                      <a:pt x="81" y="66"/>
                    </a:lnTo>
                    <a:lnTo>
                      <a:pt x="58" y="73"/>
                    </a:lnTo>
                    <a:lnTo>
                      <a:pt x="32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2" y="85"/>
                    </a:lnTo>
                    <a:lnTo>
                      <a:pt x="2" y="85"/>
                    </a:lnTo>
                    <a:lnTo>
                      <a:pt x="4" y="87"/>
                    </a:lnTo>
                    <a:lnTo>
                      <a:pt x="5" y="87"/>
                    </a:lnTo>
                    <a:lnTo>
                      <a:pt x="32" y="84"/>
                    </a:lnTo>
                    <a:lnTo>
                      <a:pt x="56" y="78"/>
                    </a:lnTo>
                    <a:lnTo>
                      <a:pt x="77" y="71"/>
                    </a:lnTo>
                    <a:lnTo>
                      <a:pt x="94" y="66"/>
                    </a:lnTo>
                    <a:lnTo>
                      <a:pt x="107" y="63"/>
                    </a:lnTo>
                    <a:lnTo>
                      <a:pt x="110" y="61"/>
                    </a:lnTo>
                    <a:lnTo>
                      <a:pt x="112" y="59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66">
                <a:extLst>
                  <a:ext uri="{FF2B5EF4-FFF2-40B4-BE49-F238E27FC236}">
                    <a16:creationId xmlns:a16="http://schemas.microsoft.com/office/drawing/2014/main" xmlns="" id="{732364BE-9622-4BA3-BEF7-198FF57DD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13" y="1046163"/>
                <a:ext cx="174625" cy="138113"/>
              </a:xfrm>
              <a:custGeom>
                <a:avLst/>
                <a:gdLst>
                  <a:gd name="T0" fmla="*/ 7 w 110"/>
                  <a:gd name="T1" fmla="*/ 0 h 87"/>
                  <a:gd name="T2" fmla="*/ 26 w 110"/>
                  <a:gd name="T3" fmla="*/ 9 h 87"/>
                  <a:gd name="T4" fmla="*/ 48 w 110"/>
                  <a:gd name="T5" fmla="*/ 16 h 87"/>
                  <a:gd name="T6" fmla="*/ 71 w 110"/>
                  <a:gd name="T7" fmla="*/ 21 h 87"/>
                  <a:gd name="T8" fmla="*/ 90 w 110"/>
                  <a:gd name="T9" fmla="*/ 24 h 87"/>
                  <a:gd name="T10" fmla="*/ 103 w 110"/>
                  <a:gd name="T11" fmla="*/ 26 h 87"/>
                  <a:gd name="T12" fmla="*/ 108 w 110"/>
                  <a:gd name="T13" fmla="*/ 28 h 87"/>
                  <a:gd name="T14" fmla="*/ 110 w 110"/>
                  <a:gd name="T15" fmla="*/ 28 h 87"/>
                  <a:gd name="T16" fmla="*/ 110 w 110"/>
                  <a:gd name="T17" fmla="*/ 30 h 87"/>
                  <a:gd name="T18" fmla="*/ 110 w 110"/>
                  <a:gd name="T19" fmla="*/ 31 h 87"/>
                  <a:gd name="T20" fmla="*/ 108 w 110"/>
                  <a:gd name="T21" fmla="*/ 31 h 87"/>
                  <a:gd name="T22" fmla="*/ 103 w 110"/>
                  <a:gd name="T23" fmla="*/ 31 h 87"/>
                  <a:gd name="T24" fmla="*/ 89 w 110"/>
                  <a:gd name="T25" fmla="*/ 30 h 87"/>
                  <a:gd name="T26" fmla="*/ 71 w 110"/>
                  <a:gd name="T27" fmla="*/ 26 h 87"/>
                  <a:gd name="T28" fmla="*/ 50 w 110"/>
                  <a:gd name="T29" fmla="*/ 21 h 87"/>
                  <a:gd name="T30" fmla="*/ 27 w 110"/>
                  <a:gd name="T31" fmla="*/ 14 h 87"/>
                  <a:gd name="T32" fmla="*/ 7 w 110"/>
                  <a:gd name="T33" fmla="*/ 7 h 87"/>
                  <a:gd name="T34" fmla="*/ 7 w 110"/>
                  <a:gd name="T35" fmla="*/ 14 h 87"/>
                  <a:gd name="T36" fmla="*/ 7 w 110"/>
                  <a:gd name="T37" fmla="*/ 26 h 87"/>
                  <a:gd name="T38" fmla="*/ 5 w 110"/>
                  <a:gd name="T39" fmla="*/ 40 h 87"/>
                  <a:gd name="T40" fmla="*/ 5 w 110"/>
                  <a:gd name="T41" fmla="*/ 50 h 87"/>
                  <a:gd name="T42" fmla="*/ 3 w 110"/>
                  <a:gd name="T43" fmla="*/ 57 h 87"/>
                  <a:gd name="T44" fmla="*/ 14 w 110"/>
                  <a:gd name="T45" fmla="*/ 61 h 87"/>
                  <a:gd name="T46" fmla="*/ 31 w 110"/>
                  <a:gd name="T47" fmla="*/ 66 h 87"/>
                  <a:gd name="T48" fmla="*/ 52 w 110"/>
                  <a:gd name="T49" fmla="*/ 73 h 87"/>
                  <a:gd name="T50" fmla="*/ 78 w 110"/>
                  <a:gd name="T51" fmla="*/ 80 h 87"/>
                  <a:gd name="T52" fmla="*/ 106 w 110"/>
                  <a:gd name="T53" fmla="*/ 84 h 87"/>
                  <a:gd name="T54" fmla="*/ 108 w 110"/>
                  <a:gd name="T55" fmla="*/ 84 h 87"/>
                  <a:gd name="T56" fmla="*/ 108 w 110"/>
                  <a:gd name="T57" fmla="*/ 85 h 87"/>
                  <a:gd name="T58" fmla="*/ 108 w 110"/>
                  <a:gd name="T59" fmla="*/ 85 h 87"/>
                  <a:gd name="T60" fmla="*/ 108 w 110"/>
                  <a:gd name="T61" fmla="*/ 87 h 87"/>
                  <a:gd name="T62" fmla="*/ 106 w 110"/>
                  <a:gd name="T63" fmla="*/ 87 h 87"/>
                  <a:gd name="T64" fmla="*/ 80 w 110"/>
                  <a:gd name="T65" fmla="*/ 84 h 87"/>
                  <a:gd name="T66" fmla="*/ 55 w 110"/>
                  <a:gd name="T67" fmla="*/ 78 h 87"/>
                  <a:gd name="T68" fmla="*/ 33 w 110"/>
                  <a:gd name="T69" fmla="*/ 71 h 87"/>
                  <a:gd name="T70" fmla="*/ 17 w 110"/>
                  <a:gd name="T71" fmla="*/ 66 h 87"/>
                  <a:gd name="T72" fmla="*/ 5 w 110"/>
                  <a:gd name="T73" fmla="*/ 63 h 87"/>
                  <a:gd name="T74" fmla="*/ 1 w 110"/>
                  <a:gd name="T75" fmla="*/ 61 h 87"/>
                  <a:gd name="T76" fmla="*/ 0 w 110"/>
                  <a:gd name="T77" fmla="*/ 59 h 87"/>
                  <a:gd name="T78" fmla="*/ 3 w 110"/>
                  <a:gd name="T79" fmla="*/ 0 h 87"/>
                  <a:gd name="T80" fmla="*/ 7 w 110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87">
                    <a:moveTo>
                      <a:pt x="7" y="0"/>
                    </a:moveTo>
                    <a:lnTo>
                      <a:pt x="26" y="9"/>
                    </a:lnTo>
                    <a:lnTo>
                      <a:pt x="48" y="16"/>
                    </a:lnTo>
                    <a:lnTo>
                      <a:pt x="71" y="21"/>
                    </a:lnTo>
                    <a:lnTo>
                      <a:pt x="90" y="24"/>
                    </a:lnTo>
                    <a:lnTo>
                      <a:pt x="103" y="26"/>
                    </a:lnTo>
                    <a:lnTo>
                      <a:pt x="108" y="28"/>
                    </a:lnTo>
                    <a:lnTo>
                      <a:pt x="110" y="28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08" y="31"/>
                    </a:lnTo>
                    <a:lnTo>
                      <a:pt x="103" y="31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0" y="21"/>
                    </a:lnTo>
                    <a:lnTo>
                      <a:pt x="27" y="14"/>
                    </a:lnTo>
                    <a:lnTo>
                      <a:pt x="7" y="7"/>
                    </a:lnTo>
                    <a:lnTo>
                      <a:pt x="7" y="14"/>
                    </a:lnTo>
                    <a:lnTo>
                      <a:pt x="7" y="26"/>
                    </a:lnTo>
                    <a:lnTo>
                      <a:pt x="5" y="40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4" y="61"/>
                    </a:lnTo>
                    <a:lnTo>
                      <a:pt x="31" y="66"/>
                    </a:lnTo>
                    <a:lnTo>
                      <a:pt x="52" y="73"/>
                    </a:lnTo>
                    <a:lnTo>
                      <a:pt x="78" y="80"/>
                    </a:lnTo>
                    <a:lnTo>
                      <a:pt x="106" y="84"/>
                    </a:lnTo>
                    <a:lnTo>
                      <a:pt x="108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6" y="87"/>
                    </a:lnTo>
                    <a:lnTo>
                      <a:pt x="80" y="84"/>
                    </a:lnTo>
                    <a:lnTo>
                      <a:pt x="55" y="78"/>
                    </a:lnTo>
                    <a:lnTo>
                      <a:pt x="33" y="71"/>
                    </a:lnTo>
                    <a:lnTo>
                      <a:pt x="17" y="66"/>
                    </a:lnTo>
                    <a:lnTo>
                      <a:pt x="5" y="63"/>
                    </a:lnTo>
                    <a:lnTo>
                      <a:pt x="1" y="61"/>
                    </a:lnTo>
                    <a:lnTo>
                      <a:pt x="0" y="59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67">
                <a:extLst>
                  <a:ext uri="{FF2B5EF4-FFF2-40B4-BE49-F238E27FC236}">
                    <a16:creationId xmlns:a16="http://schemas.microsoft.com/office/drawing/2014/main" xmlns="" id="{91B88610-DC4D-4BE1-B185-E0379CAFB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026" y="1212850"/>
                <a:ext cx="185738" cy="141288"/>
              </a:xfrm>
              <a:custGeom>
                <a:avLst/>
                <a:gdLst>
                  <a:gd name="T0" fmla="*/ 110 w 117"/>
                  <a:gd name="T1" fmla="*/ 1 h 89"/>
                  <a:gd name="T2" fmla="*/ 89 w 117"/>
                  <a:gd name="T3" fmla="*/ 10 h 89"/>
                  <a:gd name="T4" fmla="*/ 66 w 117"/>
                  <a:gd name="T5" fmla="*/ 17 h 89"/>
                  <a:gd name="T6" fmla="*/ 42 w 117"/>
                  <a:gd name="T7" fmla="*/ 22 h 89"/>
                  <a:gd name="T8" fmla="*/ 23 w 117"/>
                  <a:gd name="T9" fmla="*/ 26 h 89"/>
                  <a:gd name="T10" fmla="*/ 7 w 117"/>
                  <a:gd name="T11" fmla="*/ 28 h 89"/>
                  <a:gd name="T12" fmla="*/ 2 w 117"/>
                  <a:gd name="T13" fmla="*/ 28 h 89"/>
                  <a:gd name="T14" fmla="*/ 0 w 117"/>
                  <a:gd name="T15" fmla="*/ 29 h 89"/>
                  <a:gd name="T16" fmla="*/ 0 w 117"/>
                  <a:gd name="T17" fmla="*/ 31 h 89"/>
                  <a:gd name="T18" fmla="*/ 0 w 117"/>
                  <a:gd name="T19" fmla="*/ 31 h 89"/>
                  <a:gd name="T20" fmla="*/ 2 w 117"/>
                  <a:gd name="T21" fmla="*/ 33 h 89"/>
                  <a:gd name="T22" fmla="*/ 9 w 117"/>
                  <a:gd name="T23" fmla="*/ 31 h 89"/>
                  <a:gd name="T24" fmla="*/ 23 w 117"/>
                  <a:gd name="T25" fmla="*/ 29 h 89"/>
                  <a:gd name="T26" fmla="*/ 42 w 117"/>
                  <a:gd name="T27" fmla="*/ 28 h 89"/>
                  <a:gd name="T28" fmla="*/ 65 w 117"/>
                  <a:gd name="T29" fmla="*/ 22 h 89"/>
                  <a:gd name="T30" fmla="*/ 89 w 117"/>
                  <a:gd name="T31" fmla="*/ 15 h 89"/>
                  <a:gd name="T32" fmla="*/ 110 w 117"/>
                  <a:gd name="T33" fmla="*/ 8 h 89"/>
                  <a:gd name="T34" fmla="*/ 110 w 117"/>
                  <a:gd name="T35" fmla="*/ 15 h 89"/>
                  <a:gd name="T36" fmla="*/ 110 w 117"/>
                  <a:gd name="T37" fmla="*/ 28 h 89"/>
                  <a:gd name="T38" fmla="*/ 112 w 117"/>
                  <a:gd name="T39" fmla="*/ 42 h 89"/>
                  <a:gd name="T40" fmla="*/ 112 w 117"/>
                  <a:gd name="T41" fmla="*/ 52 h 89"/>
                  <a:gd name="T42" fmla="*/ 112 w 117"/>
                  <a:gd name="T43" fmla="*/ 59 h 89"/>
                  <a:gd name="T44" fmla="*/ 103 w 117"/>
                  <a:gd name="T45" fmla="*/ 62 h 89"/>
                  <a:gd name="T46" fmla="*/ 85 w 117"/>
                  <a:gd name="T47" fmla="*/ 69 h 89"/>
                  <a:gd name="T48" fmla="*/ 63 w 117"/>
                  <a:gd name="T49" fmla="*/ 75 h 89"/>
                  <a:gd name="T50" fmla="*/ 35 w 117"/>
                  <a:gd name="T51" fmla="*/ 82 h 89"/>
                  <a:gd name="T52" fmla="*/ 9 w 117"/>
                  <a:gd name="T53" fmla="*/ 85 h 89"/>
                  <a:gd name="T54" fmla="*/ 7 w 117"/>
                  <a:gd name="T55" fmla="*/ 85 h 89"/>
                  <a:gd name="T56" fmla="*/ 5 w 117"/>
                  <a:gd name="T57" fmla="*/ 87 h 89"/>
                  <a:gd name="T58" fmla="*/ 5 w 117"/>
                  <a:gd name="T59" fmla="*/ 87 h 89"/>
                  <a:gd name="T60" fmla="*/ 7 w 117"/>
                  <a:gd name="T61" fmla="*/ 89 h 89"/>
                  <a:gd name="T62" fmla="*/ 9 w 117"/>
                  <a:gd name="T63" fmla="*/ 89 h 89"/>
                  <a:gd name="T64" fmla="*/ 33 w 117"/>
                  <a:gd name="T65" fmla="*/ 87 h 89"/>
                  <a:gd name="T66" fmla="*/ 59 w 117"/>
                  <a:gd name="T67" fmla="*/ 82 h 89"/>
                  <a:gd name="T68" fmla="*/ 80 w 117"/>
                  <a:gd name="T69" fmla="*/ 75 h 89"/>
                  <a:gd name="T70" fmla="*/ 99 w 117"/>
                  <a:gd name="T71" fmla="*/ 69 h 89"/>
                  <a:gd name="T72" fmla="*/ 112 w 117"/>
                  <a:gd name="T73" fmla="*/ 64 h 89"/>
                  <a:gd name="T74" fmla="*/ 115 w 117"/>
                  <a:gd name="T75" fmla="*/ 62 h 89"/>
                  <a:gd name="T76" fmla="*/ 117 w 117"/>
                  <a:gd name="T77" fmla="*/ 61 h 89"/>
                  <a:gd name="T78" fmla="*/ 113 w 117"/>
                  <a:gd name="T79" fmla="*/ 0 h 89"/>
                  <a:gd name="T80" fmla="*/ 110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110" y="1"/>
                    </a:moveTo>
                    <a:lnTo>
                      <a:pt x="89" y="10"/>
                    </a:lnTo>
                    <a:lnTo>
                      <a:pt x="66" y="17"/>
                    </a:lnTo>
                    <a:lnTo>
                      <a:pt x="42" y="22"/>
                    </a:lnTo>
                    <a:lnTo>
                      <a:pt x="23" y="26"/>
                    </a:lnTo>
                    <a:lnTo>
                      <a:pt x="7" y="28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9" y="31"/>
                    </a:lnTo>
                    <a:lnTo>
                      <a:pt x="23" y="29"/>
                    </a:lnTo>
                    <a:lnTo>
                      <a:pt x="42" y="28"/>
                    </a:lnTo>
                    <a:lnTo>
                      <a:pt x="65" y="22"/>
                    </a:lnTo>
                    <a:lnTo>
                      <a:pt x="89" y="15"/>
                    </a:lnTo>
                    <a:lnTo>
                      <a:pt x="110" y="8"/>
                    </a:lnTo>
                    <a:lnTo>
                      <a:pt x="110" y="15"/>
                    </a:lnTo>
                    <a:lnTo>
                      <a:pt x="110" y="28"/>
                    </a:lnTo>
                    <a:lnTo>
                      <a:pt x="112" y="42"/>
                    </a:lnTo>
                    <a:lnTo>
                      <a:pt x="112" y="52"/>
                    </a:lnTo>
                    <a:lnTo>
                      <a:pt x="112" y="59"/>
                    </a:lnTo>
                    <a:lnTo>
                      <a:pt x="103" y="62"/>
                    </a:lnTo>
                    <a:lnTo>
                      <a:pt x="85" y="69"/>
                    </a:lnTo>
                    <a:lnTo>
                      <a:pt x="63" y="75"/>
                    </a:lnTo>
                    <a:lnTo>
                      <a:pt x="35" y="82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7"/>
                    </a:lnTo>
                    <a:lnTo>
                      <a:pt x="5" y="87"/>
                    </a:lnTo>
                    <a:lnTo>
                      <a:pt x="7" y="89"/>
                    </a:lnTo>
                    <a:lnTo>
                      <a:pt x="9" y="89"/>
                    </a:lnTo>
                    <a:lnTo>
                      <a:pt x="33" y="87"/>
                    </a:lnTo>
                    <a:lnTo>
                      <a:pt x="59" y="82"/>
                    </a:lnTo>
                    <a:lnTo>
                      <a:pt x="80" y="75"/>
                    </a:lnTo>
                    <a:lnTo>
                      <a:pt x="99" y="69"/>
                    </a:lnTo>
                    <a:lnTo>
                      <a:pt x="112" y="64"/>
                    </a:lnTo>
                    <a:lnTo>
                      <a:pt x="115" y="62"/>
                    </a:lnTo>
                    <a:lnTo>
                      <a:pt x="117" y="61"/>
                    </a:lnTo>
                    <a:lnTo>
                      <a:pt x="113" y="0"/>
                    </a:lnTo>
                    <a:lnTo>
                      <a:pt x="11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68">
                <a:extLst>
                  <a:ext uri="{FF2B5EF4-FFF2-40B4-BE49-F238E27FC236}">
                    <a16:creationId xmlns:a16="http://schemas.microsoft.com/office/drawing/2014/main" xmlns="" id="{BBF02A1F-1C5D-491E-92D4-7F4DC3DDF8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1" y="1212850"/>
                <a:ext cx="185738" cy="141288"/>
              </a:xfrm>
              <a:custGeom>
                <a:avLst/>
                <a:gdLst>
                  <a:gd name="T0" fmla="*/ 7 w 117"/>
                  <a:gd name="T1" fmla="*/ 1 h 89"/>
                  <a:gd name="T2" fmla="*/ 26 w 117"/>
                  <a:gd name="T3" fmla="*/ 10 h 89"/>
                  <a:gd name="T4" fmla="*/ 50 w 117"/>
                  <a:gd name="T5" fmla="*/ 17 h 89"/>
                  <a:gd name="T6" fmla="*/ 73 w 117"/>
                  <a:gd name="T7" fmla="*/ 22 h 89"/>
                  <a:gd name="T8" fmla="*/ 94 w 117"/>
                  <a:gd name="T9" fmla="*/ 26 h 89"/>
                  <a:gd name="T10" fmla="*/ 108 w 117"/>
                  <a:gd name="T11" fmla="*/ 28 h 89"/>
                  <a:gd name="T12" fmla="*/ 115 w 117"/>
                  <a:gd name="T13" fmla="*/ 28 h 89"/>
                  <a:gd name="T14" fmla="*/ 117 w 117"/>
                  <a:gd name="T15" fmla="*/ 29 h 89"/>
                  <a:gd name="T16" fmla="*/ 117 w 117"/>
                  <a:gd name="T17" fmla="*/ 31 h 89"/>
                  <a:gd name="T18" fmla="*/ 115 w 117"/>
                  <a:gd name="T19" fmla="*/ 31 h 89"/>
                  <a:gd name="T20" fmla="*/ 115 w 117"/>
                  <a:gd name="T21" fmla="*/ 33 h 89"/>
                  <a:gd name="T22" fmla="*/ 108 w 117"/>
                  <a:gd name="T23" fmla="*/ 31 h 89"/>
                  <a:gd name="T24" fmla="*/ 94 w 117"/>
                  <a:gd name="T25" fmla="*/ 29 h 89"/>
                  <a:gd name="T26" fmla="*/ 73 w 117"/>
                  <a:gd name="T27" fmla="*/ 28 h 89"/>
                  <a:gd name="T28" fmla="*/ 50 w 117"/>
                  <a:gd name="T29" fmla="*/ 22 h 89"/>
                  <a:gd name="T30" fmla="*/ 27 w 117"/>
                  <a:gd name="T31" fmla="*/ 15 h 89"/>
                  <a:gd name="T32" fmla="*/ 7 w 117"/>
                  <a:gd name="T33" fmla="*/ 8 h 89"/>
                  <a:gd name="T34" fmla="*/ 7 w 117"/>
                  <a:gd name="T35" fmla="*/ 15 h 89"/>
                  <a:gd name="T36" fmla="*/ 5 w 117"/>
                  <a:gd name="T37" fmla="*/ 28 h 89"/>
                  <a:gd name="T38" fmla="*/ 5 w 117"/>
                  <a:gd name="T39" fmla="*/ 42 h 89"/>
                  <a:gd name="T40" fmla="*/ 3 w 117"/>
                  <a:gd name="T41" fmla="*/ 52 h 89"/>
                  <a:gd name="T42" fmla="*/ 3 w 117"/>
                  <a:gd name="T43" fmla="*/ 59 h 89"/>
                  <a:gd name="T44" fmla="*/ 14 w 117"/>
                  <a:gd name="T45" fmla="*/ 62 h 89"/>
                  <a:gd name="T46" fmla="*/ 31 w 117"/>
                  <a:gd name="T47" fmla="*/ 69 h 89"/>
                  <a:gd name="T48" fmla="*/ 54 w 117"/>
                  <a:gd name="T49" fmla="*/ 75 h 89"/>
                  <a:gd name="T50" fmla="*/ 80 w 117"/>
                  <a:gd name="T51" fmla="*/ 82 h 89"/>
                  <a:gd name="T52" fmla="*/ 108 w 117"/>
                  <a:gd name="T53" fmla="*/ 85 h 89"/>
                  <a:gd name="T54" fmla="*/ 110 w 117"/>
                  <a:gd name="T55" fmla="*/ 85 h 89"/>
                  <a:gd name="T56" fmla="*/ 110 w 117"/>
                  <a:gd name="T57" fmla="*/ 87 h 89"/>
                  <a:gd name="T58" fmla="*/ 110 w 117"/>
                  <a:gd name="T59" fmla="*/ 87 h 89"/>
                  <a:gd name="T60" fmla="*/ 110 w 117"/>
                  <a:gd name="T61" fmla="*/ 89 h 89"/>
                  <a:gd name="T62" fmla="*/ 108 w 117"/>
                  <a:gd name="T63" fmla="*/ 89 h 89"/>
                  <a:gd name="T64" fmla="*/ 82 w 117"/>
                  <a:gd name="T65" fmla="*/ 87 h 89"/>
                  <a:gd name="T66" fmla="*/ 57 w 117"/>
                  <a:gd name="T67" fmla="*/ 82 h 89"/>
                  <a:gd name="T68" fmla="*/ 34 w 117"/>
                  <a:gd name="T69" fmla="*/ 75 h 89"/>
                  <a:gd name="T70" fmla="*/ 17 w 117"/>
                  <a:gd name="T71" fmla="*/ 69 h 89"/>
                  <a:gd name="T72" fmla="*/ 5 w 117"/>
                  <a:gd name="T73" fmla="*/ 64 h 89"/>
                  <a:gd name="T74" fmla="*/ 0 w 117"/>
                  <a:gd name="T75" fmla="*/ 62 h 89"/>
                  <a:gd name="T76" fmla="*/ 0 w 117"/>
                  <a:gd name="T77" fmla="*/ 61 h 89"/>
                  <a:gd name="T78" fmla="*/ 3 w 117"/>
                  <a:gd name="T79" fmla="*/ 0 h 89"/>
                  <a:gd name="T80" fmla="*/ 7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7" y="1"/>
                    </a:moveTo>
                    <a:lnTo>
                      <a:pt x="26" y="10"/>
                    </a:lnTo>
                    <a:lnTo>
                      <a:pt x="50" y="17"/>
                    </a:lnTo>
                    <a:lnTo>
                      <a:pt x="73" y="22"/>
                    </a:lnTo>
                    <a:lnTo>
                      <a:pt x="94" y="26"/>
                    </a:lnTo>
                    <a:lnTo>
                      <a:pt x="108" y="28"/>
                    </a:lnTo>
                    <a:lnTo>
                      <a:pt x="115" y="28"/>
                    </a:lnTo>
                    <a:lnTo>
                      <a:pt x="117" y="29"/>
                    </a:lnTo>
                    <a:lnTo>
                      <a:pt x="117" y="31"/>
                    </a:lnTo>
                    <a:lnTo>
                      <a:pt x="115" y="31"/>
                    </a:lnTo>
                    <a:lnTo>
                      <a:pt x="115" y="33"/>
                    </a:lnTo>
                    <a:lnTo>
                      <a:pt x="108" y="31"/>
                    </a:lnTo>
                    <a:lnTo>
                      <a:pt x="94" y="29"/>
                    </a:lnTo>
                    <a:lnTo>
                      <a:pt x="73" y="28"/>
                    </a:lnTo>
                    <a:lnTo>
                      <a:pt x="50" y="22"/>
                    </a:lnTo>
                    <a:lnTo>
                      <a:pt x="27" y="15"/>
                    </a:lnTo>
                    <a:lnTo>
                      <a:pt x="7" y="8"/>
                    </a:lnTo>
                    <a:lnTo>
                      <a:pt x="7" y="15"/>
                    </a:lnTo>
                    <a:lnTo>
                      <a:pt x="5" y="28"/>
                    </a:lnTo>
                    <a:lnTo>
                      <a:pt x="5" y="42"/>
                    </a:lnTo>
                    <a:lnTo>
                      <a:pt x="3" y="52"/>
                    </a:lnTo>
                    <a:lnTo>
                      <a:pt x="3" y="59"/>
                    </a:lnTo>
                    <a:lnTo>
                      <a:pt x="14" y="62"/>
                    </a:lnTo>
                    <a:lnTo>
                      <a:pt x="31" y="69"/>
                    </a:lnTo>
                    <a:lnTo>
                      <a:pt x="54" y="75"/>
                    </a:lnTo>
                    <a:lnTo>
                      <a:pt x="80" y="82"/>
                    </a:lnTo>
                    <a:lnTo>
                      <a:pt x="108" y="85"/>
                    </a:lnTo>
                    <a:lnTo>
                      <a:pt x="110" y="85"/>
                    </a:lnTo>
                    <a:lnTo>
                      <a:pt x="110" y="87"/>
                    </a:lnTo>
                    <a:lnTo>
                      <a:pt x="110" y="87"/>
                    </a:lnTo>
                    <a:lnTo>
                      <a:pt x="110" y="89"/>
                    </a:lnTo>
                    <a:lnTo>
                      <a:pt x="108" y="89"/>
                    </a:lnTo>
                    <a:lnTo>
                      <a:pt x="82" y="87"/>
                    </a:lnTo>
                    <a:lnTo>
                      <a:pt x="57" y="82"/>
                    </a:lnTo>
                    <a:lnTo>
                      <a:pt x="34" y="75"/>
                    </a:lnTo>
                    <a:lnTo>
                      <a:pt x="17" y="69"/>
                    </a:lnTo>
                    <a:lnTo>
                      <a:pt x="5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3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69">
                <a:extLst>
                  <a:ext uri="{FF2B5EF4-FFF2-40B4-BE49-F238E27FC236}">
                    <a16:creationId xmlns:a16="http://schemas.microsoft.com/office/drawing/2014/main" xmlns="" id="{93CD6CC5-E034-4451-8984-FE51D6459F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09638" y="1071563"/>
                <a:ext cx="68263" cy="120650"/>
              </a:xfrm>
              <a:custGeom>
                <a:avLst/>
                <a:gdLst>
                  <a:gd name="T0" fmla="*/ 17 w 43"/>
                  <a:gd name="T1" fmla="*/ 66 h 76"/>
                  <a:gd name="T2" fmla="*/ 12 w 43"/>
                  <a:gd name="T3" fmla="*/ 62 h 76"/>
                  <a:gd name="T4" fmla="*/ 12 w 43"/>
                  <a:gd name="T5" fmla="*/ 57 h 76"/>
                  <a:gd name="T6" fmla="*/ 17 w 43"/>
                  <a:gd name="T7" fmla="*/ 55 h 76"/>
                  <a:gd name="T8" fmla="*/ 27 w 43"/>
                  <a:gd name="T9" fmla="*/ 55 h 76"/>
                  <a:gd name="T10" fmla="*/ 29 w 43"/>
                  <a:gd name="T11" fmla="*/ 61 h 76"/>
                  <a:gd name="T12" fmla="*/ 27 w 43"/>
                  <a:gd name="T13" fmla="*/ 64 h 76"/>
                  <a:gd name="T14" fmla="*/ 17 w 43"/>
                  <a:gd name="T15" fmla="*/ 22 h 76"/>
                  <a:gd name="T16" fmla="*/ 29 w 43"/>
                  <a:gd name="T17" fmla="*/ 22 h 76"/>
                  <a:gd name="T18" fmla="*/ 33 w 43"/>
                  <a:gd name="T19" fmla="*/ 28 h 76"/>
                  <a:gd name="T20" fmla="*/ 29 w 43"/>
                  <a:gd name="T21" fmla="*/ 31 h 76"/>
                  <a:gd name="T22" fmla="*/ 17 w 43"/>
                  <a:gd name="T23" fmla="*/ 31 h 76"/>
                  <a:gd name="T24" fmla="*/ 13 w 43"/>
                  <a:gd name="T25" fmla="*/ 29 h 76"/>
                  <a:gd name="T26" fmla="*/ 13 w 43"/>
                  <a:gd name="T27" fmla="*/ 24 h 76"/>
                  <a:gd name="T28" fmla="*/ 17 w 43"/>
                  <a:gd name="T29" fmla="*/ 22 h 76"/>
                  <a:gd name="T30" fmla="*/ 13 w 43"/>
                  <a:gd name="T31" fmla="*/ 47 h 76"/>
                  <a:gd name="T32" fmla="*/ 12 w 43"/>
                  <a:gd name="T33" fmla="*/ 43 h 76"/>
                  <a:gd name="T34" fmla="*/ 12 w 43"/>
                  <a:gd name="T35" fmla="*/ 41 h 76"/>
                  <a:gd name="T36" fmla="*/ 13 w 43"/>
                  <a:gd name="T37" fmla="*/ 38 h 76"/>
                  <a:gd name="T38" fmla="*/ 17 w 43"/>
                  <a:gd name="T39" fmla="*/ 38 h 76"/>
                  <a:gd name="T40" fmla="*/ 36 w 43"/>
                  <a:gd name="T41" fmla="*/ 36 h 76"/>
                  <a:gd name="T42" fmla="*/ 41 w 43"/>
                  <a:gd name="T43" fmla="*/ 33 h 76"/>
                  <a:gd name="T44" fmla="*/ 43 w 43"/>
                  <a:gd name="T45" fmla="*/ 26 h 76"/>
                  <a:gd name="T46" fmla="*/ 43 w 43"/>
                  <a:gd name="T47" fmla="*/ 24 h 76"/>
                  <a:gd name="T48" fmla="*/ 41 w 43"/>
                  <a:gd name="T49" fmla="*/ 17 h 76"/>
                  <a:gd name="T50" fmla="*/ 38 w 43"/>
                  <a:gd name="T51" fmla="*/ 15 h 76"/>
                  <a:gd name="T52" fmla="*/ 31 w 43"/>
                  <a:gd name="T53" fmla="*/ 14 h 76"/>
                  <a:gd name="T54" fmla="*/ 24 w 43"/>
                  <a:gd name="T55" fmla="*/ 14 h 76"/>
                  <a:gd name="T56" fmla="*/ 19 w 43"/>
                  <a:gd name="T57" fmla="*/ 15 h 76"/>
                  <a:gd name="T58" fmla="*/ 13 w 43"/>
                  <a:gd name="T59" fmla="*/ 14 h 76"/>
                  <a:gd name="T60" fmla="*/ 13 w 43"/>
                  <a:gd name="T61" fmla="*/ 10 h 76"/>
                  <a:gd name="T62" fmla="*/ 13 w 43"/>
                  <a:gd name="T63" fmla="*/ 5 h 76"/>
                  <a:gd name="T64" fmla="*/ 10 w 43"/>
                  <a:gd name="T65" fmla="*/ 1 h 76"/>
                  <a:gd name="T66" fmla="*/ 6 w 43"/>
                  <a:gd name="T67" fmla="*/ 0 h 76"/>
                  <a:gd name="T68" fmla="*/ 5 w 43"/>
                  <a:gd name="T69" fmla="*/ 1 h 76"/>
                  <a:gd name="T70" fmla="*/ 1 w 43"/>
                  <a:gd name="T71" fmla="*/ 5 h 76"/>
                  <a:gd name="T72" fmla="*/ 0 w 43"/>
                  <a:gd name="T73" fmla="*/ 10 h 76"/>
                  <a:gd name="T74" fmla="*/ 0 w 43"/>
                  <a:gd name="T75" fmla="*/ 14 h 76"/>
                  <a:gd name="T76" fmla="*/ 0 w 43"/>
                  <a:gd name="T77" fmla="*/ 62 h 76"/>
                  <a:gd name="T78" fmla="*/ 0 w 43"/>
                  <a:gd name="T79" fmla="*/ 68 h 76"/>
                  <a:gd name="T80" fmla="*/ 1 w 43"/>
                  <a:gd name="T81" fmla="*/ 75 h 76"/>
                  <a:gd name="T82" fmla="*/ 6 w 43"/>
                  <a:gd name="T83" fmla="*/ 76 h 76"/>
                  <a:gd name="T84" fmla="*/ 12 w 43"/>
                  <a:gd name="T85" fmla="*/ 76 h 76"/>
                  <a:gd name="T86" fmla="*/ 13 w 43"/>
                  <a:gd name="T87" fmla="*/ 75 h 76"/>
                  <a:gd name="T88" fmla="*/ 31 w 43"/>
                  <a:gd name="T89" fmla="*/ 75 h 76"/>
                  <a:gd name="T90" fmla="*/ 38 w 43"/>
                  <a:gd name="T91" fmla="*/ 71 h 76"/>
                  <a:gd name="T92" fmla="*/ 40 w 43"/>
                  <a:gd name="T93" fmla="*/ 66 h 76"/>
                  <a:gd name="T94" fmla="*/ 41 w 43"/>
                  <a:gd name="T95" fmla="*/ 62 h 76"/>
                  <a:gd name="T96" fmla="*/ 41 w 43"/>
                  <a:gd name="T97" fmla="*/ 55 h 76"/>
                  <a:gd name="T98" fmla="*/ 40 w 43"/>
                  <a:gd name="T99" fmla="*/ 54 h 76"/>
                  <a:gd name="T100" fmla="*/ 36 w 43"/>
                  <a:gd name="T101" fmla="*/ 47 h 76"/>
                  <a:gd name="T102" fmla="*/ 27 w 43"/>
                  <a:gd name="T103" fmla="*/ 45 h 76"/>
                  <a:gd name="T104" fmla="*/ 20 w 43"/>
                  <a:gd name="T105" fmla="*/ 45 h 76"/>
                  <a:gd name="T106" fmla="*/ 17 w 43"/>
                  <a:gd name="T107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76">
                    <a:moveTo>
                      <a:pt x="24" y="66"/>
                    </a:moveTo>
                    <a:lnTo>
                      <a:pt x="17" y="66"/>
                    </a:lnTo>
                    <a:lnTo>
                      <a:pt x="13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3" y="55"/>
                    </a:lnTo>
                    <a:lnTo>
                      <a:pt x="17" y="55"/>
                    </a:lnTo>
                    <a:lnTo>
                      <a:pt x="24" y="55"/>
                    </a:lnTo>
                    <a:lnTo>
                      <a:pt x="27" y="55"/>
                    </a:lnTo>
                    <a:lnTo>
                      <a:pt x="29" y="57"/>
                    </a:lnTo>
                    <a:lnTo>
                      <a:pt x="29" y="61"/>
                    </a:lnTo>
                    <a:lnTo>
                      <a:pt x="29" y="62"/>
                    </a:lnTo>
                    <a:lnTo>
                      <a:pt x="27" y="64"/>
                    </a:lnTo>
                    <a:lnTo>
                      <a:pt x="24" y="66"/>
                    </a:lnTo>
                    <a:close/>
                    <a:moveTo>
                      <a:pt x="17" y="22"/>
                    </a:moveTo>
                    <a:lnTo>
                      <a:pt x="26" y="22"/>
                    </a:lnTo>
                    <a:lnTo>
                      <a:pt x="29" y="22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9"/>
                    </a:lnTo>
                    <a:lnTo>
                      <a:pt x="29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3" y="24"/>
                    </a:lnTo>
                    <a:lnTo>
                      <a:pt x="15" y="22"/>
                    </a:lnTo>
                    <a:lnTo>
                      <a:pt x="17" y="22"/>
                    </a:lnTo>
                    <a:close/>
                    <a:moveTo>
                      <a:pt x="17" y="47"/>
                    </a:moveTo>
                    <a:lnTo>
                      <a:pt x="13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36" y="36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3" y="19"/>
                    </a:lnTo>
                    <a:lnTo>
                      <a:pt x="41" y="17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4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1"/>
                    </a:lnTo>
                    <a:lnTo>
                      <a:pt x="1" y="75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26" y="75"/>
                    </a:lnTo>
                    <a:lnTo>
                      <a:pt x="31" y="75"/>
                    </a:lnTo>
                    <a:lnTo>
                      <a:pt x="34" y="73"/>
                    </a:lnTo>
                    <a:lnTo>
                      <a:pt x="38" y="71"/>
                    </a:lnTo>
                    <a:lnTo>
                      <a:pt x="40" y="68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1" y="62"/>
                    </a:lnTo>
                    <a:lnTo>
                      <a:pt x="41" y="59"/>
                    </a:lnTo>
                    <a:lnTo>
                      <a:pt x="41" y="55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6" y="47"/>
                    </a:lnTo>
                    <a:lnTo>
                      <a:pt x="33" y="47"/>
                    </a:lnTo>
                    <a:lnTo>
                      <a:pt x="27" y="45"/>
                    </a:lnTo>
                    <a:lnTo>
                      <a:pt x="24" y="45"/>
                    </a:lnTo>
                    <a:lnTo>
                      <a:pt x="20" y="45"/>
                    </a:lnTo>
                    <a:lnTo>
                      <a:pt x="19" y="47"/>
                    </a:lnTo>
                    <a:lnTo>
                      <a:pt x="17" y="4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70">
                <a:extLst>
                  <a:ext uri="{FF2B5EF4-FFF2-40B4-BE49-F238E27FC236}">
                    <a16:creationId xmlns:a16="http://schemas.microsoft.com/office/drawing/2014/main" xmlns="" id="{FD0E7A9B-BBA6-4B08-B93E-1D54CD17E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076" y="1087438"/>
                <a:ext cx="115888" cy="111125"/>
              </a:xfrm>
              <a:custGeom>
                <a:avLst/>
                <a:gdLst>
                  <a:gd name="T0" fmla="*/ 59 w 73"/>
                  <a:gd name="T1" fmla="*/ 0 h 70"/>
                  <a:gd name="T2" fmla="*/ 63 w 73"/>
                  <a:gd name="T3" fmla="*/ 2 h 70"/>
                  <a:gd name="T4" fmla="*/ 66 w 73"/>
                  <a:gd name="T5" fmla="*/ 4 h 70"/>
                  <a:gd name="T6" fmla="*/ 68 w 73"/>
                  <a:gd name="T7" fmla="*/ 7 h 70"/>
                  <a:gd name="T8" fmla="*/ 66 w 73"/>
                  <a:gd name="T9" fmla="*/ 12 h 70"/>
                  <a:gd name="T10" fmla="*/ 59 w 73"/>
                  <a:gd name="T11" fmla="*/ 16 h 70"/>
                  <a:gd name="T12" fmla="*/ 49 w 73"/>
                  <a:gd name="T13" fmla="*/ 16 h 70"/>
                  <a:gd name="T14" fmla="*/ 45 w 73"/>
                  <a:gd name="T15" fmla="*/ 16 h 70"/>
                  <a:gd name="T16" fmla="*/ 45 w 73"/>
                  <a:gd name="T17" fmla="*/ 21 h 70"/>
                  <a:gd name="T18" fmla="*/ 45 w 73"/>
                  <a:gd name="T19" fmla="*/ 23 h 70"/>
                  <a:gd name="T20" fmla="*/ 47 w 73"/>
                  <a:gd name="T21" fmla="*/ 24 h 70"/>
                  <a:gd name="T22" fmla="*/ 51 w 73"/>
                  <a:gd name="T23" fmla="*/ 26 h 70"/>
                  <a:gd name="T24" fmla="*/ 57 w 73"/>
                  <a:gd name="T25" fmla="*/ 26 h 70"/>
                  <a:gd name="T26" fmla="*/ 64 w 73"/>
                  <a:gd name="T27" fmla="*/ 30 h 70"/>
                  <a:gd name="T28" fmla="*/ 70 w 73"/>
                  <a:gd name="T29" fmla="*/ 33 h 70"/>
                  <a:gd name="T30" fmla="*/ 71 w 73"/>
                  <a:gd name="T31" fmla="*/ 37 h 70"/>
                  <a:gd name="T32" fmla="*/ 73 w 73"/>
                  <a:gd name="T33" fmla="*/ 44 h 70"/>
                  <a:gd name="T34" fmla="*/ 71 w 73"/>
                  <a:gd name="T35" fmla="*/ 56 h 70"/>
                  <a:gd name="T36" fmla="*/ 70 w 73"/>
                  <a:gd name="T37" fmla="*/ 58 h 70"/>
                  <a:gd name="T38" fmla="*/ 68 w 73"/>
                  <a:gd name="T39" fmla="*/ 61 h 70"/>
                  <a:gd name="T40" fmla="*/ 63 w 73"/>
                  <a:gd name="T41" fmla="*/ 59 h 70"/>
                  <a:gd name="T42" fmla="*/ 59 w 73"/>
                  <a:gd name="T43" fmla="*/ 47 h 70"/>
                  <a:gd name="T44" fmla="*/ 57 w 73"/>
                  <a:gd name="T45" fmla="*/ 42 h 70"/>
                  <a:gd name="T46" fmla="*/ 54 w 73"/>
                  <a:gd name="T47" fmla="*/ 38 h 70"/>
                  <a:gd name="T48" fmla="*/ 51 w 73"/>
                  <a:gd name="T49" fmla="*/ 38 h 70"/>
                  <a:gd name="T50" fmla="*/ 47 w 73"/>
                  <a:gd name="T51" fmla="*/ 38 h 70"/>
                  <a:gd name="T52" fmla="*/ 45 w 73"/>
                  <a:gd name="T53" fmla="*/ 42 h 70"/>
                  <a:gd name="T54" fmla="*/ 44 w 73"/>
                  <a:gd name="T55" fmla="*/ 61 h 70"/>
                  <a:gd name="T56" fmla="*/ 42 w 73"/>
                  <a:gd name="T57" fmla="*/ 65 h 70"/>
                  <a:gd name="T58" fmla="*/ 38 w 73"/>
                  <a:gd name="T59" fmla="*/ 68 h 70"/>
                  <a:gd name="T60" fmla="*/ 37 w 73"/>
                  <a:gd name="T61" fmla="*/ 70 h 70"/>
                  <a:gd name="T62" fmla="*/ 33 w 73"/>
                  <a:gd name="T63" fmla="*/ 70 h 70"/>
                  <a:gd name="T64" fmla="*/ 30 w 73"/>
                  <a:gd name="T65" fmla="*/ 66 h 70"/>
                  <a:gd name="T66" fmla="*/ 28 w 73"/>
                  <a:gd name="T67" fmla="*/ 58 h 70"/>
                  <a:gd name="T68" fmla="*/ 28 w 73"/>
                  <a:gd name="T69" fmla="*/ 44 h 70"/>
                  <a:gd name="T70" fmla="*/ 28 w 73"/>
                  <a:gd name="T71" fmla="*/ 42 h 70"/>
                  <a:gd name="T72" fmla="*/ 24 w 73"/>
                  <a:gd name="T73" fmla="*/ 38 h 70"/>
                  <a:gd name="T74" fmla="*/ 21 w 73"/>
                  <a:gd name="T75" fmla="*/ 38 h 70"/>
                  <a:gd name="T76" fmla="*/ 17 w 73"/>
                  <a:gd name="T77" fmla="*/ 38 h 70"/>
                  <a:gd name="T78" fmla="*/ 14 w 73"/>
                  <a:gd name="T79" fmla="*/ 42 h 70"/>
                  <a:gd name="T80" fmla="*/ 12 w 73"/>
                  <a:gd name="T81" fmla="*/ 49 h 70"/>
                  <a:gd name="T82" fmla="*/ 12 w 73"/>
                  <a:gd name="T83" fmla="*/ 56 h 70"/>
                  <a:gd name="T84" fmla="*/ 10 w 73"/>
                  <a:gd name="T85" fmla="*/ 59 h 70"/>
                  <a:gd name="T86" fmla="*/ 7 w 73"/>
                  <a:gd name="T87" fmla="*/ 61 h 70"/>
                  <a:gd name="T88" fmla="*/ 5 w 73"/>
                  <a:gd name="T89" fmla="*/ 61 h 70"/>
                  <a:gd name="T90" fmla="*/ 2 w 73"/>
                  <a:gd name="T91" fmla="*/ 59 h 70"/>
                  <a:gd name="T92" fmla="*/ 0 w 73"/>
                  <a:gd name="T93" fmla="*/ 52 h 70"/>
                  <a:gd name="T94" fmla="*/ 0 w 73"/>
                  <a:gd name="T95" fmla="*/ 37 h 70"/>
                  <a:gd name="T96" fmla="*/ 2 w 73"/>
                  <a:gd name="T97" fmla="*/ 33 h 70"/>
                  <a:gd name="T98" fmla="*/ 7 w 73"/>
                  <a:gd name="T99" fmla="*/ 28 h 70"/>
                  <a:gd name="T100" fmla="*/ 17 w 73"/>
                  <a:gd name="T101" fmla="*/ 28 h 70"/>
                  <a:gd name="T102" fmla="*/ 21 w 73"/>
                  <a:gd name="T103" fmla="*/ 28 h 70"/>
                  <a:gd name="T104" fmla="*/ 24 w 73"/>
                  <a:gd name="T105" fmla="*/ 26 h 70"/>
                  <a:gd name="T106" fmla="*/ 28 w 73"/>
                  <a:gd name="T107" fmla="*/ 21 h 70"/>
                  <a:gd name="T108" fmla="*/ 26 w 73"/>
                  <a:gd name="T109" fmla="*/ 18 h 70"/>
                  <a:gd name="T110" fmla="*/ 23 w 73"/>
                  <a:gd name="T111" fmla="*/ 16 h 70"/>
                  <a:gd name="T112" fmla="*/ 9 w 73"/>
                  <a:gd name="T113" fmla="*/ 14 h 70"/>
                  <a:gd name="T114" fmla="*/ 7 w 73"/>
                  <a:gd name="T115" fmla="*/ 14 h 70"/>
                  <a:gd name="T116" fmla="*/ 3 w 73"/>
                  <a:gd name="T117" fmla="*/ 11 h 70"/>
                  <a:gd name="T118" fmla="*/ 3 w 73"/>
                  <a:gd name="T119" fmla="*/ 7 h 70"/>
                  <a:gd name="T120" fmla="*/ 3 w 73"/>
                  <a:gd name="T121" fmla="*/ 4 h 70"/>
                  <a:gd name="T122" fmla="*/ 9 w 73"/>
                  <a:gd name="T123" fmla="*/ 0 h 70"/>
                  <a:gd name="T124" fmla="*/ 17 w 73"/>
                  <a:gd name="T1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70">
                    <a:moveTo>
                      <a:pt x="1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6" y="9"/>
                    </a:lnTo>
                    <a:lnTo>
                      <a:pt x="66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4" y="21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7" y="24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7" y="26"/>
                    </a:lnTo>
                    <a:lnTo>
                      <a:pt x="61" y="28"/>
                    </a:lnTo>
                    <a:lnTo>
                      <a:pt x="64" y="30"/>
                    </a:lnTo>
                    <a:lnTo>
                      <a:pt x="68" y="31"/>
                    </a:lnTo>
                    <a:lnTo>
                      <a:pt x="70" y="33"/>
                    </a:lnTo>
                    <a:lnTo>
                      <a:pt x="70" y="35"/>
                    </a:lnTo>
                    <a:lnTo>
                      <a:pt x="71" y="37"/>
                    </a:lnTo>
                    <a:lnTo>
                      <a:pt x="73" y="40"/>
                    </a:lnTo>
                    <a:lnTo>
                      <a:pt x="73" y="44"/>
                    </a:lnTo>
                    <a:lnTo>
                      <a:pt x="73" y="49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59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3" y="59"/>
                    </a:lnTo>
                    <a:lnTo>
                      <a:pt x="61" y="56"/>
                    </a:lnTo>
                    <a:lnTo>
                      <a:pt x="59" y="47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4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49" y="38"/>
                    </a:lnTo>
                    <a:lnTo>
                      <a:pt x="47" y="38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5" y="45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2" y="65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5" y="70"/>
                    </a:lnTo>
                    <a:lnTo>
                      <a:pt x="33" y="70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28" y="63"/>
                    </a:lnTo>
                    <a:lnTo>
                      <a:pt x="28" y="58"/>
                    </a:lnTo>
                    <a:lnTo>
                      <a:pt x="28" y="44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2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8"/>
                    </a:lnTo>
                    <a:lnTo>
                      <a:pt x="10" y="59"/>
                    </a:lnTo>
                    <a:lnTo>
                      <a:pt x="9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7" y="28"/>
                    </a:lnTo>
                    <a:lnTo>
                      <a:pt x="10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4" y="26"/>
                    </a:lnTo>
                    <a:lnTo>
                      <a:pt x="26" y="24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1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71">
                <a:extLst>
                  <a:ext uri="{FF2B5EF4-FFF2-40B4-BE49-F238E27FC236}">
                    <a16:creationId xmlns:a16="http://schemas.microsoft.com/office/drawing/2014/main" xmlns="" id="{EC535638-4FBA-48A4-8F26-D8CC167CF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217613"/>
                <a:ext cx="249238" cy="152400"/>
              </a:xfrm>
              <a:custGeom>
                <a:avLst/>
                <a:gdLst>
                  <a:gd name="T0" fmla="*/ 63 w 157"/>
                  <a:gd name="T1" fmla="*/ 12 h 96"/>
                  <a:gd name="T2" fmla="*/ 68 w 157"/>
                  <a:gd name="T3" fmla="*/ 5 h 96"/>
                  <a:gd name="T4" fmla="*/ 77 w 157"/>
                  <a:gd name="T5" fmla="*/ 0 h 96"/>
                  <a:gd name="T6" fmla="*/ 82 w 157"/>
                  <a:gd name="T7" fmla="*/ 2 h 96"/>
                  <a:gd name="T8" fmla="*/ 92 w 157"/>
                  <a:gd name="T9" fmla="*/ 14 h 96"/>
                  <a:gd name="T10" fmla="*/ 125 w 157"/>
                  <a:gd name="T11" fmla="*/ 14 h 96"/>
                  <a:gd name="T12" fmla="*/ 134 w 157"/>
                  <a:gd name="T13" fmla="*/ 16 h 96"/>
                  <a:gd name="T14" fmla="*/ 141 w 157"/>
                  <a:gd name="T15" fmla="*/ 40 h 96"/>
                  <a:gd name="T16" fmla="*/ 148 w 157"/>
                  <a:gd name="T17" fmla="*/ 70 h 96"/>
                  <a:gd name="T18" fmla="*/ 157 w 157"/>
                  <a:gd name="T19" fmla="*/ 86 h 96"/>
                  <a:gd name="T20" fmla="*/ 155 w 157"/>
                  <a:gd name="T21" fmla="*/ 94 h 96"/>
                  <a:gd name="T22" fmla="*/ 152 w 157"/>
                  <a:gd name="T23" fmla="*/ 96 h 96"/>
                  <a:gd name="T24" fmla="*/ 143 w 157"/>
                  <a:gd name="T25" fmla="*/ 93 h 96"/>
                  <a:gd name="T26" fmla="*/ 134 w 157"/>
                  <a:gd name="T27" fmla="*/ 77 h 96"/>
                  <a:gd name="T28" fmla="*/ 122 w 157"/>
                  <a:gd name="T29" fmla="*/ 33 h 96"/>
                  <a:gd name="T30" fmla="*/ 120 w 157"/>
                  <a:gd name="T31" fmla="*/ 26 h 96"/>
                  <a:gd name="T32" fmla="*/ 96 w 157"/>
                  <a:gd name="T33" fmla="*/ 26 h 96"/>
                  <a:gd name="T34" fmla="*/ 106 w 157"/>
                  <a:gd name="T35" fmla="*/ 61 h 96"/>
                  <a:gd name="T36" fmla="*/ 108 w 157"/>
                  <a:gd name="T37" fmla="*/ 68 h 96"/>
                  <a:gd name="T38" fmla="*/ 113 w 157"/>
                  <a:gd name="T39" fmla="*/ 80 h 96"/>
                  <a:gd name="T40" fmla="*/ 113 w 157"/>
                  <a:gd name="T41" fmla="*/ 86 h 96"/>
                  <a:gd name="T42" fmla="*/ 110 w 157"/>
                  <a:gd name="T43" fmla="*/ 93 h 96"/>
                  <a:gd name="T44" fmla="*/ 105 w 157"/>
                  <a:gd name="T45" fmla="*/ 93 h 96"/>
                  <a:gd name="T46" fmla="*/ 96 w 157"/>
                  <a:gd name="T47" fmla="*/ 82 h 96"/>
                  <a:gd name="T48" fmla="*/ 82 w 157"/>
                  <a:gd name="T49" fmla="*/ 30 h 96"/>
                  <a:gd name="T50" fmla="*/ 78 w 157"/>
                  <a:gd name="T51" fmla="*/ 26 h 96"/>
                  <a:gd name="T52" fmla="*/ 71 w 157"/>
                  <a:gd name="T53" fmla="*/ 44 h 96"/>
                  <a:gd name="T54" fmla="*/ 64 w 157"/>
                  <a:gd name="T55" fmla="*/ 68 h 96"/>
                  <a:gd name="T56" fmla="*/ 57 w 157"/>
                  <a:gd name="T57" fmla="*/ 87 h 96"/>
                  <a:gd name="T58" fmla="*/ 50 w 157"/>
                  <a:gd name="T59" fmla="*/ 93 h 96"/>
                  <a:gd name="T60" fmla="*/ 43 w 157"/>
                  <a:gd name="T61" fmla="*/ 93 h 96"/>
                  <a:gd name="T62" fmla="*/ 42 w 157"/>
                  <a:gd name="T63" fmla="*/ 89 h 96"/>
                  <a:gd name="T64" fmla="*/ 43 w 157"/>
                  <a:gd name="T65" fmla="*/ 77 h 96"/>
                  <a:gd name="T66" fmla="*/ 47 w 157"/>
                  <a:gd name="T67" fmla="*/ 70 h 96"/>
                  <a:gd name="T68" fmla="*/ 50 w 157"/>
                  <a:gd name="T69" fmla="*/ 54 h 96"/>
                  <a:gd name="T70" fmla="*/ 42 w 157"/>
                  <a:gd name="T71" fmla="*/ 25 h 96"/>
                  <a:gd name="T72" fmla="*/ 38 w 157"/>
                  <a:gd name="T73" fmla="*/ 25 h 96"/>
                  <a:gd name="T74" fmla="*/ 35 w 157"/>
                  <a:gd name="T75" fmla="*/ 33 h 96"/>
                  <a:gd name="T76" fmla="*/ 17 w 157"/>
                  <a:gd name="T77" fmla="*/ 91 h 96"/>
                  <a:gd name="T78" fmla="*/ 14 w 157"/>
                  <a:gd name="T79" fmla="*/ 94 h 96"/>
                  <a:gd name="T80" fmla="*/ 5 w 157"/>
                  <a:gd name="T81" fmla="*/ 96 h 96"/>
                  <a:gd name="T82" fmla="*/ 0 w 157"/>
                  <a:gd name="T83" fmla="*/ 93 h 96"/>
                  <a:gd name="T84" fmla="*/ 2 w 157"/>
                  <a:gd name="T85" fmla="*/ 84 h 96"/>
                  <a:gd name="T86" fmla="*/ 3 w 157"/>
                  <a:gd name="T87" fmla="*/ 79 h 96"/>
                  <a:gd name="T88" fmla="*/ 5 w 157"/>
                  <a:gd name="T89" fmla="*/ 73 h 96"/>
                  <a:gd name="T90" fmla="*/ 23 w 157"/>
                  <a:gd name="T91" fmla="*/ 19 h 96"/>
                  <a:gd name="T92" fmla="*/ 28 w 157"/>
                  <a:gd name="T93" fmla="*/ 14 h 96"/>
                  <a:gd name="T94" fmla="*/ 40 w 157"/>
                  <a:gd name="T95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" h="96">
                    <a:moveTo>
                      <a:pt x="40" y="14"/>
                    </a:moveTo>
                    <a:lnTo>
                      <a:pt x="63" y="14"/>
                    </a:lnTo>
                    <a:lnTo>
                      <a:pt x="63" y="12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8" y="5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2"/>
                    </a:lnTo>
                    <a:lnTo>
                      <a:pt x="85" y="4"/>
                    </a:lnTo>
                    <a:lnTo>
                      <a:pt x="89" y="7"/>
                    </a:lnTo>
                    <a:lnTo>
                      <a:pt x="92" y="14"/>
                    </a:lnTo>
                    <a:lnTo>
                      <a:pt x="122" y="12"/>
                    </a:lnTo>
                    <a:lnTo>
                      <a:pt x="124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6"/>
                    </a:lnTo>
                    <a:lnTo>
                      <a:pt x="136" y="19"/>
                    </a:lnTo>
                    <a:lnTo>
                      <a:pt x="138" y="23"/>
                    </a:lnTo>
                    <a:lnTo>
                      <a:pt x="141" y="40"/>
                    </a:lnTo>
                    <a:lnTo>
                      <a:pt x="143" y="46"/>
                    </a:lnTo>
                    <a:lnTo>
                      <a:pt x="145" y="56"/>
                    </a:lnTo>
                    <a:lnTo>
                      <a:pt x="148" y="70"/>
                    </a:lnTo>
                    <a:lnTo>
                      <a:pt x="153" y="84"/>
                    </a:lnTo>
                    <a:lnTo>
                      <a:pt x="155" y="84"/>
                    </a:lnTo>
                    <a:lnTo>
                      <a:pt x="157" y="86"/>
                    </a:lnTo>
                    <a:lnTo>
                      <a:pt x="157" y="89"/>
                    </a:lnTo>
                    <a:lnTo>
                      <a:pt x="157" y="93"/>
                    </a:lnTo>
                    <a:lnTo>
                      <a:pt x="155" y="94"/>
                    </a:lnTo>
                    <a:lnTo>
                      <a:pt x="155" y="96"/>
                    </a:lnTo>
                    <a:lnTo>
                      <a:pt x="153" y="96"/>
                    </a:lnTo>
                    <a:lnTo>
                      <a:pt x="152" y="96"/>
                    </a:lnTo>
                    <a:lnTo>
                      <a:pt x="150" y="96"/>
                    </a:lnTo>
                    <a:lnTo>
                      <a:pt x="146" y="94"/>
                    </a:lnTo>
                    <a:lnTo>
                      <a:pt x="143" y="93"/>
                    </a:lnTo>
                    <a:lnTo>
                      <a:pt x="139" y="86"/>
                    </a:lnTo>
                    <a:lnTo>
                      <a:pt x="138" y="84"/>
                    </a:lnTo>
                    <a:lnTo>
                      <a:pt x="134" y="77"/>
                    </a:lnTo>
                    <a:lnTo>
                      <a:pt x="129" y="5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2" y="32"/>
                    </a:lnTo>
                    <a:lnTo>
                      <a:pt x="122" y="30"/>
                    </a:lnTo>
                    <a:lnTo>
                      <a:pt x="120" y="26"/>
                    </a:lnTo>
                    <a:lnTo>
                      <a:pt x="119" y="26"/>
                    </a:lnTo>
                    <a:lnTo>
                      <a:pt x="115" y="25"/>
                    </a:lnTo>
                    <a:lnTo>
                      <a:pt x="96" y="26"/>
                    </a:lnTo>
                    <a:lnTo>
                      <a:pt x="98" y="30"/>
                    </a:lnTo>
                    <a:lnTo>
                      <a:pt x="101" y="42"/>
                    </a:lnTo>
                    <a:lnTo>
                      <a:pt x="106" y="61"/>
                    </a:lnTo>
                    <a:lnTo>
                      <a:pt x="106" y="63"/>
                    </a:lnTo>
                    <a:lnTo>
                      <a:pt x="108" y="65"/>
                    </a:lnTo>
                    <a:lnTo>
                      <a:pt x="108" y="68"/>
                    </a:lnTo>
                    <a:lnTo>
                      <a:pt x="110" y="72"/>
                    </a:lnTo>
                    <a:lnTo>
                      <a:pt x="112" y="77"/>
                    </a:lnTo>
                    <a:lnTo>
                      <a:pt x="113" y="80"/>
                    </a:lnTo>
                    <a:lnTo>
                      <a:pt x="113" y="80"/>
                    </a:lnTo>
                    <a:lnTo>
                      <a:pt x="113" y="82"/>
                    </a:lnTo>
                    <a:lnTo>
                      <a:pt x="113" y="86"/>
                    </a:lnTo>
                    <a:lnTo>
                      <a:pt x="113" y="87"/>
                    </a:lnTo>
                    <a:lnTo>
                      <a:pt x="112" y="91"/>
                    </a:lnTo>
                    <a:lnTo>
                      <a:pt x="110" y="93"/>
                    </a:lnTo>
                    <a:lnTo>
                      <a:pt x="108" y="93"/>
                    </a:lnTo>
                    <a:lnTo>
                      <a:pt x="106" y="93"/>
                    </a:lnTo>
                    <a:lnTo>
                      <a:pt x="105" y="93"/>
                    </a:lnTo>
                    <a:lnTo>
                      <a:pt x="101" y="91"/>
                    </a:lnTo>
                    <a:lnTo>
                      <a:pt x="98" y="87"/>
                    </a:lnTo>
                    <a:lnTo>
                      <a:pt x="96" y="82"/>
                    </a:lnTo>
                    <a:lnTo>
                      <a:pt x="87" y="46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1" y="44"/>
                    </a:lnTo>
                    <a:lnTo>
                      <a:pt x="70" y="47"/>
                    </a:lnTo>
                    <a:lnTo>
                      <a:pt x="68" y="58"/>
                    </a:lnTo>
                    <a:lnTo>
                      <a:pt x="64" y="68"/>
                    </a:lnTo>
                    <a:lnTo>
                      <a:pt x="61" y="79"/>
                    </a:lnTo>
                    <a:lnTo>
                      <a:pt x="57" y="86"/>
                    </a:lnTo>
                    <a:lnTo>
                      <a:pt x="57" y="87"/>
                    </a:lnTo>
                    <a:lnTo>
                      <a:pt x="56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47" y="94"/>
                    </a:lnTo>
                    <a:lnTo>
                      <a:pt x="45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2" y="91"/>
                    </a:lnTo>
                    <a:lnTo>
                      <a:pt x="42" y="89"/>
                    </a:lnTo>
                    <a:lnTo>
                      <a:pt x="40" y="86"/>
                    </a:lnTo>
                    <a:lnTo>
                      <a:pt x="42" y="82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5" y="73"/>
                    </a:lnTo>
                    <a:lnTo>
                      <a:pt x="47" y="70"/>
                    </a:lnTo>
                    <a:lnTo>
                      <a:pt x="49" y="66"/>
                    </a:lnTo>
                    <a:lnTo>
                      <a:pt x="50" y="61"/>
                    </a:lnTo>
                    <a:lnTo>
                      <a:pt x="50" y="54"/>
                    </a:lnTo>
                    <a:lnTo>
                      <a:pt x="52" y="49"/>
                    </a:lnTo>
                    <a:lnTo>
                      <a:pt x="57" y="26"/>
                    </a:lnTo>
                    <a:lnTo>
                      <a:pt x="42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38" y="25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5" y="33"/>
                    </a:lnTo>
                    <a:lnTo>
                      <a:pt x="26" y="61"/>
                    </a:lnTo>
                    <a:lnTo>
                      <a:pt x="19" y="82"/>
                    </a:lnTo>
                    <a:lnTo>
                      <a:pt x="17" y="91"/>
                    </a:lnTo>
                    <a:lnTo>
                      <a:pt x="17" y="91"/>
                    </a:lnTo>
                    <a:lnTo>
                      <a:pt x="16" y="93"/>
                    </a:lnTo>
                    <a:lnTo>
                      <a:pt x="14" y="94"/>
                    </a:lnTo>
                    <a:lnTo>
                      <a:pt x="10" y="94"/>
                    </a:lnTo>
                    <a:lnTo>
                      <a:pt x="9" y="96"/>
                    </a:lnTo>
                    <a:lnTo>
                      <a:pt x="5" y="96"/>
                    </a:lnTo>
                    <a:lnTo>
                      <a:pt x="3" y="94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0" y="89"/>
                    </a:lnTo>
                    <a:lnTo>
                      <a:pt x="2" y="87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3" y="79"/>
                    </a:lnTo>
                    <a:lnTo>
                      <a:pt x="3" y="77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19" y="3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8" y="12"/>
                    </a:lnTo>
                    <a:lnTo>
                      <a:pt x="40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72">
                <a:extLst>
                  <a:ext uri="{FF2B5EF4-FFF2-40B4-BE49-F238E27FC236}">
                    <a16:creationId xmlns:a16="http://schemas.microsoft.com/office/drawing/2014/main" xmlns="" id="{14243FC7-BBCC-48D4-BD1D-00D42F2B3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6476" y="1474788"/>
                <a:ext cx="107950" cy="50800"/>
              </a:xfrm>
              <a:custGeom>
                <a:avLst/>
                <a:gdLst>
                  <a:gd name="T0" fmla="*/ 0 w 68"/>
                  <a:gd name="T1" fmla="*/ 0 h 32"/>
                  <a:gd name="T2" fmla="*/ 0 w 68"/>
                  <a:gd name="T3" fmla="*/ 2 h 32"/>
                  <a:gd name="T4" fmla="*/ 0 w 68"/>
                  <a:gd name="T5" fmla="*/ 2 h 32"/>
                  <a:gd name="T6" fmla="*/ 19 w 68"/>
                  <a:gd name="T7" fmla="*/ 16 h 32"/>
                  <a:gd name="T8" fmla="*/ 41 w 68"/>
                  <a:gd name="T9" fmla="*/ 27 h 32"/>
                  <a:gd name="T10" fmla="*/ 66 w 68"/>
                  <a:gd name="T11" fmla="*/ 32 h 32"/>
                  <a:gd name="T12" fmla="*/ 66 w 68"/>
                  <a:gd name="T13" fmla="*/ 32 h 32"/>
                  <a:gd name="T14" fmla="*/ 68 w 68"/>
                  <a:gd name="T15" fmla="*/ 30 h 32"/>
                  <a:gd name="T16" fmla="*/ 68 w 68"/>
                  <a:gd name="T17" fmla="*/ 30 h 32"/>
                  <a:gd name="T18" fmla="*/ 66 w 68"/>
                  <a:gd name="T19" fmla="*/ 28 h 32"/>
                  <a:gd name="T20" fmla="*/ 41 w 68"/>
                  <a:gd name="T21" fmla="*/ 23 h 32"/>
                  <a:gd name="T22" fmla="*/ 21 w 68"/>
                  <a:gd name="T23" fmla="*/ 14 h 32"/>
                  <a:gd name="T24" fmla="*/ 1 w 68"/>
                  <a:gd name="T25" fmla="*/ 0 h 32"/>
                  <a:gd name="T26" fmla="*/ 1 w 68"/>
                  <a:gd name="T27" fmla="*/ 0 h 32"/>
                  <a:gd name="T28" fmla="*/ 0 w 68"/>
                  <a:gd name="T2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3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9" y="16"/>
                    </a:lnTo>
                    <a:lnTo>
                      <a:pt x="41" y="27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0"/>
                    </a:lnTo>
                    <a:lnTo>
                      <a:pt x="68" y="30"/>
                    </a:lnTo>
                    <a:lnTo>
                      <a:pt x="66" y="28"/>
                    </a:lnTo>
                    <a:lnTo>
                      <a:pt x="41" y="23"/>
                    </a:lnTo>
                    <a:lnTo>
                      <a:pt x="21" y="14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73">
                <a:extLst>
                  <a:ext uri="{FF2B5EF4-FFF2-40B4-BE49-F238E27FC236}">
                    <a16:creationId xmlns:a16="http://schemas.microsoft.com/office/drawing/2014/main" xmlns="" id="{A17366A0-F4D4-46AE-83AE-3AACF1EEA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726" y="1436688"/>
                <a:ext cx="20638" cy="25400"/>
              </a:xfrm>
              <a:custGeom>
                <a:avLst/>
                <a:gdLst>
                  <a:gd name="T0" fmla="*/ 0 w 13"/>
                  <a:gd name="T1" fmla="*/ 0 h 16"/>
                  <a:gd name="T2" fmla="*/ 0 w 13"/>
                  <a:gd name="T3" fmla="*/ 2 h 16"/>
                  <a:gd name="T4" fmla="*/ 0 w 13"/>
                  <a:gd name="T5" fmla="*/ 4 h 16"/>
                  <a:gd name="T6" fmla="*/ 0 w 13"/>
                  <a:gd name="T7" fmla="*/ 4 h 16"/>
                  <a:gd name="T8" fmla="*/ 2 w 13"/>
                  <a:gd name="T9" fmla="*/ 7 h 16"/>
                  <a:gd name="T10" fmla="*/ 6 w 13"/>
                  <a:gd name="T11" fmla="*/ 11 h 16"/>
                  <a:gd name="T12" fmla="*/ 9 w 13"/>
                  <a:gd name="T13" fmla="*/ 16 h 16"/>
                  <a:gd name="T14" fmla="*/ 11 w 13"/>
                  <a:gd name="T15" fmla="*/ 16 h 16"/>
                  <a:gd name="T16" fmla="*/ 11 w 13"/>
                  <a:gd name="T17" fmla="*/ 16 h 16"/>
                  <a:gd name="T18" fmla="*/ 13 w 13"/>
                  <a:gd name="T19" fmla="*/ 16 h 16"/>
                  <a:gd name="T20" fmla="*/ 11 w 13"/>
                  <a:gd name="T21" fmla="*/ 14 h 16"/>
                  <a:gd name="T22" fmla="*/ 7 w 13"/>
                  <a:gd name="T23" fmla="*/ 9 h 16"/>
                  <a:gd name="T24" fmla="*/ 4 w 13"/>
                  <a:gd name="T25" fmla="*/ 5 h 16"/>
                  <a:gd name="T26" fmla="*/ 4 w 13"/>
                  <a:gd name="T27" fmla="*/ 2 h 16"/>
                  <a:gd name="T28" fmla="*/ 2 w 13"/>
                  <a:gd name="T29" fmla="*/ 2 h 16"/>
                  <a:gd name="T30" fmla="*/ 2 w 13"/>
                  <a:gd name="T31" fmla="*/ 0 h 16"/>
                  <a:gd name="T32" fmla="*/ 0 w 13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11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1" y="14"/>
                    </a:lnTo>
                    <a:lnTo>
                      <a:pt x="7" y="9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4">
                <a:extLst>
                  <a:ext uri="{FF2B5EF4-FFF2-40B4-BE49-F238E27FC236}">
                    <a16:creationId xmlns:a16="http://schemas.microsoft.com/office/drawing/2014/main" xmlns="" id="{C7F33BA9-880A-4A00-91D9-CDD1968491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6951" y="1484313"/>
                <a:ext cx="117475" cy="55563"/>
              </a:xfrm>
              <a:custGeom>
                <a:avLst/>
                <a:gdLst>
                  <a:gd name="T0" fmla="*/ 0 w 74"/>
                  <a:gd name="T1" fmla="*/ 0 h 35"/>
                  <a:gd name="T2" fmla="*/ 0 w 74"/>
                  <a:gd name="T3" fmla="*/ 0 h 35"/>
                  <a:gd name="T4" fmla="*/ 0 w 74"/>
                  <a:gd name="T5" fmla="*/ 1 h 35"/>
                  <a:gd name="T6" fmla="*/ 20 w 74"/>
                  <a:gd name="T7" fmla="*/ 15 h 35"/>
                  <a:gd name="T8" fmla="*/ 44 w 74"/>
                  <a:gd name="T9" fmla="*/ 28 h 35"/>
                  <a:gd name="T10" fmla="*/ 74 w 74"/>
                  <a:gd name="T11" fmla="*/ 35 h 35"/>
                  <a:gd name="T12" fmla="*/ 74 w 74"/>
                  <a:gd name="T13" fmla="*/ 35 h 35"/>
                  <a:gd name="T14" fmla="*/ 74 w 74"/>
                  <a:gd name="T15" fmla="*/ 33 h 35"/>
                  <a:gd name="T16" fmla="*/ 74 w 74"/>
                  <a:gd name="T17" fmla="*/ 31 h 35"/>
                  <a:gd name="T18" fmla="*/ 74 w 74"/>
                  <a:gd name="T19" fmla="*/ 31 h 35"/>
                  <a:gd name="T20" fmla="*/ 44 w 74"/>
                  <a:gd name="T21" fmla="*/ 24 h 35"/>
                  <a:gd name="T22" fmla="*/ 21 w 74"/>
                  <a:gd name="T23" fmla="*/ 12 h 35"/>
                  <a:gd name="T24" fmla="*/ 4 w 74"/>
                  <a:gd name="T25" fmla="*/ 0 h 35"/>
                  <a:gd name="T26" fmla="*/ 2 w 74"/>
                  <a:gd name="T27" fmla="*/ 0 h 35"/>
                  <a:gd name="T28" fmla="*/ 0 w 74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5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0" y="15"/>
                    </a:lnTo>
                    <a:lnTo>
                      <a:pt x="44" y="28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4" y="33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44" y="24"/>
                    </a:lnTo>
                    <a:lnTo>
                      <a:pt x="21" y="1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5">
                <a:extLst>
                  <a:ext uri="{FF2B5EF4-FFF2-40B4-BE49-F238E27FC236}">
                    <a16:creationId xmlns:a16="http://schemas.microsoft.com/office/drawing/2014/main" xmlns="" id="{3C389DFB-C7B5-4C52-BD16-E0D0C354E2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39863"/>
                <a:ext cx="26988" cy="30163"/>
              </a:xfrm>
              <a:custGeom>
                <a:avLst/>
                <a:gdLst>
                  <a:gd name="T0" fmla="*/ 0 w 17"/>
                  <a:gd name="T1" fmla="*/ 0 h 19"/>
                  <a:gd name="T2" fmla="*/ 0 w 17"/>
                  <a:gd name="T3" fmla="*/ 0 h 19"/>
                  <a:gd name="T4" fmla="*/ 0 w 17"/>
                  <a:gd name="T5" fmla="*/ 2 h 19"/>
                  <a:gd name="T6" fmla="*/ 0 w 17"/>
                  <a:gd name="T7" fmla="*/ 2 h 19"/>
                  <a:gd name="T8" fmla="*/ 2 w 17"/>
                  <a:gd name="T9" fmla="*/ 5 h 19"/>
                  <a:gd name="T10" fmla="*/ 5 w 17"/>
                  <a:gd name="T11" fmla="*/ 9 h 19"/>
                  <a:gd name="T12" fmla="*/ 9 w 17"/>
                  <a:gd name="T13" fmla="*/ 14 h 19"/>
                  <a:gd name="T14" fmla="*/ 14 w 17"/>
                  <a:gd name="T15" fmla="*/ 19 h 19"/>
                  <a:gd name="T16" fmla="*/ 16 w 17"/>
                  <a:gd name="T17" fmla="*/ 19 h 19"/>
                  <a:gd name="T18" fmla="*/ 16 w 17"/>
                  <a:gd name="T19" fmla="*/ 19 h 19"/>
                  <a:gd name="T20" fmla="*/ 17 w 17"/>
                  <a:gd name="T21" fmla="*/ 17 h 19"/>
                  <a:gd name="T22" fmla="*/ 16 w 17"/>
                  <a:gd name="T23" fmla="*/ 17 h 19"/>
                  <a:gd name="T24" fmla="*/ 12 w 17"/>
                  <a:gd name="T25" fmla="*/ 12 h 19"/>
                  <a:gd name="T26" fmla="*/ 7 w 17"/>
                  <a:gd name="T27" fmla="*/ 7 h 19"/>
                  <a:gd name="T28" fmla="*/ 5 w 17"/>
                  <a:gd name="T29" fmla="*/ 3 h 19"/>
                  <a:gd name="T30" fmla="*/ 3 w 17"/>
                  <a:gd name="T31" fmla="*/ 0 h 19"/>
                  <a:gd name="T32" fmla="*/ 2 w 17"/>
                  <a:gd name="T33" fmla="*/ 0 h 19"/>
                  <a:gd name="T34" fmla="*/ 2 w 17"/>
                  <a:gd name="T35" fmla="*/ 0 h 19"/>
                  <a:gd name="T36" fmla="*/ 0 w 17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9" y="14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76">
                <a:extLst>
                  <a:ext uri="{FF2B5EF4-FFF2-40B4-BE49-F238E27FC236}">
                    <a16:creationId xmlns:a16="http://schemas.microsoft.com/office/drawing/2014/main" xmlns="" id="{8844552F-6D36-43FB-97AD-713524034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9013" y="1489075"/>
                <a:ext cx="127000" cy="61913"/>
              </a:xfrm>
              <a:custGeom>
                <a:avLst/>
                <a:gdLst>
                  <a:gd name="T0" fmla="*/ 0 w 80"/>
                  <a:gd name="T1" fmla="*/ 2 h 39"/>
                  <a:gd name="T2" fmla="*/ 0 w 80"/>
                  <a:gd name="T3" fmla="*/ 2 h 39"/>
                  <a:gd name="T4" fmla="*/ 0 w 80"/>
                  <a:gd name="T5" fmla="*/ 4 h 39"/>
                  <a:gd name="T6" fmla="*/ 25 w 80"/>
                  <a:gd name="T7" fmla="*/ 21 h 39"/>
                  <a:gd name="T8" fmla="*/ 51 w 80"/>
                  <a:gd name="T9" fmla="*/ 32 h 39"/>
                  <a:gd name="T10" fmla="*/ 79 w 80"/>
                  <a:gd name="T11" fmla="*/ 39 h 39"/>
                  <a:gd name="T12" fmla="*/ 80 w 80"/>
                  <a:gd name="T13" fmla="*/ 37 h 39"/>
                  <a:gd name="T14" fmla="*/ 80 w 80"/>
                  <a:gd name="T15" fmla="*/ 37 h 39"/>
                  <a:gd name="T16" fmla="*/ 80 w 80"/>
                  <a:gd name="T17" fmla="*/ 35 h 39"/>
                  <a:gd name="T18" fmla="*/ 79 w 80"/>
                  <a:gd name="T19" fmla="*/ 35 h 39"/>
                  <a:gd name="T20" fmla="*/ 51 w 80"/>
                  <a:gd name="T21" fmla="*/ 30 h 39"/>
                  <a:gd name="T22" fmla="*/ 26 w 80"/>
                  <a:gd name="T23" fmla="*/ 18 h 39"/>
                  <a:gd name="T24" fmla="*/ 2 w 80"/>
                  <a:gd name="T25" fmla="*/ 0 h 39"/>
                  <a:gd name="T26" fmla="*/ 2 w 80"/>
                  <a:gd name="T27" fmla="*/ 0 h 39"/>
                  <a:gd name="T28" fmla="*/ 0 w 80"/>
                  <a:gd name="T2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39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5" y="21"/>
                    </a:lnTo>
                    <a:lnTo>
                      <a:pt x="51" y="32"/>
                    </a:lnTo>
                    <a:lnTo>
                      <a:pt x="79" y="39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80" y="35"/>
                    </a:lnTo>
                    <a:lnTo>
                      <a:pt x="79" y="35"/>
                    </a:lnTo>
                    <a:lnTo>
                      <a:pt x="51" y="30"/>
                    </a:lnTo>
                    <a:lnTo>
                      <a:pt x="26" y="1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77">
                <a:extLst>
                  <a:ext uri="{FF2B5EF4-FFF2-40B4-BE49-F238E27FC236}">
                    <a16:creationId xmlns:a16="http://schemas.microsoft.com/office/drawing/2014/main" xmlns="" id="{30A1880D-BF51-40A7-9D9D-F4B7A734B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431925"/>
                <a:ext cx="34925" cy="46038"/>
              </a:xfrm>
              <a:custGeom>
                <a:avLst/>
                <a:gdLst>
                  <a:gd name="T0" fmla="*/ 0 w 22"/>
                  <a:gd name="T1" fmla="*/ 0 h 29"/>
                  <a:gd name="T2" fmla="*/ 0 w 22"/>
                  <a:gd name="T3" fmla="*/ 1 h 29"/>
                  <a:gd name="T4" fmla="*/ 0 w 22"/>
                  <a:gd name="T5" fmla="*/ 1 h 29"/>
                  <a:gd name="T6" fmla="*/ 0 w 22"/>
                  <a:gd name="T7" fmla="*/ 3 h 29"/>
                  <a:gd name="T8" fmla="*/ 1 w 22"/>
                  <a:gd name="T9" fmla="*/ 5 h 29"/>
                  <a:gd name="T10" fmla="*/ 3 w 22"/>
                  <a:gd name="T11" fmla="*/ 8 h 29"/>
                  <a:gd name="T12" fmla="*/ 7 w 22"/>
                  <a:gd name="T13" fmla="*/ 14 h 29"/>
                  <a:gd name="T14" fmla="*/ 10 w 22"/>
                  <a:gd name="T15" fmla="*/ 19 h 29"/>
                  <a:gd name="T16" fmla="*/ 15 w 22"/>
                  <a:gd name="T17" fmla="*/ 24 h 29"/>
                  <a:gd name="T18" fmla="*/ 21 w 22"/>
                  <a:gd name="T19" fmla="*/ 29 h 29"/>
                  <a:gd name="T20" fmla="*/ 22 w 22"/>
                  <a:gd name="T21" fmla="*/ 29 h 29"/>
                  <a:gd name="T22" fmla="*/ 22 w 22"/>
                  <a:gd name="T23" fmla="*/ 29 h 29"/>
                  <a:gd name="T24" fmla="*/ 22 w 22"/>
                  <a:gd name="T25" fmla="*/ 27 h 29"/>
                  <a:gd name="T26" fmla="*/ 22 w 22"/>
                  <a:gd name="T27" fmla="*/ 27 h 29"/>
                  <a:gd name="T28" fmla="*/ 17 w 22"/>
                  <a:gd name="T29" fmla="*/ 22 h 29"/>
                  <a:gd name="T30" fmla="*/ 14 w 22"/>
                  <a:gd name="T31" fmla="*/ 17 h 29"/>
                  <a:gd name="T32" fmla="*/ 8 w 22"/>
                  <a:gd name="T33" fmla="*/ 12 h 29"/>
                  <a:gd name="T34" fmla="*/ 7 w 22"/>
                  <a:gd name="T35" fmla="*/ 7 h 29"/>
                  <a:gd name="T36" fmla="*/ 3 w 22"/>
                  <a:gd name="T37" fmla="*/ 3 h 29"/>
                  <a:gd name="T38" fmla="*/ 1 w 22"/>
                  <a:gd name="T39" fmla="*/ 1 h 29"/>
                  <a:gd name="T40" fmla="*/ 1 w 22"/>
                  <a:gd name="T41" fmla="*/ 0 h 29"/>
                  <a:gd name="T42" fmla="*/ 1 w 22"/>
                  <a:gd name="T43" fmla="*/ 0 h 29"/>
                  <a:gd name="T44" fmla="*/ 0 w 22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15" y="24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8" y="12"/>
                    </a:lnTo>
                    <a:lnTo>
                      <a:pt x="7" y="7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78">
                <a:extLst>
                  <a:ext uri="{FF2B5EF4-FFF2-40B4-BE49-F238E27FC236}">
                    <a16:creationId xmlns:a16="http://schemas.microsoft.com/office/drawing/2014/main" xmlns="" id="{C2C0422D-E6D6-4DDF-8A07-A7572C1DE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463" y="1519238"/>
                <a:ext cx="66675" cy="58738"/>
              </a:xfrm>
              <a:custGeom>
                <a:avLst/>
                <a:gdLst>
                  <a:gd name="T0" fmla="*/ 0 w 42"/>
                  <a:gd name="T1" fmla="*/ 2 h 37"/>
                  <a:gd name="T2" fmla="*/ 0 w 42"/>
                  <a:gd name="T3" fmla="*/ 7 h 37"/>
                  <a:gd name="T4" fmla="*/ 0 w 42"/>
                  <a:gd name="T5" fmla="*/ 13 h 37"/>
                  <a:gd name="T6" fmla="*/ 0 w 42"/>
                  <a:gd name="T7" fmla="*/ 14 h 37"/>
                  <a:gd name="T8" fmla="*/ 0 w 42"/>
                  <a:gd name="T9" fmla="*/ 16 h 37"/>
                  <a:gd name="T10" fmla="*/ 9 w 42"/>
                  <a:gd name="T11" fmla="*/ 27 h 37"/>
                  <a:gd name="T12" fmla="*/ 19 w 42"/>
                  <a:gd name="T13" fmla="*/ 34 h 37"/>
                  <a:gd name="T14" fmla="*/ 28 w 42"/>
                  <a:gd name="T15" fmla="*/ 35 h 37"/>
                  <a:gd name="T16" fmla="*/ 31 w 42"/>
                  <a:gd name="T17" fmla="*/ 37 h 37"/>
                  <a:gd name="T18" fmla="*/ 35 w 42"/>
                  <a:gd name="T19" fmla="*/ 37 h 37"/>
                  <a:gd name="T20" fmla="*/ 38 w 42"/>
                  <a:gd name="T21" fmla="*/ 35 h 37"/>
                  <a:gd name="T22" fmla="*/ 40 w 42"/>
                  <a:gd name="T23" fmla="*/ 34 h 37"/>
                  <a:gd name="T24" fmla="*/ 42 w 42"/>
                  <a:gd name="T25" fmla="*/ 32 h 37"/>
                  <a:gd name="T26" fmla="*/ 42 w 42"/>
                  <a:gd name="T27" fmla="*/ 30 h 37"/>
                  <a:gd name="T28" fmla="*/ 42 w 42"/>
                  <a:gd name="T29" fmla="*/ 27 h 37"/>
                  <a:gd name="T30" fmla="*/ 40 w 42"/>
                  <a:gd name="T31" fmla="*/ 23 h 37"/>
                  <a:gd name="T32" fmla="*/ 37 w 42"/>
                  <a:gd name="T33" fmla="*/ 21 h 37"/>
                  <a:gd name="T34" fmla="*/ 33 w 42"/>
                  <a:gd name="T35" fmla="*/ 21 h 37"/>
                  <a:gd name="T36" fmla="*/ 31 w 42"/>
                  <a:gd name="T37" fmla="*/ 21 h 37"/>
                  <a:gd name="T38" fmla="*/ 31 w 42"/>
                  <a:gd name="T39" fmla="*/ 20 h 37"/>
                  <a:gd name="T40" fmla="*/ 30 w 42"/>
                  <a:gd name="T41" fmla="*/ 20 h 37"/>
                  <a:gd name="T42" fmla="*/ 26 w 42"/>
                  <a:gd name="T43" fmla="*/ 20 h 37"/>
                  <a:gd name="T44" fmla="*/ 23 w 42"/>
                  <a:gd name="T45" fmla="*/ 18 h 37"/>
                  <a:gd name="T46" fmla="*/ 19 w 42"/>
                  <a:gd name="T47" fmla="*/ 16 h 37"/>
                  <a:gd name="T48" fmla="*/ 16 w 42"/>
                  <a:gd name="T49" fmla="*/ 13 h 37"/>
                  <a:gd name="T50" fmla="*/ 16 w 42"/>
                  <a:gd name="T51" fmla="*/ 9 h 37"/>
                  <a:gd name="T52" fmla="*/ 14 w 42"/>
                  <a:gd name="T53" fmla="*/ 7 h 37"/>
                  <a:gd name="T54" fmla="*/ 14 w 42"/>
                  <a:gd name="T55" fmla="*/ 7 h 37"/>
                  <a:gd name="T56" fmla="*/ 12 w 42"/>
                  <a:gd name="T57" fmla="*/ 7 h 37"/>
                  <a:gd name="T58" fmla="*/ 12 w 42"/>
                  <a:gd name="T59" fmla="*/ 9 h 37"/>
                  <a:gd name="T60" fmla="*/ 12 w 42"/>
                  <a:gd name="T61" fmla="*/ 13 h 37"/>
                  <a:gd name="T62" fmla="*/ 16 w 42"/>
                  <a:gd name="T63" fmla="*/ 16 h 37"/>
                  <a:gd name="T64" fmla="*/ 18 w 42"/>
                  <a:gd name="T65" fmla="*/ 20 h 37"/>
                  <a:gd name="T66" fmla="*/ 23 w 42"/>
                  <a:gd name="T67" fmla="*/ 21 h 37"/>
                  <a:gd name="T68" fmla="*/ 26 w 42"/>
                  <a:gd name="T69" fmla="*/ 23 h 37"/>
                  <a:gd name="T70" fmla="*/ 28 w 42"/>
                  <a:gd name="T71" fmla="*/ 23 h 37"/>
                  <a:gd name="T72" fmla="*/ 31 w 42"/>
                  <a:gd name="T73" fmla="*/ 23 h 37"/>
                  <a:gd name="T74" fmla="*/ 31 w 42"/>
                  <a:gd name="T75" fmla="*/ 23 h 37"/>
                  <a:gd name="T76" fmla="*/ 33 w 42"/>
                  <a:gd name="T77" fmla="*/ 23 h 37"/>
                  <a:gd name="T78" fmla="*/ 35 w 42"/>
                  <a:gd name="T79" fmla="*/ 25 h 37"/>
                  <a:gd name="T80" fmla="*/ 37 w 42"/>
                  <a:gd name="T81" fmla="*/ 25 h 37"/>
                  <a:gd name="T82" fmla="*/ 38 w 42"/>
                  <a:gd name="T83" fmla="*/ 27 h 37"/>
                  <a:gd name="T84" fmla="*/ 38 w 42"/>
                  <a:gd name="T85" fmla="*/ 30 h 37"/>
                  <a:gd name="T86" fmla="*/ 38 w 42"/>
                  <a:gd name="T87" fmla="*/ 30 h 37"/>
                  <a:gd name="T88" fmla="*/ 38 w 42"/>
                  <a:gd name="T89" fmla="*/ 32 h 37"/>
                  <a:gd name="T90" fmla="*/ 37 w 42"/>
                  <a:gd name="T91" fmla="*/ 34 h 37"/>
                  <a:gd name="T92" fmla="*/ 35 w 42"/>
                  <a:gd name="T93" fmla="*/ 34 h 37"/>
                  <a:gd name="T94" fmla="*/ 31 w 42"/>
                  <a:gd name="T95" fmla="*/ 34 h 37"/>
                  <a:gd name="T96" fmla="*/ 28 w 42"/>
                  <a:gd name="T97" fmla="*/ 34 h 37"/>
                  <a:gd name="T98" fmla="*/ 21 w 42"/>
                  <a:gd name="T99" fmla="*/ 30 h 37"/>
                  <a:gd name="T100" fmla="*/ 11 w 42"/>
                  <a:gd name="T101" fmla="*/ 25 h 37"/>
                  <a:gd name="T102" fmla="*/ 4 w 42"/>
                  <a:gd name="T103" fmla="*/ 14 h 37"/>
                  <a:gd name="T104" fmla="*/ 4 w 42"/>
                  <a:gd name="T105" fmla="*/ 13 h 37"/>
                  <a:gd name="T106" fmla="*/ 2 w 42"/>
                  <a:gd name="T107" fmla="*/ 11 h 37"/>
                  <a:gd name="T108" fmla="*/ 2 w 42"/>
                  <a:gd name="T109" fmla="*/ 7 h 37"/>
                  <a:gd name="T110" fmla="*/ 4 w 42"/>
                  <a:gd name="T111" fmla="*/ 2 h 37"/>
                  <a:gd name="T112" fmla="*/ 2 w 42"/>
                  <a:gd name="T113" fmla="*/ 2 h 37"/>
                  <a:gd name="T114" fmla="*/ 2 w 42"/>
                  <a:gd name="T115" fmla="*/ 0 h 37"/>
                  <a:gd name="T116" fmla="*/ 0 w 42"/>
                  <a:gd name="T117" fmla="*/ 2 h 37"/>
                  <a:gd name="T118" fmla="*/ 0 w 42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" h="37">
                    <a:moveTo>
                      <a:pt x="0" y="2"/>
                    </a:moveTo>
                    <a:lnTo>
                      <a:pt x="0" y="7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9" y="27"/>
                    </a:lnTo>
                    <a:lnTo>
                      <a:pt x="19" y="34"/>
                    </a:lnTo>
                    <a:lnTo>
                      <a:pt x="28" y="35"/>
                    </a:lnTo>
                    <a:lnTo>
                      <a:pt x="31" y="37"/>
                    </a:lnTo>
                    <a:lnTo>
                      <a:pt x="35" y="37"/>
                    </a:lnTo>
                    <a:lnTo>
                      <a:pt x="38" y="35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2" y="27"/>
                    </a:lnTo>
                    <a:lnTo>
                      <a:pt x="40" y="23"/>
                    </a:lnTo>
                    <a:lnTo>
                      <a:pt x="37" y="21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6" y="20"/>
                    </a:lnTo>
                    <a:lnTo>
                      <a:pt x="23" y="18"/>
                    </a:lnTo>
                    <a:lnTo>
                      <a:pt x="19" y="16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6" y="16"/>
                    </a:lnTo>
                    <a:lnTo>
                      <a:pt x="18" y="20"/>
                    </a:lnTo>
                    <a:lnTo>
                      <a:pt x="23" y="21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2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21" y="30"/>
                    </a:lnTo>
                    <a:lnTo>
                      <a:pt x="11" y="2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79">
                <a:extLst>
                  <a:ext uri="{FF2B5EF4-FFF2-40B4-BE49-F238E27FC236}">
                    <a16:creationId xmlns:a16="http://schemas.microsoft.com/office/drawing/2014/main" xmlns="" id="{65BF4688-CD99-4268-81FE-AA0EDF68F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525588"/>
                <a:ext cx="52388" cy="41275"/>
              </a:xfrm>
              <a:custGeom>
                <a:avLst/>
                <a:gdLst>
                  <a:gd name="T0" fmla="*/ 0 w 33"/>
                  <a:gd name="T1" fmla="*/ 2 h 26"/>
                  <a:gd name="T2" fmla="*/ 0 w 33"/>
                  <a:gd name="T3" fmla="*/ 3 h 26"/>
                  <a:gd name="T4" fmla="*/ 1 w 33"/>
                  <a:gd name="T5" fmla="*/ 10 h 26"/>
                  <a:gd name="T6" fmla="*/ 7 w 33"/>
                  <a:gd name="T7" fmla="*/ 17 h 26"/>
                  <a:gd name="T8" fmla="*/ 15 w 33"/>
                  <a:gd name="T9" fmla="*/ 23 h 26"/>
                  <a:gd name="T10" fmla="*/ 31 w 33"/>
                  <a:gd name="T11" fmla="*/ 26 h 26"/>
                  <a:gd name="T12" fmla="*/ 33 w 33"/>
                  <a:gd name="T13" fmla="*/ 26 h 26"/>
                  <a:gd name="T14" fmla="*/ 33 w 33"/>
                  <a:gd name="T15" fmla="*/ 24 h 26"/>
                  <a:gd name="T16" fmla="*/ 33 w 33"/>
                  <a:gd name="T17" fmla="*/ 24 h 26"/>
                  <a:gd name="T18" fmla="*/ 31 w 33"/>
                  <a:gd name="T19" fmla="*/ 23 h 26"/>
                  <a:gd name="T20" fmla="*/ 17 w 33"/>
                  <a:gd name="T21" fmla="*/ 21 h 26"/>
                  <a:gd name="T22" fmla="*/ 10 w 33"/>
                  <a:gd name="T23" fmla="*/ 16 h 26"/>
                  <a:gd name="T24" fmla="*/ 5 w 33"/>
                  <a:gd name="T25" fmla="*/ 9 h 26"/>
                  <a:gd name="T26" fmla="*/ 3 w 33"/>
                  <a:gd name="T27" fmla="*/ 3 h 26"/>
                  <a:gd name="T28" fmla="*/ 3 w 33"/>
                  <a:gd name="T29" fmla="*/ 2 h 26"/>
                  <a:gd name="T30" fmla="*/ 3 w 33"/>
                  <a:gd name="T31" fmla="*/ 0 h 26"/>
                  <a:gd name="T32" fmla="*/ 1 w 33"/>
                  <a:gd name="T33" fmla="*/ 0 h 26"/>
                  <a:gd name="T34" fmla="*/ 1 w 33"/>
                  <a:gd name="T35" fmla="*/ 0 h 26"/>
                  <a:gd name="T36" fmla="*/ 0 w 33"/>
                  <a:gd name="T3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6">
                    <a:moveTo>
                      <a:pt x="0" y="2"/>
                    </a:moveTo>
                    <a:lnTo>
                      <a:pt x="0" y="3"/>
                    </a:lnTo>
                    <a:lnTo>
                      <a:pt x="1" y="10"/>
                    </a:lnTo>
                    <a:lnTo>
                      <a:pt x="7" y="17"/>
                    </a:lnTo>
                    <a:lnTo>
                      <a:pt x="15" y="23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17" y="21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80">
                <a:extLst>
                  <a:ext uri="{FF2B5EF4-FFF2-40B4-BE49-F238E27FC236}">
                    <a16:creationId xmlns:a16="http://schemas.microsoft.com/office/drawing/2014/main" xmlns="" id="{38A928C1-B9B2-4295-990E-3D53072CFB6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1401" y="1477963"/>
                <a:ext cx="136525" cy="33338"/>
              </a:xfrm>
              <a:custGeom>
                <a:avLst/>
                <a:gdLst>
                  <a:gd name="T0" fmla="*/ 75 w 86"/>
                  <a:gd name="T1" fmla="*/ 7 h 21"/>
                  <a:gd name="T2" fmla="*/ 81 w 86"/>
                  <a:gd name="T3" fmla="*/ 9 h 21"/>
                  <a:gd name="T4" fmla="*/ 82 w 86"/>
                  <a:gd name="T5" fmla="*/ 11 h 21"/>
                  <a:gd name="T6" fmla="*/ 82 w 86"/>
                  <a:gd name="T7" fmla="*/ 12 h 21"/>
                  <a:gd name="T8" fmla="*/ 82 w 86"/>
                  <a:gd name="T9" fmla="*/ 14 h 21"/>
                  <a:gd name="T10" fmla="*/ 82 w 86"/>
                  <a:gd name="T11" fmla="*/ 16 h 21"/>
                  <a:gd name="T12" fmla="*/ 81 w 86"/>
                  <a:gd name="T13" fmla="*/ 18 h 21"/>
                  <a:gd name="T14" fmla="*/ 77 w 86"/>
                  <a:gd name="T15" fmla="*/ 18 h 21"/>
                  <a:gd name="T16" fmla="*/ 75 w 86"/>
                  <a:gd name="T17" fmla="*/ 18 h 21"/>
                  <a:gd name="T18" fmla="*/ 72 w 86"/>
                  <a:gd name="T19" fmla="*/ 16 h 21"/>
                  <a:gd name="T20" fmla="*/ 68 w 86"/>
                  <a:gd name="T21" fmla="*/ 14 h 21"/>
                  <a:gd name="T22" fmla="*/ 65 w 86"/>
                  <a:gd name="T23" fmla="*/ 12 h 21"/>
                  <a:gd name="T24" fmla="*/ 63 w 86"/>
                  <a:gd name="T25" fmla="*/ 11 h 21"/>
                  <a:gd name="T26" fmla="*/ 61 w 86"/>
                  <a:gd name="T27" fmla="*/ 11 h 21"/>
                  <a:gd name="T28" fmla="*/ 60 w 86"/>
                  <a:gd name="T29" fmla="*/ 9 h 21"/>
                  <a:gd name="T30" fmla="*/ 65 w 86"/>
                  <a:gd name="T31" fmla="*/ 7 h 21"/>
                  <a:gd name="T32" fmla="*/ 68 w 86"/>
                  <a:gd name="T33" fmla="*/ 5 h 21"/>
                  <a:gd name="T34" fmla="*/ 72 w 86"/>
                  <a:gd name="T35" fmla="*/ 5 h 21"/>
                  <a:gd name="T36" fmla="*/ 74 w 86"/>
                  <a:gd name="T37" fmla="*/ 5 h 21"/>
                  <a:gd name="T38" fmla="*/ 75 w 86"/>
                  <a:gd name="T39" fmla="*/ 5 h 21"/>
                  <a:gd name="T40" fmla="*/ 75 w 86"/>
                  <a:gd name="T41" fmla="*/ 7 h 21"/>
                  <a:gd name="T42" fmla="*/ 23 w 86"/>
                  <a:gd name="T43" fmla="*/ 0 h 21"/>
                  <a:gd name="T44" fmla="*/ 16 w 86"/>
                  <a:gd name="T45" fmla="*/ 2 h 21"/>
                  <a:gd name="T46" fmla="*/ 11 w 86"/>
                  <a:gd name="T47" fmla="*/ 5 h 21"/>
                  <a:gd name="T48" fmla="*/ 7 w 86"/>
                  <a:gd name="T49" fmla="*/ 9 h 21"/>
                  <a:gd name="T50" fmla="*/ 4 w 86"/>
                  <a:gd name="T51" fmla="*/ 11 h 21"/>
                  <a:gd name="T52" fmla="*/ 2 w 86"/>
                  <a:gd name="T53" fmla="*/ 14 h 21"/>
                  <a:gd name="T54" fmla="*/ 0 w 86"/>
                  <a:gd name="T55" fmla="*/ 14 h 21"/>
                  <a:gd name="T56" fmla="*/ 0 w 86"/>
                  <a:gd name="T57" fmla="*/ 16 h 21"/>
                  <a:gd name="T58" fmla="*/ 0 w 86"/>
                  <a:gd name="T59" fmla="*/ 16 h 21"/>
                  <a:gd name="T60" fmla="*/ 2 w 86"/>
                  <a:gd name="T61" fmla="*/ 16 h 21"/>
                  <a:gd name="T62" fmla="*/ 4 w 86"/>
                  <a:gd name="T63" fmla="*/ 16 h 21"/>
                  <a:gd name="T64" fmla="*/ 4 w 86"/>
                  <a:gd name="T65" fmla="*/ 16 h 21"/>
                  <a:gd name="T66" fmla="*/ 6 w 86"/>
                  <a:gd name="T67" fmla="*/ 12 h 21"/>
                  <a:gd name="T68" fmla="*/ 9 w 86"/>
                  <a:gd name="T69" fmla="*/ 11 h 21"/>
                  <a:gd name="T70" fmla="*/ 13 w 86"/>
                  <a:gd name="T71" fmla="*/ 7 h 21"/>
                  <a:gd name="T72" fmla="*/ 18 w 86"/>
                  <a:gd name="T73" fmla="*/ 5 h 21"/>
                  <a:gd name="T74" fmla="*/ 25 w 86"/>
                  <a:gd name="T75" fmla="*/ 4 h 21"/>
                  <a:gd name="T76" fmla="*/ 42 w 86"/>
                  <a:gd name="T77" fmla="*/ 4 h 21"/>
                  <a:gd name="T78" fmla="*/ 60 w 86"/>
                  <a:gd name="T79" fmla="*/ 12 h 21"/>
                  <a:gd name="T80" fmla="*/ 61 w 86"/>
                  <a:gd name="T81" fmla="*/ 14 h 21"/>
                  <a:gd name="T82" fmla="*/ 63 w 86"/>
                  <a:gd name="T83" fmla="*/ 16 h 21"/>
                  <a:gd name="T84" fmla="*/ 67 w 86"/>
                  <a:gd name="T85" fmla="*/ 18 h 21"/>
                  <a:gd name="T86" fmla="*/ 70 w 86"/>
                  <a:gd name="T87" fmla="*/ 19 h 21"/>
                  <a:gd name="T88" fmla="*/ 74 w 86"/>
                  <a:gd name="T89" fmla="*/ 21 h 21"/>
                  <a:gd name="T90" fmla="*/ 79 w 86"/>
                  <a:gd name="T91" fmla="*/ 21 h 21"/>
                  <a:gd name="T92" fmla="*/ 82 w 86"/>
                  <a:gd name="T93" fmla="*/ 19 h 21"/>
                  <a:gd name="T94" fmla="*/ 84 w 86"/>
                  <a:gd name="T95" fmla="*/ 18 h 21"/>
                  <a:gd name="T96" fmla="*/ 86 w 86"/>
                  <a:gd name="T97" fmla="*/ 16 h 21"/>
                  <a:gd name="T98" fmla="*/ 86 w 86"/>
                  <a:gd name="T99" fmla="*/ 12 h 21"/>
                  <a:gd name="T100" fmla="*/ 84 w 86"/>
                  <a:gd name="T101" fmla="*/ 9 h 21"/>
                  <a:gd name="T102" fmla="*/ 82 w 86"/>
                  <a:gd name="T103" fmla="*/ 7 h 21"/>
                  <a:gd name="T104" fmla="*/ 77 w 86"/>
                  <a:gd name="T105" fmla="*/ 4 h 21"/>
                  <a:gd name="T106" fmla="*/ 77 w 86"/>
                  <a:gd name="T107" fmla="*/ 4 h 21"/>
                  <a:gd name="T108" fmla="*/ 75 w 86"/>
                  <a:gd name="T109" fmla="*/ 2 h 21"/>
                  <a:gd name="T110" fmla="*/ 72 w 86"/>
                  <a:gd name="T111" fmla="*/ 2 h 21"/>
                  <a:gd name="T112" fmla="*/ 68 w 86"/>
                  <a:gd name="T113" fmla="*/ 2 h 21"/>
                  <a:gd name="T114" fmla="*/ 63 w 86"/>
                  <a:gd name="T115" fmla="*/ 4 h 21"/>
                  <a:gd name="T116" fmla="*/ 58 w 86"/>
                  <a:gd name="T117" fmla="*/ 7 h 21"/>
                  <a:gd name="T118" fmla="*/ 58 w 86"/>
                  <a:gd name="T119" fmla="*/ 7 h 21"/>
                  <a:gd name="T120" fmla="*/ 40 w 86"/>
                  <a:gd name="T121" fmla="*/ 0 h 21"/>
                  <a:gd name="T122" fmla="*/ 23 w 86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21">
                    <a:moveTo>
                      <a:pt x="75" y="7"/>
                    </a:moveTo>
                    <a:lnTo>
                      <a:pt x="81" y="9"/>
                    </a:lnTo>
                    <a:lnTo>
                      <a:pt x="82" y="11"/>
                    </a:lnTo>
                    <a:lnTo>
                      <a:pt x="82" y="12"/>
                    </a:lnTo>
                    <a:lnTo>
                      <a:pt x="82" y="14"/>
                    </a:lnTo>
                    <a:lnTo>
                      <a:pt x="82" y="16"/>
                    </a:lnTo>
                    <a:lnTo>
                      <a:pt x="81" y="18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2" y="16"/>
                    </a:lnTo>
                    <a:lnTo>
                      <a:pt x="68" y="14"/>
                    </a:lnTo>
                    <a:lnTo>
                      <a:pt x="65" y="12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0" y="9"/>
                    </a:lnTo>
                    <a:lnTo>
                      <a:pt x="65" y="7"/>
                    </a:lnTo>
                    <a:lnTo>
                      <a:pt x="68" y="5"/>
                    </a:lnTo>
                    <a:lnTo>
                      <a:pt x="72" y="5"/>
                    </a:lnTo>
                    <a:lnTo>
                      <a:pt x="74" y="5"/>
                    </a:lnTo>
                    <a:lnTo>
                      <a:pt x="75" y="5"/>
                    </a:lnTo>
                    <a:lnTo>
                      <a:pt x="75" y="7"/>
                    </a:lnTo>
                    <a:close/>
                    <a:moveTo>
                      <a:pt x="23" y="0"/>
                    </a:moveTo>
                    <a:lnTo>
                      <a:pt x="16" y="2"/>
                    </a:lnTo>
                    <a:lnTo>
                      <a:pt x="11" y="5"/>
                    </a:lnTo>
                    <a:lnTo>
                      <a:pt x="7" y="9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25" y="4"/>
                    </a:lnTo>
                    <a:lnTo>
                      <a:pt x="42" y="4"/>
                    </a:lnTo>
                    <a:lnTo>
                      <a:pt x="60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7" y="18"/>
                    </a:lnTo>
                    <a:lnTo>
                      <a:pt x="70" y="19"/>
                    </a:lnTo>
                    <a:lnTo>
                      <a:pt x="74" y="21"/>
                    </a:lnTo>
                    <a:lnTo>
                      <a:pt x="79" y="21"/>
                    </a:lnTo>
                    <a:lnTo>
                      <a:pt x="82" y="19"/>
                    </a:lnTo>
                    <a:lnTo>
                      <a:pt x="84" y="18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9"/>
                    </a:lnTo>
                    <a:lnTo>
                      <a:pt x="82" y="7"/>
                    </a:lnTo>
                    <a:lnTo>
                      <a:pt x="77" y="4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2" y="2"/>
                    </a:lnTo>
                    <a:lnTo>
                      <a:pt x="68" y="2"/>
                    </a:lnTo>
                    <a:lnTo>
                      <a:pt x="63" y="4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40" y="0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81">
                <a:extLst>
                  <a:ext uri="{FF2B5EF4-FFF2-40B4-BE49-F238E27FC236}">
                    <a16:creationId xmlns:a16="http://schemas.microsoft.com/office/drawing/2014/main" xmlns="" id="{CB2CE7D0-939E-4854-964C-CA67A37C7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473200"/>
                <a:ext cx="133350" cy="49213"/>
              </a:xfrm>
              <a:custGeom>
                <a:avLst/>
                <a:gdLst>
                  <a:gd name="T0" fmla="*/ 44 w 84"/>
                  <a:gd name="T1" fmla="*/ 7 h 31"/>
                  <a:gd name="T2" fmla="*/ 44 w 84"/>
                  <a:gd name="T3" fmla="*/ 8 h 31"/>
                  <a:gd name="T4" fmla="*/ 44 w 84"/>
                  <a:gd name="T5" fmla="*/ 8 h 31"/>
                  <a:gd name="T6" fmla="*/ 46 w 84"/>
                  <a:gd name="T7" fmla="*/ 10 h 31"/>
                  <a:gd name="T8" fmla="*/ 47 w 84"/>
                  <a:gd name="T9" fmla="*/ 10 h 31"/>
                  <a:gd name="T10" fmla="*/ 51 w 84"/>
                  <a:gd name="T11" fmla="*/ 5 h 31"/>
                  <a:gd name="T12" fmla="*/ 60 w 84"/>
                  <a:gd name="T13" fmla="*/ 3 h 31"/>
                  <a:gd name="T14" fmla="*/ 68 w 84"/>
                  <a:gd name="T15" fmla="*/ 3 h 31"/>
                  <a:gd name="T16" fmla="*/ 77 w 84"/>
                  <a:gd name="T17" fmla="*/ 8 h 31"/>
                  <a:gd name="T18" fmla="*/ 79 w 84"/>
                  <a:gd name="T19" fmla="*/ 8 h 31"/>
                  <a:gd name="T20" fmla="*/ 79 w 84"/>
                  <a:gd name="T21" fmla="*/ 10 h 31"/>
                  <a:gd name="T22" fmla="*/ 81 w 84"/>
                  <a:gd name="T23" fmla="*/ 14 h 31"/>
                  <a:gd name="T24" fmla="*/ 82 w 84"/>
                  <a:gd name="T25" fmla="*/ 17 h 31"/>
                  <a:gd name="T26" fmla="*/ 81 w 84"/>
                  <a:gd name="T27" fmla="*/ 21 h 31"/>
                  <a:gd name="T28" fmla="*/ 79 w 84"/>
                  <a:gd name="T29" fmla="*/ 26 h 31"/>
                  <a:gd name="T30" fmla="*/ 79 w 84"/>
                  <a:gd name="T31" fmla="*/ 26 h 31"/>
                  <a:gd name="T32" fmla="*/ 77 w 84"/>
                  <a:gd name="T33" fmla="*/ 26 h 31"/>
                  <a:gd name="T34" fmla="*/ 75 w 84"/>
                  <a:gd name="T35" fmla="*/ 28 h 31"/>
                  <a:gd name="T36" fmla="*/ 74 w 84"/>
                  <a:gd name="T37" fmla="*/ 28 h 31"/>
                  <a:gd name="T38" fmla="*/ 70 w 84"/>
                  <a:gd name="T39" fmla="*/ 28 h 31"/>
                  <a:gd name="T40" fmla="*/ 67 w 84"/>
                  <a:gd name="T41" fmla="*/ 26 h 31"/>
                  <a:gd name="T42" fmla="*/ 61 w 84"/>
                  <a:gd name="T43" fmla="*/ 24 h 31"/>
                  <a:gd name="T44" fmla="*/ 58 w 84"/>
                  <a:gd name="T45" fmla="*/ 21 h 31"/>
                  <a:gd name="T46" fmla="*/ 49 w 84"/>
                  <a:gd name="T47" fmla="*/ 17 h 31"/>
                  <a:gd name="T48" fmla="*/ 37 w 84"/>
                  <a:gd name="T49" fmla="*/ 12 h 31"/>
                  <a:gd name="T50" fmla="*/ 25 w 84"/>
                  <a:gd name="T51" fmla="*/ 10 h 31"/>
                  <a:gd name="T52" fmla="*/ 11 w 84"/>
                  <a:gd name="T53" fmla="*/ 12 h 31"/>
                  <a:gd name="T54" fmla="*/ 0 w 84"/>
                  <a:gd name="T55" fmla="*/ 21 h 31"/>
                  <a:gd name="T56" fmla="*/ 0 w 84"/>
                  <a:gd name="T57" fmla="*/ 21 h 31"/>
                  <a:gd name="T58" fmla="*/ 0 w 84"/>
                  <a:gd name="T59" fmla="*/ 22 h 31"/>
                  <a:gd name="T60" fmla="*/ 2 w 84"/>
                  <a:gd name="T61" fmla="*/ 22 h 31"/>
                  <a:gd name="T62" fmla="*/ 2 w 84"/>
                  <a:gd name="T63" fmla="*/ 22 h 31"/>
                  <a:gd name="T64" fmla="*/ 12 w 84"/>
                  <a:gd name="T65" fmla="*/ 14 h 31"/>
                  <a:gd name="T66" fmla="*/ 25 w 84"/>
                  <a:gd name="T67" fmla="*/ 14 h 31"/>
                  <a:gd name="T68" fmla="*/ 37 w 84"/>
                  <a:gd name="T69" fmla="*/ 15 h 31"/>
                  <a:gd name="T70" fmla="*/ 49 w 84"/>
                  <a:gd name="T71" fmla="*/ 21 h 31"/>
                  <a:gd name="T72" fmla="*/ 56 w 84"/>
                  <a:gd name="T73" fmla="*/ 24 h 31"/>
                  <a:gd name="T74" fmla="*/ 60 w 84"/>
                  <a:gd name="T75" fmla="*/ 26 h 31"/>
                  <a:gd name="T76" fmla="*/ 65 w 84"/>
                  <a:gd name="T77" fmla="*/ 29 h 31"/>
                  <a:gd name="T78" fmla="*/ 70 w 84"/>
                  <a:gd name="T79" fmla="*/ 31 h 31"/>
                  <a:gd name="T80" fmla="*/ 75 w 84"/>
                  <a:gd name="T81" fmla="*/ 31 h 31"/>
                  <a:gd name="T82" fmla="*/ 77 w 84"/>
                  <a:gd name="T83" fmla="*/ 29 h 31"/>
                  <a:gd name="T84" fmla="*/ 79 w 84"/>
                  <a:gd name="T85" fmla="*/ 29 h 31"/>
                  <a:gd name="T86" fmla="*/ 81 w 84"/>
                  <a:gd name="T87" fmla="*/ 28 h 31"/>
                  <a:gd name="T88" fmla="*/ 81 w 84"/>
                  <a:gd name="T89" fmla="*/ 28 h 31"/>
                  <a:gd name="T90" fmla="*/ 84 w 84"/>
                  <a:gd name="T91" fmla="*/ 22 h 31"/>
                  <a:gd name="T92" fmla="*/ 84 w 84"/>
                  <a:gd name="T93" fmla="*/ 17 h 31"/>
                  <a:gd name="T94" fmla="*/ 84 w 84"/>
                  <a:gd name="T95" fmla="*/ 12 h 31"/>
                  <a:gd name="T96" fmla="*/ 82 w 84"/>
                  <a:gd name="T97" fmla="*/ 8 h 31"/>
                  <a:gd name="T98" fmla="*/ 81 w 84"/>
                  <a:gd name="T99" fmla="*/ 7 h 31"/>
                  <a:gd name="T100" fmla="*/ 81 w 84"/>
                  <a:gd name="T101" fmla="*/ 7 h 31"/>
                  <a:gd name="T102" fmla="*/ 68 w 84"/>
                  <a:gd name="T103" fmla="*/ 0 h 31"/>
                  <a:gd name="T104" fmla="*/ 58 w 84"/>
                  <a:gd name="T105" fmla="*/ 0 h 31"/>
                  <a:gd name="T106" fmla="*/ 49 w 84"/>
                  <a:gd name="T107" fmla="*/ 3 h 31"/>
                  <a:gd name="T108" fmla="*/ 44 w 84"/>
                  <a:gd name="T10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1">
                    <a:moveTo>
                      <a:pt x="44" y="7"/>
                    </a:moveTo>
                    <a:lnTo>
                      <a:pt x="44" y="8"/>
                    </a:lnTo>
                    <a:lnTo>
                      <a:pt x="44" y="8"/>
                    </a:lnTo>
                    <a:lnTo>
                      <a:pt x="46" y="10"/>
                    </a:lnTo>
                    <a:lnTo>
                      <a:pt x="47" y="10"/>
                    </a:lnTo>
                    <a:lnTo>
                      <a:pt x="51" y="5"/>
                    </a:lnTo>
                    <a:lnTo>
                      <a:pt x="60" y="3"/>
                    </a:lnTo>
                    <a:lnTo>
                      <a:pt x="68" y="3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7"/>
                    </a:lnTo>
                    <a:lnTo>
                      <a:pt x="81" y="21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6"/>
                    </a:lnTo>
                    <a:lnTo>
                      <a:pt x="61" y="24"/>
                    </a:lnTo>
                    <a:lnTo>
                      <a:pt x="58" y="21"/>
                    </a:lnTo>
                    <a:lnTo>
                      <a:pt x="49" y="17"/>
                    </a:lnTo>
                    <a:lnTo>
                      <a:pt x="37" y="12"/>
                    </a:lnTo>
                    <a:lnTo>
                      <a:pt x="25" y="10"/>
                    </a:lnTo>
                    <a:lnTo>
                      <a:pt x="11" y="1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14"/>
                    </a:lnTo>
                    <a:lnTo>
                      <a:pt x="25" y="14"/>
                    </a:lnTo>
                    <a:lnTo>
                      <a:pt x="37" y="15"/>
                    </a:lnTo>
                    <a:lnTo>
                      <a:pt x="49" y="21"/>
                    </a:lnTo>
                    <a:lnTo>
                      <a:pt x="56" y="24"/>
                    </a:lnTo>
                    <a:lnTo>
                      <a:pt x="60" y="26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7" y="29"/>
                    </a:lnTo>
                    <a:lnTo>
                      <a:pt x="79" y="29"/>
                    </a:lnTo>
                    <a:lnTo>
                      <a:pt x="81" y="28"/>
                    </a:lnTo>
                    <a:lnTo>
                      <a:pt x="81" y="28"/>
                    </a:lnTo>
                    <a:lnTo>
                      <a:pt x="84" y="22"/>
                    </a:lnTo>
                    <a:lnTo>
                      <a:pt x="84" y="17"/>
                    </a:lnTo>
                    <a:lnTo>
                      <a:pt x="84" y="12"/>
                    </a:lnTo>
                    <a:lnTo>
                      <a:pt x="82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9" y="3"/>
                    </a:lnTo>
                    <a:lnTo>
                      <a:pt x="44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82">
                <a:extLst>
                  <a:ext uri="{FF2B5EF4-FFF2-40B4-BE49-F238E27FC236}">
                    <a16:creationId xmlns:a16="http://schemas.microsoft.com/office/drawing/2014/main" xmlns="" id="{5F3E7B3B-1F7B-43A4-A0E7-461F4A894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038" y="1463675"/>
                <a:ext cx="134938" cy="69850"/>
              </a:xfrm>
              <a:custGeom>
                <a:avLst/>
                <a:gdLst>
                  <a:gd name="T0" fmla="*/ 31 w 85"/>
                  <a:gd name="T1" fmla="*/ 11 h 44"/>
                  <a:gd name="T2" fmla="*/ 31 w 85"/>
                  <a:gd name="T3" fmla="*/ 11 h 44"/>
                  <a:gd name="T4" fmla="*/ 31 w 85"/>
                  <a:gd name="T5" fmla="*/ 13 h 44"/>
                  <a:gd name="T6" fmla="*/ 33 w 85"/>
                  <a:gd name="T7" fmla="*/ 13 h 44"/>
                  <a:gd name="T8" fmla="*/ 33 w 85"/>
                  <a:gd name="T9" fmla="*/ 13 h 44"/>
                  <a:gd name="T10" fmla="*/ 48 w 85"/>
                  <a:gd name="T11" fmla="*/ 4 h 44"/>
                  <a:gd name="T12" fmla="*/ 61 w 85"/>
                  <a:gd name="T13" fmla="*/ 2 h 44"/>
                  <a:gd name="T14" fmla="*/ 69 w 85"/>
                  <a:gd name="T15" fmla="*/ 6 h 44"/>
                  <a:gd name="T16" fmla="*/ 76 w 85"/>
                  <a:gd name="T17" fmla="*/ 9 h 44"/>
                  <a:gd name="T18" fmla="*/ 78 w 85"/>
                  <a:gd name="T19" fmla="*/ 11 h 44"/>
                  <a:gd name="T20" fmla="*/ 82 w 85"/>
                  <a:gd name="T21" fmla="*/ 18 h 44"/>
                  <a:gd name="T22" fmla="*/ 83 w 85"/>
                  <a:gd name="T23" fmla="*/ 23 h 44"/>
                  <a:gd name="T24" fmla="*/ 82 w 85"/>
                  <a:gd name="T25" fmla="*/ 27 h 44"/>
                  <a:gd name="T26" fmla="*/ 80 w 85"/>
                  <a:gd name="T27" fmla="*/ 32 h 44"/>
                  <a:gd name="T28" fmla="*/ 78 w 85"/>
                  <a:gd name="T29" fmla="*/ 34 h 44"/>
                  <a:gd name="T30" fmla="*/ 76 w 85"/>
                  <a:gd name="T31" fmla="*/ 37 h 44"/>
                  <a:gd name="T32" fmla="*/ 76 w 85"/>
                  <a:gd name="T33" fmla="*/ 37 h 44"/>
                  <a:gd name="T34" fmla="*/ 71 w 85"/>
                  <a:gd name="T35" fmla="*/ 41 h 44"/>
                  <a:gd name="T36" fmla="*/ 66 w 85"/>
                  <a:gd name="T37" fmla="*/ 41 h 44"/>
                  <a:gd name="T38" fmla="*/ 61 w 85"/>
                  <a:gd name="T39" fmla="*/ 41 h 44"/>
                  <a:gd name="T40" fmla="*/ 55 w 85"/>
                  <a:gd name="T41" fmla="*/ 39 h 44"/>
                  <a:gd name="T42" fmla="*/ 52 w 85"/>
                  <a:gd name="T43" fmla="*/ 37 h 44"/>
                  <a:gd name="T44" fmla="*/ 50 w 85"/>
                  <a:gd name="T45" fmla="*/ 35 h 44"/>
                  <a:gd name="T46" fmla="*/ 48 w 85"/>
                  <a:gd name="T47" fmla="*/ 34 h 44"/>
                  <a:gd name="T48" fmla="*/ 33 w 85"/>
                  <a:gd name="T49" fmla="*/ 25 h 44"/>
                  <a:gd name="T50" fmla="*/ 19 w 85"/>
                  <a:gd name="T51" fmla="*/ 23 h 44"/>
                  <a:gd name="T52" fmla="*/ 10 w 85"/>
                  <a:gd name="T53" fmla="*/ 25 h 44"/>
                  <a:gd name="T54" fmla="*/ 3 w 85"/>
                  <a:gd name="T55" fmla="*/ 27 h 44"/>
                  <a:gd name="T56" fmla="*/ 1 w 85"/>
                  <a:gd name="T57" fmla="*/ 28 h 44"/>
                  <a:gd name="T58" fmla="*/ 0 w 85"/>
                  <a:gd name="T59" fmla="*/ 30 h 44"/>
                  <a:gd name="T60" fmla="*/ 1 w 85"/>
                  <a:gd name="T61" fmla="*/ 30 h 44"/>
                  <a:gd name="T62" fmla="*/ 1 w 85"/>
                  <a:gd name="T63" fmla="*/ 32 h 44"/>
                  <a:gd name="T64" fmla="*/ 3 w 85"/>
                  <a:gd name="T65" fmla="*/ 30 h 44"/>
                  <a:gd name="T66" fmla="*/ 5 w 85"/>
                  <a:gd name="T67" fmla="*/ 28 h 44"/>
                  <a:gd name="T68" fmla="*/ 10 w 85"/>
                  <a:gd name="T69" fmla="*/ 27 h 44"/>
                  <a:gd name="T70" fmla="*/ 20 w 85"/>
                  <a:gd name="T71" fmla="*/ 25 h 44"/>
                  <a:gd name="T72" fmla="*/ 33 w 85"/>
                  <a:gd name="T73" fmla="*/ 28 h 44"/>
                  <a:gd name="T74" fmla="*/ 47 w 85"/>
                  <a:gd name="T75" fmla="*/ 37 h 44"/>
                  <a:gd name="T76" fmla="*/ 50 w 85"/>
                  <a:gd name="T77" fmla="*/ 39 h 44"/>
                  <a:gd name="T78" fmla="*/ 57 w 85"/>
                  <a:gd name="T79" fmla="*/ 42 h 44"/>
                  <a:gd name="T80" fmla="*/ 68 w 85"/>
                  <a:gd name="T81" fmla="*/ 44 h 44"/>
                  <a:gd name="T82" fmla="*/ 78 w 85"/>
                  <a:gd name="T83" fmla="*/ 39 h 44"/>
                  <a:gd name="T84" fmla="*/ 80 w 85"/>
                  <a:gd name="T85" fmla="*/ 37 h 44"/>
                  <a:gd name="T86" fmla="*/ 83 w 85"/>
                  <a:gd name="T87" fmla="*/ 30 h 44"/>
                  <a:gd name="T88" fmla="*/ 85 w 85"/>
                  <a:gd name="T89" fmla="*/ 21 h 44"/>
                  <a:gd name="T90" fmla="*/ 80 w 85"/>
                  <a:gd name="T91" fmla="*/ 9 h 44"/>
                  <a:gd name="T92" fmla="*/ 78 w 85"/>
                  <a:gd name="T93" fmla="*/ 7 h 44"/>
                  <a:gd name="T94" fmla="*/ 71 w 85"/>
                  <a:gd name="T95" fmla="*/ 2 h 44"/>
                  <a:gd name="T96" fmla="*/ 61 w 85"/>
                  <a:gd name="T97" fmla="*/ 0 h 44"/>
                  <a:gd name="T98" fmla="*/ 47 w 85"/>
                  <a:gd name="T99" fmla="*/ 0 h 44"/>
                  <a:gd name="T100" fmla="*/ 31 w 85"/>
                  <a:gd name="T101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" h="44">
                    <a:moveTo>
                      <a:pt x="31" y="11"/>
                    </a:moveTo>
                    <a:lnTo>
                      <a:pt x="31" y="11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3" y="13"/>
                    </a:lnTo>
                    <a:lnTo>
                      <a:pt x="48" y="4"/>
                    </a:lnTo>
                    <a:lnTo>
                      <a:pt x="61" y="2"/>
                    </a:lnTo>
                    <a:lnTo>
                      <a:pt x="69" y="6"/>
                    </a:lnTo>
                    <a:lnTo>
                      <a:pt x="76" y="9"/>
                    </a:lnTo>
                    <a:lnTo>
                      <a:pt x="78" y="11"/>
                    </a:lnTo>
                    <a:lnTo>
                      <a:pt x="82" y="18"/>
                    </a:lnTo>
                    <a:lnTo>
                      <a:pt x="83" y="23"/>
                    </a:lnTo>
                    <a:lnTo>
                      <a:pt x="82" y="27"/>
                    </a:lnTo>
                    <a:lnTo>
                      <a:pt x="80" y="32"/>
                    </a:lnTo>
                    <a:lnTo>
                      <a:pt x="78" y="34"/>
                    </a:lnTo>
                    <a:lnTo>
                      <a:pt x="76" y="37"/>
                    </a:lnTo>
                    <a:lnTo>
                      <a:pt x="76" y="37"/>
                    </a:lnTo>
                    <a:lnTo>
                      <a:pt x="71" y="41"/>
                    </a:lnTo>
                    <a:lnTo>
                      <a:pt x="66" y="41"/>
                    </a:lnTo>
                    <a:lnTo>
                      <a:pt x="61" y="41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48" y="34"/>
                    </a:lnTo>
                    <a:lnTo>
                      <a:pt x="33" y="25"/>
                    </a:lnTo>
                    <a:lnTo>
                      <a:pt x="19" y="23"/>
                    </a:lnTo>
                    <a:lnTo>
                      <a:pt x="10" y="25"/>
                    </a:lnTo>
                    <a:lnTo>
                      <a:pt x="3" y="27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5" y="28"/>
                    </a:lnTo>
                    <a:lnTo>
                      <a:pt x="10" y="27"/>
                    </a:lnTo>
                    <a:lnTo>
                      <a:pt x="20" y="25"/>
                    </a:lnTo>
                    <a:lnTo>
                      <a:pt x="33" y="28"/>
                    </a:lnTo>
                    <a:lnTo>
                      <a:pt x="47" y="37"/>
                    </a:lnTo>
                    <a:lnTo>
                      <a:pt x="50" y="39"/>
                    </a:lnTo>
                    <a:lnTo>
                      <a:pt x="57" y="42"/>
                    </a:lnTo>
                    <a:lnTo>
                      <a:pt x="68" y="44"/>
                    </a:lnTo>
                    <a:lnTo>
                      <a:pt x="78" y="39"/>
                    </a:lnTo>
                    <a:lnTo>
                      <a:pt x="80" y="37"/>
                    </a:lnTo>
                    <a:lnTo>
                      <a:pt x="83" y="30"/>
                    </a:lnTo>
                    <a:lnTo>
                      <a:pt x="85" y="21"/>
                    </a:lnTo>
                    <a:lnTo>
                      <a:pt x="80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1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83">
                <a:extLst>
                  <a:ext uri="{FF2B5EF4-FFF2-40B4-BE49-F238E27FC236}">
                    <a16:creationId xmlns:a16="http://schemas.microsoft.com/office/drawing/2014/main" xmlns="" id="{59FB724A-C819-43A7-8714-F59D4B0E7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2363" y="1433513"/>
                <a:ext cx="30163" cy="41275"/>
              </a:xfrm>
              <a:custGeom>
                <a:avLst/>
                <a:gdLst>
                  <a:gd name="T0" fmla="*/ 5 w 19"/>
                  <a:gd name="T1" fmla="*/ 0 h 26"/>
                  <a:gd name="T2" fmla="*/ 3 w 19"/>
                  <a:gd name="T3" fmla="*/ 2 h 26"/>
                  <a:gd name="T4" fmla="*/ 2 w 19"/>
                  <a:gd name="T5" fmla="*/ 4 h 26"/>
                  <a:gd name="T6" fmla="*/ 0 w 19"/>
                  <a:gd name="T7" fmla="*/ 7 h 26"/>
                  <a:gd name="T8" fmla="*/ 0 w 19"/>
                  <a:gd name="T9" fmla="*/ 9 h 26"/>
                  <a:gd name="T10" fmla="*/ 0 w 19"/>
                  <a:gd name="T11" fmla="*/ 11 h 26"/>
                  <a:gd name="T12" fmla="*/ 0 w 19"/>
                  <a:gd name="T13" fmla="*/ 11 h 26"/>
                  <a:gd name="T14" fmla="*/ 2 w 19"/>
                  <a:gd name="T15" fmla="*/ 18 h 26"/>
                  <a:gd name="T16" fmla="*/ 2 w 19"/>
                  <a:gd name="T17" fmla="*/ 21 h 26"/>
                  <a:gd name="T18" fmla="*/ 0 w 19"/>
                  <a:gd name="T19" fmla="*/ 23 h 26"/>
                  <a:gd name="T20" fmla="*/ 0 w 19"/>
                  <a:gd name="T21" fmla="*/ 25 h 26"/>
                  <a:gd name="T22" fmla="*/ 0 w 19"/>
                  <a:gd name="T23" fmla="*/ 25 h 26"/>
                  <a:gd name="T24" fmla="*/ 0 w 19"/>
                  <a:gd name="T25" fmla="*/ 26 h 26"/>
                  <a:gd name="T26" fmla="*/ 2 w 19"/>
                  <a:gd name="T27" fmla="*/ 26 h 26"/>
                  <a:gd name="T28" fmla="*/ 3 w 19"/>
                  <a:gd name="T29" fmla="*/ 26 h 26"/>
                  <a:gd name="T30" fmla="*/ 3 w 19"/>
                  <a:gd name="T31" fmla="*/ 25 h 26"/>
                  <a:gd name="T32" fmla="*/ 3 w 19"/>
                  <a:gd name="T33" fmla="*/ 23 h 26"/>
                  <a:gd name="T34" fmla="*/ 5 w 19"/>
                  <a:gd name="T35" fmla="*/ 19 h 26"/>
                  <a:gd name="T36" fmla="*/ 5 w 19"/>
                  <a:gd name="T37" fmla="*/ 16 h 26"/>
                  <a:gd name="T38" fmla="*/ 3 w 19"/>
                  <a:gd name="T39" fmla="*/ 11 h 26"/>
                  <a:gd name="T40" fmla="*/ 3 w 19"/>
                  <a:gd name="T41" fmla="*/ 9 h 26"/>
                  <a:gd name="T42" fmla="*/ 3 w 19"/>
                  <a:gd name="T43" fmla="*/ 7 h 26"/>
                  <a:gd name="T44" fmla="*/ 3 w 19"/>
                  <a:gd name="T45" fmla="*/ 6 h 26"/>
                  <a:gd name="T46" fmla="*/ 5 w 19"/>
                  <a:gd name="T47" fmla="*/ 4 h 26"/>
                  <a:gd name="T48" fmla="*/ 5 w 19"/>
                  <a:gd name="T49" fmla="*/ 4 h 26"/>
                  <a:gd name="T50" fmla="*/ 7 w 19"/>
                  <a:gd name="T51" fmla="*/ 4 h 26"/>
                  <a:gd name="T52" fmla="*/ 9 w 19"/>
                  <a:gd name="T53" fmla="*/ 4 h 26"/>
                  <a:gd name="T54" fmla="*/ 10 w 19"/>
                  <a:gd name="T55" fmla="*/ 6 h 26"/>
                  <a:gd name="T56" fmla="*/ 14 w 19"/>
                  <a:gd name="T57" fmla="*/ 9 h 26"/>
                  <a:gd name="T58" fmla="*/ 16 w 19"/>
                  <a:gd name="T59" fmla="*/ 13 h 26"/>
                  <a:gd name="T60" fmla="*/ 16 w 19"/>
                  <a:gd name="T61" fmla="*/ 19 h 26"/>
                  <a:gd name="T62" fmla="*/ 17 w 19"/>
                  <a:gd name="T63" fmla="*/ 19 h 26"/>
                  <a:gd name="T64" fmla="*/ 17 w 19"/>
                  <a:gd name="T65" fmla="*/ 19 h 26"/>
                  <a:gd name="T66" fmla="*/ 19 w 19"/>
                  <a:gd name="T67" fmla="*/ 19 h 26"/>
                  <a:gd name="T68" fmla="*/ 19 w 19"/>
                  <a:gd name="T69" fmla="*/ 19 h 26"/>
                  <a:gd name="T70" fmla="*/ 17 w 19"/>
                  <a:gd name="T71" fmla="*/ 13 h 26"/>
                  <a:gd name="T72" fmla="*/ 16 w 19"/>
                  <a:gd name="T73" fmla="*/ 6 h 26"/>
                  <a:gd name="T74" fmla="*/ 12 w 19"/>
                  <a:gd name="T75" fmla="*/ 2 h 26"/>
                  <a:gd name="T76" fmla="*/ 9 w 19"/>
                  <a:gd name="T77" fmla="*/ 0 h 26"/>
                  <a:gd name="T78" fmla="*/ 7 w 19"/>
                  <a:gd name="T79" fmla="*/ 0 h 26"/>
                  <a:gd name="T80" fmla="*/ 5 w 19"/>
                  <a:gd name="T8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26">
                    <a:moveTo>
                      <a:pt x="5" y="0"/>
                    </a:move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8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6"/>
                    </a:lnTo>
                    <a:lnTo>
                      <a:pt x="14" y="9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17" y="13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84">
                <a:extLst>
                  <a:ext uri="{FF2B5EF4-FFF2-40B4-BE49-F238E27FC236}">
                    <a16:creationId xmlns:a16="http://schemas.microsoft.com/office/drawing/2014/main" xmlns="" id="{9842EE9D-AEDD-4C8B-8DC7-8AA3C4506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7126" y="1436688"/>
                <a:ext cx="14288" cy="33338"/>
              </a:xfrm>
              <a:custGeom>
                <a:avLst/>
                <a:gdLst>
                  <a:gd name="T0" fmla="*/ 0 w 9"/>
                  <a:gd name="T1" fmla="*/ 0 h 21"/>
                  <a:gd name="T2" fmla="*/ 0 w 9"/>
                  <a:gd name="T3" fmla="*/ 2 h 21"/>
                  <a:gd name="T4" fmla="*/ 0 w 9"/>
                  <a:gd name="T5" fmla="*/ 4 h 21"/>
                  <a:gd name="T6" fmla="*/ 2 w 9"/>
                  <a:gd name="T7" fmla="*/ 5 h 21"/>
                  <a:gd name="T8" fmla="*/ 4 w 9"/>
                  <a:gd name="T9" fmla="*/ 11 h 21"/>
                  <a:gd name="T10" fmla="*/ 6 w 9"/>
                  <a:gd name="T11" fmla="*/ 16 h 21"/>
                  <a:gd name="T12" fmla="*/ 6 w 9"/>
                  <a:gd name="T13" fmla="*/ 19 h 21"/>
                  <a:gd name="T14" fmla="*/ 7 w 9"/>
                  <a:gd name="T15" fmla="*/ 21 h 21"/>
                  <a:gd name="T16" fmla="*/ 7 w 9"/>
                  <a:gd name="T17" fmla="*/ 21 h 21"/>
                  <a:gd name="T18" fmla="*/ 9 w 9"/>
                  <a:gd name="T19" fmla="*/ 21 h 21"/>
                  <a:gd name="T20" fmla="*/ 9 w 9"/>
                  <a:gd name="T21" fmla="*/ 19 h 21"/>
                  <a:gd name="T22" fmla="*/ 9 w 9"/>
                  <a:gd name="T23" fmla="*/ 17 h 21"/>
                  <a:gd name="T24" fmla="*/ 7 w 9"/>
                  <a:gd name="T25" fmla="*/ 14 h 21"/>
                  <a:gd name="T26" fmla="*/ 7 w 9"/>
                  <a:gd name="T27" fmla="*/ 9 h 21"/>
                  <a:gd name="T28" fmla="*/ 6 w 9"/>
                  <a:gd name="T29" fmla="*/ 4 h 21"/>
                  <a:gd name="T30" fmla="*/ 4 w 9"/>
                  <a:gd name="T31" fmla="*/ 0 h 21"/>
                  <a:gd name="T32" fmla="*/ 2 w 9"/>
                  <a:gd name="T33" fmla="*/ 0 h 21"/>
                  <a:gd name="T34" fmla="*/ 0 w 9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21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11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4"/>
                    </a:lnTo>
                    <a:lnTo>
                      <a:pt x="7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85">
                <a:extLst>
                  <a:ext uri="{FF2B5EF4-FFF2-40B4-BE49-F238E27FC236}">
                    <a16:creationId xmlns:a16="http://schemas.microsoft.com/office/drawing/2014/main" xmlns="" id="{B21FFE8B-816D-4F50-B7AF-F2119AA2E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1439863"/>
                <a:ext cx="60325" cy="93663"/>
              </a:xfrm>
              <a:custGeom>
                <a:avLst/>
                <a:gdLst>
                  <a:gd name="T0" fmla="*/ 18 w 38"/>
                  <a:gd name="T1" fmla="*/ 7 h 59"/>
                  <a:gd name="T2" fmla="*/ 11 w 38"/>
                  <a:gd name="T3" fmla="*/ 24 h 59"/>
                  <a:gd name="T4" fmla="*/ 12 w 38"/>
                  <a:gd name="T5" fmla="*/ 35 h 59"/>
                  <a:gd name="T6" fmla="*/ 14 w 38"/>
                  <a:gd name="T7" fmla="*/ 36 h 59"/>
                  <a:gd name="T8" fmla="*/ 14 w 38"/>
                  <a:gd name="T9" fmla="*/ 35 h 59"/>
                  <a:gd name="T10" fmla="*/ 14 w 38"/>
                  <a:gd name="T11" fmla="*/ 21 h 59"/>
                  <a:gd name="T12" fmla="*/ 25 w 38"/>
                  <a:gd name="T13" fmla="*/ 3 h 59"/>
                  <a:gd name="T14" fmla="*/ 30 w 38"/>
                  <a:gd name="T15" fmla="*/ 2 h 59"/>
                  <a:gd name="T16" fmla="*/ 35 w 38"/>
                  <a:gd name="T17" fmla="*/ 3 h 59"/>
                  <a:gd name="T18" fmla="*/ 35 w 38"/>
                  <a:gd name="T19" fmla="*/ 5 h 59"/>
                  <a:gd name="T20" fmla="*/ 35 w 38"/>
                  <a:gd name="T21" fmla="*/ 10 h 59"/>
                  <a:gd name="T22" fmla="*/ 31 w 38"/>
                  <a:gd name="T23" fmla="*/ 14 h 59"/>
                  <a:gd name="T24" fmla="*/ 28 w 38"/>
                  <a:gd name="T25" fmla="*/ 22 h 59"/>
                  <a:gd name="T26" fmla="*/ 26 w 38"/>
                  <a:gd name="T27" fmla="*/ 36 h 59"/>
                  <a:gd name="T28" fmla="*/ 26 w 38"/>
                  <a:gd name="T29" fmla="*/ 40 h 59"/>
                  <a:gd name="T30" fmla="*/ 23 w 38"/>
                  <a:gd name="T31" fmla="*/ 49 h 59"/>
                  <a:gd name="T32" fmla="*/ 18 w 38"/>
                  <a:gd name="T33" fmla="*/ 56 h 59"/>
                  <a:gd name="T34" fmla="*/ 9 w 38"/>
                  <a:gd name="T35" fmla="*/ 57 h 59"/>
                  <a:gd name="T36" fmla="*/ 0 w 38"/>
                  <a:gd name="T37" fmla="*/ 56 h 59"/>
                  <a:gd name="T38" fmla="*/ 0 w 38"/>
                  <a:gd name="T39" fmla="*/ 57 h 59"/>
                  <a:gd name="T40" fmla="*/ 9 w 38"/>
                  <a:gd name="T41" fmla="*/ 59 h 59"/>
                  <a:gd name="T42" fmla="*/ 19 w 38"/>
                  <a:gd name="T43" fmla="*/ 57 h 59"/>
                  <a:gd name="T44" fmla="*/ 26 w 38"/>
                  <a:gd name="T45" fmla="*/ 50 h 59"/>
                  <a:gd name="T46" fmla="*/ 28 w 38"/>
                  <a:gd name="T47" fmla="*/ 42 h 59"/>
                  <a:gd name="T48" fmla="*/ 30 w 38"/>
                  <a:gd name="T49" fmla="*/ 36 h 59"/>
                  <a:gd name="T50" fmla="*/ 31 w 38"/>
                  <a:gd name="T51" fmla="*/ 22 h 59"/>
                  <a:gd name="T52" fmla="*/ 35 w 38"/>
                  <a:gd name="T53" fmla="*/ 15 h 59"/>
                  <a:gd name="T54" fmla="*/ 37 w 38"/>
                  <a:gd name="T55" fmla="*/ 12 h 59"/>
                  <a:gd name="T56" fmla="*/ 37 w 38"/>
                  <a:gd name="T57" fmla="*/ 12 h 59"/>
                  <a:gd name="T58" fmla="*/ 38 w 38"/>
                  <a:gd name="T59" fmla="*/ 3 h 59"/>
                  <a:gd name="T60" fmla="*/ 35 w 38"/>
                  <a:gd name="T61" fmla="*/ 0 h 59"/>
                  <a:gd name="T62" fmla="*/ 28 w 38"/>
                  <a:gd name="T63" fmla="*/ 0 h 59"/>
                  <a:gd name="T64" fmla="*/ 25 w 38"/>
                  <a:gd name="T6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" h="59">
                    <a:moveTo>
                      <a:pt x="25" y="0"/>
                    </a:moveTo>
                    <a:lnTo>
                      <a:pt x="18" y="7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11" y="31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4" y="29"/>
                    </a:lnTo>
                    <a:lnTo>
                      <a:pt x="14" y="21"/>
                    </a:lnTo>
                    <a:lnTo>
                      <a:pt x="18" y="10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30" y="17"/>
                    </a:lnTo>
                    <a:lnTo>
                      <a:pt x="28" y="22"/>
                    </a:lnTo>
                    <a:lnTo>
                      <a:pt x="26" y="29"/>
                    </a:lnTo>
                    <a:lnTo>
                      <a:pt x="26" y="36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5" y="43"/>
                    </a:lnTo>
                    <a:lnTo>
                      <a:pt x="23" y="49"/>
                    </a:lnTo>
                    <a:lnTo>
                      <a:pt x="21" y="52"/>
                    </a:lnTo>
                    <a:lnTo>
                      <a:pt x="18" y="56"/>
                    </a:lnTo>
                    <a:lnTo>
                      <a:pt x="14" y="57"/>
                    </a:lnTo>
                    <a:lnTo>
                      <a:pt x="9" y="57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9" y="59"/>
                    </a:lnTo>
                    <a:lnTo>
                      <a:pt x="14" y="59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5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29"/>
                    </a:lnTo>
                    <a:lnTo>
                      <a:pt x="31" y="22"/>
                    </a:lnTo>
                    <a:lnTo>
                      <a:pt x="33" y="19"/>
                    </a:lnTo>
                    <a:lnTo>
                      <a:pt x="35" y="15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7" y="2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86">
                <a:extLst>
                  <a:ext uri="{FF2B5EF4-FFF2-40B4-BE49-F238E27FC236}">
                    <a16:creationId xmlns:a16="http://schemas.microsoft.com/office/drawing/2014/main" xmlns="" id="{A9159371-7641-40CF-9E11-DD9C99E17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038" y="1443038"/>
                <a:ext cx="44450" cy="76200"/>
              </a:xfrm>
              <a:custGeom>
                <a:avLst/>
                <a:gdLst>
                  <a:gd name="T0" fmla="*/ 26 w 28"/>
                  <a:gd name="T1" fmla="*/ 0 h 48"/>
                  <a:gd name="T2" fmla="*/ 21 w 28"/>
                  <a:gd name="T3" fmla="*/ 1 h 48"/>
                  <a:gd name="T4" fmla="*/ 17 w 28"/>
                  <a:gd name="T5" fmla="*/ 3 h 48"/>
                  <a:gd name="T6" fmla="*/ 14 w 28"/>
                  <a:gd name="T7" fmla="*/ 7 h 48"/>
                  <a:gd name="T8" fmla="*/ 12 w 28"/>
                  <a:gd name="T9" fmla="*/ 12 h 48"/>
                  <a:gd name="T10" fmla="*/ 10 w 28"/>
                  <a:gd name="T11" fmla="*/ 19 h 48"/>
                  <a:gd name="T12" fmla="*/ 10 w 28"/>
                  <a:gd name="T13" fmla="*/ 24 h 48"/>
                  <a:gd name="T14" fmla="*/ 10 w 28"/>
                  <a:gd name="T15" fmla="*/ 27 h 48"/>
                  <a:gd name="T16" fmla="*/ 10 w 28"/>
                  <a:gd name="T17" fmla="*/ 29 h 48"/>
                  <a:gd name="T18" fmla="*/ 10 w 28"/>
                  <a:gd name="T19" fmla="*/ 31 h 48"/>
                  <a:gd name="T20" fmla="*/ 10 w 28"/>
                  <a:gd name="T21" fmla="*/ 36 h 48"/>
                  <a:gd name="T22" fmla="*/ 9 w 28"/>
                  <a:gd name="T23" fmla="*/ 40 h 48"/>
                  <a:gd name="T24" fmla="*/ 7 w 28"/>
                  <a:gd name="T25" fmla="*/ 43 h 48"/>
                  <a:gd name="T26" fmla="*/ 3 w 28"/>
                  <a:gd name="T27" fmla="*/ 45 h 48"/>
                  <a:gd name="T28" fmla="*/ 2 w 28"/>
                  <a:gd name="T29" fmla="*/ 45 h 48"/>
                  <a:gd name="T30" fmla="*/ 0 w 28"/>
                  <a:gd name="T31" fmla="*/ 45 h 48"/>
                  <a:gd name="T32" fmla="*/ 0 w 28"/>
                  <a:gd name="T33" fmla="*/ 45 h 48"/>
                  <a:gd name="T34" fmla="*/ 0 w 28"/>
                  <a:gd name="T35" fmla="*/ 47 h 48"/>
                  <a:gd name="T36" fmla="*/ 0 w 28"/>
                  <a:gd name="T37" fmla="*/ 48 h 48"/>
                  <a:gd name="T38" fmla="*/ 0 w 28"/>
                  <a:gd name="T39" fmla="*/ 48 h 48"/>
                  <a:gd name="T40" fmla="*/ 2 w 28"/>
                  <a:gd name="T41" fmla="*/ 48 h 48"/>
                  <a:gd name="T42" fmla="*/ 5 w 28"/>
                  <a:gd name="T43" fmla="*/ 48 h 48"/>
                  <a:gd name="T44" fmla="*/ 9 w 28"/>
                  <a:gd name="T45" fmla="*/ 45 h 48"/>
                  <a:gd name="T46" fmla="*/ 10 w 28"/>
                  <a:gd name="T47" fmla="*/ 41 h 48"/>
                  <a:gd name="T48" fmla="*/ 12 w 28"/>
                  <a:gd name="T49" fmla="*/ 38 h 48"/>
                  <a:gd name="T50" fmla="*/ 14 w 28"/>
                  <a:gd name="T51" fmla="*/ 31 h 48"/>
                  <a:gd name="T52" fmla="*/ 14 w 28"/>
                  <a:gd name="T53" fmla="*/ 31 h 48"/>
                  <a:gd name="T54" fmla="*/ 14 w 28"/>
                  <a:gd name="T55" fmla="*/ 31 h 48"/>
                  <a:gd name="T56" fmla="*/ 14 w 28"/>
                  <a:gd name="T57" fmla="*/ 29 h 48"/>
                  <a:gd name="T58" fmla="*/ 14 w 28"/>
                  <a:gd name="T59" fmla="*/ 27 h 48"/>
                  <a:gd name="T60" fmla="*/ 14 w 28"/>
                  <a:gd name="T61" fmla="*/ 22 h 48"/>
                  <a:gd name="T62" fmla="*/ 14 w 28"/>
                  <a:gd name="T63" fmla="*/ 17 h 48"/>
                  <a:gd name="T64" fmla="*/ 14 w 28"/>
                  <a:gd name="T65" fmla="*/ 13 h 48"/>
                  <a:gd name="T66" fmla="*/ 17 w 28"/>
                  <a:gd name="T67" fmla="*/ 8 h 48"/>
                  <a:gd name="T68" fmla="*/ 21 w 28"/>
                  <a:gd name="T69" fmla="*/ 5 h 48"/>
                  <a:gd name="T70" fmla="*/ 26 w 28"/>
                  <a:gd name="T71" fmla="*/ 3 h 48"/>
                  <a:gd name="T72" fmla="*/ 28 w 28"/>
                  <a:gd name="T73" fmla="*/ 1 h 48"/>
                  <a:gd name="T74" fmla="*/ 28 w 28"/>
                  <a:gd name="T75" fmla="*/ 1 h 48"/>
                  <a:gd name="T76" fmla="*/ 28 w 28"/>
                  <a:gd name="T77" fmla="*/ 0 h 48"/>
                  <a:gd name="T78" fmla="*/ 26 w 28"/>
                  <a:gd name="T7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8">
                    <a:moveTo>
                      <a:pt x="26" y="0"/>
                    </a:moveTo>
                    <a:lnTo>
                      <a:pt x="21" y="1"/>
                    </a:lnTo>
                    <a:lnTo>
                      <a:pt x="17" y="3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0" y="36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5" y="48"/>
                    </a:lnTo>
                    <a:lnTo>
                      <a:pt x="9" y="45"/>
                    </a:lnTo>
                    <a:lnTo>
                      <a:pt x="10" y="41"/>
                    </a:lnTo>
                    <a:lnTo>
                      <a:pt x="12" y="38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7" y="8"/>
                    </a:lnTo>
                    <a:lnTo>
                      <a:pt x="21" y="5"/>
                    </a:lnTo>
                    <a:lnTo>
                      <a:pt x="26" y="3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87">
                <a:extLst>
                  <a:ext uri="{FF2B5EF4-FFF2-40B4-BE49-F238E27FC236}">
                    <a16:creationId xmlns:a16="http://schemas.microsoft.com/office/drawing/2014/main" xmlns="" id="{FF17FD9A-0E51-475B-AE18-EB0A06370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076" y="1503363"/>
                <a:ext cx="19050" cy="103188"/>
              </a:xfrm>
              <a:custGeom>
                <a:avLst/>
                <a:gdLst>
                  <a:gd name="T0" fmla="*/ 2 w 12"/>
                  <a:gd name="T1" fmla="*/ 0 h 65"/>
                  <a:gd name="T2" fmla="*/ 0 w 12"/>
                  <a:gd name="T3" fmla="*/ 0 h 65"/>
                  <a:gd name="T4" fmla="*/ 0 w 12"/>
                  <a:gd name="T5" fmla="*/ 2 h 65"/>
                  <a:gd name="T6" fmla="*/ 0 w 12"/>
                  <a:gd name="T7" fmla="*/ 5 h 65"/>
                  <a:gd name="T8" fmla="*/ 2 w 12"/>
                  <a:gd name="T9" fmla="*/ 17 h 65"/>
                  <a:gd name="T10" fmla="*/ 5 w 12"/>
                  <a:gd name="T11" fmla="*/ 31 h 65"/>
                  <a:gd name="T12" fmla="*/ 7 w 12"/>
                  <a:gd name="T13" fmla="*/ 35 h 65"/>
                  <a:gd name="T14" fmla="*/ 9 w 12"/>
                  <a:gd name="T15" fmla="*/ 44 h 65"/>
                  <a:gd name="T16" fmla="*/ 11 w 12"/>
                  <a:gd name="T17" fmla="*/ 54 h 65"/>
                  <a:gd name="T18" fmla="*/ 7 w 12"/>
                  <a:gd name="T19" fmla="*/ 61 h 65"/>
                  <a:gd name="T20" fmla="*/ 5 w 12"/>
                  <a:gd name="T21" fmla="*/ 63 h 65"/>
                  <a:gd name="T22" fmla="*/ 7 w 12"/>
                  <a:gd name="T23" fmla="*/ 65 h 65"/>
                  <a:gd name="T24" fmla="*/ 7 w 12"/>
                  <a:gd name="T25" fmla="*/ 65 h 65"/>
                  <a:gd name="T26" fmla="*/ 9 w 12"/>
                  <a:gd name="T27" fmla="*/ 65 h 65"/>
                  <a:gd name="T28" fmla="*/ 12 w 12"/>
                  <a:gd name="T29" fmla="*/ 54 h 65"/>
                  <a:gd name="T30" fmla="*/ 12 w 12"/>
                  <a:gd name="T31" fmla="*/ 44 h 65"/>
                  <a:gd name="T32" fmla="*/ 9 w 12"/>
                  <a:gd name="T33" fmla="*/ 35 h 65"/>
                  <a:gd name="T34" fmla="*/ 7 w 12"/>
                  <a:gd name="T35" fmla="*/ 30 h 65"/>
                  <a:gd name="T36" fmla="*/ 4 w 12"/>
                  <a:gd name="T37" fmla="*/ 16 h 65"/>
                  <a:gd name="T38" fmla="*/ 4 w 12"/>
                  <a:gd name="T39" fmla="*/ 5 h 65"/>
                  <a:gd name="T40" fmla="*/ 4 w 12"/>
                  <a:gd name="T41" fmla="*/ 2 h 65"/>
                  <a:gd name="T42" fmla="*/ 2 w 12"/>
                  <a:gd name="T43" fmla="*/ 0 h 65"/>
                  <a:gd name="T44" fmla="*/ 2 w 12"/>
                  <a:gd name="T4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7"/>
                    </a:lnTo>
                    <a:lnTo>
                      <a:pt x="5" y="31"/>
                    </a:lnTo>
                    <a:lnTo>
                      <a:pt x="7" y="35"/>
                    </a:lnTo>
                    <a:lnTo>
                      <a:pt x="9" y="44"/>
                    </a:lnTo>
                    <a:lnTo>
                      <a:pt x="11" y="54"/>
                    </a:lnTo>
                    <a:lnTo>
                      <a:pt x="7" y="61"/>
                    </a:lnTo>
                    <a:lnTo>
                      <a:pt x="5" y="63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9" y="65"/>
                    </a:lnTo>
                    <a:lnTo>
                      <a:pt x="12" y="54"/>
                    </a:lnTo>
                    <a:lnTo>
                      <a:pt x="12" y="44"/>
                    </a:lnTo>
                    <a:lnTo>
                      <a:pt x="9" y="35"/>
                    </a:lnTo>
                    <a:lnTo>
                      <a:pt x="7" y="30"/>
                    </a:lnTo>
                    <a:lnTo>
                      <a:pt x="4" y="16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8">
                <a:extLst>
                  <a:ext uri="{FF2B5EF4-FFF2-40B4-BE49-F238E27FC236}">
                    <a16:creationId xmlns:a16="http://schemas.microsoft.com/office/drawing/2014/main" xmlns="" id="{14F8DCB6-9A41-487F-ADB5-76A72B824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9188" y="1508125"/>
                <a:ext cx="19050" cy="109538"/>
              </a:xfrm>
              <a:custGeom>
                <a:avLst/>
                <a:gdLst>
                  <a:gd name="T0" fmla="*/ 2 w 12"/>
                  <a:gd name="T1" fmla="*/ 0 h 69"/>
                  <a:gd name="T2" fmla="*/ 0 w 12"/>
                  <a:gd name="T3" fmla="*/ 7 h 69"/>
                  <a:gd name="T4" fmla="*/ 2 w 12"/>
                  <a:gd name="T5" fmla="*/ 20 h 69"/>
                  <a:gd name="T6" fmla="*/ 5 w 12"/>
                  <a:gd name="T7" fmla="*/ 30 h 69"/>
                  <a:gd name="T8" fmla="*/ 9 w 12"/>
                  <a:gd name="T9" fmla="*/ 35 h 69"/>
                  <a:gd name="T10" fmla="*/ 9 w 12"/>
                  <a:gd name="T11" fmla="*/ 42 h 69"/>
                  <a:gd name="T12" fmla="*/ 11 w 12"/>
                  <a:gd name="T13" fmla="*/ 48 h 69"/>
                  <a:gd name="T14" fmla="*/ 9 w 12"/>
                  <a:gd name="T15" fmla="*/ 53 h 69"/>
                  <a:gd name="T16" fmla="*/ 9 w 12"/>
                  <a:gd name="T17" fmla="*/ 58 h 69"/>
                  <a:gd name="T18" fmla="*/ 7 w 12"/>
                  <a:gd name="T19" fmla="*/ 62 h 69"/>
                  <a:gd name="T20" fmla="*/ 5 w 12"/>
                  <a:gd name="T21" fmla="*/ 63 h 69"/>
                  <a:gd name="T22" fmla="*/ 4 w 12"/>
                  <a:gd name="T23" fmla="*/ 65 h 69"/>
                  <a:gd name="T24" fmla="*/ 4 w 12"/>
                  <a:gd name="T25" fmla="*/ 65 h 69"/>
                  <a:gd name="T26" fmla="*/ 2 w 12"/>
                  <a:gd name="T27" fmla="*/ 67 h 69"/>
                  <a:gd name="T28" fmla="*/ 2 w 12"/>
                  <a:gd name="T29" fmla="*/ 67 h 69"/>
                  <a:gd name="T30" fmla="*/ 4 w 12"/>
                  <a:gd name="T31" fmla="*/ 69 h 69"/>
                  <a:gd name="T32" fmla="*/ 4 w 12"/>
                  <a:gd name="T33" fmla="*/ 69 h 69"/>
                  <a:gd name="T34" fmla="*/ 7 w 12"/>
                  <a:gd name="T35" fmla="*/ 67 h 69"/>
                  <a:gd name="T36" fmla="*/ 11 w 12"/>
                  <a:gd name="T37" fmla="*/ 60 h 69"/>
                  <a:gd name="T38" fmla="*/ 12 w 12"/>
                  <a:gd name="T39" fmla="*/ 51 h 69"/>
                  <a:gd name="T40" fmla="*/ 11 w 12"/>
                  <a:gd name="T41" fmla="*/ 35 h 69"/>
                  <a:gd name="T42" fmla="*/ 11 w 12"/>
                  <a:gd name="T43" fmla="*/ 34 h 69"/>
                  <a:gd name="T44" fmla="*/ 11 w 12"/>
                  <a:gd name="T45" fmla="*/ 34 h 69"/>
                  <a:gd name="T46" fmla="*/ 9 w 12"/>
                  <a:gd name="T47" fmla="*/ 30 h 69"/>
                  <a:gd name="T48" fmla="*/ 7 w 12"/>
                  <a:gd name="T49" fmla="*/ 23 h 69"/>
                  <a:gd name="T50" fmla="*/ 4 w 12"/>
                  <a:gd name="T51" fmla="*/ 13 h 69"/>
                  <a:gd name="T52" fmla="*/ 4 w 12"/>
                  <a:gd name="T53" fmla="*/ 2 h 69"/>
                  <a:gd name="T54" fmla="*/ 4 w 12"/>
                  <a:gd name="T55" fmla="*/ 0 h 69"/>
                  <a:gd name="T56" fmla="*/ 4 w 12"/>
                  <a:gd name="T57" fmla="*/ 0 h 69"/>
                  <a:gd name="T58" fmla="*/ 2 w 12"/>
                  <a:gd name="T59" fmla="*/ 0 h 69"/>
                  <a:gd name="T60" fmla="*/ 2 w 12"/>
                  <a:gd name="T6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9">
                    <a:moveTo>
                      <a:pt x="2" y="0"/>
                    </a:moveTo>
                    <a:lnTo>
                      <a:pt x="0" y="7"/>
                    </a:lnTo>
                    <a:lnTo>
                      <a:pt x="2" y="20"/>
                    </a:lnTo>
                    <a:lnTo>
                      <a:pt x="5" y="30"/>
                    </a:lnTo>
                    <a:lnTo>
                      <a:pt x="9" y="35"/>
                    </a:lnTo>
                    <a:lnTo>
                      <a:pt x="9" y="42"/>
                    </a:lnTo>
                    <a:lnTo>
                      <a:pt x="11" y="48"/>
                    </a:lnTo>
                    <a:lnTo>
                      <a:pt x="9" y="53"/>
                    </a:lnTo>
                    <a:lnTo>
                      <a:pt x="9" y="58"/>
                    </a:lnTo>
                    <a:lnTo>
                      <a:pt x="7" y="62"/>
                    </a:lnTo>
                    <a:lnTo>
                      <a:pt x="5" y="63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7" y="67"/>
                    </a:lnTo>
                    <a:lnTo>
                      <a:pt x="11" y="60"/>
                    </a:lnTo>
                    <a:lnTo>
                      <a:pt x="12" y="51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30"/>
                    </a:lnTo>
                    <a:lnTo>
                      <a:pt x="7" y="23"/>
                    </a:lnTo>
                    <a:lnTo>
                      <a:pt x="4" y="1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89">
                <a:extLst>
                  <a:ext uri="{FF2B5EF4-FFF2-40B4-BE49-F238E27FC236}">
                    <a16:creationId xmlns:a16="http://schemas.microsoft.com/office/drawing/2014/main" xmlns="" id="{16986F13-F768-4251-86F3-44E66C531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0301" y="1514475"/>
                <a:ext cx="19050" cy="107950"/>
              </a:xfrm>
              <a:custGeom>
                <a:avLst/>
                <a:gdLst>
                  <a:gd name="T0" fmla="*/ 0 w 12"/>
                  <a:gd name="T1" fmla="*/ 2 h 68"/>
                  <a:gd name="T2" fmla="*/ 0 w 12"/>
                  <a:gd name="T3" fmla="*/ 3 h 68"/>
                  <a:gd name="T4" fmla="*/ 0 w 12"/>
                  <a:gd name="T5" fmla="*/ 7 h 68"/>
                  <a:gd name="T6" fmla="*/ 2 w 12"/>
                  <a:gd name="T7" fmla="*/ 12 h 68"/>
                  <a:gd name="T8" fmla="*/ 2 w 12"/>
                  <a:gd name="T9" fmla="*/ 19 h 68"/>
                  <a:gd name="T10" fmla="*/ 5 w 12"/>
                  <a:gd name="T11" fmla="*/ 28 h 68"/>
                  <a:gd name="T12" fmla="*/ 7 w 12"/>
                  <a:gd name="T13" fmla="*/ 31 h 68"/>
                  <a:gd name="T14" fmla="*/ 9 w 12"/>
                  <a:gd name="T15" fmla="*/ 38 h 68"/>
                  <a:gd name="T16" fmla="*/ 9 w 12"/>
                  <a:gd name="T17" fmla="*/ 47 h 68"/>
                  <a:gd name="T18" fmla="*/ 7 w 12"/>
                  <a:gd name="T19" fmla="*/ 58 h 68"/>
                  <a:gd name="T20" fmla="*/ 0 w 12"/>
                  <a:gd name="T21" fmla="*/ 66 h 68"/>
                  <a:gd name="T22" fmla="*/ 0 w 12"/>
                  <a:gd name="T23" fmla="*/ 66 h 68"/>
                  <a:gd name="T24" fmla="*/ 0 w 12"/>
                  <a:gd name="T25" fmla="*/ 68 h 68"/>
                  <a:gd name="T26" fmla="*/ 0 w 12"/>
                  <a:gd name="T27" fmla="*/ 68 h 68"/>
                  <a:gd name="T28" fmla="*/ 2 w 12"/>
                  <a:gd name="T29" fmla="*/ 68 h 68"/>
                  <a:gd name="T30" fmla="*/ 9 w 12"/>
                  <a:gd name="T31" fmla="*/ 59 h 68"/>
                  <a:gd name="T32" fmla="*/ 12 w 12"/>
                  <a:gd name="T33" fmla="*/ 47 h 68"/>
                  <a:gd name="T34" fmla="*/ 11 w 12"/>
                  <a:gd name="T35" fmla="*/ 38 h 68"/>
                  <a:gd name="T36" fmla="*/ 9 w 12"/>
                  <a:gd name="T37" fmla="*/ 30 h 68"/>
                  <a:gd name="T38" fmla="*/ 9 w 12"/>
                  <a:gd name="T39" fmla="*/ 26 h 68"/>
                  <a:gd name="T40" fmla="*/ 5 w 12"/>
                  <a:gd name="T41" fmla="*/ 19 h 68"/>
                  <a:gd name="T42" fmla="*/ 4 w 12"/>
                  <a:gd name="T43" fmla="*/ 12 h 68"/>
                  <a:gd name="T44" fmla="*/ 4 w 12"/>
                  <a:gd name="T45" fmla="*/ 7 h 68"/>
                  <a:gd name="T46" fmla="*/ 4 w 12"/>
                  <a:gd name="T47" fmla="*/ 3 h 68"/>
                  <a:gd name="T48" fmla="*/ 4 w 12"/>
                  <a:gd name="T49" fmla="*/ 2 h 68"/>
                  <a:gd name="T50" fmla="*/ 4 w 12"/>
                  <a:gd name="T51" fmla="*/ 2 h 68"/>
                  <a:gd name="T52" fmla="*/ 2 w 12"/>
                  <a:gd name="T53" fmla="*/ 0 h 68"/>
                  <a:gd name="T54" fmla="*/ 2 w 12"/>
                  <a:gd name="T55" fmla="*/ 0 h 68"/>
                  <a:gd name="T56" fmla="*/ 0 w 12"/>
                  <a:gd name="T5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0" y="2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2" y="19"/>
                    </a:lnTo>
                    <a:lnTo>
                      <a:pt x="5" y="28"/>
                    </a:lnTo>
                    <a:lnTo>
                      <a:pt x="7" y="31"/>
                    </a:lnTo>
                    <a:lnTo>
                      <a:pt x="9" y="38"/>
                    </a:lnTo>
                    <a:lnTo>
                      <a:pt x="9" y="47"/>
                    </a:lnTo>
                    <a:lnTo>
                      <a:pt x="7" y="5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9" y="59"/>
                    </a:lnTo>
                    <a:lnTo>
                      <a:pt x="12" y="47"/>
                    </a:lnTo>
                    <a:lnTo>
                      <a:pt x="11" y="38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19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90">
                <a:extLst>
                  <a:ext uri="{FF2B5EF4-FFF2-40B4-BE49-F238E27FC236}">
                    <a16:creationId xmlns:a16="http://schemas.microsoft.com/office/drawing/2014/main" xmlns="" id="{796485AA-6271-4B09-AC5C-F8A1A0F51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1413" y="1558925"/>
                <a:ext cx="17463" cy="4763"/>
              </a:xfrm>
              <a:custGeom>
                <a:avLst/>
                <a:gdLst>
                  <a:gd name="T0" fmla="*/ 0 w 11"/>
                  <a:gd name="T1" fmla="*/ 0 h 3"/>
                  <a:gd name="T2" fmla="*/ 0 w 11"/>
                  <a:gd name="T3" fmla="*/ 0 h 3"/>
                  <a:gd name="T4" fmla="*/ 0 w 11"/>
                  <a:gd name="T5" fmla="*/ 2 h 3"/>
                  <a:gd name="T6" fmla="*/ 0 w 11"/>
                  <a:gd name="T7" fmla="*/ 3 h 3"/>
                  <a:gd name="T8" fmla="*/ 2 w 11"/>
                  <a:gd name="T9" fmla="*/ 3 h 3"/>
                  <a:gd name="T10" fmla="*/ 4 w 11"/>
                  <a:gd name="T11" fmla="*/ 2 h 3"/>
                  <a:gd name="T12" fmla="*/ 5 w 11"/>
                  <a:gd name="T13" fmla="*/ 3 h 3"/>
                  <a:gd name="T14" fmla="*/ 9 w 11"/>
                  <a:gd name="T15" fmla="*/ 3 h 3"/>
                  <a:gd name="T16" fmla="*/ 9 w 11"/>
                  <a:gd name="T17" fmla="*/ 3 h 3"/>
                  <a:gd name="T18" fmla="*/ 11 w 11"/>
                  <a:gd name="T19" fmla="*/ 3 h 3"/>
                  <a:gd name="T20" fmla="*/ 11 w 11"/>
                  <a:gd name="T21" fmla="*/ 2 h 3"/>
                  <a:gd name="T22" fmla="*/ 11 w 11"/>
                  <a:gd name="T23" fmla="*/ 2 h 3"/>
                  <a:gd name="T24" fmla="*/ 7 w 11"/>
                  <a:gd name="T25" fmla="*/ 0 h 3"/>
                  <a:gd name="T26" fmla="*/ 4 w 11"/>
                  <a:gd name="T27" fmla="*/ 0 h 3"/>
                  <a:gd name="T28" fmla="*/ 2 w 11"/>
                  <a:gd name="T29" fmla="*/ 0 h 3"/>
                  <a:gd name="T30" fmla="*/ 0 w 11"/>
                  <a:gd name="T3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91">
                <a:extLst>
                  <a:ext uri="{FF2B5EF4-FFF2-40B4-BE49-F238E27FC236}">
                    <a16:creationId xmlns:a16="http://schemas.microsoft.com/office/drawing/2014/main" xmlns="" id="{4C6138E5-CBBE-45CF-AD57-44EDB1C19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70038"/>
                <a:ext cx="11113" cy="476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2 h 3"/>
                  <a:gd name="T4" fmla="*/ 2 w 7"/>
                  <a:gd name="T5" fmla="*/ 3 h 3"/>
                  <a:gd name="T6" fmla="*/ 5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7 w 7"/>
                  <a:gd name="T13" fmla="*/ 2 h 3"/>
                  <a:gd name="T14" fmla="*/ 5 w 7"/>
                  <a:gd name="T15" fmla="*/ 0 h 3"/>
                  <a:gd name="T16" fmla="*/ 2 w 7"/>
                  <a:gd name="T17" fmla="*/ 0 h 3"/>
                  <a:gd name="T18" fmla="*/ 0 w 7"/>
                  <a:gd name="T19" fmla="*/ 0 h 3"/>
                  <a:gd name="T20" fmla="*/ 0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92">
                <a:extLst>
                  <a:ext uri="{FF2B5EF4-FFF2-40B4-BE49-F238E27FC236}">
                    <a16:creationId xmlns:a16="http://schemas.microsoft.com/office/drawing/2014/main" xmlns="" id="{9980DC90-0D33-4087-9D12-E37FB2BBBE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1584325"/>
                <a:ext cx="11113" cy="1588"/>
              </a:xfrm>
              <a:custGeom>
                <a:avLst/>
                <a:gdLst>
                  <a:gd name="T0" fmla="*/ 0 w 7"/>
                  <a:gd name="T1" fmla="*/ 0 h 1"/>
                  <a:gd name="T2" fmla="*/ 0 w 7"/>
                  <a:gd name="T3" fmla="*/ 1 h 1"/>
                  <a:gd name="T4" fmla="*/ 2 w 7"/>
                  <a:gd name="T5" fmla="*/ 1 h 1"/>
                  <a:gd name="T6" fmla="*/ 5 w 7"/>
                  <a:gd name="T7" fmla="*/ 1 h 1"/>
                  <a:gd name="T8" fmla="*/ 7 w 7"/>
                  <a:gd name="T9" fmla="*/ 1 h 1"/>
                  <a:gd name="T10" fmla="*/ 7 w 7"/>
                  <a:gd name="T11" fmla="*/ 1 h 1"/>
                  <a:gd name="T12" fmla="*/ 7 w 7"/>
                  <a:gd name="T13" fmla="*/ 0 h 1"/>
                  <a:gd name="T14" fmla="*/ 7 w 7"/>
                  <a:gd name="T15" fmla="*/ 0 h 1"/>
                  <a:gd name="T16" fmla="*/ 2 w 7"/>
                  <a:gd name="T17" fmla="*/ 0 h 1"/>
                  <a:gd name="T18" fmla="*/ 2 w 7"/>
                  <a:gd name="T19" fmla="*/ 0 h 1"/>
                  <a:gd name="T20" fmla="*/ 0 w 7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93">
                <a:extLst>
                  <a:ext uri="{FF2B5EF4-FFF2-40B4-BE49-F238E27FC236}">
                    <a16:creationId xmlns:a16="http://schemas.microsoft.com/office/drawing/2014/main" xmlns="" id="{5552BFD2-BFEB-403F-9162-FACD0330EF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52526" y="1484313"/>
                <a:ext cx="152400" cy="231775"/>
              </a:xfrm>
              <a:custGeom>
                <a:avLst/>
                <a:gdLst>
                  <a:gd name="T0" fmla="*/ 80 w 96"/>
                  <a:gd name="T1" fmla="*/ 7 h 146"/>
                  <a:gd name="T2" fmla="*/ 73 w 96"/>
                  <a:gd name="T3" fmla="*/ 17 h 146"/>
                  <a:gd name="T4" fmla="*/ 63 w 96"/>
                  <a:gd name="T5" fmla="*/ 29 h 146"/>
                  <a:gd name="T6" fmla="*/ 32 w 96"/>
                  <a:gd name="T7" fmla="*/ 45 h 146"/>
                  <a:gd name="T8" fmla="*/ 21 w 96"/>
                  <a:gd name="T9" fmla="*/ 49 h 146"/>
                  <a:gd name="T10" fmla="*/ 18 w 96"/>
                  <a:gd name="T11" fmla="*/ 61 h 146"/>
                  <a:gd name="T12" fmla="*/ 23 w 96"/>
                  <a:gd name="T13" fmla="*/ 71 h 146"/>
                  <a:gd name="T14" fmla="*/ 33 w 96"/>
                  <a:gd name="T15" fmla="*/ 75 h 146"/>
                  <a:gd name="T16" fmla="*/ 47 w 96"/>
                  <a:gd name="T17" fmla="*/ 85 h 146"/>
                  <a:gd name="T18" fmla="*/ 61 w 96"/>
                  <a:gd name="T19" fmla="*/ 106 h 146"/>
                  <a:gd name="T20" fmla="*/ 87 w 96"/>
                  <a:gd name="T21" fmla="*/ 131 h 146"/>
                  <a:gd name="T22" fmla="*/ 93 w 96"/>
                  <a:gd name="T23" fmla="*/ 138 h 146"/>
                  <a:gd name="T24" fmla="*/ 87 w 96"/>
                  <a:gd name="T25" fmla="*/ 143 h 146"/>
                  <a:gd name="T26" fmla="*/ 73 w 96"/>
                  <a:gd name="T27" fmla="*/ 138 h 146"/>
                  <a:gd name="T28" fmla="*/ 47 w 96"/>
                  <a:gd name="T29" fmla="*/ 106 h 146"/>
                  <a:gd name="T30" fmla="*/ 37 w 96"/>
                  <a:gd name="T31" fmla="*/ 94 h 146"/>
                  <a:gd name="T32" fmla="*/ 12 w 96"/>
                  <a:gd name="T33" fmla="*/ 78 h 146"/>
                  <a:gd name="T34" fmla="*/ 4 w 96"/>
                  <a:gd name="T35" fmla="*/ 52 h 146"/>
                  <a:gd name="T36" fmla="*/ 14 w 96"/>
                  <a:gd name="T37" fmla="*/ 40 h 146"/>
                  <a:gd name="T38" fmla="*/ 32 w 96"/>
                  <a:gd name="T39" fmla="*/ 36 h 146"/>
                  <a:gd name="T40" fmla="*/ 49 w 96"/>
                  <a:gd name="T41" fmla="*/ 28 h 146"/>
                  <a:gd name="T42" fmla="*/ 54 w 96"/>
                  <a:gd name="T43" fmla="*/ 17 h 146"/>
                  <a:gd name="T44" fmla="*/ 66 w 96"/>
                  <a:gd name="T45" fmla="*/ 5 h 146"/>
                  <a:gd name="T46" fmla="*/ 61 w 96"/>
                  <a:gd name="T47" fmla="*/ 5 h 146"/>
                  <a:gd name="T48" fmla="*/ 52 w 96"/>
                  <a:gd name="T49" fmla="*/ 17 h 146"/>
                  <a:gd name="T50" fmla="*/ 45 w 96"/>
                  <a:gd name="T51" fmla="*/ 26 h 146"/>
                  <a:gd name="T52" fmla="*/ 28 w 96"/>
                  <a:gd name="T53" fmla="*/ 33 h 146"/>
                  <a:gd name="T54" fmla="*/ 9 w 96"/>
                  <a:gd name="T55" fmla="*/ 40 h 146"/>
                  <a:gd name="T56" fmla="*/ 0 w 96"/>
                  <a:gd name="T57" fmla="*/ 50 h 146"/>
                  <a:gd name="T58" fmla="*/ 12 w 96"/>
                  <a:gd name="T59" fmla="*/ 82 h 146"/>
                  <a:gd name="T60" fmla="*/ 35 w 96"/>
                  <a:gd name="T61" fmla="*/ 96 h 146"/>
                  <a:gd name="T62" fmla="*/ 44 w 96"/>
                  <a:gd name="T63" fmla="*/ 108 h 146"/>
                  <a:gd name="T64" fmla="*/ 72 w 96"/>
                  <a:gd name="T65" fmla="*/ 141 h 146"/>
                  <a:gd name="T66" fmla="*/ 87 w 96"/>
                  <a:gd name="T67" fmla="*/ 146 h 146"/>
                  <a:gd name="T68" fmla="*/ 94 w 96"/>
                  <a:gd name="T69" fmla="*/ 141 h 146"/>
                  <a:gd name="T70" fmla="*/ 91 w 96"/>
                  <a:gd name="T71" fmla="*/ 129 h 146"/>
                  <a:gd name="T72" fmla="*/ 70 w 96"/>
                  <a:gd name="T73" fmla="*/ 113 h 146"/>
                  <a:gd name="T74" fmla="*/ 54 w 96"/>
                  <a:gd name="T75" fmla="*/ 89 h 146"/>
                  <a:gd name="T76" fmla="*/ 37 w 96"/>
                  <a:gd name="T77" fmla="*/ 73 h 146"/>
                  <a:gd name="T78" fmla="*/ 33 w 96"/>
                  <a:gd name="T79" fmla="*/ 71 h 146"/>
                  <a:gd name="T80" fmla="*/ 21 w 96"/>
                  <a:gd name="T81" fmla="*/ 63 h 146"/>
                  <a:gd name="T82" fmla="*/ 21 w 96"/>
                  <a:gd name="T83" fmla="*/ 52 h 146"/>
                  <a:gd name="T84" fmla="*/ 32 w 96"/>
                  <a:gd name="T85" fmla="*/ 47 h 146"/>
                  <a:gd name="T86" fmla="*/ 65 w 96"/>
                  <a:gd name="T87" fmla="*/ 33 h 146"/>
                  <a:gd name="T88" fmla="*/ 73 w 96"/>
                  <a:gd name="T89" fmla="*/ 21 h 146"/>
                  <a:gd name="T90" fmla="*/ 84 w 96"/>
                  <a:gd name="T91" fmla="*/ 12 h 146"/>
                  <a:gd name="T92" fmla="*/ 82 w 96"/>
                  <a:gd name="T93" fmla="*/ 3 h 146"/>
                  <a:gd name="T94" fmla="*/ 70 w 96"/>
                  <a:gd name="T9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146">
                    <a:moveTo>
                      <a:pt x="72" y="3"/>
                    </a:moveTo>
                    <a:lnTo>
                      <a:pt x="75" y="3"/>
                    </a:lnTo>
                    <a:lnTo>
                      <a:pt x="80" y="5"/>
                    </a:lnTo>
                    <a:lnTo>
                      <a:pt x="80" y="7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9" y="14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0" y="19"/>
                    </a:lnTo>
                    <a:lnTo>
                      <a:pt x="66" y="22"/>
                    </a:lnTo>
                    <a:lnTo>
                      <a:pt x="63" y="29"/>
                    </a:lnTo>
                    <a:lnTo>
                      <a:pt x="61" y="31"/>
                    </a:lnTo>
                    <a:lnTo>
                      <a:pt x="56" y="36"/>
                    </a:lnTo>
                    <a:lnTo>
                      <a:pt x="45" y="42"/>
                    </a:lnTo>
                    <a:lnTo>
                      <a:pt x="32" y="45"/>
                    </a:lnTo>
                    <a:lnTo>
                      <a:pt x="30" y="45"/>
                    </a:lnTo>
                    <a:lnTo>
                      <a:pt x="28" y="45"/>
                    </a:lnTo>
                    <a:lnTo>
                      <a:pt x="25" y="47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6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4"/>
                    </a:lnTo>
                    <a:lnTo>
                      <a:pt x="21" y="68"/>
                    </a:lnTo>
                    <a:lnTo>
                      <a:pt x="23" y="71"/>
                    </a:lnTo>
                    <a:lnTo>
                      <a:pt x="28" y="73"/>
                    </a:lnTo>
                    <a:lnTo>
                      <a:pt x="32" y="75"/>
                    </a:lnTo>
                    <a:lnTo>
                      <a:pt x="32" y="75"/>
                    </a:lnTo>
                    <a:lnTo>
                      <a:pt x="33" y="75"/>
                    </a:lnTo>
                    <a:lnTo>
                      <a:pt x="35" y="77"/>
                    </a:lnTo>
                    <a:lnTo>
                      <a:pt x="39" y="78"/>
                    </a:lnTo>
                    <a:lnTo>
                      <a:pt x="42" y="82"/>
                    </a:lnTo>
                    <a:lnTo>
                      <a:pt x="47" y="85"/>
                    </a:lnTo>
                    <a:lnTo>
                      <a:pt x="51" y="91"/>
                    </a:lnTo>
                    <a:lnTo>
                      <a:pt x="54" y="96"/>
                    </a:lnTo>
                    <a:lnTo>
                      <a:pt x="56" y="99"/>
                    </a:lnTo>
                    <a:lnTo>
                      <a:pt x="61" y="106"/>
                    </a:lnTo>
                    <a:lnTo>
                      <a:pt x="68" y="115"/>
                    </a:lnTo>
                    <a:lnTo>
                      <a:pt x="77" y="124"/>
                    </a:lnTo>
                    <a:lnTo>
                      <a:pt x="87" y="131"/>
                    </a:lnTo>
                    <a:lnTo>
                      <a:pt x="87" y="131"/>
                    </a:lnTo>
                    <a:lnTo>
                      <a:pt x="89" y="131"/>
                    </a:lnTo>
                    <a:lnTo>
                      <a:pt x="91" y="132"/>
                    </a:lnTo>
                    <a:lnTo>
                      <a:pt x="93" y="134"/>
                    </a:lnTo>
                    <a:lnTo>
                      <a:pt x="93" y="138"/>
                    </a:lnTo>
                    <a:lnTo>
                      <a:pt x="91" y="139"/>
                    </a:lnTo>
                    <a:lnTo>
                      <a:pt x="91" y="141"/>
                    </a:lnTo>
                    <a:lnTo>
                      <a:pt x="89" y="141"/>
                    </a:lnTo>
                    <a:lnTo>
                      <a:pt x="87" y="143"/>
                    </a:lnTo>
                    <a:lnTo>
                      <a:pt x="86" y="143"/>
                    </a:lnTo>
                    <a:lnTo>
                      <a:pt x="80" y="143"/>
                    </a:lnTo>
                    <a:lnTo>
                      <a:pt x="77" y="139"/>
                    </a:lnTo>
                    <a:lnTo>
                      <a:pt x="73" y="138"/>
                    </a:lnTo>
                    <a:lnTo>
                      <a:pt x="70" y="136"/>
                    </a:lnTo>
                    <a:lnTo>
                      <a:pt x="65" y="131"/>
                    </a:lnTo>
                    <a:lnTo>
                      <a:pt x="56" y="122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5" y="103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0" y="89"/>
                    </a:lnTo>
                    <a:lnTo>
                      <a:pt x="21" y="84"/>
                    </a:lnTo>
                    <a:lnTo>
                      <a:pt x="18" y="82"/>
                    </a:lnTo>
                    <a:lnTo>
                      <a:pt x="12" y="78"/>
                    </a:lnTo>
                    <a:lnTo>
                      <a:pt x="7" y="73"/>
                    </a:lnTo>
                    <a:lnTo>
                      <a:pt x="4" y="6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49"/>
                    </a:lnTo>
                    <a:lnTo>
                      <a:pt x="5" y="47"/>
                    </a:lnTo>
                    <a:lnTo>
                      <a:pt x="9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5" y="35"/>
                    </a:lnTo>
                    <a:lnTo>
                      <a:pt x="40" y="33"/>
                    </a:lnTo>
                    <a:lnTo>
                      <a:pt x="44" y="31"/>
                    </a:lnTo>
                    <a:lnTo>
                      <a:pt x="49" y="28"/>
                    </a:lnTo>
                    <a:lnTo>
                      <a:pt x="52" y="22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9" y="12"/>
                    </a:lnTo>
                    <a:lnTo>
                      <a:pt x="63" y="8"/>
                    </a:lnTo>
                    <a:lnTo>
                      <a:pt x="66" y="5"/>
                    </a:lnTo>
                    <a:lnTo>
                      <a:pt x="72" y="3"/>
                    </a:lnTo>
                    <a:close/>
                    <a:moveTo>
                      <a:pt x="70" y="0"/>
                    </a:moveTo>
                    <a:lnTo>
                      <a:pt x="65" y="1"/>
                    </a:lnTo>
                    <a:lnTo>
                      <a:pt x="61" y="5"/>
                    </a:lnTo>
                    <a:lnTo>
                      <a:pt x="58" y="8"/>
                    </a:lnTo>
                    <a:lnTo>
                      <a:pt x="54" y="12"/>
                    </a:lnTo>
                    <a:lnTo>
                      <a:pt x="52" y="15"/>
                    </a:lnTo>
                    <a:lnTo>
                      <a:pt x="52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9" y="22"/>
                    </a:lnTo>
                    <a:lnTo>
                      <a:pt x="45" y="26"/>
                    </a:lnTo>
                    <a:lnTo>
                      <a:pt x="40" y="29"/>
                    </a:lnTo>
                    <a:lnTo>
                      <a:pt x="35" y="31"/>
                    </a:lnTo>
                    <a:lnTo>
                      <a:pt x="32" y="33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9" y="40"/>
                    </a:lnTo>
                    <a:lnTo>
                      <a:pt x="5" y="43"/>
                    </a:lnTo>
                    <a:lnTo>
                      <a:pt x="2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2" y="82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28" y="91"/>
                    </a:lnTo>
                    <a:lnTo>
                      <a:pt x="35" y="96"/>
                    </a:lnTo>
                    <a:lnTo>
                      <a:pt x="40" y="99"/>
                    </a:lnTo>
                    <a:lnTo>
                      <a:pt x="42" y="104"/>
                    </a:lnTo>
                    <a:lnTo>
                      <a:pt x="44" y="106"/>
                    </a:lnTo>
                    <a:lnTo>
                      <a:pt x="44" y="108"/>
                    </a:lnTo>
                    <a:lnTo>
                      <a:pt x="52" y="124"/>
                    </a:lnTo>
                    <a:lnTo>
                      <a:pt x="61" y="132"/>
                    </a:lnTo>
                    <a:lnTo>
                      <a:pt x="68" y="139"/>
                    </a:lnTo>
                    <a:lnTo>
                      <a:pt x="72" y="141"/>
                    </a:lnTo>
                    <a:lnTo>
                      <a:pt x="72" y="141"/>
                    </a:lnTo>
                    <a:lnTo>
                      <a:pt x="75" y="143"/>
                    </a:lnTo>
                    <a:lnTo>
                      <a:pt x="80" y="145"/>
                    </a:lnTo>
                    <a:lnTo>
                      <a:pt x="87" y="146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4" y="141"/>
                    </a:lnTo>
                    <a:lnTo>
                      <a:pt x="94" y="141"/>
                    </a:lnTo>
                    <a:lnTo>
                      <a:pt x="96" y="138"/>
                    </a:lnTo>
                    <a:lnTo>
                      <a:pt x="94" y="132"/>
                    </a:lnTo>
                    <a:lnTo>
                      <a:pt x="93" y="131"/>
                    </a:lnTo>
                    <a:lnTo>
                      <a:pt x="91" y="129"/>
                    </a:lnTo>
                    <a:lnTo>
                      <a:pt x="89" y="127"/>
                    </a:lnTo>
                    <a:lnTo>
                      <a:pt x="87" y="127"/>
                    </a:lnTo>
                    <a:lnTo>
                      <a:pt x="79" y="122"/>
                    </a:lnTo>
                    <a:lnTo>
                      <a:pt x="70" y="113"/>
                    </a:lnTo>
                    <a:lnTo>
                      <a:pt x="63" y="104"/>
                    </a:lnTo>
                    <a:lnTo>
                      <a:pt x="59" y="97"/>
                    </a:lnTo>
                    <a:lnTo>
                      <a:pt x="58" y="94"/>
                    </a:lnTo>
                    <a:lnTo>
                      <a:pt x="54" y="89"/>
                    </a:lnTo>
                    <a:lnTo>
                      <a:pt x="49" y="84"/>
                    </a:lnTo>
                    <a:lnTo>
                      <a:pt x="45" y="80"/>
                    </a:lnTo>
                    <a:lnTo>
                      <a:pt x="40" y="77"/>
                    </a:lnTo>
                    <a:lnTo>
                      <a:pt x="37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28" y="70"/>
                    </a:lnTo>
                    <a:lnTo>
                      <a:pt x="25" y="68"/>
                    </a:lnTo>
                    <a:lnTo>
                      <a:pt x="23" y="64"/>
                    </a:lnTo>
                    <a:lnTo>
                      <a:pt x="21" y="63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6" y="49"/>
                    </a:lnTo>
                    <a:lnTo>
                      <a:pt x="28" y="49"/>
                    </a:lnTo>
                    <a:lnTo>
                      <a:pt x="32" y="47"/>
                    </a:lnTo>
                    <a:lnTo>
                      <a:pt x="32" y="47"/>
                    </a:lnTo>
                    <a:lnTo>
                      <a:pt x="47" y="45"/>
                    </a:lnTo>
                    <a:lnTo>
                      <a:pt x="58" y="38"/>
                    </a:lnTo>
                    <a:lnTo>
                      <a:pt x="65" y="33"/>
                    </a:lnTo>
                    <a:lnTo>
                      <a:pt x="66" y="31"/>
                    </a:lnTo>
                    <a:lnTo>
                      <a:pt x="70" y="26"/>
                    </a:lnTo>
                    <a:lnTo>
                      <a:pt x="72" y="22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9" y="17"/>
                    </a:lnTo>
                    <a:lnTo>
                      <a:pt x="82" y="15"/>
                    </a:lnTo>
                    <a:lnTo>
                      <a:pt x="84" y="12"/>
                    </a:lnTo>
                    <a:lnTo>
                      <a:pt x="84" y="8"/>
                    </a:lnTo>
                    <a:lnTo>
                      <a:pt x="84" y="7"/>
                    </a:lnTo>
                    <a:lnTo>
                      <a:pt x="82" y="5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77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94">
                <a:extLst>
                  <a:ext uri="{FF2B5EF4-FFF2-40B4-BE49-F238E27FC236}">
                    <a16:creationId xmlns:a16="http://schemas.microsoft.com/office/drawing/2014/main" xmlns="" id="{FF0FD7A3-2F68-4C10-B591-54425060EF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85900"/>
                <a:ext cx="136525" cy="228600"/>
              </a:xfrm>
              <a:custGeom>
                <a:avLst/>
                <a:gdLst>
                  <a:gd name="T0" fmla="*/ 72 w 86"/>
                  <a:gd name="T1" fmla="*/ 2 h 144"/>
                  <a:gd name="T2" fmla="*/ 65 w 86"/>
                  <a:gd name="T3" fmla="*/ 6 h 144"/>
                  <a:gd name="T4" fmla="*/ 58 w 86"/>
                  <a:gd name="T5" fmla="*/ 13 h 144"/>
                  <a:gd name="T6" fmla="*/ 51 w 86"/>
                  <a:gd name="T7" fmla="*/ 23 h 144"/>
                  <a:gd name="T8" fmla="*/ 44 w 86"/>
                  <a:gd name="T9" fmla="*/ 30 h 144"/>
                  <a:gd name="T10" fmla="*/ 21 w 86"/>
                  <a:gd name="T11" fmla="*/ 37 h 144"/>
                  <a:gd name="T12" fmla="*/ 19 w 86"/>
                  <a:gd name="T13" fmla="*/ 37 h 144"/>
                  <a:gd name="T14" fmla="*/ 12 w 86"/>
                  <a:gd name="T15" fmla="*/ 39 h 144"/>
                  <a:gd name="T16" fmla="*/ 5 w 86"/>
                  <a:gd name="T17" fmla="*/ 44 h 144"/>
                  <a:gd name="T18" fmla="*/ 0 w 86"/>
                  <a:gd name="T19" fmla="*/ 53 h 144"/>
                  <a:gd name="T20" fmla="*/ 0 w 86"/>
                  <a:gd name="T21" fmla="*/ 58 h 144"/>
                  <a:gd name="T22" fmla="*/ 2 w 86"/>
                  <a:gd name="T23" fmla="*/ 65 h 144"/>
                  <a:gd name="T24" fmla="*/ 7 w 86"/>
                  <a:gd name="T25" fmla="*/ 74 h 144"/>
                  <a:gd name="T26" fmla="*/ 19 w 86"/>
                  <a:gd name="T27" fmla="*/ 79 h 144"/>
                  <a:gd name="T28" fmla="*/ 23 w 86"/>
                  <a:gd name="T29" fmla="*/ 81 h 144"/>
                  <a:gd name="T30" fmla="*/ 30 w 86"/>
                  <a:gd name="T31" fmla="*/ 86 h 144"/>
                  <a:gd name="T32" fmla="*/ 38 w 86"/>
                  <a:gd name="T33" fmla="*/ 95 h 144"/>
                  <a:gd name="T34" fmla="*/ 45 w 86"/>
                  <a:gd name="T35" fmla="*/ 105 h 144"/>
                  <a:gd name="T36" fmla="*/ 45 w 86"/>
                  <a:gd name="T37" fmla="*/ 105 h 144"/>
                  <a:gd name="T38" fmla="*/ 54 w 86"/>
                  <a:gd name="T39" fmla="*/ 117 h 144"/>
                  <a:gd name="T40" fmla="*/ 73 w 86"/>
                  <a:gd name="T41" fmla="*/ 138 h 144"/>
                  <a:gd name="T42" fmla="*/ 84 w 86"/>
                  <a:gd name="T43" fmla="*/ 144 h 144"/>
                  <a:gd name="T44" fmla="*/ 86 w 86"/>
                  <a:gd name="T45" fmla="*/ 142 h 144"/>
                  <a:gd name="T46" fmla="*/ 84 w 86"/>
                  <a:gd name="T47" fmla="*/ 140 h 144"/>
                  <a:gd name="T48" fmla="*/ 65 w 86"/>
                  <a:gd name="T49" fmla="*/ 126 h 144"/>
                  <a:gd name="T50" fmla="*/ 51 w 86"/>
                  <a:gd name="T51" fmla="*/ 107 h 144"/>
                  <a:gd name="T52" fmla="*/ 42 w 86"/>
                  <a:gd name="T53" fmla="*/ 93 h 144"/>
                  <a:gd name="T54" fmla="*/ 25 w 86"/>
                  <a:gd name="T55" fmla="*/ 79 h 144"/>
                  <a:gd name="T56" fmla="*/ 14 w 86"/>
                  <a:gd name="T57" fmla="*/ 74 h 144"/>
                  <a:gd name="T58" fmla="*/ 7 w 86"/>
                  <a:gd name="T59" fmla="*/ 67 h 144"/>
                  <a:gd name="T60" fmla="*/ 4 w 86"/>
                  <a:gd name="T61" fmla="*/ 62 h 144"/>
                  <a:gd name="T62" fmla="*/ 4 w 86"/>
                  <a:gd name="T63" fmla="*/ 58 h 144"/>
                  <a:gd name="T64" fmla="*/ 4 w 86"/>
                  <a:gd name="T65" fmla="*/ 53 h 144"/>
                  <a:gd name="T66" fmla="*/ 9 w 86"/>
                  <a:gd name="T67" fmla="*/ 46 h 144"/>
                  <a:gd name="T68" fmla="*/ 16 w 86"/>
                  <a:gd name="T69" fmla="*/ 42 h 144"/>
                  <a:gd name="T70" fmla="*/ 21 w 86"/>
                  <a:gd name="T71" fmla="*/ 41 h 144"/>
                  <a:gd name="T72" fmla="*/ 35 w 86"/>
                  <a:gd name="T73" fmla="*/ 37 h 144"/>
                  <a:gd name="T74" fmla="*/ 51 w 86"/>
                  <a:gd name="T75" fmla="*/ 28 h 144"/>
                  <a:gd name="T76" fmla="*/ 56 w 86"/>
                  <a:gd name="T77" fmla="*/ 20 h 144"/>
                  <a:gd name="T78" fmla="*/ 63 w 86"/>
                  <a:gd name="T79" fmla="*/ 11 h 144"/>
                  <a:gd name="T80" fmla="*/ 70 w 86"/>
                  <a:gd name="T81" fmla="*/ 6 h 144"/>
                  <a:gd name="T82" fmla="*/ 73 w 86"/>
                  <a:gd name="T83" fmla="*/ 4 h 144"/>
                  <a:gd name="T84" fmla="*/ 75 w 86"/>
                  <a:gd name="T85" fmla="*/ 2 h 144"/>
                  <a:gd name="T86" fmla="*/ 72 w 86"/>
                  <a:gd name="T8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" h="144">
                    <a:moveTo>
                      <a:pt x="72" y="0"/>
                    </a:moveTo>
                    <a:lnTo>
                      <a:pt x="72" y="2"/>
                    </a:lnTo>
                    <a:lnTo>
                      <a:pt x="68" y="4"/>
                    </a:lnTo>
                    <a:lnTo>
                      <a:pt x="65" y="6"/>
                    </a:lnTo>
                    <a:lnTo>
                      <a:pt x="61" y="9"/>
                    </a:lnTo>
                    <a:lnTo>
                      <a:pt x="58" y="13"/>
                    </a:lnTo>
                    <a:lnTo>
                      <a:pt x="52" y="18"/>
                    </a:lnTo>
                    <a:lnTo>
                      <a:pt x="51" y="23"/>
                    </a:lnTo>
                    <a:lnTo>
                      <a:pt x="49" y="25"/>
                    </a:lnTo>
                    <a:lnTo>
                      <a:pt x="44" y="30"/>
                    </a:lnTo>
                    <a:lnTo>
                      <a:pt x="35" y="35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6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5" y="44"/>
                    </a:lnTo>
                    <a:lnTo>
                      <a:pt x="2" y="48"/>
                    </a:lnTo>
                    <a:lnTo>
                      <a:pt x="0" y="5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7" y="74"/>
                    </a:lnTo>
                    <a:lnTo>
                      <a:pt x="12" y="77"/>
                    </a:lnTo>
                    <a:lnTo>
                      <a:pt x="19" y="79"/>
                    </a:lnTo>
                    <a:lnTo>
                      <a:pt x="19" y="81"/>
                    </a:lnTo>
                    <a:lnTo>
                      <a:pt x="23" y="81"/>
                    </a:lnTo>
                    <a:lnTo>
                      <a:pt x="26" y="84"/>
                    </a:lnTo>
                    <a:lnTo>
                      <a:pt x="30" y="86"/>
                    </a:lnTo>
                    <a:lnTo>
                      <a:pt x="35" y="90"/>
                    </a:lnTo>
                    <a:lnTo>
                      <a:pt x="38" y="95"/>
                    </a:lnTo>
                    <a:lnTo>
                      <a:pt x="42" y="100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7" y="110"/>
                    </a:lnTo>
                    <a:lnTo>
                      <a:pt x="54" y="117"/>
                    </a:lnTo>
                    <a:lnTo>
                      <a:pt x="63" y="128"/>
                    </a:lnTo>
                    <a:lnTo>
                      <a:pt x="73" y="138"/>
                    </a:lnTo>
                    <a:lnTo>
                      <a:pt x="82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0"/>
                    </a:lnTo>
                    <a:lnTo>
                      <a:pt x="84" y="140"/>
                    </a:lnTo>
                    <a:lnTo>
                      <a:pt x="73" y="135"/>
                    </a:lnTo>
                    <a:lnTo>
                      <a:pt x="65" y="126"/>
                    </a:lnTo>
                    <a:lnTo>
                      <a:pt x="56" y="116"/>
                    </a:lnTo>
                    <a:lnTo>
                      <a:pt x="51" y="107"/>
                    </a:lnTo>
                    <a:lnTo>
                      <a:pt x="47" y="103"/>
                    </a:lnTo>
                    <a:lnTo>
                      <a:pt x="42" y="93"/>
                    </a:lnTo>
                    <a:lnTo>
                      <a:pt x="32" y="84"/>
                    </a:lnTo>
                    <a:lnTo>
                      <a:pt x="25" y="79"/>
                    </a:lnTo>
                    <a:lnTo>
                      <a:pt x="19" y="77"/>
                    </a:lnTo>
                    <a:lnTo>
                      <a:pt x="14" y="74"/>
                    </a:lnTo>
                    <a:lnTo>
                      <a:pt x="11" y="70"/>
                    </a:lnTo>
                    <a:lnTo>
                      <a:pt x="7" y="67"/>
                    </a:lnTo>
                    <a:lnTo>
                      <a:pt x="5" y="63"/>
                    </a:lnTo>
                    <a:lnTo>
                      <a:pt x="4" y="62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3"/>
                    </a:lnTo>
                    <a:lnTo>
                      <a:pt x="5" y="48"/>
                    </a:lnTo>
                    <a:lnTo>
                      <a:pt x="9" y="46"/>
                    </a:lnTo>
                    <a:lnTo>
                      <a:pt x="12" y="42"/>
                    </a:lnTo>
                    <a:lnTo>
                      <a:pt x="16" y="42"/>
                    </a:lnTo>
                    <a:lnTo>
                      <a:pt x="18" y="41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35" y="37"/>
                    </a:lnTo>
                    <a:lnTo>
                      <a:pt x="45" y="32"/>
                    </a:lnTo>
                    <a:lnTo>
                      <a:pt x="51" y="28"/>
                    </a:lnTo>
                    <a:lnTo>
                      <a:pt x="52" y="25"/>
                    </a:lnTo>
                    <a:lnTo>
                      <a:pt x="56" y="20"/>
                    </a:lnTo>
                    <a:lnTo>
                      <a:pt x="59" y="14"/>
                    </a:lnTo>
                    <a:lnTo>
                      <a:pt x="63" y="11"/>
                    </a:lnTo>
                    <a:lnTo>
                      <a:pt x="68" y="7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3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95">
                <a:extLst>
                  <a:ext uri="{FF2B5EF4-FFF2-40B4-BE49-F238E27FC236}">
                    <a16:creationId xmlns:a16="http://schemas.microsoft.com/office/drawing/2014/main" xmlns="" id="{9949A4F1-F145-4FDA-8059-C41BD7437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1263" y="1544638"/>
                <a:ext cx="77788" cy="73025"/>
              </a:xfrm>
              <a:custGeom>
                <a:avLst/>
                <a:gdLst>
                  <a:gd name="T0" fmla="*/ 14 w 49"/>
                  <a:gd name="T1" fmla="*/ 9 h 46"/>
                  <a:gd name="T2" fmla="*/ 14 w 49"/>
                  <a:gd name="T3" fmla="*/ 23 h 46"/>
                  <a:gd name="T4" fmla="*/ 19 w 49"/>
                  <a:gd name="T5" fmla="*/ 32 h 46"/>
                  <a:gd name="T6" fmla="*/ 24 w 49"/>
                  <a:gd name="T7" fmla="*/ 33 h 46"/>
                  <a:gd name="T8" fmla="*/ 29 w 49"/>
                  <a:gd name="T9" fmla="*/ 33 h 46"/>
                  <a:gd name="T10" fmla="*/ 33 w 49"/>
                  <a:gd name="T11" fmla="*/ 28 h 46"/>
                  <a:gd name="T12" fmla="*/ 36 w 49"/>
                  <a:gd name="T13" fmla="*/ 23 h 46"/>
                  <a:gd name="T14" fmla="*/ 35 w 49"/>
                  <a:gd name="T15" fmla="*/ 18 h 46"/>
                  <a:gd name="T16" fmla="*/ 31 w 49"/>
                  <a:gd name="T17" fmla="*/ 18 h 46"/>
                  <a:gd name="T18" fmla="*/ 28 w 49"/>
                  <a:gd name="T19" fmla="*/ 19 h 46"/>
                  <a:gd name="T20" fmla="*/ 26 w 49"/>
                  <a:gd name="T21" fmla="*/ 21 h 46"/>
                  <a:gd name="T22" fmla="*/ 22 w 49"/>
                  <a:gd name="T23" fmla="*/ 21 h 46"/>
                  <a:gd name="T24" fmla="*/ 21 w 49"/>
                  <a:gd name="T25" fmla="*/ 16 h 46"/>
                  <a:gd name="T26" fmla="*/ 24 w 49"/>
                  <a:gd name="T27" fmla="*/ 9 h 46"/>
                  <a:gd name="T28" fmla="*/ 29 w 49"/>
                  <a:gd name="T29" fmla="*/ 7 h 46"/>
                  <a:gd name="T30" fmla="*/ 36 w 49"/>
                  <a:gd name="T31" fmla="*/ 7 h 46"/>
                  <a:gd name="T32" fmla="*/ 42 w 49"/>
                  <a:gd name="T33" fmla="*/ 12 h 46"/>
                  <a:gd name="T34" fmla="*/ 45 w 49"/>
                  <a:gd name="T35" fmla="*/ 21 h 46"/>
                  <a:gd name="T36" fmla="*/ 43 w 49"/>
                  <a:gd name="T37" fmla="*/ 30 h 46"/>
                  <a:gd name="T38" fmla="*/ 42 w 49"/>
                  <a:gd name="T39" fmla="*/ 33 h 46"/>
                  <a:gd name="T40" fmla="*/ 24 w 49"/>
                  <a:gd name="T41" fmla="*/ 42 h 46"/>
                  <a:gd name="T42" fmla="*/ 14 w 49"/>
                  <a:gd name="T43" fmla="*/ 40 h 46"/>
                  <a:gd name="T44" fmla="*/ 3 w 49"/>
                  <a:gd name="T45" fmla="*/ 21 h 46"/>
                  <a:gd name="T46" fmla="*/ 3 w 49"/>
                  <a:gd name="T47" fmla="*/ 7 h 46"/>
                  <a:gd name="T48" fmla="*/ 2 w 49"/>
                  <a:gd name="T49" fmla="*/ 5 h 46"/>
                  <a:gd name="T50" fmla="*/ 0 w 49"/>
                  <a:gd name="T51" fmla="*/ 7 h 46"/>
                  <a:gd name="T52" fmla="*/ 0 w 49"/>
                  <a:gd name="T53" fmla="*/ 18 h 46"/>
                  <a:gd name="T54" fmla="*/ 5 w 49"/>
                  <a:gd name="T55" fmla="*/ 35 h 46"/>
                  <a:gd name="T56" fmla="*/ 15 w 49"/>
                  <a:gd name="T57" fmla="*/ 44 h 46"/>
                  <a:gd name="T58" fmla="*/ 29 w 49"/>
                  <a:gd name="T59" fmla="*/ 46 h 46"/>
                  <a:gd name="T60" fmla="*/ 45 w 49"/>
                  <a:gd name="T61" fmla="*/ 35 h 46"/>
                  <a:gd name="T62" fmla="*/ 49 w 49"/>
                  <a:gd name="T63" fmla="*/ 25 h 46"/>
                  <a:gd name="T64" fmla="*/ 38 w 49"/>
                  <a:gd name="T65" fmla="*/ 5 h 46"/>
                  <a:gd name="T66" fmla="*/ 36 w 49"/>
                  <a:gd name="T67" fmla="*/ 4 h 46"/>
                  <a:gd name="T68" fmla="*/ 29 w 49"/>
                  <a:gd name="T69" fmla="*/ 4 h 46"/>
                  <a:gd name="T70" fmla="*/ 21 w 49"/>
                  <a:gd name="T71" fmla="*/ 7 h 46"/>
                  <a:gd name="T72" fmla="*/ 19 w 49"/>
                  <a:gd name="T73" fmla="*/ 14 h 46"/>
                  <a:gd name="T74" fmla="*/ 19 w 49"/>
                  <a:gd name="T75" fmla="*/ 19 h 46"/>
                  <a:gd name="T76" fmla="*/ 22 w 49"/>
                  <a:gd name="T77" fmla="*/ 25 h 46"/>
                  <a:gd name="T78" fmla="*/ 28 w 49"/>
                  <a:gd name="T79" fmla="*/ 23 h 46"/>
                  <a:gd name="T80" fmla="*/ 31 w 49"/>
                  <a:gd name="T81" fmla="*/ 21 h 46"/>
                  <a:gd name="T82" fmla="*/ 33 w 49"/>
                  <a:gd name="T83" fmla="*/ 21 h 46"/>
                  <a:gd name="T84" fmla="*/ 33 w 49"/>
                  <a:gd name="T85" fmla="*/ 23 h 46"/>
                  <a:gd name="T86" fmla="*/ 31 w 49"/>
                  <a:gd name="T87" fmla="*/ 28 h 46"/>
                  <a:gd name="T88" fmla="*/ 24 w 49"/>
                  <a:gd name="T89" fmla="*/ 30 h 46"/>
                  <a:gd name="T90" fmla="*/ 21 w 49"/>
                  <a:gd name="T91" fmla="*/ 30 h 46"/>
                  <a:gd name="T92" fmla="*/ 15 w 49"/>
                  <a:gd name="T93" fmla="*/ 23 h 46"/>
                  <a:gd name="T94" fmla="*/ 15 w 49"/>
                  <a:gd name="T95" fmla="*/ 9 h 46"/>
                  <a:gd name="T96" fmla="*/ 19 w 49"/>
                  <a:gd name="T97" fmla="*/ 0 h 46"/>
                  <a:gd name="T98" fmla="*/ 17 w 49"/>
                  <a:gd name="T9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6">
                    <a:moveTo>
                      <a:pt x="15" y="0"/>
                    </a:moveTo>
                    <a:lnTo>
                      <a:pt x="14" y="9"/>
                    </a:lnTo>
                    <a:lnTo>
                      <a:pt x="12" y="18"/>
                    </a:lnTo>
                    <a:lnTo>
                      <a:pt x="14" y="23"/>
                    </a:lnTo>
                    <a:lnTo>
                      <a:pt x="15" y="28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3" y="28"/>
                    </a:lnTo>
                    <a:lnTo>
                      <a:pt x="35" y="25"/>
                    </a:lnTo>
                    <a:lnTo>
                      <a:pt x="36" y="23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1" y="18"/>
                    </a:lnTo>
                    <a:lnTo>
                      <a:pt x="21" y="16"/>
                    </a:lnTo>
                    <a:lnTo>
                      <a:pt x="22" y="12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3" y="7"/>
                    </a:lnTo>
                    <a:lnTo>
                      <a:pt x="36" y="7"/>
                    </a:lnTo>
                    <a:lnTo>
                      <a:pt x="38" y="9"/>
                    </a:lnTo>
                    <a:lnTo>
                      <a:pt x="42" y="12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0"/>
                    </a:lnTo>
                    <a:lnTo>
                      <a:pt x="42" y="32"/>
                    </a:lnTo>
                    <a:lnTo>
                      <a:pt x="42" y="33"/>
                    </a:lnTo>
                    <a:lnTo>
                      <a:pt x="35" y="40"/>
                    </a:lnTo>
                    <a:lnTo>
                      <a:pt x="24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5" y="32"/>
                    </a:lnTo>
                    <a:lnTo>
                      <a:pt x="3" y="21"/>
                    </a:lnTo>
                    <a:lnTo>
                      <a:pt x="2" y="12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5" y="35"/>
                    </a:lnTo>
                    <a:lnTo>
                      <a:pt x="12" y="42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9" y="46"/>
                    </a:lnTo>
                    <a:lnTo>
                      <a:pt x="36" y="42"/>
                    </a:lnTo>
                    <a:lnTo>
                      <a:pt x="45" y="35"/>
                    </a:lnTo>
                    <a:lnTo>
                      <a:pt x="45" y="32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29" y="4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21" y="23"/>
                    </a:lnTo>
                    <a:lnTo>
                      <a:pt x="22" y="25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3"/>
                    </a:lnTo>
                    <a:lnTo>
                      <a:pt x="31" y="21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8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1" y="30"/>
                    </a:lnTo>
                    <a:lnTo>
                      <a:pt x="17" y="26"/>
                    </a:lnTo>
                    <a:lnTo>
                      <a:pt x="15" y="23"/>
                    </a:lnTo>
                    <a:lnTo>
                      <a:pt x="15" y="16"/>
                    </a:lnTo>
                    <a:lnTo>
                      <a:pt x="15" y="9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96">
                <a:extLst>
                  <a:ext uri="{FF2B5EF4-FFF2-40B4-BE49-F238E27FC236}">
                    <a16:creationId xmlns:a16="http://schemas.microsoft.com/office/drawing/2014/main" xmlns="" id="{DBECBD6E-3F35-4C65-8C72-D7442D5E6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550988"/>
                <a:ext cx="55563" cy="55563"/>
              </a:xfrm>
              <a:custGeom>
                <a:avLst/>
                <a:gdLst>
                  <a:gd name="T0" fmla="*/ 0 w 35"/>
                  <a:gd name="T1" fmla="*/ 1 h 35"/>
                  <a:gd name="T2" fmla="*/ 0 w 35"/>
                  <a:gd name="T3" fmla="*/ 3 h 35"/>
                  <a:gd name="T4" fmla="*/ 0 w 35"/>
                  <a:gd name="T5" fmla="*/ 10 h 35"/>
                  <a:gd name="T6" fmla="*/ 0 w 35"/>
                  <a:gd name="T7" fmla="*/ 19 h 35"/>
                  <a:gd name="T8" fmla="*/ 3 w 35"/>
                  <a:gd name="T9" fmla="*/ 28 h 35"/>
                  <a:gd name="T10" fmla="*/ 10 w 35"/>
                  <a:gd name="T11" fmla="*/ 35 h 35"/>
                  <a:gd name="T12" fmla="*/ 12 w 35"/>
                  <a:gd name="T13" fmla="*/ 35 h 35"/>
                  <a:gd name="T14" fmla="*/ 14 w 35"/>
                  <a:gd name="T15" fmla="*/ 35 h 35"/>
                  <a:gd name="T16" fmla="*/ 17 w 35"/>
                  <a:gd name="T17" fmla="*/ 35 h 35"/>
                  <a:gd name="T18" fmla="*/ 21 w 35"/>
                  <a:gd name="T19" fmla="*/ 35 h 35"/>
                  <a:gd name="T20" fmla="*/ 26 w 35"/>
                  <a:gd name="T21" fmla="*/ 33 h 35"/>
                  <a:gd name="T22" fmla="*/ 29 w 35"/>
                  <a:gd name="T23" fmla="*/ 29 h 35"/>
                  <a:gd name="T24" fmla="*/ 33 w 35"/>
                  <a:gd name="T25" fmla="*/ 26 h 35"/>
                  <a:gd name="T26" fmla="*/ 33 w 35"/>
                  <a:gd name="T27" fmla="*/ 24 h 35"/>
                  <a:gd name="T28" fmla="*/ 35 w 35"/>
                  <a:gd name="T29" fmla="*/ 22 h 35"/>
                  <a:gd name="T30" fmla="*/ 35 w 35"/>
                  <a:gd name="T31" fmla="*/ 19 h 35"/>
                  <a:gd name="T32" fmla="*/ 33 w 35"/>
                  <a:gd name="T33" fmla="*/ 15 h 35"/>
                  <a:gd name="T34" fmla="*/ 31 w 35"/>
                  <a:gd name="T35" fmla="*/ 12 h 35"/>
                  <a:gd name="T36" fmla="*/ 29 w 35"/>
                  <a:gd name="T37" fmla="*/ 8 h 35"/>
                  <a:gd name="T38" fmla="*/ 26 w 35"/>
                  <a:gd name="T39" fmla="*/ 8 h 35"/>
                  <a:gd name="T40" fmla="*/ 22 w 35"/>
                  <a:gd name="T41" fmla="*/ 8 h 35"/>
                  <a:gd name="T42" fmla="*/ 21 w 35"/>
                  <a:gd name="T43" fmla="*/ 8 h 35"/>
                  <a:gd name="T44" fmla="*/ 17 w 35"/>
                  <a:gd name="T45" fmla="*/ 8 h 35"/>
                  <a:gd name="T46" fmla="*/ 15 w 35"/>
                  <a:gd name="T47" fmla="*/ 10 h 35"/>
                  <a:gd name="T48" fmla="*/ 14 w 35"/>
                  <a:gd name="T49" fmla="*/ 14 h 35"/>
                  <a:gd name="T50" fmla="*/ 12 w 35"/>
                  <a:gd name="T51" fmla="*/ 17 h 35"/>
                  <a:gd name="T52" fmla="*/ 12 w 35"/>
                  <a:gd name="T53" fmla="*/ 17 h 35"/>
                  <a:gd name="T54" fmla="*/ 14 w 35"/>
                  <a:gd name="T55" fmla="*/ 17 h 35"/>
                  <a:gd name="T56" fmla="*/ 15 w 35"/>
                  <a:gd name="T57" fmla="*/ 17 h 35"/>
                  <a:gd name="T58" fmla="*/ 15 w 35"/>
                  <a:gd name="T59" fmla="*/ 17 h 35"/>
                  <a:gd name="T60" fmla="*/ 15 w 35"/>
                  <a:gd name="T61" fmla="*/ 14 h 35"/>
                  <a:gd name="T62" fmla="*/ 17 w 35"/>
                  <a:gd name="T63" fmla="*/ 12 h 35"/>
                  <a:gd name="T64" fmla="*/ 21 w 35"/>
                  <a:gd name="T65" fmla="*/ 12 h 35"/>
                  <a:gd name="T66" fmla="*/ 22 w 35"/>
                  <a:gd name="T67" fmla="*/ 10 h 35"/>
                  <a:gd name="T68" fmla="*/ 22 w 35"/>
                  <a:gd name="T69" fmla="*/ 10 h 35"/>
                  <a:gd name="T70" fmla="*/ 28 w 35"/>
                  <a:gd name="T71" fmla="*/ 12 h 35"/>
                  <a:gd name="T72" fmla="*/ 29 w 35"/>
                  <a:gd name="T73" fmla="*/ 14 h 35"/>
                  <a:gd name="T74" fmla="*/ 31 w 35"/>
                  <a:gd name="T75" fmla="*/ 15 h 35"/>
                  <a:gd name="T76" fmla="*/ 31 w 35"/>
                  <a:gd name="T77" fmla="*/ 19 h 35"/>
                  <a:gd name="T78" fmla="*/ 31 w 35"/>
                  <a:gd name="T79" fmla="*/ 22 h 35"/>
                  <a:gd name="T80" fmla="*/ 31 w 35"/>
                  <a:gd name="T81" fmla="*/ 24 h 35"/>
                  <a:gd name="T82" fmla="*/ 29 w 35"/>
                  <a:gd name="T83" fmla="*/ 24 h 35"/>
                  <a:gd name="T84" fmla="*/ 28 w 35"/>
                  <a:gd name="T85" fmla="*/ 29 h 35"/>
                  <a:gd name="T86" fmla="*/ 22 w 35"/>
                  <a:gd name="T87" fmla="*/ 31 h 35"/>
                  <a:gd name="T88" fmla="*/ 19 w 35"/>
                  <a:gd name="T89" fmla="*/ 31 h 35"/>
                  <a:gd name="T90" fmla="*/ 15 w 35"/>
                  <a:gd name="T91" fmla="*/ 31 h 35"/>
                  <a:gd name="T92" fmla="*/ 14 w 35"/>
                  <a:gd name="T93" fmla="*/ 31 h 35"/>
                  <a:gd name="T94" fmla="*/ 12 w 35"/>
                  <a:gd name="T95" fmla="*/ 31 h 35"/>
                  <a:gd name="T96" fmla="*/ 5 w 35"/>
                  <a:gd name="T97" fmla="*/ 26 h 35"/>
                  <a:gd name="T98" fmla="*/ 1 w 35"/>
                  <a:gd name="T99" fmla="*/ 19 h 35"/>
                  <a:gd name="T100" fmla="*/ 1 w 35"/>
                  <a:gd name="T101" fmla="*/ 10 h 35"/>
                  <a:gd name="T102" fmla="*/ 3 w 35"/>
                  <a:gd name="T103" fmla="*/ 5 h 35"/>
                  <a:gd name="T104" fmla="*/ 3 w 35"/>
                  <a:gd name="T105" fmla="*/ 1 h 35"/>
                  <a:gd name="T106" fmla="*/ 3 w 35"/>
                  <a:gd name="T107" fmla="*/ 0 h 35"/>
                  <a:gd name="T108" fmla="*/ 1 w 35"/>
                  <a:gd name="T109" fmla="*/ 0 h 35"/>
                  <a:gd name="T110" fmla="*/ 1 w 35"/>
                  <a:gd name="T111" fmla="*/ 0 h 35"/>
                  <a:gd name="T112" fmla="*/ 0 w 35"/>
                  <a:gd name="T11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0" y="1"/>
                    </a:moveTo>
                    <a:lnTo>
                      <a:pt x="0" y="3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6" y="33"/>
                    </a:lnTo>
                    <a:lnTo>
                      <a:pt x="29" y="29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5" y="22"/>
                    </a:lnTo>
                    <a:lnTo>
                      <a:pt x="35" y="19"/>
                    </a:lnTo>
                    <a:lnTo>
                      <a:pt x="33" y="15"/>
                    </a:lnTo>
                    <a:lnTo>
                      <a:pt x="31" y="12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2" y="8"/>
                    </a:lnTo>
                    <a:lnTo>
                      <a:pt x="21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21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8" y="12"/>
                    </a:lnTo>
                    <a:lnTo>
                      <a:pt x="29" y="14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8" y="29"/>
                    </a:lnTo>
                    <a:lnTo>
                      <a:pt x="22" y="31"/>
                    </a:lnTo>
                    <a:lnTo>
                      <a:pt x="19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5" y="26"/>
                    </a:lnTo>
                    <a:lnTo>
                      <a:pt x="1" y="19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97">
                <a:extLst>
                  <a:ext uri="{FF2B5EF4-FFF2-40B4-BE49-F238E27FC236}">
                    <a16:creationId xmlns:a16="http://schemas.microsoft.com/office/drawing/2014/main" xmlns="" id="{0FADED22-7848-400A-B833-18743A1CFF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9988" y="1630363"/>
                <a:ext cx="57150" cy="61913"/>
              </a:xfrm>
              <a:custGeom>
                <a:avLst/>
                <a:gdLst>
                  <a:gd name="T0" fmla="*/ 1 w 36"/>
                  <a:gd name="T1" fmla="*/ 16 h 39"/>
                  <a:gd name="T2" fmla="*/ 0 w 36"/>
                  <a:gd name="T3" fmla="*/ 23 h 39"/>
                  <a:gd name="T4" fmla="*/ 1 w 36"/>
                  <a:gd name="T5" fmla="*/ 32 h 39"/>
                  <a:gd name="T6" fmla="*/ 7 w 36"/>
                  <a:gd name="T7" fmla="*/ 39 h 39"/>
                  <a:gd name="T8" fmla="*/ 12 w 36"/>
                  <a:gd name="T9" fmla="*/ 39 h 39"/>
                  <a:gd name="T10" fmla="*/ 15 w 36"/>
                  <a:gd name="T11" fmla="*/ 39 h 39"/>
                  <a:gd name="T12" fmla="*/ 19 w 36"/>
                  <a:gd name="T13" fmla="*/ 33 h 39"/>
                  <a:gd name="T14" fmla="*/ 19 w 36"/>
                  <a:gd name="T15" fmla="*/ 26 h 39"/>
                  <a:gd name="T16" fmla="*/ 19 w 36"/>
                  <a:gd name="T17" fmla="*/ 23 h 39"/>
                  <a:gd name="T18" fmla="*/ 19 w 36"/>
                  <a:gd name="T19" fmla="*/ 18 h 39"/>
                  <a:gd name="T20" fmla="*/ 22 w 36"/>
                  <a:gd name="T21" fmla="*/ 16 h 39"/>
                  <a:gd name="T22" fmla="*/ 26 w 36"/>
                  <a:gd name="T23" fmla="*/ 16 h 39"/>
                  <a:gd name="T24" fmla="*/ 34 w 36"/>
                  <a:gd name="T25" fmla="*/ 19 h 39"/>
                  <a:gd name="T26" fmla="*/ 36 w 36"/>
                  <a:gd name="T27" fmla="*/ 19 h 39"/>
                  <a:gd name="T28" fmla="*/ 36 w 36"/>
                  <a:gd name="T29" fmla="*/ 18 h 39"/>
                  <a:gd name="T30" fmla="*/ 28 w 36"/>
                  <a:gd name="T31" fmla="*/ 12 h 39"/>
                  <a:gd name="T32" fmla="*/ 22 w 36"/>
                  <a:gd name="T33" fmla="*/ 12 h 39"/>
                  <a:gd name="T34" fmla="*/ 21 w 36"/>
                  <a:gd name="T35" fmla="*/ 14 h 39"/>
                  <a:gd name="T36" fmla="*/ 15 w 36"/>
                  <a:gd name="T37" fmla="*/ 19 h 39"/>
                  <a:gd name="T38" fmla="*/ 15 w 36"/>
                  <a:gd name="T39" fmla="*/ 25 h 39"/>
                  <a:gd name="T40" fmla="*/ 17 w 36"/>
                  <a:gd name="T41" fmla="*/ 30 h 39"/>
                  <a:gd name="T42" fmla="*/ 15 w 36"/>
                  <a:gd name="T43" fmla="*/ 35 h 39"/>
                  <a:gd name="T44" fmla="*/ 12 w 36"/>
                  <a:gd name="T45" fmla="*/ 35 h 39"/>
                  <a:gd name="T46" fmla="*/ 8 w 36"/>
                  <a:gd name="T47" fmla="*/ 35 h 39"/>
                  <a:gd name="T48" fmla="*/ 5 w 36"/>
                  <a:gd name="T49" fmla="*/ 30 h 39"/>
                  <a:gd name="T50" fmla="*/ 3 w 36"/>
                  <a:gd name="T51" fmla="*/ 23 h 39"/>
                  <a:gd name="T52" fmla="*/ 3 w 36"/>
                  <a:gd name="T53" fmla="*/ 16 h 39"/>
                  <a:gd name="T54" fmla="*/ 5 w 36"/>
                  <a:gd name="T55" fmla="*/ 11 h 39"/>
                  <a:gd name="T56" fmla="*/ 12 w 36"/>
                  <a:gd name="T57" fmla="*/ 4 h 39"/>
                  <a:gd name="T58" fmla="*/ 17 w 36"/>
                  <a:gd name="T59" fmla="*/ 2 h 39"/>
                  <a:gd name="T60" fmla="*/ 22 w 36"/>
                  <a:gd name="T61" fmla="*/ 4 h 39"/>
                  <a:gd name="T62" fmla="*/ 24 w 36"/>
                  <a:gd name="T63" fmla="*/ 4 h 39"/>
                  <a:gd name="T64" fmla="*/ 24 w 36"/>
                  <a:gd name="T65" fmla="*/ 0 h 39"/>
                  <a:gd name="T66" fmla="*/ 22 w 36"/>
                  <a:gd name="T67" fmla="*/ 0 h 39"/>
                  <a:gd name="T68" fmla="*/ 17 w 36"/>
                  <a:gd name="T69" fmla="*/ 0 h 39"/>
                  <a:gd name="T70" fmla="*/ 10 w 36"/>
                  <a:gd name="T71" fmla="*/ 2 h 39"/>
                  <a:gd name="T72" fmla="*/ 3 w 36"/>
                  <a:gd name="T73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9">
                    <a:moveTo>
                      <a:pt x="1" y="14"/>
                    </a:moveTo>
                    <a:lnTo>
                      <a:pt x="1" y="16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9" y="37"/>
                    </a:lnTo>
                    <a:lnTo>
                      <a:pt x="19" y="33"/>
                    </a:lnTo>
                    <a:lnTo>
                      <a:pt x="21" y="30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9" y="16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1" y="14"/>
                    </a:lnTo>
                    <a:lnTo>
                      <a:pt x="28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30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8" y="35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9"/>
                    </a:ln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98">
                <a:extLst>
                  <a:ext uri="{FF2B5EF4-FFF2-40B4-BE49-F238E27FC236}">
                    <a16:creationId xmlns:a16="http://schemas.microsoft.com/office/drawing/2014/main" xmlns="" id="{FC034C7D-4F31-4A36-ADC4-1DCD8AC19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688" y="1638300"/>
                <a:ext cx="36513" cy="50800"/>
              </a:xfrm>
              <a:custGeom>
                <a:avLst/>
                <a:gdLst>
                  <a:gd name="T0" fmla="*/ 2 w 23"/>
                  <a:gd name="T1" fmla="*/ 7 h 32"/>
                  <a:gd name="T2" fmla="*/ 2 w 23"/>
                  <a:gd name="T3" fmla="*/ 7 h 32"/>
                  <a:gd name="T4" fmla="*/ 2 w 23"/>
                  <a:gd name="T5" fmla="*/ 9 h 32"/>
                  <a:gd name="T6" fmla="*/ 0 w 23"/>
                  <a:gd name="T7" fmla="*/ 13 h 32"/>
                  <a:gd name="T8" fmla="*/ 0 w 23"/>
                  <a:gd name="T9" fmla="*/ 18 h 32"/>
                  <a:gd name="T10" fmla="*/ 0 w 23"/>
                  <a:gd name="T11" fmla="*/ 21 h 32"/>
                  <a:gd name="T12" fmla="*/ 2 w 23"/>
                  <a:gd name="T13" fmla="*/ 27 h 32"/>
                  <a:gd name="T14" fmla="*/ 7 w 23"/>
                  <a:gd name="T15" fmla="*/ 32 h 32"/>
                  <a:gd name="T16" fmla="*/ 7 w 23"/>
                  <a:gd name="T17" fmla="*/ 32 h 32"/>
                  <a:gd name="T18" fmla="*/ 9 w 23"/>
                  <a:gd name="T19" fmla="*/ 32 h 32"/>
                  <a:gd name="T20" fmla="*/ 9 w 23"/>
                  <a:gd name="T21" fmla="*/ 30 h 32"/>
                  <a:gd name="T22" fmla="*/ 9 w 23"/>
                  <a:gd name="T23" fmla="*/ 28 h 32"/>
                  <a:gd name="T24" fmla="*/ 6 w 23"/>
                  <a:gd name="T25" fmla="*/ 25 h 32"/>
                  <a:gd name="T26" fmla="*/ 4 w 23"/>
                  <a:gd name="T27" fmla="*/ 20 h 32"/>
                  <a:gd name="T28" fmla="*/ 2 w 23"/>
                  <a:gd name="T29" fmla="*/ 16 h 32"/>
                  <a:gd name="T30" fmla="*/ 4 w 23"/>
                  <a:gd name="T31" fmla="*/ 13 h 32"/>
                  <a:gd name="T32" fmla="*/ 4 w 23"/>
                  <a:gd name="T33" fmla="*/ 9 h 32"/>
                  <a:gd name="T34" fmla="*/ 6 w 23"/>
                  <a:gd name="T35" fmla="*/ 9 h 32"/>
                  <a:gd name="T36" fmla="*/ 7 w 23"/>
                  <a:gd name="T37" fmla="*/ 6 h 32"/>
                  <a:gd name="T38" fmla="*/ 11 w 23"/>
                  <a:gd name="T39" fmla="*/ 4 h 32"/>
                  <a:gd name="T40" fmla="*/ 14 w 23"/>
                  <a:gd name="T41" fmla="*/ 4 h 32"/>
                  <a:gd name="T42" fmla="*/ 18 w 23"/>
                  <a:gd name="T43" fmla="*/ 4 h 32"/>
                  <a:gd name="T44" fmla="*/ 21 w 23"/>
                  <a:gd name="T45" fmla="*/ 4 h 32"/>
                  <a:gd name="T46" fmla="*/ 21 w 23"/>
                  <a:gd name="T47" fmla="*/ 4 h 32"/>
                  <a:gd name="T48" fmla="*/ 23 w 23"/>
                  <a:gd name="T49" fmla="*/ 4 h 32"/>
                  <a:gd name="T50" fmla="*/ 23 w 23"/>
                  <a:gd name="T51" fmla="*/ 2 h 32"/>
                  <a:gd name="T52" fmla="*/ 23 w 23"/>
                  <a:gd name="T53" fmla="*/ 2 h 32"/>
                  <a:gd name="T54" fmla="*/ 23 w 23"/>
                  <a:gd name="T55" fmla="*/ 0 h 32"/>
                  <a:gd name="T56" fmla="*/ 21 w 23"/>
                  <a:gd name="T57" fmla="*/ 0 h 32"/>
                  <a:gd name="T58" fmla="*/ 18 w 23"/>
                  <a:gd name="T59" fmla="*/ 0 h 32"/>
                  <a:gd name="T60" fmla="*/ 14 w 23"/>
                  <a:gd name="T61" fmla="*/ 0 h 32"/>
                  <a:gd name="T62" fmla="*/ 9 w 23"/>
                  <a:gd name="T63" fmla="*/ 2 h 32"/>
                  <a:gd name="T64" fmla="*/ 6 w 23"/>
                  <a:gd name="T65" fmla="*/ 4 h 32"/>
                  <a:gd name="T66" fmla="*/ 2 w 23"/>
                  <a:gd name="T6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2">
                    <a:moveTo>
                      <a:pt x="2" y="7"/>
                    </a:moveTo>
                    <a:lnTo>
                      <a:pt x="2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6" y="25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9">
                <a:extLst>
                  <a:ext uri="{FF2B5EF4-FFF2-40B4-BE49-F238E27FC236}">
                    <a16:creationId xmlns:a16="http://schemas.microsoft.com/office/drawing/2014/main" xmlns="" id="{9189E57D-1C29-4D3C-8765-C8F353F67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562100"/>
                <a:ext cx="63500" cy="127000"/>
              </a:xfrm>
              <a:custGeom>
                <a:avLst/>
                <a:gdLst>
                  <a:gd name="T0" fmla="*/ 17 w 40"/>
                  <a:gd name="T1" fmla="*/ 0 h 80"/>
                  <a:gd name="T2" fmla="*/ 12 w 40"/>
                  <a:gd name="T3" fmla="*/ 3 h 80"/>
                  <a:gd name="T4" fmla="*/ 3 w 40"/>
                  <a:gd name="T5" fmla="*/ 10 h 80"/>
                  <a:gd name="T6" fmla="*/ 0 w 40"/>
                  <a:gd name="T7" fmla="*/ 21 h 80"/>
                  <a:gd name="T8" fmla="*/ 5 w 40"/>
                  <a:gd name="T9" fmla="*/ 35 h 80"/>
                  <a:gd name="T10" fmla="*/ 8 w 40"/>
                  <a:gd name="T11" fmla="*/ 42 h 80"/>
                  <a:gd name="T12" fmla="*/ 12 w 40"/>
                  <a:gd name="T13" fmla="*/ 45 h 80"/>
                  <a:gd name="T14" fmla="*/ 19 w 40"/>
                  <a:gd name="T15" fmla="*/ 52 h 80"/>
                  <a:gd name="T16" fmla="*/ 21 w 40"/>
                  <a:gd name="T17" fmla="*/ 59 h 80"/>
                  <a:gd name="T18" fmla="*/ 17 w 40"/>
                  <a:gd name="T19" fmla="*/ 62 h 80"/>
                  <a:gd name="T20" fmla="*/ 12 w 40"/>
                  <a:gd name="T21" fmla="*/ 66 h 80"/>
                  <a:gd name="T22" fmla="*/ 8 w 40"/>
                  <a:gd name="T23" fmla="*/ 69 h 80"/>
                  <a:gd name="T24" fmla="*/ 7 w 40"/>
                  <a:gd name="T25" fmla="*/ 75 h 80"/>
                  <a:gd name="T26" fmla="*/ 12 w 40"/>
                  <a:gd name="T27" fmla="*/ 78 h 80"/>
                  <a:gd name="T28" fmla="*/ 19 w 40"/>
                  <a:gd name="T29" fmla="*/ 80 h 80"/>
                  <a:gd name="T30" fmla="*/ 29 w 40"/>
                  <a:gd name="T31" fmla="*/ 78 h 80"/>
                  <a:gd name="T32" fmla="*/ 35 w 40"/>
                  <a:gd name="T33" fmla="*/ 75 h 80"/>
                  <a:gd name="T34" fmla="*/ 38 w 40"/>
                  <a:gd name="T35" fmla="*/ 68 h 80"/>
                  <a:gd name="T36" fmla="*/ 40 w 40"/>
                  <a:gd name="T37" fmla="*/ 57 h 80"/>
                  <a:gd name="T38" fmla="*/ 35 w 40"/>
                  <a:gd name="T39" fmla="*/ 43 h 80"/>
                  <a:gd name="T40" fmla="*/ 28 w 40"/>
                  <a:gd name="T41" fmla="*/ 36 h 80"/>
                  <a:gd name="T42" fmla="*/ 22 w 40"/>
                  <a:gd name="T43" fmla="*/ 33 h 80"/>
                  <a:gd name="T44" fmla="*/ 19 w 40"/>
                  <a:gd name="T45" fmla="*/ 24 h 80"/>
                  <a:gd name="T46" fmla="*/ 22 w 40"/>
                  <a:gd name="T47" fmla="*/ 15 h 80"/>
                  <a:gd name="T48" fmla="*/ 22 w 40"/>
                  <a:gd name="T49" fmla="*/ 14 h 80"/>
                  <a:gd name="T50" fmla="*/ 21 w 40"/>
                  <a:gd name="T51" fmla="*/ 14 h 80"/>
                  <a:gd name="T52" fmla="*/ 15 w 40"/>
                  <a:gd name="T53" fmla="*/ 26 h 80"/>
                  <a:gd name="T54" fmla="*/ 21 w 40"/>
                  <a:gd name="T55" fmla="*/ 33 h 80"/>
                  <a:gd name="T56" fmla="*/ 24 w 40"/>
                  <a:gd name="T57" fmla="*/ 38 h 80"/>
                  <a:gd name="T58" fmla="*/ 31 w 40"/>
                  <a:gd name="T59" fmla="*/ 45 h 80"/>
                  <a:gd name="T60" fmla="*/ 36 w 40"/>
                  <a:gd name="T61" fmla="*/ 57 h 80"/>
                  <a:gd name="T62" fmla="*/ 35 w 40"/>
                  <a:gd name="T63" fmla="*/ 68 h 80"/>
                  <a:gd name="T64" fmla="*/ 33 w 40"/>
                  <a:gd name="T65" fmla="*/ 73 h 80"/>
                  <a:gd name="T66" fmla="*/ 28 w 40"/>
                  <a:gd name="T67" fmla="*/ 76 h 80"/>
                  <a:gd name="T68" fmla="*/ 19 w 40"/>
                  <a:gd name="T69" fmla="*/ 76 h 80"/>
                  <a:gd name="T70" fmla="*/ 12 w 40"/>
                  <a:gd name="T71" fmla="*/ 75 h 80"/>
                  <a:gd name="T72" fmla="*/ 10 w 40"/>
                  <a:gd name="T73" fmla="*/ 73 h 80"/>
                  <a:gd name="T74" fmla="*/ 10 w 40"/>
                  <a:gd name="T75" fmla="*/ 71 h 80"/>
                  <a:gd name="T76" fmla="*/ 12 w 40"/>
                  <a:gd name="T77" fmla="*/ 68 h 80"/>
                  <a:gd name="T78" fmla="*/ 19 w 40"/>
                  <a:gd name="T79" fmla="*/ 66 h 80"/>
                  <a:gd name="T80" fmla="*/ 24 w 40"/>
                  <a:gd name="T81" fmla="*/ 59 h 80"/>
                  <a:gd name="T82" fmla="*/ 22 w 40"/>
                  <a:gd name="T83" fmla="*/ 54 h 80"/>
                  <a:gd name="T84" fmla="*/ 19 w 40"/>
                  <a:gd name="T85" fmla="*/ 47 h 80"/>
                  <a:gd name="T86" fmla="*/ 14 w 40"/>
                  <a:gd name="T87" fmla="*/ 42 h 80"/>
                  <a:gd name="T88" fmla="*/ 7 w 40"/>
                  <a:gd name="T89" fmla="*/ 33 h 80"/>
                  <a:gd name="T90" fmla="*/ 3 w 40"/>
                  <a:gd name="T91" fmla="*/ 21 h 80"/>
                  <a:gd name="T92" fmla="*/ 7 w 40"/>
                  <a:gd name="T93" fmla="*/ 12 h 80"/>
                  <a:gd name="T94" fmla="*/ 14 w 40"/>
                  <a:gd name="T95" fmla="*/ 5 h 80"/>
                  <a:gd name="T96" fmla="*/ 19 w 40"/>
                  <a:gd name="T97" fmla="*/ 3 h 80"/>
                  <a:gd name="T98" fmla="*/ 21 w 40"/>
                  <a:gd name="T99" fmla="*/ 1 h 80"/>
                  <a:gd name="T100" fmla="*/ 21 w 40"/>
                  <a:gd name="T101" fmla="*/ 1 h 80"/>
                  <a:gd name="T102" fmla="*/ 19 w 40"/>
                  <a:gd name="T10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0">
                    <a:moveTo>
                      <a:pt x="19" y="0"/>
                    </a:moveTo>
                    <a:lnTo>
                      <a:pt x="17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5"/>
                    </a:lnTo>
                    <a:lnTo>
                      <a:pt x="15" y="48"/>
                    </a:lnTo>
                    <a:lnTo>
                      <a:pt x="19" y="52"/>
                    </a:lnTo>
                    <a:lnTo>
                      <a:pt x="21" y="55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2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0" y="66"/>
                    </a:lnTo>
                    <a:lnTo>
                      <a:pt x="8" y="69"/>
                    </a:lnTo>
                    <a:lnTo>
                      <a:pt x="7" y="71"/>
                    </a:lnTo>
                    <a:lnTo>
                      <a:pt x="7" y="75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9" y="80"/>
                    </a:lnTo>
                    <a:lnTo>
                      <a:pt x="24" y="80"/>
                    </a:lnTo>
                    <a:lnTo>
                      <a:pt x="29" y="78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1"/>
                    </a:lnTo>
                    <a:lnTo>
                      <a:pt x="38" y="68"/>
                    </a:lnTo>
                    <a:lnTo>
                      <a:pt x="40" y="64"/>
                    </a:lnTo>
                    <a:lnTo>
                      <a:pt x="40" y="57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5"/>
                    </a:lnTo>
                    <a:lnTo>
                      <a:pt x="22" y="33"/>
                    </a:lnTo>
                    <a:lnTo>
                      <a:pt x="21" y="29"/>
                    </a:lnTo>
                    <a:lnTo>
                      <a:pt x="19" y="24"/>
                    </a:lnTo>
                    <a:lnTo>
                      <a:pt x="19" y="21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9"/>
                    </a:lnTo>
                    <a:lnTo>
                      <a:pt x="15" y="26"/>
                    </a:lnTo>
                    <a:lnTo>
                      <a:pt x="17" y="29"/>
                    </a:lnTo>
                    <a:lnTo>
                      <a:pt x="21" y="33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6" y="40"/>
                    </a:lnTo>
                    <a:lnTo>
                      <a:pt x="31" y="45"/>
                    </a:lnTo>
                    <a:lnTo>
                      <a:pt x="35" y="52"/>
                    </a:lnTo>
                    <a:lnTo>
                      <a:pt x="36" y="57"/>
                    </a:lnTo>
                    <a:lnTo>
                      <a:pt x="36" y="62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28" y="76"/>
                    </a:lnTo>
                    <a:lnTo>
                      <a:pt x="22" y="76"/>
                    </a:lnTo>
                    <a:lnTo>
                      <a:pt x="19" y="76"/>
                    </a:lnTo>
                    <a:lnTo>
                      <a:pt x="15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0" y="73"/>
                    </a:lnTo>
                    <a:lnTo>
                      <a:pt x="10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9" y="66"/>
                    </a:lnTo>
                    <a:lnTo>
                      <a:pt x="22" y="62"/>
                    </a:lnTo>
                    <a:lnTo>
                      <a:pt x="24" y="59"/>
                    </a:lnTo>
                    <a:lnTo>
                      <a:pt x="24" y="57"/>
                    </a:lnTo>
                    <a:lnTo>
                      <a:pt x="22" y="54"/>
                    </a:lnTo>
                    <a:lnTo>
                      <a:pt x="21" y="50"/>
                    </a:lnTo>
                    <a:lnTo>
                      <a:pt x="19" y="47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2" y="40"/>
                    </a:lnTo>
                    <a:lnTo>
                      <a:pt x="7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2"/>
                    </a:lnTo>
                    <a:lnTo>
                      <a:pt x="10" y="8"/>
                    </a:lnTo>
                    <a:lnTo>
                      <a:pt x="14" y="5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00">
                <a:extLst>
                  <a:ext uri="{FF2B5EF4-FFF2-40B4-BE49-F238E27FC236}">
                    <a16:creationId xmlns:a16="http://schemas.microsoft.com/office/drawing/2014/main" xmlns="" id="{E9B6F409-6B80-48F6-BD92-0693E311B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573213"/>
                <a:ext cx="41275" cy="112713"/>
              </a:xfrm>
              <a:custGeom>
                <a:avLst/>
                <a:gdLst>
                  <a:gd name="T0" fmla="*/ 14 w 26"/>
                  <a:gd name="T1" fmla="*/ 0 h 71"/>
                  <a:gd name="T2" fmla="*/ 12 w 26"/>
                  <a:gd name="T3" fmla="*/ 0 h 71"/>
                  <a:gd name="T4" fmla="*/ 10 w 26"/>
                  <a:gd name="T5" fmla="*/ 1 h 71"/>
                  <a:gd name="T6" fmla="*/ 7 w 26"/>
                  <a:gd name="T7" fmla="*/ 3 h 71"/>
                  <a:gd name="T8" fmla="*/ 3 w 26"/>
                  <a:gd name="T9" fmla="*/ 7 h 71"/>
                  <a:gd name="T10" fmla="*/ 1 w 26"/>
                  <a:gd name="T11" fmla="*/ 10 h 71"/>
                  <a:gd name="T12" fmla="*/ 0 w 26"/>
                  <a:gd name="T13" fmla="*/ 15 h 71"/>
                  <a:gd name="T14" fmla="*/ 1 w 26"/>
                  <a:gd name="T15" fmla="*/ 21 h 71"/>
                  <a:gd name="T16" fmla="*/ 3 w 26"/>
                  <a:gd name="T17" fmla="*/ 26 h 71"/>
                  <a:gd name="T18" fmla="*/ 5 w 26"/>
                  <a:gd name="T19" fmla="*/ 26 h 71"/>
                  <a:gd name="T20" fmla="*/ 7 w 26"/>
                  <a:gd name="T21" fmla="*/ 28 h 71"/>
                  <a:gd name="T22" fmla="*/ 8 w 26"/>
                  <a:gd name="T23" fmla="*/ 31 h 71"/>
                  <a:gd name="T24" fmla="*/ 14 w 26"/>
                  <a:gd name="T25" fmla="*/ 36 h 71"/>
                  <a:gd name="T26" fmla="*/ 14 w 26"/>
                  <a:gd name="T27" fmla="*/ 36 h 71"/>
                  <a:gd name="T28" fmla="*/ 15 w 26"/>
                  <a:gd name="T29" fmla="*/ 40 h 71"/>
                  <a:gd name="T30" fmla="*/ 19 w 26"/>
                  <a:gd name="T31" fmla="*/ 43 h 71"/>
                  <a:gd name="T32" fmla="*/ 21 w 26"/>
                  <a:gd name="T33" fmla="*/ 47 h 71"/>
                  <a:gd name="T34" fmla="*/ 22 w 26"/>
                  <a:gd name="T35" fmla="*/ 52 h 71"/>
                  <a:gd name="T36" fmla="*/ 22 w 26"/>
                  <a:gd name="T37" fmla="*/ 55 h 71"/>
                  <a:gd name="T38" fmla="*/ 19 w 26"/>
                  <a:gd name="T39" fmla="*/ 61 h 71"/>
                  <a:gd name="T40" fmla="*/ 15 w 26"/>
                  <a:gd name="T41" fmla="*/ 66 h 71"/>
                  <a:gd name="T42" fmla="*/ 8 w 26"/>
                  <a:gd name="T43" fmla="*/ 68 h 71"/>
                  <a:gd name="T44" fmla="*/ 7 w 26"/>
                  <a:gd name="T45" fmla="*/ 69 h 71"/>
                  <a:gd name="T46" fmla="*/ 7 w 26"/>
                  <a:gd name="T47" fmla="*/ 71 h 71"/>
                  <a:gd name="T48" fmla="*/ 8 w 26"/>
                  <a:gd name="T49" fmla="*/ 71 h 71"/>
                  <a:gd name="T50" fmla="*/ 8 w 26"/>
                  <a:gd name="T51" fmla="*/ 71 h 71"/>
                  <a:gd name="T52" fmla="*/ 15 w 26"/>
                  <a:gd name="T53" fmla="*/ 68 h 71"/>
                  <a:gd name="T54" fmla="*/ 21 w 26"/>
                  <a:gd name="T55" fmla="*/ 66 h 71"/>
                  <a:gd name="T56" fmla="*/ 22 w 26"/>
                  <a:gd name="T57" fmla="*/ 61 h 71"/>
                  <a:gd name="T58" fmla="*/ 24 w 26"/>
                  <a:gd name="T59" fmla="*/ 57 h 71"/>
                  <a:gd name="T60" fmla="*/ 26 w 26"/>
                  <a:gd name="T61" fmla="*/ 52 h 71"/>
                  <a:gd name="T62" fmla="*/ 24 w 26"/>
                  <a:gd name="T63" fmla="*/ 47 h 71"/>
                  <a:gd name="T64" fmla="*/ 22 w 26"/>
                  <a:gd name="T65" fmla="*/ 43 h 71"/>
                  <a:gd name="T66" fmla="*/ 21 w 26"/>
                  <a:gd name="T67" fmla="*/ 40 h 71"/>
                  <a:gd name="T68" fmla="*/ 17 w 26"/>
                  <a:gd name="T69" fmla="*/ 36 h 71"/>
                  <a:gd name="T70" fmla="*/ 15 w 26"/>
                  <a:gd name="T71" fmla="*/ 35 h 71"/>
                  <a:gd name="T72" fmla="*/ 15 w 26"/>
                  <a:gd name="T73" fmla="*/ 35 h 71"/>
                  <a:gd name="T74" fmla="*/ 12 w 26"/>
                  <a:gd name="T75" fmla="*/ 29 h 71"/>
                  <a:gd name="T76" fmla="*/ 8 w 26"/>
                  <a:gd name="T77" fmla="*/ 26 h 71"/>
                  <a:gd name="T78" fmla="*/ 7 w 26"/>
                  <a:gd name="T79" fmla="*/ 24 h 71"/>
                  <a:gd name="T80" fmla="*/ 7 w 26"/>
                  <a:gd name="T81" fmla="*/ 24 h 71"/>
                  <a:gd name="T82" fmla="*/ 3 w 26"/>
                  <a:gd name="T83" fmla="*/ 19 h 71"/>
                  <a:gd name="T84" fmla="*/ 3 w 26"/>
                  <a:gd name="T85" fmla="*/ 15 h 71"/>
                  <a:gd name="T86" fmla="*/ 3 w 26"/>
                  <a:gd name="T87" fmla="*/ 12 h 71"/>
                  <a:gd name="T88" fmla="*/ 5 w 26"/>
                  <a:gd name="T89" fmla="*/ 8 h 71"/>
                  <a:gd name="T90" fmla="*/ 8 w 26"/>
                  <a:gd name="T91" fmla="*/ 5 h 71"/>
                  <a:gd name="T92" fmla="*/ 12 w 26"/>
                  <a:gd name="T93" fmla="*/ 3 h 71"/>
                  <a:gd name="T94" fmla="*/ 14 w 26"/>
                  <a:gd name="T95" fmla="*/ 3 h 71"/>
                  <a:gd name="T96" fmla="*/ 14 w 26"/>
                  <a:gd name="T97" fmla="*/ 1 h 71"/>
                  <a:gd name="T98" fmla="*/ 15 w 26"/>
                  <a:gd name="T99" fmla="*/ 1 h 71"/>
                  <a:gd name="T100" fmla="*/ 15 w 26"/>
                  <a:gd name="T101" fmla="*/ 0 h 71"/>
                  <a:gd name="T102" fmla="*/ 14 w 26"/>
                  <a:gd name="T103" fmla="*/ 0 h 71"/>
                  <a:gd name="T104" fmla="*/ 14 w 26"/>
                  <a:gd name="T10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1">
                    <a:moveTo>
                      <a:pt x="14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5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2"/>
                    </a:lnTo>
                    <a:lnTo>
                      <a:pt x="22" y="55"/>
                    </a:lnTo>
                    <a:lnTo>
                      <a:pt x="19" y="61"/>
                    </a:lnTo>
                    <a:lnTo>
                      <a:pt x="15" y="66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7" y="71"/>
                    </a:lnTo>
                    <a:lnTo>
                      <a:pt x="8" y="71"/>
                    </a:lnTo>
                    <a:lnTo>
                      <a:pt x="8" y="71"/>
                    </a:lnTo>
                    <a:lnTo>
                      <a:pt x="15" y="68"/>
                    </a:lnTo>
                    <a:lnTo>
                      <a:pt x="21" y="66"/>
                    </a:lnTo>
                    <a:lnTo>
                      <a:pt x="22" y="61"/>
                    </a:lnTo>
                    <a:lnTo>
                      <a:pt x="24" y="57"/>
                    </a:lnTo>
                    <a:lnTo>
                      <a:pt x="26" y="52"/>
                    </a:lnTo>
                    <a:lnTo>
                      <a:pt x="24" y="47"/>
                    </a:lnTo>
                    <a:lnTo>
                      <a:pt x="22" y="43"/>
                    </a:lnTo>
                    <a:lnTo>
                      <a:pt x="21" y="40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01">
                <a:extLst>
                  <a:ext uri="{FF2B5EF4-FFF2-40B4-BE49-F238E27FC236}">
                    <a16:creationId xmlns:a16="http://schemas.microsoft.com/office/drawing/2014/main" xmlns="" id="{BC956D5E-832D-4AF1-86F7-01C0996E1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5688" y="1581150"/>
                <a:ext cx="41275" cy="19050"/>
              </a:xfrm>
              <a:custGeom>
                <a:avLst/>
                <a:gdLst>
                  <a:gd name="T0" fmla="*/ 0 w 26"/>
                  <a:gd name="T1" fmla="*/ 2 h 12"/>
                  <a:gd name="T2" fmla="*/ 0 w 26"/>
                  <a:gd name="T3" fmla="*/ 2 h 12"/>
                  <a:gd name="T4" fmla="*/ 0 w 26"/>
                  <a:gd name="T5" fmla="*/ 3 h 12"/>
                  <a:gd name="T6" fmla="*/ 7 w 26"/>
                  <a:gd name="T7" fmla="*/ 7 h 12"/>
                  <a:gd name="T8" fmla="*/ 14 w 26"/>
                  <a:gd name="T9" fmla="*/ 10 h 12"/>
                  <a:gd name="T10" fmla="*/ 19 w 26"/>
                  <a:gd name="T11" fmla="*/ 10 h 12"/>
                  <a:gd name="T12" fmla="*/ 23 w 26"/>
                  <a:gd name="T13" fmla="*/ 12 h 12"/>
                  <a:gd name="T14" fmla="*/ 24 w 26"/>
                  <a:gd name="T15" fmla="*/ 12 h 12"/>
                  <a:gd name="T16" fmla="*/ 26 w 26"/>
                  <a:gd name="T17" fmla="*/ 12 h 12"/>
                  <a:gd name="T18" fmla="*/ 26 w 26"/>
                  <a:gd name="T19" fmla="*/ 12 h 12"/>
                  <a:gd name="T20" fmla="*/ 26 w 26"/>
                  <a:gd name="T21" fmla="*/ 10 h 12"/>
                  <a:gd name="T22" fmla="*/ 26 w 26"/>
                  <a:gd name="T23" fmla="*/ 9 h 12"/>
                  <a:gd name="T24" fmla="*/ 24 w 26"/>
                  <a:gd name="T25" fmla="*/ 9 h 12"/>
                  <a:gd name="T26" fmla="*/ 24 w 26"/>
                  <a:gd name="T27" fmla="*/ 9 h 12"/>
                  <a:gd name="T28" fmla="*/ 21 w 26"/>
                  <a:gd name="T29" fmla="*/ 9 h 12"/>
                  <a:gd name="T30" fmla="*/ 16 w 26"/>
                  <a:gd name="T31" fmla="*/ 7 h 12"/>
                  <a:gd name="T32" fmla="*/ 10 w 26"/>
                  <a:gd name="T33" fmla="*/ 5 h 12"/>
                  <a:gd name="T34" fmla="*/ 2 w 26"/>
                  <a:gd name="T35" fmla="*/ 0 h 12"/>
                  <a:gd name="T36" fmla="*/ 2 w 26"/>
                  <a:gd name="T37" fmla="*/ 0 h 12"/>
                  <a:gd name="T38" fmla="*/ 0 w 26"/>
                  <a:gd name="T3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19" y="10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6" y="7"/>
                    </a:lnTo>
                    <a:lnTo>
                      <a:pt x="10" y="5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02">
                <a:extLst>
                  <a:ext uri="{FF2B5EF4-FFF2-40B4-BE49-F238E27FC236}">
                    <a16:creationId xmlns:a16="http://schemas.microsoft.com/office/drawing/2014/main" xmlns="" id="{355590C3-36F8-411E-9A93-7CCA89BFF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589088"/>
                <a:ext cx="47625" cy="22225"/>
              </a:xfrm>
              <a:custGeom>
                <a:avLst/>
                <a:gdLst>
                  <a:gd name="T0" fmla="*/ 0 w 30"/>
                  <a:gd name="T1" fmla="*/ 2 h 14"/>
                  <a:gd name="T2" fmla="*/ 0 w 30"/>
                  <a:gd name="T3" fmla="*/ 2 h 14"/>
                  <a:gd name="T4" fmla="*/ 0 w 30"/>
                  <a:gd name="T5" fmla="*/ 4 h 14"/>
                  <a:gd name="T6" fmla="*/ 2 w 30"/>
                  <a:gd name="T7" fmla="*/ 4 h 14"/>
                  <a:gd name="T8" fmla="*/ 4 w 30"/>
                  <a:gd name="T9" fmla="*/ 5 h 14"/>
                  <a:gd name="T10" fmla="*/ 9 w 30"/>
                  <a:gd name="T11" fmla="*/ 7 h 14"/>
                  <a:gd name="T12" fmla="*/ 12 w 30"/>
                  <a:gd name="T13" fmla="*/ 9 h 14"/>
                  <a:gd name="T14" fmla="*/ 18 w 30"/>
                  <a:gd name="T15" fmla="*/ 11 h 14"/>
                  <a:gd name="T16" fmla="*/ 23 w 30"/>
                  <a:gd name="T17" fmla="*/ 12 h 14"/>
                  <a:gd name="T18" fmla="*/ 28 w 30"/>
                  <a:gd name="T19" fmla="*/ 14 h 14"/>
                  <a:gd name="T20" fmla="*/ 30 w 30"/>
                  <a:gd name="T21" fmla="*/ 14 h 14"/>
                  <a:gd name="T22" fmla="*/ 30 w 30"/>
                  <a:gd name="T23" fmla="*/ 12 h 14"/>
                  <a:gd name="T24" fmla="*/ 30 w 30"/>
                  <a:gd name="T25" fmla="*/ 12 h 14"/>
                  <a:gd name="T26" fmla="*/ 28 w 30"/>
                  <a:gd name="T27" fmla="*/ 11 h 14"/>
                  <a:gd name="T28" fmla="*/ 25 w 30"/>
                  <a:gd name="T29" fmla="*/ 11 h 14"/>
                  <a:gd name="T30" fmla="*/ 19 w 30"/>
                  <a:gd name="T31" fmla="*/ 9 h 14"/>
                  <a:gd name="T32" fmla="*/ 14 w 30"/>
                  <a:gd name="T33" fmla="*/ 7 h 14"/>
                  <a:gd name="T34" fmla="*/ 9 w 30"/>
                  <a:gd name="T35" fmla="*/ 4 h 14"/>
                  <a:gd name="T36" fmla="*/ 6 w 30"/>
                  <a:gd name="T37" fmla="*/ 2 h 14"/>
                  <a:gd name="T38" fmla="*/ 4 w 30"/>
                  <a:gd name="T39" fmla="*/ 2 h 14"/>
                  <a:gd name="T40" fmla="*/ 2 w 30"/>
                  <a:gd name="T41" fmla="*/ 0 h 14"/>
                  <a:gd name="T42" fmla="*/ 0 w 30"/>
                  <a:gd name="T43" fmla="*/ 0 h 14"/>
                  <a:gd name="T44" fmla="*/ 0 w 30"/>
                  <a:gd name="T4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1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8" y="11"/>
                    </a:lnTo>
                    <a:lnTo>
                      <a:pt x="23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19" y="9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03">
                <a:extLst>
                  <a:ext uri="{FF2B5EF4-FFF2-40B4-BE49-F238E27FC236}">
                    <a16:creationId xmlns:a16="http://schemas.microsoft.com/office/drawing/2014/main" xmlns="" id="{7FFC73A7-C8D3-4477-90F7-FBFE1EF44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7751" y="1600200"/>
                <a:ext cx="57150" cy="25400"/>
              </a:xfrm>
              <a:custGeom>
                <a:avLst/>
                <a:gdLst>
                  <a:gd name="T0" fmla="*/ 0 w 36"/>
                  <a:gd name="T1" fmla="*/ 0 h 16"/>
                  <a:gd name="T2" fmla="*/ 0 w 36"/>
                  <a:gd name="T3" fmla="*/ 2 h 16"/>
                  <a:gd name="T4" fmla="*/ 0 w 36"/>
                  <a:gd name="T5" fmla="*/ 2 h 16"/>
                  <a:gd name="T6" fmla="*/ 3 w 36"/>
                  <a:gd name="T7" fmla="*/ 4 h 16"/>
                  <a:gd name="T8" fmla="*/ 12 w 36"/>
                  <a:gd name="T9" fmla="*/ 9 h 16"/>
                  <a:gd name="T10" fmla="*/ 22 w 36"/>
                  <a:gd name="T11" fmla="*/ 12 h 16"/>
                  <a:gd name="T12" fmla="*/ 35 w 36"/>
                  <a:gd name="T13" fmla="*/ 16 h 16"/>
                  <a:gd name="T14" fmla="*/ 36 w 36"/>
                  <a:gd name="T15" fmla="*/ 14 h 16"/>
                  <a:gd name="T16" fmla="*/ 36 w 36"/>
                  <a:gd name="T17" fmla="*/ 14 h 16"/>
                  <a:gd name="T18" fmla="*/ 36 w 36"/>
                  <a:gd name="T19" fmla="*/ 12 h 16"/>
                  <a:gd name="T20" fmla="*/ 36 w 36"/>
                  <a:gd name="T21" fmla="*/ 12 h 16"/>
                  <a:gd name="T22" fmla="*/ 24 w 36"/>
                  <a:gd name="T23" fmla="*/ 9 h 16"/>
                  <a:gd name="T24" fmla="*/ 14 w 36"/>
                  <a:gd name="T25" fmla="*/ 5 h 16"/>
                  <a:gd name="T26" fmla="*/ 5 w 36"/>
                  <a:gd name="T27" fmla="*/ 2 h 16"/>
                  <a:gd name="T28" fmla="*/ 2 w 36"/>
                  <a:gd name="T29" fmla="*/ 0 h 16"/>
                  <a:gd name="T30" fmla="*/ 2 w 36"/>
                  <a:gd name="T31" fmla="*/ 0 h 16"/>
                  <a:gd name="T32" fmla="*/ 0 w 36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12" y="9"/>
                    </a:lnTo>
                    <a:lnTo>
                      <a:pt x="22" y="12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04">
                <a:extLst>
                  <a:ext uri="{FF2B5EF4-FFF2-40B4-BE49-F238E27FC236}">
                    <a16:creationId xmlns:a16="http://schemas.microsoft.com/office/drawing/2014/main" xmlns="" id="{D4452924-D57A-437A-A9DF-ACA047EFB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34938" cy="82550"/>
              </a:xfrm>
              <a:custGeom>
                <a:avLst/>
                <a:gdLst>
                  <a:gd name="T0" fmla="*/ 82 w 85"/>
                  <a:gd name="T1" fmla="*/ 0 h 52"/>
                  <a:gd name="T2" fmla="*/ 80 w 85"/>
                  <a:gd name="T3" fmla="*/ 3 h 52"/>
                  <a:gd name="T4" fmla="*/ 75 w 85"/>
                  <a:gd name="T5" fmla="*/ 10 h 52"/>
                  <a:gd name="T6" fmla="*/ 64 w 85"/>
                  <a:gd name="T7" fmla="*/ 21 h 52"/>
                  <a:gd name="T8" fmla="*/ 49 w 85"/>
                  <a:gd name="T9" fmla="*/ 33 h 52"/>
                  <a:gd name="T10" fmla="*/ 28 w 85"/>
                  <a:gd name="T11" fmla="*/ 42 h 52"/>
                  <a:gd name="T12" fmla="*/ 2 w 85"/>
                  <a:gd name="T13" fmla="*/ 49 h 52"/>
                  <a:gd name="T14" fmla="*/ 0 w 85"/>
                  <a:gd name="T15" fmla="*/ 49 h 52"/>
                  <a:gd name="T16" fmla="*/ 0 w 85"/>
                  <a:gd name="T17" fmla="*/ 50 h 52"/>
                  <a:gd name="T18" fmla="*/ 2 w 85"/>
                  <a:gd name="T19" fmla="*/ 52 h 52"/>
                  <a:gd name="T20" fmla="*/ 2 w 85"/>
                  <a:gd name="T21" fmla="*/ 52 h 52"/>
                  <a:gd name="T22" fmla="*/ 29 w 85"/>
                  <a:gd name="T23" fmla="*/ 45 h 52"/>
                  <a:gd name="T24" fmla="*/ 50 w 85"/>
                  <a:gd name="T25" fmla="*/ 35 h 52"/>
                  <a:gd name="T26" fmla="*/ 66 w 85"/>
                  <a:gd name="T27" fmla="*/ 24 h 52"/>
                  <a:gd name="T28" fmla="*/ 77 w 85"/>
                  <a:gd name="T29" fmla="*/ 12 h 52"/>
                  <a:gd name="T30" fmla="*/ 84 w 85"/>
                  <a:gd name="T31" fmla="*/ 5 h 52"/>
                  <a:gd name="T32" fmla="*/ 85 w 85"/>
                  <a:gd name="T33" fmla="*/ 2 h 52"/>
                  <a:gd name="T34" fmla="*/ 85 w 85"/>
                  <a:gd name="T35" fmla="*/ 0 h 52"/>
                  <a:gd name="T36" fmla="*/ 85 w 85"/>
                  <a:gd name="T37" fmla="*/ 0 h 52"/>
                  <a:gd name="T38" fmla="*/ 84 w 85"/>
                  <a:gd name="T39" fmla="*/ 0 h 52"/>
                  <a:gd name="T40" fmla="*/ 82 w 85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52">
                    <a:moveTo>
                      <a:pt x="82" y="0"/>
                    </a:moveTo>
                    <a:lnTo>
                      <a:pt x="80" y="3"/>
                    </a:lnTo>
                    <a:lnTo>
                      <a:pt x="75" y="10"/>
                    </a:lnTo>
                    <a:lnTo>
                      <a:pt x="64" y="21"/>
                    </a:lnTo>
                    <a:lnTo>
                      <a:pt x="49" y="33"/>
                    </a:lnTo>
                    <a:lnTo>
                      <a:pt x="28" y="42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9" y="45"/>
                    </a:lnTo>
                    <a:lnTo>
                      <a:pt x="50" y="35"/>
                    </a:lnTo>
                    <a:lnTo>
                      <a:pt x="66" y="24"/>
                    </a:lnTo>
                    <a:lnTo>
                      <a:pt x="77" y="12"/>
                    </a:lnTo>
                    <a:lnTo>
                      <a:pt x="84" y="5"/>
                    </a:lnTo>
                    <a:lnTo>
                      <a:pt x="85" y="2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05">
                <a:extLst>
                  <a:ext uri="{FF2B5EF4-FFF2-40B4-BE49-F238E27FC236}">
                    <a16:creationId xmlns:a16="http://schemas.microsoft.com/office/drawing/2014/main" xmlns="" id="{2C9008B2-37EE-4628-AB33-1CD420A9B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3126" y="1439863"/>
                <a:ext cx="152400" cy="93663"/>
              </a:xfrm>
              <a:custGeom>
                <a:avLst/>
                <a:gdLst>
                  <a:gd name="T0" fmla="*/ 92 w 96"/>
                  <a:gd name="T1" fmla="*/ 0 h 59"/>
                  <a:gd name="T2" fmla="*/ 89 w 96"/>
                  <a:gd name="T3" fmla="*/ 5 h 59"/>
                  <a:gd name="T4" fmla="*/ 82 w 96"/>
                  <a:gd name="T5" fmla="*/ 14 h 59"/>
                  <a:gd name="T6" fmla="*/ 68 w 96"/>
                  <a:gd name="T7" fmla="*/ 26 h 59"/>
                  <a:gd name="T8" fmla="*/ 50 w 96"/>
                  <a:gd name="T9" fmla="*/ 40 h 59"/>
                  <a:gd name="T10" fmla="*/ 28 w 96"/>
                  <a:gd name="T11" fmla="*/ 50 h 59"/>
                  <a:gd name="T12" fmla="*/ 0 w 96"/>
                  <a:gd name="T13" fmla="*/ 57 h 59"/>
                  <a:gd name="T14" fmla="*/ 0 w 96"/>
                  <a:gd name="T15" fmla="*/ 57 h 59"/>
                  <a:gd name="T16" fmla="*/ 0 w 96"/>
                  <a:gd name="T17" fmla="*/ 59 h 59"/>
                  <a:gd name="T18" fmla="*/ 0 w 96"/>
                  <a:gd name="T19" fmla="*/ 59 h 59"/>
                  <a:gd name="T20" fmla="*/ 0 w 96"/>
                  <a:gd name="T21" fmla="*/ 59 h 59"/>
                  <a:gd name="T22" fmla="*/ 24 w 96"/>
                  <a:gd name="T23" fmla="*/ 56 h 59"/>
                  <a:gd name="T24" fmla="*/ 45 w 96"/>
                  <a:gd name="T25" fmla="*/ 45 h 59"/>
                  <a:gd name="T26" fmla="*/ 63 w 96"/>
                  <a:gd name="T27" fmla="*/ 35 h 59"/>
                  <a:gd name="T28" fmla="*/ 77 w 96"/>
                  <a:gd name="T29" fmla="*/ 22 h 59"/>
                  <a:gd name="T30" fmla="*/ 87 w 96"/>
                  <a:gd name="T31" fmla="*/ 12 h 59"/>
                  <a:gd name="T32" fmla="*/ 92 w 96"/>
                  <a:gd name="T33" fmla="*/ 5 h 59"/>
                  <a:gd name="T34" fmla="*/ 96 w 96"/>
                  <a:gd name="T35" fmla="*/ 2 h 59"/>
                  <a:gd name="T36" fmla="*/ 96 w 96"/>
                  <a:gd name="T37" fmla="*/ 2 h 59"/>
                  <a:gd name="T38" fmla="*/ 94 w 96"/>
                  <a:gd name="T39" fmla="*/ 0 h 59"/>
                  <a:gd name="T40" fmla="*/ 94 w 96"/>
                  <a:gd name="T41" fmla="*/ 0 h 59"/>
                  <a:gd name="T42" fmla="*/ 92 w 96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59">
                    <a:moveTo>
                      <a:pt x="92" y="0"/>
                    </a:moveTo>
                    <a:lnTo>
                      <a:pt x="89" y="5"/>
                    </a:lnTo>
                    <a:lnTo>
                      <a:pt x="82" y="14"/>
                    </a:lnTo>
                    <a:lnTo>
                      <a:pt x="68" y="26"/>
                    </a:lnTo>
                    <a:lnTo>
                      <a:pt x="50" y="40"/>
                    </a:lnTo>
                    <a:lnTo>
                      <a:pt x="28" y="50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4" y="56"/>
                    </a:lnTo>
                    <a:lnTo>
                      <a:pt x="45" y="45"/>
                    </a:lnTo>
                    <a:lnTo>
                      <a:pt x="63" y="35"/>
                    </a:lnTo>
                    <a:lnTo>
                      <a:pt x="77" y="22"/>
                    </a:lnTo>
                    <a:lnTo>
                      <a:pt x="87" y="12"/>
                    </a:lnTo>
                    <a:lnTo>
                      <a:pt x="92" y="5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06">
                <a:extLst>
                  <a:ext uri="{FF2B5EF4-FFF2-40B4-BE49-F238E27FC236}">
                    <a16:creationId xmlns:a16="http://schemas.microsoft.com/office/drawing/2014/main" xmlns="" id="{45D9E05C-EE96-42D8-9D68-19E126BFA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1433513"/>
                <a:ext cx="174625" cy="111125"/>
              </a:xfrm>
              <a:custGeom>
                <a:avLst/>
                <a:gdLst>
                  <a:gd name="T0" fmla="*/ 107 w 110"/>
                  <a:gd name="T1" fmla="*/ 0 h 70"/>
                  <a:gd name="T2" fmla="*/ 105 w 110"/>
                  <a:gd name="T3" fmla="*/ 4 h 70"/>
                  <a:gd name="T4" fmla="*/ 98 w 110"/>
                  <a:gd name="T5" fmla="*/ 13 h 70"/>
                  <a:gd name="T6" fmla="*/ 87 w 110"/>
                  <a:gd name="T7" fmla="*/ 25 h 70"/>
                  <a:gd name="T8" fmla="*/ 73 w 110"/>
                  <a:gd name="T9" fmla="*/ 39 h 70"/>
                  <a:gd name="T10" fmla="*/ 54 w 110"/>
                  <a:gd name="T11" fmla="*/ 51 h 70"/>
                  <a:gd name="T12" fmla="*/ 30 w 110"/>
                  <a:gd name="T13" fmla="*/ 61 h 70"/>
                  <a:gd name="T14" fmla="*/ 2 w 110"/>
                  <a:gd name="T15" fmla="*/ 67 h 70"/>
                  <a:gd name="T16" fmla="*/ 0 w 110"/>
                  <a:gd name="T17" fmla="*/ 68 h 70"/>
                  <a:gd name="T18" fmla="*/ 0 w 110"/>
                  <a:gd name="T19" fmla="*/ 68 h 70"/>
                  <a:gd name="T20" fmla="*/ 0 w 110"/>
                  <a:gd name="T21" fmla="*/ 70 h 70"/>
                  <a:gd name="T22" fmla="*/ 2 w 110"/>
                  <a:gd name="T23" fmla="*/ 70 h 70"/>
                  <a:gd name="T24" fmla="*/ 30 w 110"/>
                  <a:gd name="T25" fmla="*/ 65 h 70"/>
                  <a:gd name="T26" fmla="*/ 54 w 110"/>
                  <a:gd name="T27" fmla="*/ 53 h 70"/>
                  <a:gd name="T28" fmla="*/ 75 w 110"/>
                  <a:gd name="T29" fmla="*/ 40 h 70"/>
                  <a:gd name="T30" fmla="*/ 91 w 110"/>
                  <a:gd name="T31" fmla="*/ 26 h 70"/>
                  <a:gd name="T32" fmla="*/ 101 w 110"/>
                  <a:gd name="T33" fmla="*/ 14 h 70"/>
                  <a:gd name="T34" fmla="*/ 108 w 110"/>
                  <a:gd name="T35" fmla="*/ 6 h 70"/>
                  <a:gd name="T36" fmla="*/ 110 w 110"/>
                  <a:gd name="T37" fmla="*/ 2 h 70"/>
                  <a:gd name="T38" fmla="*/ 110 w 110"/>
                  <a:gd name="T39" fmla="*/ 0 h 70"/>
                  <a:gd name="T40" fmla="*/ 110 w 110"/>
                  <a:gd name="T41" fmla="*/ 0 h 70"/>
                  <a:gd name="T42" fmla="*/ 108 w 110"/>
                  <a:gd name="T43" fmla="*/ 0 h 70"/>
                  <a:gd name="T44" fmla="*/ 107 w 110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70">
                    <a:moveTo>
                      <a:pt x="107" y="0"/>
                    </a:moveTo>
                    <a:lnTo>
                      <a:pt x="105" y="4"/>
                    </a:lnTo>
                    <a:lnTo>
                      <a:pt x="98" y="13"/>
                    </a:lnTo>
                    <a:lnTo>
                      <a:pt x="87" y="25"/>
                    </a:lnTo>
                    <a:lnTo>
                      <a:pt x="73" y="39"/>
                    </a:lnTo>
                    <a:lnTo>
                      <a:pt x="54" y="51"/>
                    </a:lnTo>
                    <a:lnTo>
                      <a:pt x="30" y="61"/>
                    </a:lnTo>
                    <a:lnTo>
                      <a:pt x="2" y="67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30" y="65"/>
                    </a:lnTo>
                    <a:lnTo>
                      <a:pt x="54" y="53"/>
                    </a:lnTo>
                    <a:lnTo>
                      <a:pt x="75" y="40"/>
                    </a:lnTo>
                    <a:lnTo>
                      <a:pt x="91" y="26"/>
                    </a:lnTo>
                    <a:lnTo>
                      <a:pt x="101" y="14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07">
                <a:extLst>
                  <a:ext uri="{FF2B5EF4-FFF2-40B4-BE49-F238E27FC236}">
                    <a16:creationId xmlns:a16="http://schemas.microsoft.com/office/drawing/2014/main" xmlns="" id="{673370CE-8CCC-4806-B809-E09061CDD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17650"/>
                <a:ext cx="65088" cy="55563"/>
              </a:xfrm>
              <a:custGeom>
                <a:avLst/>
                <a:gdLst>
                  <a:gd name="T0" fmla="*/ 40 w 41"/>
                  <a:gd name="T1" fmla="*/ 0 h 35"/>
                  <a:gd name="T2" fmla="*/ 40 w 41"/>
                  <a:gd name="T3" fmla="*/ 0 h 35"/>
                  <a:gd name="T4" fmla="*/ 38 w 41"/>
                  <a:gd name="T5" fmla="*/ 1 h 35"/>
                  <a:gd name="T6" fmla="*/ 40 w 41"/>
                  <a:gd name="T7" fmla="*/ 7 h 35"/>
                  <a:gd name="T8" fmla="*/ 40 w 41"/>
                  <a:gd name="T9" fmla="*/ 10 h 35"/>
                  <a:gd name="T10" fmla="*/ 38 w 41"/>
                  <a:gd name="T11" fmla="*/ 12 h 35"/>
                  <a:gd name="T12" fmla="*/ 38 w 41"/>
                  <a:gd name="T13" fmla="*/ 12 h 35"/>
                  <a:gd name="T14" fmla="*/ 31 w 41"/>
                  <a:gd name="T15" fmla="*/ 22 h 35"/>
                  <a:gd name="T16" fmla="*/ 20 w 41"/>
                  <a:gd name="T17" fmla="*/ 29 h 35"/>
                  <a:gd name="T18" fmla="*/ 14 w 41"/>
                  <a:gd name="T19" fmla="*/ 31 h 35"/>
                  <a:gd name="T20" fmla="*/ 10 w 41"/>
                  <a:gd name="T21" fmla="*/ 31 h 35"/>
                  <a:gd name="T22" fmla="*/ 7 w 41"/>
                  <a:gd name="T23" fmla="*/ 33 h 35"/>
                  <a:gd name="T24" fmla="*/ 5 w 41"/>
                  <a:gd name="T25" fmla="*/ 31 h 35"/>
                  <a:gd name="T26" fmla="*/ 3 w 41"/>
                  <a:gd name="T27" fmla="*/ 29 h 35"/>
                  <a:gd name="T28" fmla="*/ 3 w 41"/>
                  <a:gd name="T29" fmla="*/ 29 h 35"/>
                  <a:gd name="T30" fmla="*/ 3 w 41"/>
                  <a:gd name="T31" fmla="*/ 28 h 35"/>
                  <a:gd name="T32" fmla="*/ 3 w 41"/>
                  <a:gd name="T33" fmla="*/ 26 h 35"/>
                  <a:gd name="T34" fmla="*/ 5 w 41"/>
                  <a:gd name="T35" fmla="*/ 24 h 35"/>
                  <a:gd name="T36" fmla="*/ 7 w 41"/>
                  <a:gd name="T37" fmla="*/ 22 h 35"/>
                  <a:gd name="T38" fmla="*/ 8 w 41"/>
                  <a:gd name="T39" fmla="*/ 22 h 35"/>
                  <a:gd name="T40" fmla="*/ 8 w 41"/>
                  <a:gd name="T41" fmla="*/ 22 h 35"/>
                  <a:gd name="T42" fmla="*/ 10 w 41"/>
                  <a:gd name="T43" fmla="*/ 22 h 35"/>
                  <a:gd name="T44" fmla="*/ 14 w 41"/>
                  <a:gd name="T45" fmla="*/ 22 h 35"/>
                  <a:gd name="T46" fmla="*/ 15 w 41"/>
                  <a:gd name="T47" fmla="*/ 21 h 35"/>
                  <a:gd name="T48" fmla="*/ 19 w 41"/>
                  <a:gd name="T49" fmla="*/ 19 h 35"/>
                  <a:gd name="T50" fmla="*/ 24 w 41"/>
                  <a:gd name="T51" fmla="*/ 17 h 35"/>
                  <a:gd name="T52" fmla="*/ 26 w 41"/>
                  <a:gd name="T53" fmla="*/ 15 h 35"/>
                  <a:gd name="T54" fmla="*/ 29 w 41"/>
                  <a:gd name="T55" fmla="*/ 12 h 35"/>
                  <a:gd name="T56" fmla="*/ 29 w 41"/>
                  <a:gd name="T57" fmla="*/ 7 h 35"/>
                  <a:gd name="T58" fmla="*/ 29 w 41"/>
                  <a:gd name="T59" fmla="*/ 7 h 35"/>
                  <a:gd name="T60" fmla="*/ 27 w 41"/>
                  <a:gd name="T61" fmla="*/ 7 h 35"/>
                  <a:gd name="T62" fmla="*/ 27 w 41"/>
                  <a:gd name="T63" fmla="*/ 7 h 35"/>
                  <a:gd name="T64" fmla="*/ 26 w 41"/>
                  <a:gd name="T65" fmla="*/ 7 h 35"/>
                  <a:gd name="T66" fmla="*/ 26 w 41"/>
                  <a:gd name="T67" fmla="*/ 12 h 35"/>
                  <a:gd name="T68" fmla="*/ 22 w 41"/>
                  <a:gd name="T69" fmla="*/ 14 h 35"/>
                  <a:gd name="T70" fmla="*/ 19 w 41"/>
                  <a:gd name="T71" fmla="*/ 17 h 35"/>
                  <a:gd name="T72" fmla="*/ 15 w 41"/>
                  <a:gd name="T73" fmla="*/ 17 h 35"/>
                  <a:gd name="T74" fmla="*/ 12 w 41"/>
                  <a:gd name="T75" fmla="*/ 19 h 35"/>
                  <a:gd name="T76" fmla="*/ 10 w 41"/>
                  <a:gd name="T77" fmla="*/ 19 h 35"/>
                  <a:gd name="T78" fmla="*/ 8 w 41"/>
                  <a:gd name="T79" fmla="*/ 19 h 35"/>
                  <a:gd name="T80" fmla="*/ 8 w 41"/>
                  <a:gd name="T81" fmla="*/ 19 h 35"/>
                  <a:gd name="T82" fmla="*/ 5 w 41"/>
                  <a:gd name="T83" fmla="*/ 19 h 35"/>
                  <a:gd name="T84" fmla="*/ 1 w 41"/>
                  <a:gd name="T85" fmla="*/ 22 h 35"/>
                  <a:gd name="T86" fmla="*/ 0 w 41"/>
                  <a:gd name="T87" fmla="*/ 24 h 35"/>
                  <a:gd name="T88" fmla="*/ 0 w 41"/>
                  <a:gd name="T89" fmla="*/ 29 h 35"/>
                  <a:gd name="T90" fmla="*/ 0 w 41"/>
                  <a:gd name="T91" fmla="*/ 31 h 35"/>
                  <a:gd name="T92" fmla="*/ 1 w 41"/>
                  <a:gd name="T93" fmla="*/ 33 h 35"/>
                  <a:gd name="T94" fmla="*/ 3 w 41"/>
                  <a:gd name="T95" fmla="*/ 35 h 35"/>
                  <a:gd name="T96" fmla="*/ 7 w 41"/>
                  <a:gd name="T97" fmla="*/ 35 h 35"/>
                  <a:gd name="T98" fmla="*/ 10 w 41"/>
                  <a:gd name="T99" fmla="*/ 35 h 35"/>
                  <a:gd name="T100" fmla="*/ 14 w 41"/>
                  <a:gd name="T101" fmla="*/ 35 h 35"/>
                  <a:gd name="T102" fmla="*/ 22 w 41"/>
                  <a:gd name="T103" fmla="*/ 31 h 35"/>
                  <a:gd name="T104" fmla="*/ 33 w 41"/>
                  <a:gd name="T105" fmla="*/ 26 h 35"/>
                  <a:gd name="T106" fmla="*/ 41 w 41"/>
                  <a:gd name="T107" fmla="*/ 14 h 35"/>
                  <a:gd name="T108" fmla="*/ 41 w 41"/>
                  <a:gd name="T109" fmla="*/ 14 h 35"/>
                  <a:gd name="T110" fmla="*/ 41 w 41"/>
                  <a:gd name="T111" fmla="*/ 10 h 35"/>
                  <a:gd name="T112" fmla="*/ 41 w 41"/>
                  <a:gd name="T113" fmla="*/ 7 h 35"/>
                  <a:gd name="T114" fmla="*/ 41 w 41"/>
                  <a:gd name="T115" fmla="*/ 1 h 35"/>
                  <a:gd name="T116" fmla="*/ 41 w 41"/>
                  <a:gd name="T117" fmla="*/ 0 h 35"/>
                  <a:gd name="T118" fmla="*/ 40 w 41"/>
                  <a:gd name="T1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35">
                    <a:moveTo>
                      <a:pt x="40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1" y="22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5"/>
                    </a:lnTo>
                    <a:lnTo>
                      <a:pt x="29" y="12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7"/>
                    </a:lnTo>
                    <a:lnTo>
                      <a:pt x="26" y="12"/>
                    </a:lnTo>
                    <a:lnTo>
                      <a:pt x="22" y="14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1" y="22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3" y="35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22" y="31"/>
                    </a:lnTo>
                    <a:lnTo>
                      <a:pt x="33" y="2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0"/>
                    </a:lnTo>
                    <a:lnTo>
                      <a:pt x="41" y="7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08">
                <a:extLst>
                  <a:ext uri="{FF2B5EF4-FFF2-40B4-BE49-F238E27FC236}">
                    <a16:creationId xmlns:a16="http://schemas.microsoft.com/office/drawing/2014/main" xmlns="" id="{7F93B6A5-8F54-43D4-880F-ED0029652E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1" y="1519238"/>
                <a:ext cx="52388" cy="44450"/>
              </a:xfrm>
              <a:custGeom>
                <a:avLst/>
                <a:gdLst>
                  <a:gd name="T0" fmla="*/ 31 w 33"/>
                  <a:gd name="T1" fmla="*/ 0 h 28"/>
                  <a:gd name="T2" fmla="*/ 29 w 33"/>
                  <a:gd name="T3" fmla="*/ 2 h 28"/>
                  <a:gd name="T4" fmla="*/ 29 w 33"/>
                  <a:gd name="T5" fmla="*/ 2 h 28"/>
                  <a:gd name="T6" fmla="*/ 29 w 33"/>
                  <a:gd name="T7" fmla="*/ 6 h 28"/>
                  <a:gd name="T8" fmla="*/ 28 w 33"/>
                  <a:gd name="T9" fmla="*/ 11 h 28"/>
                  <a:gd name="T10" fmla="*/ 22 w 33"/>
                  <a:gd name="T11" fmla="*/ 16 h 28"/>
                  <a:gd name="T12" fmla="*/ 14 w 33"/>
                  <a:gd name="T13" fmla="*/ 23 h 28"/>
                  <a:gd name="T14" fmla="*/ 2 w 33"/>
                  <a:gd name="T15" fmla="*/ 25 h 28"/>
                  <a:gd name="T16" fmla="*/ 0 w 33"/>
                  <a:gd name="T17" fmla="*/ 27 h 28"/>
                  <a:gd name="T18" fmla="*/ 0 w 33"/>
                  <a:gd name="T19" fmla="*/ 27 h 28"/>
                  <a:gd name="T20" fmla="*/ 0 w 33"/>
                  <a:gd name="T21" fmla="*/ 28 h 28"/>
                  <a:gd name="T22" fmla="*/ 2 w 33"/>
                  <a:gd name="T23" fmla="*/ 28 h 28"/>
                  <a:gd name="T24" fmla="*/ 15 w 33"/>
                  <a:gd name="T25" fmla="*/ 25 h 28"/>
                  <a:gd name="T26" fmla="*/ 26 w 33"/>
                  <a:gd name="T27" fmla="*/ 18 h 28"/>
                  <a:gd name="T28" fmla="*/ 29 w 33"/>
                  <a:gd name="T29" fmla="*/ 11 h 28"/>
                  <a:gd name="T30" fmla="*/ 31 w 33"/>
                  <a:gd name="T31" fmla="*/ 6 h 28"/>
                  <a:gd name="T32" fmla="*/ 33 w 33"/>
                  <a:gd name="T33" fmla="*/ 2 h 28"/>
                  <a:gd name="T34" fmla="*/ 31 w 33"/>
                  <a:gd name="T35" fmla="*/ 2 h 28"/>
                  <a:gd name="T36" fmla="*/ 31 w 33"/>
                  <a:gd name="T3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8">
                    <a:moveTo>
                      <a:pt x="31" y="0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6"/>
                    </a:lnTo>
                    <a:lnTo>
                      <a:pt x="28" y="11"/>
                    </a:lnTo>
                    <a:lnTo>
                      <a:pt x="22" y="16"/>
                    </a:lnTo>
                    <a:lnTo>
                      <a:pt x="14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15" y="25"/>
                    </a:lnTo>
                    <a:lnTo>
                      <a:pt x="26" y="18"/>
                    </a:lnTo>
                    <a:lnTo>
                      <a:pt x="29" y="11"/>
                    </a:lnTo>
                    <a:lnTo>
                      <a:pt x="31" y="6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09">
                <a:extLst>
                  <a:ext uri="{FF2B5EF4-FFF2-40B4-BE49-F238E27FC236}">
                    <a16:creationId xmlns:a16="http://schemas.microsoft.com/office/drawing/2014/main" xmlns="" id="{ECC23BD2-FB99-4B72-9D13-19E59AC087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626" y="1473200"/>
                <a:ext cx="134938" cy="33338"/>
              </a:xfrm>
              <a:custGeom>
                <a:avLst/>
                <a:gdLst>
                  <a:gd name="T0" fmla="*/ 8 w 85"/>
                  <a:gd name="T1" fmla="*/ 19 h 21"/>
                  <a:gd name="T2" fmla="*/ 5 w 85"/>
                  <a:gd name="T3" fmla="*/ 17 h 21"/>
                  <a:gd name="T4" fmla="*/ 3 w 85"/>
                  <a:gd name="T5" fmla="*/ 15 h 21"/>
                  <a:gd name="T6" fmla="*/ 3 w 85"/>
                  <a:gd name="T7" fmla="*/ 15 h 21"/>
                  <a:gd name="T8" fmla="*/ 3 w 85"/>
                  <a:gd name="T9" fmla="*/ 14 h 21"/>
                  <a:gd name="T10" fmla="*/ 3 w 85"/>
                  <a:gd name="T11" fmla="*/ 12 h 21"/>
                  <a:gd name="T12" fmla="*/ 5 w 85"/>
                  <a:gd name="T13" fmla="*/ 10 h 21"/>
                  <a:gd name="T14" fmla="*/ 10 w 85"/>
                  <a:gd name="T15" fmla="*/ 7 h 21"/>
                  <a:gd name="T16" fmla="*/ 10 w 85"/>
                  <a:gd name="T17" fmla="*/ 7 h 21"/>
                  <a:gd name="T18" fmla="*/ 12 w 85"/>
                  <a:gd name="T19" fmla="*/ 7 h 21"/>
                  <a:gd name="T20" fmla="*/ 14 w 85"/>
                  <a:gd name="T21" fmla="*/ 5 h 21"/>
                  <a:gd name="T22" fmla="*/ 17 w 85"/>
                  <a:gd name="T23" fmla="*/ 5 h 21"/>
                  <a:gd name="T24" fmla="*/ 21 w 85"/>
                  <a:gd name="T25" fmla="*/ 7 h 21"/>
                  <a:gd name="T26" fmla="*/ 26 w 85"/>
                  <a:gd name="T27" fmla="*/ 10 h 21"/>
                  <a:gd name="T28" fmla="*/ 24 w 85"/>
                  <a:gd name="T29" fmla="*/ 10 h 21"/>
                  <a:gd name="T30" fmla="*/ 22 w 85"/>
                  <a:gd name="T31" fmla="*/ 12 h 21"/>
                  <a:gd name="T32" fmla="*/ 21 w 85"/>
                  <a:gd name="T33" fmla="*/ 14 h 21"/>
                  <a:gd name="T34" fmla="*/ 17 w 85"/>
                  <a:gd name="T35" fmla="*/ 15 h 21"/>
                  <a:gd name="T36" fmla="*/ 14 w 85"/>
                  <a:gd name="T37" fmla="*/ 17 h 21"/>
                  <a:gd name="T38" fmla="*/ 10 w 85"/>
                  <a:gd name="T39" fmla="*/ 17 h 21"/>
                  <a:gd name="T40" fmla="*/ 8 w 85"/>
                  <a:gd name="T41" fmla="*/ 19 h 21"/>
                  <a:gd name="T42" fmla="*/ 29 w 85"/>
                  <a:gd name="T43" fmla="*/ 8 h 21"/>
                  <a:gd name="T44" fmla="*/ 28 w 85"/>
                  <a:gd name="T45" fmla="*/ 7 h 21"/>
                  <a:gd name="T46" fmla="*/ 22 w 85"/>
                  <a:gd name="T47" fmla="*/ 3 h 21"/>
                  <a:gd name="T48" fmla="*/ 17 w 85"/>
                  <a:gd name="T49" fmla="*/ 3 h 21"/>
                  <a:gd name="T50" fmla="*/ 14 w 85"/>
                  <a:gd name="T51" fmla="*/ 3 h 21"/>
                  <a:gd name="T52" fmla="*/ 10 w 85"/>
                  <a:gd name="T53" fmla="*/ 3 h 21"/>
                  <a:gd name="T54" fmla="*/ 8 w 85"/>
                  <a:gd name="T55" fmla="*/ 3 h 21"/>
                  <a:gd name="T56" fmla="*/ 8 w 85"/>
                  <a:gd name="T57" fmla="*/ 5 h 21"/>
                  <a:gd name="T58" fmla="*/ 3 w 85"/>
                  <a:gd name="T59" fmla="*/ 7 h 21"/>
                  <a:gd name="T60" fmla="*/ 1 w 85"/>
                  <a:gd name="T61" fmla="*/ 10 h 21"/>
                  <a:gd name="T62" fmla="*/ 0 w 85"/>
                  <a:gd name="T63" fmla="*/ 14 h 21"/>
                  <a:gd name="T64" fmla="*/ 0 w 85"/>
                  <a:gd name="T65" fmla="*/ 15 h 21"/>
                  <a:gd name="T66" fmla="*/ 1 w 85"/>
                  <a:gd name="T67" fmla="*/ 19 h 21"/>
                  <a:gd name="T68" fmla="*/ 3 w 85"/>
                  <a:gd name="T69" fmla="*/ 21 h 21"/>
                  <a:gd name="T70" fmla="*/ 7 w 85"/>
                  <a:gd name="T71" fmla="*/ 21 h 21"/>
                  <a:gd name="T72" fmla="*/ 12 w 85"/>
                  <a:gd name="T73" fmla="*/ 21 h 21"/>
                  <a:gd name="T74" fmla="*/ 15 w 85"/>
                  <a:gd name="T75" fmla="*/ 19 h 21"/>
                  <a:gd name="T76" fmla="*/ 19 w 85"/>
                  <a:gd name="T77" fmla="*/ 17 h 21"/>
                  <a:gd name="T78" fmla="*/ 22 w 85"/>
                  <a:gd name="T79" fmla="*/ 15 h 21"/>
                  <a:gd name="T80" fmla="*/ 24 w 85"/>
                  <a:gd name="T81" fmla="*/ 14 h 21"/>
                  <a:gd name="T82" fmla="*/ 26 w 85"/>
                  <a:gd name="T83" fmla="*/ 14 h 21"/>
                  <a:gd name="T84" fmla="*/ 43 w 85"/>
                  <a:gd name="T85" fmla="*/ 5 h 21"/>
                  <a:gd name="T86" fmla="*/ 61 w 85"/>
                  <a:gd name="T87" fmla="*/ 3 h 21"/>
                  <a:gd name="T88" fmla="*/ 68 w 85"/>
                  <a:gd name="T89" fmla="*/ 5 h 21"/>
                  <a:gd name="T90" fmla="*/ 73 w 85"/>
                  <a:gd name="T91" fmla="*/ 8 h 21"/>
                  <a:gd name="T92" fmla="*/ 76 w 85"/>
                  <a:gd name="T93" fmla="*/ 10 h 21"/>
                  <a:gd name="T94" fmla="*/ 80 w 85"/>
                  <a:gd name="T95" fmla="*/ 14 h 21"/>
                  <a:gd name="T96" fmla="*/ 82 w 85"/>
                  <a:gd name="T97" fmla="*/ 15 h 21"/>
                  <a:gd name="T98" fmla="*/ 82 w 85"/>
                  <a:gd name="T99" fmla="*/ 17 h 21"/>
                  <a:gd name="T100" fmla="*/ 83 w 85"/>
                  <a:gd name="T101" fmla="*/ 17 h 21"/>
                  <a:gd name="T102" fmla="*/ 85 w 85"/>
                  <a:gd name="T103" fmla="*/ 17 h 21"/>
                  <a:gd name="T104" fmla="*/ 85 w 85"/>
                  <a:gd name="T105" fmla="*/ 15 h 21"/>
                  <a:gd name="T106" fmla="*/ 85 w 85"/>
                  <a:gd name="T107" fmla="*/ 15 h 21"/>
                  <a:gd name="T108" fmla="*/ 83 w 85"/>
                  <a:gd name="T109" fmla="*/ 14 h 21"/>
                  <a:gd name="T110" fmla="*/ 82 w 85"/>
                  <a:gd name="T111" fmla="*/ 12 h 21"/>
                  <a:gd name="T112" fmla="*/ 78 w 85"/>
                  <a:gd name="T113" fmla="*/ 8 h 21"/>
                  <a:gd name="T114" fmla="*/ 75 w 85"/>
                  <a:gd name="T115" fmla="*/ 5 h 21"/>
                  <a:gd name="T116" fmla="*/ 69 w 85"/>
                  <a:gd name="T117" fmla="*/ 3 h 21"/>
                  <a:gd name="T118" fmla="*/ 63 w 85"/>
                  <a:gd name="T119" fmla="*/ 0 h 21"/>
                  <a:gd name="T120" fmla="*/ 45 w 85"/>
                  <a:gd name="T121" fmla="*/ 1 h 21"/>
                  <a:gd name="T122" fmla="*/ 29 w 85"/>
                  <a:gd name="T12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21">
                    <a:moveTo>
                      <a:pt x="8" y="19"/>
                    </a:moveTo>
                    <a:lnTo>
                      <a:pt x="5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9"/>
                    </a:lnTo>
                    <a:close/>
                    <a:moveTo>
                      <a:pt x="29" y="8"/>
                    </a:moveTo>
                    <a:lnTo>
                      <a:pt x="28" y="7"/>
                    </a:lnTo>
                    <a:lnTo>
                      <a:pt x="22" y="3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2" y="15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43" y="5"/>
                    </a:lnTo>
                    <a:lnTo>
                      <a:pt x="61" y="3"/>
                    </a:lnTo>
                    <a:lnTo>
                      <a:pt x="68" y="5"/>
                    </a:lnTo>
                    <a:lnTo>
                      <a:pt x="73" y="8"/>
                    </a:lnTo>
                    <a:lnTo>
                      <a:pt x="76" y="10"/>
                    </a:lnTo>
                    <a:lnTo>
                      <a:pt x="80" y="14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5" y="15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82" y="12"/>
                    </a:lnTo>
                    <a:lnTo>
                      <a:pt x="78" y="8"/>
                    </a:lnTo>
                    <a:lnTo>
                      <a:pt x="75" y="5"/>
                    </a:lnTo>
                    <a:lnTo>
                      <a:pt x="69" y="3"/>
                    </a:lnTo>
                    <a:lnTo>
                      <a:pt x="63" y="0"/>
                    </a:lnTo>
                    <a:lnTo>
                      <a:pt x="45" y="1"/>
                    </a:lnTo>
                    <a:lnTo>
                      <a:pt x="29" y="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10">
                <a:extLst>
                  <a:ext uri="{FF2B5EF4-FFF2-40B4-BE49-F238E27FC236}">
                    <a16:creationId xmlns:a16="http://schemas.microsoft.com/office/drawing/2014/main" xmlns="" id="{AFB1B2A4-4C76-49E6-82CE-D6B16783F1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101" y="1470025"/>
                <a:ext cx="133350" cy="47625"/>
              </a:xfrm>
              <a:custGeom>
                <a:avLst/>
                <a:gdLst>
                  <a:gd name="T0" fmla="*/ 6 w 84"/>
                  <a:gd name="T1" fmla="*/ 5 h 30"/>
                  <a:gd name="T2" fmla="*/ 4 w 84"/>
                  <a:gd name="T3" fmla="*/ 7 h 30"/>
                  <a:gd name="T4" fmla="*/ 2 w 84"/>
                  <a:gd name="T5" fmla="*/ 9 h 30"/>
                  <a:gd name="T6" fmla="*/ 0 w 84"/>
                  <a:gd name="T7" fmla="*/ 12 h 30"/>
                  <a:gd name="T8" fmla="*/ 0 w 84"/>
                  <a:gd name="T9" fmla="*/ 16 h 30"/>
                  <a:gd name="T10" fmla="*/ 0 w 84"/>
                  <a:gd name="T11" fmla="*/ 21 h 30"/>
                  <a:gd name="T12" fmla="*/ 4 w 84"/>
                  <a:gd name="T13" fmla="*/ 26 h 30"/>
                  <a:gd name="T14" fmla="*/ 4 w 84"/>
                  <a:gd name="T15" fmla="*/ 28 h 30"/>
                  <a:gd name="T16" fmla="*/ 6 w 84"/>
                  <a:gd name="T17" fmla="*/ 28 h 30"/>
                  <a:gd name="T18" fmla="*/ 7 w 84"/>
                  <a:gd name="T19" fmla="*/ 30 h 30"/>
                  <a:gd name="T20" fmla="*/ 9 w 84"/>
                  <a:gd name="T21" fmla="*/ 30 h 30"/>
                  <a:gd name="T22" fmla="*/ 14 w 84"/>
                  <a:gd name="T23" fmla="*/ 30 h 30"/>
                  <a:gd name="T24" fmla="*/ 20 w 84"/>
                  <a:gd name="T25" fmla="*/ 30 h 30"/>
                  <a:gd name="T26" fmla="*/ 25 w 84"/>
                  <a:gd name="T27" fmla="*/ 26 h 30"/>
                  <a:gd name="T28" fmla="*/ 28 w 84"/>
                  <a:gd name="T29" fmla="*/ 24 h 30"/>
                  <a:gd name="T30" fmla="*/ 35 w 84"/>
                  <a:gd name="T31" fmla="*/ 19 h 30"/>
                  <a:gd name="T32" fmla="*/ 48 w 84"/>
                  <a:gd name="T33" fmla="*/ 16 h 30"/>
                  <a:gd name="T34" fmla="*/ 60 w 84"/>
                  <a:gd name="T35" fmla="*/ 12 h 30"/>
                  <a:gd name="T36" fmla="*/ 72 w 84"/>
                  <a:gd name="T37" fmla="*/ 14 h 30"/>
                  <a:gd name="T38" fmla="*/ 82 w 84"/>
                  <a:gd name="T39" fmla="*/ 21 h 30"/>
                  <a:gd name="T40" fmla="*/ 82 w 84"/>
                  <a:gd name="T41" fmla="*/ 23 h 30"/>
                  <a:gd name="T42" fmla="*/ 84 w 84"/>
                  <a:gd name="T43" fmla="*/ 21 h 30"/>
                  <a:gd name="T44" fmla="*/ 84 w 84"/>
                  <a:gd name="T45" fmla="*/ 21 h 30"/>
                  <a:gd name="T46" fmla="*/ 84 w 84"/>
                  <a:gd name="T47" fmla="*/ 19 h 30"/>
                  <a:gd name="T48" fmla="*/ 74 w 84"/>
                  <a:gd name="T49" fmla="*/ 10 h 30"/>
                  <a:gd name="T50" fmla="*/ 60 w 84"/>
                  <a:gd name="T51" fmla="*/ 9 h 30"/>
                  <a:gd name="T52" fmla="*/ 48 w 84"/>
                  <a:gd name="T53" fmla="*/ 12 h 30"/>
                  <a:gd name="T54" fmla="*/ 35 w 84"/>
                  <a:gd name="T55" fmla="*/ 16 h 30"/>
                  <a:gd name="T56" fmla="*/ 27 w 84"/>
                  <a:gd name="T57" fmla="*/ 21 h 30"/>
                  <a:gd name="T58" fmla="*/ 23 w 84"/>
                  <a:gd name="T59" fmla="*/ 23 h 30"/>
                  <a:gd name="T60" fmla="*/ 18 w 84"/>
                  <a:gd name="T61" fmla="*/ 26 h 30"/>
                  <a:gd name="T62" fmla="*/ 14 w 84"/>
                  <a:gd name="T63" fmla="*/ 28 h 30"/>
                  <a:gd name="T64" fmla="*/ 11 w 84"/>
                  <a:gd name="T65" fmla="*/ 28 h 30"/>
                  <a:gd name="T66" fmla="*/ 9 w 84"/>
                  <a:gd name="T67" fmla="*/ 28 h 30"/>
                  <a:gd name="T68" fmla="*/ 7 w 84"/>
                  <a:gd name="T69" fmla="*/ 26 h 30"/>
                  <a:gd name="T70" fmla="*/ 6 w 84"/>
                  <a:gd name="T71" fmla="*/ 26 h 30"/>
                  <a:gd name="T72" fmla="*/ 6 w 84"/>
                  <a:gd name="T73" fmla="*/ 24 h 30"/>
                  <a:gd name="T74" fmla="*/ 4 w 84"/>
                  <a:gd name="T75" fmla="*/ 21 h 30"/>
                  <a:gd name="T76" fmla="*/ 2 w 84"/>
                  <a:gd name="T77" fmla="*/ 16 h 30"/>
                  <a:gd name="T78" fmla="*/ 4 w 84"/>
                  <a:gd name="T79" fmla="*/ 12 h 30"/>
                  <a:gd name="T80" fmla="*/ 6 w 84"/>
                  <a:gd name="T81" fmla="*/ 10 h 30"/>
                  <a:gd name="T82" fmla="*/ 6 w 84"/>
                  <a:gd name="T83" fmla="*/ 9 h 30"/>
                  <a:gd name="T84" fmla="*/ 7 w 84"/>
                  <a:gd name="T85" fmla="*/ 7 h 30"/>
                  <a:gd name="T86" fmla="*/ 16 w 84"/>
                  <a:gd name="T87" fmla="*/ 2 h 30"/>
                  <a:gd name="T88" fmla="*/ 25 w 84"/>
                  <a:gd name="T89" fmla="*/ 2 h 30"/>
                  <a:gd name="T90" fmla="*/ 34 w 84"/>
                  <a:gd name="T91" fmla="*/ 5 h 30"/>
                  <a:gd name="T92" fmla="*/ 37 w 84"/>
                  <a:gd name="T93" fmla="*/ 9 h 30"/>
                  <a:gd name="T94" fmla="*/ 39 w 84"/>
                  <a:gd name="T95" fmla="*/ 9 h 30"/>
                  <a:gd name="T96" fmla="*/ 41 w 84"/>
                  <a:gd name="T97" fmla="*/ 9 h 30"/>
                  <a:gd name="T98" fmla="*/ 41 w 84"/>
                  <a:gd name="T99" fmla="*/ 7 h 30"/>
                  <a:gd name="T100" fmla="*/ 41 w 84"/>
                  <a:gd name="T101" fmla="*/ 7 h 30"/>
                  <a:gd name="T102" fmla="*/ 35 w 84"/>
                  <a:gd name="T103" fmla="*/ 3 h 30"/>
                  <a:gd name="T104" fmla="*/ 27 w 84"/>
                  <a:gd name="T105" fmla="*/ 0 h 30"/>
                  <a:gd name="T106" fmla="*/ 16 w 84"/>
                  <a:gd name="T107" fmla="*/ 0 h 30"/>
                  <a:gd name="T108" fmla="*/ 6 w 84"/>
                  <a:gd name="T10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0">
                    <a:moveTo>
                      <a:pt x="6" y="5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14" y="30"/>
                    </a:lnTo>
                    <a:lnTo>
                      <a:pt x="20" y="30"/>
                    </a:lnTo>
                    <a:lnTo>
                      <a:pt x="25" y="26"/>
                    </a:lnTo>
                    <a:lnTo>
                      <a:pt x="28" y="24"/>
                    </a:lnTo>
                    <a:lnTo>
                      <a:pt x="35" y="19"/>
                    </a:lnTo>
                    <a:lnTo>
                      <a:pt x="48" y="16"/>
                    </a:lnTo>
                    <a:lnTo>
                      <a:pt x="60" y="12"/>
                    </a:lnTo>
                    <a:lnTo>
                      <a:pt x="72" y="14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4" y="19"/>
                    </a:lnTo>
                    <a:lnTo>
                      <a:pt x="74" y="10"/>
                    </a:lnTo>
                    <a:lnTo>
                      <a:pt x="60" y="9"/>
                    </a:lnTo>
                    <a:lnTo>
                      <a:pt x="48" y="12"/>
                    </a:lnTo>
                    <a:lnTo>
                      <a:pt x="35" y="16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35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11">
                <a:extLst>
                  <a:ext uri="{FF2B5EF4-FFF2-40B4-BE49-F238E27FC236}">
                    <a16:creationId xmlns:a16="http://schemas.microsoft.com/office/drawing/2014/main" xmlns="" id="{0C4C78F4-24FD-4434-986D-B9AE3CFE3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988" y="1458913"/>
                <a:ext cx="136525" cy="69850"/>
              </a:xfrm>
              <a:custGeom>
                <a:avLst/>
                <a:gdLst>
                  <a:gd name="T0" fmla="*/ 6 w 86"/>
                  <a:gd name="T1" fmla="*/ 10 h 44"/>
                  <a:gd name="T2" fmla="*/ 0 w 86"/>
                  <a:gd name="T3" fmla="*/ 21 h 44"/>
                  <a:gd name="T4" fmla="*/ 2 w 86"/>
                  <a:gd name="T5" fmla="*/ 31 h 44"/>
                  <a:gd name="T6" fmla="*/ 6 w 86"/>
                  <a:gd name="T7" fmla="*/ 38 h 44"/>
                  <a:gd name="T8" fmla="*/ 7 w 86"/>
                  <a:gd name="T9" fmla="*/ 40 h 44"/>
                  <a:gd name="T10" fmla="*/ 18 w 86"/>
                  <a:gd name="T11" fmla="*/ 44 h 44"/>
                  <a:gd name="T12" fmla="*/ 28 w 86"/>
                  <a:gd name="T13" fmla="*/ 42 h 44"/>
                  <a:gd name="T14" fmla="*/ 35 w 86"/>
                  <a:gd name="T15" fmla="*/ 38 h 44"/>
                  <a:gd name="T16" fmla="*/ 39 w 86"/>
                  <a:gd name="T17" fmla="*/ 37 h 44"/>
                  <a:gd name="T18" fmla="*/ 53 w 86"/>
                  <a:gd name="T19" fmla="*/ 28 h 44"/>
                  <a:gd name="T20" fmla="*/ 65 w 86"/>
                  <a:gd name="T21" fmla="*/ 26 h 44"/>
                  <a:gd name="T22" fmla="*/ 76 w 86"/>
                  <a:gd name="T23" fmla="*/ 26 h 44"/>
                  <a:gd name="T24" fmla="*/ 81 w 86"/>
                  <a:gd name="T25" fmla="*/ 30 h 44"/>
                  <a:gd name="T26" fmla="*/ 82 w 86"/>
                  <a:gd name="T27" fmla="*/ 31 h 44"/>
                  <a:gd name="T28" fmla="*/ 84 w 86"/>
                  <a:gd name="T29" fmla="*/ 31 h 44"/>
                  <a:gd name="T30" fmla="*/ 84 w 86"/>
                  <a:gd name="T31" fmla="*/ 31 h 44"/>
                  <a:gd name="T32" fmla="*/ 86 w 86"/>
                  <a:gd name="T33" fmla="*/ 30 h 44"/>
                  <a:gd name="T34" fmla="*/ 84 w 86"/>
                  <a:gd name="T35" fmla="*/ 30 h 44"/>
                  <a:gd name="T36" fmla="*/ 82 w 86"/>
                  <a:gd name="T37" fmla="*/ 28 h 44"/>
                  <a:gd name="T38" fmla="*/ 76 w 86"/>
                  <a:gd name="T39" fmla="*/ 24 h 44"/>
                  <a:gd name="T40" fmla="*/ 67 w 86"/>
                  <a:gd name="T41" fmla="*/ 23 h 44"/>
                  <a:gd name="T42" fmla="*/ 53 w 86"/>
                  <a:gd name="T43" fmla="*/ 24 h 44"/>
                  <a:gd name="T44" fmla="*/ 37 w 86"/>
                  <a:gd name="T45" fmla="*/ 35 h 44"/>
                  <a:gd name="T46" fmla="*/ 35 w 86"/>
                  <a:gd name="T47" fmla="*/ 35 h 44"/>
                  <a:gd name="T48" fmla="*/ 34 w 86"/>
                  <a:gd name="T49" fmla="*/ 37 h 44"/>
                  <a:gd name="T50" fmla="*/ 30 w 86"/>
                  <a:gd name="T51" fmla="*/ 38 h 44"/>
                  <a:gd name="T52" fmla="*/ 25 w 86"/>
                  <a:gd name="T53" fmla="*/ 40 h 44"/>
                  <a:gd name="T54" fmla="*/ 20 w 86"/>
                  <a:gd name="T55" fmla="*/ 42 h 44"/>
                  <a:gd name="T56" fmla="*/ 14 w 86"/>
                  <a:gd name="T57" fmla="*/ 40 h 44"/>
                  <a:gd name="T58" fmla="*/ 9 w 86"/>
                  <a:gd name="T59" fmla="*/ 38 h 44"/>
                  <a:gd name="T60" fmla="*/ 9 w 86"/>
                  <a:gd name="T61" fmla="*/ 37 h 44"/>
                  <a:gd name="T62" fmla="*/ 7 w 86"/>
                  <a:gd name="T63" fmla="*/ 35 h 44"/>
                  <a:gd name="T64" fmla="*/ 6 w 86"/>
                  <a:gd name="T65" fmla="*/ 31 h 44"/>
                  <a:gd name="T66" fmla="*/ 4 w 86"/>
                  <a:gd name="T67" fmla="*/ 28 h 44"/>
                  <a:gd name="T68" fmla="*/ 2 w 86"/>
                  <a:gd name="T69" fmla="*/ 23 h 44"/>
                  <a:gd name="T70" fmla="*/ 4 w 86"/>
                  <a:gd name="T71" fmla="*/ 17 h 44"/>
                  <a:gd name="T72" fmla="*/ 7 w 86"/>
                  <a:gd name="T73" fmla="*/ 12 h 44"/>
                  <a:gd name="T74" fmla="*/ 9 w 86"/>
                  <a:gd name="T75" fmla="*/ 9 h 44"/>
                  <a:gd name="T76" fmla="*/ 16 w 86"/>
                  <a:gd name="T77" fmla="*/ 5 h 44"/>
                  <a:gd name="T78" fmla="*/ 25 w 86"/>
                  <a:gd name="T79" fmla="*/ 3 h 44"/>
                  <a:gd name="T80" fmla="*/ 37 w 86"/>
                  <a:gd name="T81" fmla="*/ 5 h 44"/>
                  <a:gd name="T82" fmla="*/ 53 w 86"/>
                  <a:gd name="T83" fmla="*/ 14 h 44"/>
                  <a:gd name="T84" fmla="*/ 53 w 86"/>
                  <a:gd name="T85" fmla="*/ 14 h 44"/>
                  <a:gd name="T86" fmla="*/ 55 w 86"/>
                  <a:gd name="T87" fmla="*/ 14 h 44"/>
                  <a:gd name="T88" fmla="*/ 55 w 86"/>
                  <a:gd name="T89" fmla="*/ 12 h 44"/>
                  <a:gd name="T90" fmla="*/ 55 w 86"/>
                  <a:gd name="T91" fmla="*/ 10 h 44"/>
                  <a:gd name="T92" fmla="*/ 39 w 86"/>
                  <a:gd name="T93" fmla="*/ 2 h 44"/>
                  <a:gd name="T94" fmla="*/ 25 w 86"/>
                  <a:gd name="T95" fmla="*/ 0 h 44"/>
                  <a:gd name="T96" fmla="*/ 14 w 86"/>
                  <a:gd name="T97" fmla="*/ 3 h 44"/>
                  <a:gd name="T98" fmla="*/ 7 w 86"/>
                  <a:gd name="T99" fmla="*/ 7 h 44"/>
                  <a:gd name="T100" fmla="*/ 6 w 86"/>
                  <a:gd name="T10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44">
                    <a:moveTo>
                      <a:pt x="6" y="10"/>
                    </a:moveTo>
                    <a:lnTo>
                      <a:pt x="0" y="21"/>
                    </a:lnTo>
                    <a:lnTo>
                      <a:pt x="2" y="31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18" y="44"/>
                    </a:lnTo>
                    <a:lnTo>
                      <a:pt x="28" y="42"/>
                    </a:lnTo>
                    <a:lnTo>
                      <a:pt x="35" y="38"/>
                    </a:lnTo>
                    <a:lnTo>
                      <a:pt x="39" y="37"/>
                    </a:lnTo>
                    <a:lnTo>
                      <a:pt x="53" y="28"/>
                    </a:lnTo>
                    <a:lnTo>
                      <a:pt x="65" y="26"/>
                    </a:lnTo>
                    <a:lnTo>
                      <a:pt x="76" y="26"/>
                    </a:lnTo>
                    <a:lnTo>
                      <a:pt x="81" y="30"/>
                    </a:lnTo>
                    <a:lnTo>
                      <a:pt x="82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76" y="24"/>
                    </a:lnTo>
                    <a:lnTo>
                      <a:pt x="67" y="23"/>
                    </a:lnTo>
                    <a:lnTo>
                      <a:pt x="53" y="2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7"/>
                    </a:lnTo>
                    <a:lnTo>
                      <a:pt x="30" y="38"/>
                    </a:lnTo>
                    <a:lnTo>
                      <a:pt x="25" y="40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7" y="35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3"/>
                    </a:lnTo>
                    <a:lnTo>
                      <a:pt x="4" y="17"/>
                    </a:lnTo>
                    <a:lnTo>
                      <a:pt x="7" y="12"/>
                    </a:lnTo>
                    <a:lnTo>
                      <a:pt x="9" y="9"/>
                    </a:lnTo>
                    <a:lnTo>
                      <a:pt x="16" y="5"/>
                    </a:lnTo>
                    <a:lnTo>
                      <a:pt x="25" y="3"/>
                    </a:lnTo>
                    <a:lnTo>
                      <a:pt x="37" y="5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39" y="2"/>
                    </a:lnTo>
                    <a:lnTo>
                      <a:pt x="25" y="0"/>
                    </a:lnTo>
                    <a:lnTo>
                      <a:pt x="14" y="3"/>
                    </a:lnTo>
                    <a:lnTo>
                      <a:pt x="7" y="7"/>
                    </a:lnTo>
                    <a:lnTo>
                      <a:pt x="6" y="1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12">
                <a:extLst>
                  <a:ext uri="{FF2B5EF4-FFF2-40B4-BE49-F238E27FC236}">
                    <a16:creationId xmlns:a16="http://schemas.microsoft.com/office/drawing/2014/main" xmlns="" id="{7DEE7D8F-AF3B-46F1-813B-4FE27DCC95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438" y="1431925"/>
                <a:ext cx="31750" cy="41275"/>
              </a:xfrm>
              <a:custGeom>
                <a:avLst/>
                <a:gdLst>
                  <a:gd name="T0" fmla="*/ 7 w 20"/>
                  <a:gd name="T1" fmla="*/ 1 h 26"/>
                  <a:gd name="T2" fmla="*/ 4 w 20"/>
                  <a:gd name="T3" fmla="*/ 5 h 26"/>
                  <a:gd name="T4" fmla="*/ 2 w 20"/>
                  <a:gd name="T5" fmla="*/ 10 h 26"/>
                  <a:gd name="T6" fmla="*/ 0 w 20"/>
                  <a:gd name="T7" fmla="*/ 17 h 26"/>
                  <a:gd name="T8" fmla="*/ 0 w 20"/>
                  <a:gd name="T9" fmla="*/ 19 h 26"/>
                  <a:gd name="T10" fmla="*/ 2 w 20"/>
                  <a:gd name="T11" fmla="*/ 19 h 26"/>
                  <a:gd name="T12" fmla="*/ 2 w 20"/>
                  <a:gd name="T13" fmla="*/ 19 h 26"/>
                  <a:gd name="T14" fmla="*/ 4 w 20"/>
                  <a:gd name="T15" fmla="*/ 17 h 26"/>
                  <a:gd name="T16" fmla="*/ 4 w 20"/>
                  <a:gd name="T17" fmla="*/ 12 h 26"/>
                  <a:gd name="T18" fmla="*/ 6 w 20"/>
                  <a:gd name="T19" fmla="*/ 7 h 26"/>
                  <a:gd name="T20" fmla="*/ 9 w 20"/>
                  <a:gd name="T21" fmla="*/ 3 h 26"/>
                  <a:gd name="T22" fmla="*/ 11 w 20"/>
                  <a:gd name="T23" fmla="*/ 3 h 26"/>
                  <a:gd name="T24" fmla="*/ 13 w 20"/>
                  <a:gd name="T25" fmla="*/ 1 h 26"/>
                  <a:gd name="T26" fmla="*/ 14 w 20"/>
                  <a:gd name="T27" fmla="*/ 3 h 26"/>
                  <a:gd name="T28" fmla="*/ 14 w 20"/>
                  <a:gd name="T29" fmla="*/ 3 h 26"/>
                  <a:gd name="T30" fmla="*/ 16 w 20"/>
                  <a:gd name="T31" fmla="*/ 3 h 26"/>
                  <a:gd name="T32" fmla="*/ 16 w 20"/>
                  <a:gd name="T33" fmla="*/ 5 h 26"/>
                  <a:gd name="T34" fmla="*/ 16 w 20"/>
                  <a:gd name="T35" fmla="*/ 8 h 26"/>
                  <a:gd name="T36" fmla="*/ 16 w 20"/>
                  <a:gd name="T37" fmla="*/ 8 h 26"/>
                  <a:gd name="T38" fmla="*/ 14 w 20"/>
                  <a:gd name="T39" fmla="*/ 15 h 26"/>
                  <a:gd name="T40" fmla="*/ 14 w 20"/>
                  <a:gd name="T41" fmla="*/ 19 h 26"/>
                  <a:gd name="T42" fmla="*/ 16 w 20"/>
                  <a:gd name="T43" fmla="*/ 22 h 26"/>
                  <a:gd name="T44" fmla="*/ 16 w 20"/>
                  <a:gd name="T45" fmla="*/ 24 h 26"/>
                  <a:gd name="T46" fmla="*/ 16 w 20"/>
                  <a:gd name="T47" fmla="*/ 24 h 26"/>
                  <a:gd name="T48" fmla="*/ 18 w 20"/>
                  <a:gd name="T49" fmla="*/ 26 h 26"/>
                  <a:gd name="T50" fmla="*/ 20 w 20"/>
                  <a:gd name="T51" fmla="*/ 24 h 26"/>
                  <a:gd name="T52" fmla="*/ 20 w 20"/>
                  <a:gd name="T53" fmla="*/ 24 h 26"/>
                  <a:gd name="T54" fmla="*/ 20 w 20"/>
                  <a:gd name="T55" fmla="*/ 22 h 26"/>
                  <a:gd name="T56" fmla="*/ 20 w 20"/>
                  <a:gd name="T57" fmla="*/ 22 h 26"/>
                  <a:gd name="T58" fmla="*/ 18 w 20"/>
                  <a:gd name="T59" fmla="*/ 20 h 26"/>
                  <a:gd name="T60" fmla="*/ 18 w 20"/>
                  <a:gd name="T61" fmla="*/ 19 h 26"/>
                  <a:gd name="T62" fmla="*/ 18 w 20"/>
                  <a:gd name="T63" fmla="*/ 15 h 26"/>
                  <a:gd name="T64" fmla="*/ 20 w 20"/>
                  <a:gd name="T65" fmla="*/ 10 h 26"/>
                  <a:gd name="T66" fmla="*/ 20 w 20"/>
                  <a:gd name="T67" fmla="*/ 8 h 26"/>
                  <a:gd name="T68" fmla="*/ 20 w 20"/>
                  <a:gd name="T69" fmla="*/ 7 h 26"/>
                  <a:gd name="T70" fmla="*/ 20 w 20"/>
                  <a:gd name="T71" fmla="*/ 5 h 26"/>
                  <a:gd name="T72" fmla="*/ 18 w 20"/>
                  <a:gd name="T73" fmla="*/ 3 h 26"/>
                  <a:gd name="T74" fmla="*/ 16 w 20"/>
                  <a:gd name="T75" fmla="*/ 0 h 26"/>
                  <a:gd name="T76" fmla="*/ 14 w 20"/>
                  <a:gd name="T77" fmla="*/ 0 h 26"/>
                  <a:gd name="T78" fmla="*/ 13 w 20"/>
                  <a:gd name="T79" fmla="*/ 0 h 26"/>
                  <a:gd name="T80" fmla="*/ 11 w 20"/>
                  <a:gd name="T81" fmla="*/ 0 h 26"/>
                  <a:gd name="T82" fmla="*/ 7 w 20"/>
                  <a:gd name="T8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26">
                    <a:moveTo>
                      <a:pt x="7" y="1"/>
                    </a:moveTo>
                    <a:lnTo>
                      <a:pt x="4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5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13">
                <a:extLst>
                  <a:ext uri="{FF2B5EF4-FFF2-40B4-BE49-F238E27FC236}">
                    <a16:creationId xmlns:a16="http://schemas.microsoft.com/office/drawing/2014/main" xmlns="" id="{1FEA3475-5581-4305-B723-9F61CC4DC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551" y="1433513"/>
                <a:ext cx="14288" cy="30163"/>
              </a:xfrm>
              <a:custGeom>
                <a:avLst/>
                <a:gdLst>
                  <a:gd name="T0" fmla="*/ 6 w 9"/>
                  <a:gd name="T1" fmla="*/ 0 h 19"/>
                  <a:gd name="T2" fmla="*/ 4 w 9"/>
                  <a:gd name="T3" fmla="*/ 4 h 19"/>
                  <a:gd name="T4" fmla="*/ 2 w 9"/>
                  <a:gd name="T5" fmla="*/ 7 h 19"/>
                  <a:gd name="T6" fmla="*/ 2 w 9"/>
                  <a:gd name="T7" fmla="*/ 13 h 19"/>
                  <a:gd name="T8" fmla="*/ 0 w 9"/>
                  <a:gd name="T9" fmla="*/ 16 h 19"/>
                  <a:gd name="T10" fmla="*/ 0 w 9"/>
                  <a:gd name="T11" fmla="*/ 18 h 19"/>
                  <a:gd name="T12" fmla="*/ 0 w 9"/>
                  <a:gd name="T13" fmla="*/ 19 h 19"/>
                  <a:gd name="T14" fmla="*/ 2 w 9"/>
                  <a:gd name="T15" fmla="*/ 19 h 19"/>
                  <a:gd name="T16" fmla="*/ 2 w 9"/>
                  <a:gd name="T17" fmla="*/ 19 h 19"/>
                  <a:gd name="T18" fmla="*/ 4 w 9"/>
                  <a:gd name="T19" fmla="*/ 19 h 19"/>
                  <a:gd name="T20" fmla="*/ 4 w 9"/>
                  <a:gd name="T21" fmla="*/ 16 h 19"/>
                  <a:gd name="T22" fmla="*/ 6 w 9"/>
                  <a:gd name="T23" fmla="*/ 11 h 19"/>
                  <a:gd name="T24" fmla="*/ 7 w 9"/>
                  <a:gd name="T25" fmla="*/ 6 h 19"/>
                  <a:gd name="T26" fmla="*/ 9 w 9"/>
                  <a:gd name="T27" fmla="*/ 2 h 19"/>
                  <a:gd name="T28" fmla="*/ 9 w 9"/>
                  <a:gd name="T29" fmla="*/ 0 h 19"/>
                  <a:gd name="T30" fmla="*/ 9 w 9"/>
                  <a:gd name="T31" fmla="*/ 0 h 19"/>
                  <a:gd name="T32" fmla="*/ 7 w 9"/>
                  <a:gd name="T33" fmla="*/ 0 h 19"/>
                  <a:gd name="T34" fmla="*/ 6 w 9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4" y="4"/>
                    </a:lnTo>
                    <a:lnTo>
                      <a:pt x="2" y="7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14">
                <a:extLst>
                  <a:ext uri="{FF2B5EF4-FFF2-40B4-BE49-F238E27FC236}">
                    <a16:creationId xmlns:a16="http://schemas.microsoft.com/office/drawing/2014/main" xmlns="" id="{A4CDA589-232E-4EE9-82BE-0B59EA892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888" y="1433513"/>
                <a:ext cx="60325" cy="96838"/>
              </a:xfrm>
              <a:custGeom>
                <a:avLst/>
                <a:gdLst>
                  <a:gd name="T0" fmla="*/ 0 w 38"/>
                  <a:gd name="T1" fmla="*/ 6 h 61"/>
                  <a:gd name="T2" fmla="*/ 2 w 38"/>
                  <a:gd name="T3" fmla="*/ 13 h 61"/>
                  <a:gd name="T4" fmla="*/ 2 w 38"/>
                  <a:gd name="T5" fmla="*/ 14 h 61"/>
                  <a:gd name="T6" fmla="*/ 4 w 38"/>
                  <a:gd name="T7" fmla="*/ 16 h 61"/>
                  <a:gd name="T8" fmla="*/ 7 w 38"/>
                  <a:gd name="T9" fmla="*/ 25 h 61"/>
                  <a:gd name="T10" fmla="*/ 9 w 38"/>
                  <a:gd name="T11" fmla="*/ 39 h 61"/>
                  <a:gd name="T12" fmla="*/ 10 w 38"/>
                  <a:gd name="T13" fmla="*/ 42 h 61"/>
                  <a:gd name="T14" fmla="*/ 12 w 38"/>
                  <a:gd name="T15" fmla="*/ 51 h 61"/>
                  <a:gd name="T16" fmla="*/ 19 w 38"/>
                  <a:gd name="T17" fmla="*/ 60 h 61"/>
                  <a:gd name="T18" fmla="*/ 30 w 38"/>
                  <a:gd name="T19" fmla="*/ 61 h 61"/>
                  <a:gd name="T20" fmla="*/ 38 w 38"/>
                  <a:gd name="T21" fmla="*/ 58 h 61"/>
                  <a:gd name="T22" fmla="*/ 38 w 38"/>
                  <a:gd name="T23" fmla="*/ 56 h 61"/>
                  <a:gd name="T24" fmla="*/ 30 w 38"/>
                  <a:gd name="T25" fmla="*/ 58 h 61"/>
                  <a:gd name="T26" fmla="*/ 21 w 38"/>
                  <a:gd name="T27" fmla="*/ 56 h 61"/>
                  <a:gd name="T28" fmla="*/ 16 w 38"/>
                  <a:gd name="T29" fmla="*/ 49 h 61"/>
                  <a:gd name="T30" fmla="*/ 12 w 38"/>
                  <a:gd name="T31" fmla="*/ 42 h 61"/>
                  <a:gd name="T32" fmla="*/ 12 w 38"/>
                  <a:gd name="T33" fmla="*/ 39 h 61"/>
                  <a:gd name="T34" fmla="*/ 10 w 38"/>
                  <a:gd name="T35" fmla="*/ 25 h 61"/>
                  <a:gd name="T36" fmla="*/ 7 w 38"/>
                  <a:gd name="T37" fmla="*/ 16 h 61"/>
                  <a:gd name="T38" fmla="*/ 4 w 38"/>
                  <a:gd name="T39" fmla="*/ 13 h 61"/>
                  <a:gd name="T40" fmla="*/ 4 w 38"/>
                  <a:gd name="T41" fmla="*/ 7 h 61"/>
                  <a:gd name="T42" fmla="*/ 5 w 38"/>
                  <a:gd name="T43" fmla="*/ 4 h 61"/>
                  <a:gd name="T44" fmla="*/ 12 w 38"/>
                  <a:gd name="T45" fmla="*/ 4 h 61"/>
                  <a:gd name="T46" fmla="*/ 21 w 38"/>
                  <a:gd name="T47" fmla="*/ 13 h 61"/>
                  <a:gd name="T48" fmla="*/ 24 w 38"/>
                  <a:gd name="T49" fmla="*/ 32 h 61"/>
                  <a:gd name="T50" fmla="*/ 24 w 38"/>
                  <a:gd name="T51" fmla="*/ 37 h 61"/>
                  <a:gd name="T52" fmla="*/ 26 w 38"/>
                  <a:gd name="T53" fmla="*/ 37 h 61"/>
                  <a:gd name="T54" fmla="*/ 28 w 38"/>
                  <a:gd name="T55" fmla="*/ 32 h 61"/>
                  <a:gd name="T56" fmla="*/ 26 w 38"/>
                  <a:gd name="T57" fmla="*/ 16 h 61"/>
                  <a:gd name="T58" fmla="*/ 14 w 38"/>
                  <a:gd name="T59" fmla="*/ 2 h 61"/>
                  <a:gd name="T60" fmla="*/ 10 w 38"/>
                  <a:gd name="T61" fmla="*/ 0 h 61"/>
                  <a:gd name="T62" fmla="*/ 4 w 38"/>
                  <a:gd name="T6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61">
                    <a:moveTo>
                      <a:pt x="2" y="2"/>
                    </a:moveTo>
                    <a:lnTo>
                      <a:pt x="0" y="6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7" y="25"/>
                    </a:lnTo>
                    <a:lnTo>
                      <a:pt x="9" y="32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6" y="56"/>
                    </a:lnTo>
                    <a:lnTo>
                      <a:pt x="19" y="60"/>
                    </a:lnTo>
                    <a:lnTo>
                      <a:pt x="24" y="61"/>
                    </a:lnTo>
                    <a:lnTo>
                      <a:pt x="30" y="61"/>
                    </a:lnTo>
                    <a:lnTo>
                      <a:pt x="38" y="60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7" y="56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1" y="56"/>
                    </a:lnTo>
                    <a:lnTo>
                      <a:pt x="17" y="53"/>
                    </a:lnTo>
                    <a:lnTo>
                      <a:pt x="16" y="49"/>
                    </a:lnTo>
                    <a:lnTo>
                      <a:pt x="14" y="46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2" y="30"/>
                    </a:lnTo>
                    <a:lnTo>
                      <a:pt x="10" y="25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21" y="13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8" y="32"/>
                    </a:lnTo>
                    <a:lnTo>
                      <a:pt x="28" y="25"/>
                    </a:lnTo>
                    <a:lnTo>
                      <a:pt x="26" y="16"/>
                    </a:lnTo>
                    <a:lnTo>
                      <a:pt x="23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15">
                <a:extLst>
                  <a:ext uri="{FF2B5EF4-FFF2-40B4-BE49-F238E27FC236}">
                    <a16:creationId xmlns:a16="http://schemas.microsoft.com/office/drawing/2014/main" xmlns="" id="{46F23B24-0AA2-4C50-B3F5-7F8198929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063" y="1439863"/>
                <a:ext cx="44450" cy="74613"/>
              </a:xfrm>
              <a:custGeom>
                <a:avLst/>
                <a:gdLst>
                  <a:gd name="T0" fmla="*/ 0 w 28"/>
                  <a:gd name="T1" fmla="*/ 0 h 47"/>
                  <a:gd name="T2" fmla="*/ 0 w 28"/>
                  <a:gd name="T3" fmla="*/ 2 h 47"/>
                  <a:gd name="T4" fmla="*/ 2 w 28"/>
                  <a:gd name="T5" fmla="*/ 2 h 47"/>
                  <a:gd name="T6" fmla="*/ 7 w 28"/>
                  <a:gd name="T7" fmla="*/ 3 h 47"/>
                  <a:gd name="T8" fmla="*/ 10 w 28"/>
                  <a:gd name="T9" fmla="*/ 7 h 47"/>
                  <a:gd name="T10" fmla="*/ 14 w 28"/>
                  <a:gd name="T11" fmla="*/ 12 h 47"/>
                  <a:gd name="T12" fmla="*/ 14 w 28"/>
                  <a:gd name="T13" fmla="*/ 17 h 47"/>
                  <a:gd name="T14" fmla="*/ 14 w 28"/>
                  <a:gd name="T15" fmla="*/ 22 h 47"/>
                  <a:gd name="T16" fmla="*/ 14 w 28"/>
                  <a:gd name="T17" fmla="*/ 26 h 47"/>
                  <a:gd name="T18" fmla="*/ 14 w 28"/>
                  <a:gd name="T19" fmla="*/ 29 h 47"/>
                  <a:gd name="T20" fmla="*/ 14 w 28"/>
                  <a:gd name="T21" fmla="*/ 29 h 47"/>
                  <a:gd name="T22" fmla="*/ 14 w 28"/>
                  <a:gd name="T23" fmla="*/ 31 h 47"/>
                  <a:gd name="T24" fmla="*/ 14 w 28"/>
                  <a:gd name="T25" fmla="*/ 31 h 47"/>
                  <a:gd name="T26" fmla="*/ 15 w 28"/>
                  <a:gd name="T27" fmla="*/ 36 h 47"/>
                  <a:gd name="T28" fmla="*/ 17 w 28"/>
                  <a:gd name="T29" fmla="*/ 42 h 47"/>
                  <a:gd name="T30" fmla="*/ 19 w 28"/>
                  <a:gd name="T31" fmla="*/ 45 h 47"/>
                  <a:gd name="T32" fmla="*/ 22 w 28"/>
                  <a:gd name="T33" fmla="*/ 47 h 47"/>
                  <a:gd name="T34" fmla="*/ 26 w 28"/>
                  <a:gd name="T35" fmla="*/ 47 h 47"/>
                  <a:gd name="T36" fmla="*/ 28 w 28"/>
                  <a:gd name="T37" fmla="*/ 47 h 47"/>
                  <a:gd name="T38" fmla="*/ 28 w 28"/>
                  <a:gd name="T39" fmla="*/ 47 h 47"/>
                  <a:gd name="T40" fmla="*/ 28 w 28"/>
                  <a:gd name="T41" fmla="*/ 47 h 47"/>
                  <a:gd name="T42" fmla="*/ 28 w 28"/>
                  <a:gd name="T43" fmla="*/ 45 h 47"/>
                  <a:gd name="T44" fmla="*/ 28 w 28"/>
                  <a:gd name="T45" fmla="*/ 45 h 47"/>
                  <a:gd name="T46" fmla="*/ 26 w 28"/>
                  <a:gd name="T47" fmla="*/ 45 h 47"/>
                  <a:gd name="T48" fmla="*/ 24 w 28"/>
                  <a:gd name="T49" fmla="*/ 43 h 47"/>
                  <a:gd name="T50" fmla="*/ 21 w 28"/>
                  <a:gd name="T51" fmla="*/ 43 h 47"/>
                  <a:gd name="T52" fmla="*/ 19 w 28"/>
                  <a:gd name="T53" fmla="*/ 40 h 47"/>
                  <a:gd name="T54" fmla="*/ 17 w 28"/>
                  <a:gd name="T55" fmla="*/ 36 h 47"/>
                  <a:gd name="T56" fmla="*/ 17 w 28"/>
                  <a:gd name="T57" fmla="*/ 31 h 47"/>
                  <a:gd name="T58" fmla="*/ 17 w 28"/>
                  <a:gd name="T59" fmla="*/ 29 h 47"/>
                  <a:gd name="T60" fmla="*/ 17 w 28"/>
                  <a:gd name="T61" fmla="*/ 26 h 47"/>
                  <a:gd name="T62" fmla="*/ 17 w 28"/>
                  <a:gd name="T63" fmla="*/ 22 h 47"/>
                  <a:gd name="T64" fmla="*/ 17 w 28"/>
                  <a:gd name="T65" fmla="*/ 17 h 47"/>
                  <a:gd name="T66" fmla="*/ 15 w 28"/>
                  <a:gd name="T67" fmla="*/ 12 h 47"/>
                  <a:gd name="T68" fmla="*/ 14 w 28"/>
                  <a:gd name="T69" fmla="*/ 5 h 47"/>
                  <a:gd name="T70" fmla="*/ 10 w 28"/>
                  <a:gd name="T71" fmla="*/ 3 h 47"/>
                  <a:gd name="T72" fmla="*/ 7 w 28"/>
                  <a:gd name="T73" fmla="*/ 0 h 47"/>
                  <a:gd name="T74" fmla="*/ 2 w 28"/>
                  <a:gd name="T75" fmla="*/ 0 h 47"/>
                  <a:gd name="T76" fmla="*/ 0 w 28"/>
                  <a:gd name="T77" fmla="*/ 0 h 47"/>
                  <a:gd name="T78" fmla="*/ 0 w 28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3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5" y="36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2" y="47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24" y="43"/>
                    </a:lnTo>
                    <a:lnTo>
                      <a:pt x="21" y="43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22"/>
                    </a:lnTo>
                    <a:lnTo>
                      <a:pt x="17" y="17"/>
                    </a:lnTo>
                    <a:lnTo>
                      <a:pt x="15" y="12"/>
                    </a:lnTo>
                    <a:lnTo>
                      <a:pt x="14" y="5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16">
                <a:extLst>
                  <a:ext uri="{FF2B5EF4-FFF2-40B4-BE49-F238E27FC236}">
                    <a16:creationId xmlns:a16="http://schemas.microsoft.com/office/drawing/2014/main" xmlns="" id="{DEC64CBC-33E3-4E31-95A8-C4D97EE30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838" y="1497013"/>
                <a:ext cx="19050" cy="103188"/>
              </a:xfrm>
              <a:custGeom>
                <a:avLst/>
                <a:gdLst>
                  <a:gd name="T0" fmla="*/ 9 w 12"/>
                  <a:gd name="T1" fmla="*/ 2 h 65"/>
                  <a:gd name="T2" fmla="*/ 9 w 12"/>
                  <a:gd name="T3" fmla="*/ 7 h 65"/>
                  <a:gd name="T4" fmla="*/ 9 w 12"/>
                  <a:gd name="T5" fmla="*/ 18 h 65"/>
                  <a:gd name="T6" fmla="*/ 5 w 12"/>
                  <a:gd name="T7" fmla="*/ 32 h 65"/>
                  <a:gd name="T8" fmla="*/ 4 w 12"/>
                  <a:gd name="T9" fmla="*/ 35 h 65"/>
                  <a:gd name="T10" fmla="*/ 0 w 12"/>
                  <a:gd name="T11" fmla="*/ 46 h 65"/>
                  <a:gd name="T12" fmla="*/ 0 w 12"/>
                  <a:gd name="T13" fmla="*/ 56 h 65"/>
                  <a:gd name="T14" fmla="*/ 4 w 12"/>
                  <a:gd name="T15" fmla="*/ 65 h 65"/>
                  <a:gd name="T16" fmla="*/ 5 w 12"/>
                  <a:gd name="T17" fmla="*/ 65 h 65"/>
                  <a:gd name="T18" fmla="*/ 5 w 12"/>
                  <a:gd name="T19" fmla="*/ 65 h 65"/>
                  <a:gd name="T20" fmla="*/ 7 w 12"/>
                  <a:gd name="T21" fmla="*/ 65 h 65"/>
                  <a:gd name="T22" fmla="*/ 5 w 12"/>
                  <a:gd name="T23" fmla="*/ 63 h 65"/>
                  <a:gd name="T24" fmla="*/ 2 w 12"/>
                  <a:gd name="T25" fmla="*/ 55 h 65"/>
                  <a:gd name="T26" fmla="*/ 4 w 12"/>
                  <a:gd name="T27" fmla="*/ 44 h 65"/>
                  <a:gd name="T28" fmla="*/ 5 w 12"/>
                  <a:gd name="T29" fmla="*/ 37 h 65"/>
                  <a:gd name="T30" fmla="*/ 7 w 12"/>
                  <a:gd name="T31" fmla="*/ 34 h 65"/>
                  <a:gd name="T32" fmla="*/ 11 w 12"/>
                  <a:gd name="T33" fmla="*/ 18 h 65"/>
                  <a:gd name="T34" fmla="*/ 12 w 12"/>
                  <a:gd name="T35" fmla="*/ 7 h 65"/>
                  <a:gd name="T36" fmla="*/ 12 w 12"/>
                  <a:gd name="T37" fmla="*/ 2 h 65"/>
                  <a:gd name="T38" fmla="*/ 12 w 12"/>
                  <a:gd name="T39" fmla="*/ 0 h 65"/>
                  <a:gd name="T40" fmla="*/ 11 w 12"/>
                  <a:gd name="T41" fmla="*/ 0 h 65"/>
                  <a:gd name="T42" fmla="*/ 11 w 12"/>
                  <a:gd name="T43" fmla="*/ 0 h 65"/>
                  <a:gd name="T44" fmla="*/ 9 w 12"/>
                  <a:gd name="T45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9" y="2"/>
                    </a:moveTo>
                    <a:lnTo>
                      <a:pt x="9" y="7"/>
                    </a:lnTo>
                    <a:lnTo>
                      <a:pt x="9" y="18"/>
                    </a:lnTo>
                    <a:lnTo>
                      <a:pt x="5" y="32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5" y="65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2" y="55"/>
                    </a:lnTo>
                    <a:lnTo>
                      <a:pt x="4" y="44"/>
                    </a:lnTo>
                    <a:lnTo>
                      <a:pt x="5" y="37"/>
                    </a:lnTo>
                    <a:lnTo>
                      <a:pt x="7" y="34"/>
                    </a:lnTo>
                    <a:lnTo>
                      <a:pt x="11" y="18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17">
                <a:extLst>
                  <a:ext uri="{FF2B5EF4-FFF2-40B4-BE49-F238E27FC236}">
                    <a16:creationId xmlns:a16="http://schemas.microsoft.com/office/drawing/2014/main" xmlns="" id="{88C6CB58-9935-422D-9E97-401F128724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726" y="1503363"/>
                <a:ext cx="19050" cy="107950"/>
              </a:xfrm>
              <a:custGeom>
                <a:avLst/>
                <a:gdLst>
                  <a:gd name="T0" fmla="*/ 9 w 12"/>
                  <a:gd name="T1" fmla="*/ 0 h 68"/>
                  <a:gd name="T2" fmla="*/ 9 w 12"/>
                  <a:gd name="T3" fmla="*/ 2 h 68"/>
                  <a:gd name="T4" fmla="*/ 9 w 12"/>
                  <a:gd name="T5" fmla="*/ 2 h 68"/>
                  <a:gd name="T6" fmla="*/ 9 w 12"/>
                  <a:gd name="T7" fmla="*/ 12 h 68"/>
                  <a:gd name="T8" fmla="*/ 5 w 12"/>
                  <a:gd name="T9" fmla="*/ 23 h 68"/>
                  <a:gd name="T10" fmla="*/ 4 w 12"/>
                  <a:gd name="T11" fmla="*/ 31 h 68"/>
                  <a:gd name="T12" fmla="*/ 2 w 12"/>
                  <a:gd name="T13" fmla="*/ 35 h 68"/>
                  <a:gd name="T14" fmla="*/ 2 w 12"/>
                  <a:gd name="T15" fmla="*/ 35 h 68"/>
                  <a:gd name="T16" fmla="*/ 2 w 12"/>
                  <a:gd name="T17" fmla="*/ 35 h 68"/>
                  <a:gd name="T18" fmla="*/ 0 w 12"/>
                  <a:gd name="T19" fmla="*/ 51 h 68"/>
                  <a:gd name="T20" fmla="*/ 2 w 12"/>
                  <a:gd name="T21" fmla="*/ 61 h 68"/>
                  <a:gd name="T22" fmla="*/ 5 w 12"/>
                  <a:gd name="T23" fmla="*/ 66 h 68"/>
                  <a:gd name="T24" fmla="*/ 9 w 12"/>
                  <a:gd name="T25" fmla="*/ 68 h 68"/>
                  <a:gd name="T26" fmla="*/ 9 w 12"/>
                  <a:gd name="T27" fmla="*/ 68 h 68"/>
                  <a:gd name="T28" fmla="*/ 11 w 12"/>
                  <a:gd name="T29" fmla="*/ 68 h 68"/>
                  <a:gd name="T30" fmla="*/ 11 w 12"/>
                  <a:gd name="T31" fmla="*/ 66 h 68"/>
                  <a:gd name="T32" fmla="*/ 11 w 12"/>
                  <a:gd name="T33" fmla="*/ 66 h 68"/>
                  <a:gd name="T34" fmla="*/ 9 w 12"/>
                  <a:gd name="T35" fmla="*/ 65 h 68"/>
                  <a:gd name="T36" fmla="*/ 7 w 12"/>
                  <a:gd name="T37" fmla="*/ 65 h 68"/>
                  <a:gd name="T38" fmla="*/ 5 w 12"/>
                  <a:gd name="T39" fmla="*/ 61 h 68"/>
                  <a:gd name="T40" fmla="*/ 4 w 12"/>
                  <a:gd name="T41" fmla="*/ 58 h 68"/>
                  <a:gd name="T42" fmla="*/ 4 w 12"/>
                  <a:gd name="T43" fmla="*/ 54 h 68"/>
                  <a:gd name="T44" fmla="*/ 2 w 12"/>
                  <a:gd name="T45" fmla="*/ 47 h 68"/>
                  <a:gd name="T46" fmla="*/ 4 w 12"/>
                  <a:gd name="T47" fmla="*/ 42 h 68"/>
                  <a:gd name="T48" fmla="*/ 4 w 12"/>
                  <a:gd name="T49" fmla="*/ 37 h 68"/>
                  <a:gd name="T50" fmla="*/ 7 w 12"/>
                  <a:gd name="T51" fmla="*/ 31 h 68"/>
                  <a:gd name="T52" fmla="*/ 11 w 12"/>
                  <a:gd name="T53" fmla="*/ 21 h 68"/>
                  <a:gd name="T54" fmla="*/ 12 w 12"/>
                  <a:gd name="T55" fmla="*/ 9 h 68"/>
                  <a:gd name="T56" fmla="*/ 11 w 12"/>
                  <a:gd name="T57" fmla="*/ 2 h 68"/>
                  <a:gd name="T58" fmla="*/ 11 w 12"/>
                  <a:gd name="T59" fmla="*/ 0 h 68"/>
                  <a:gd name="T60" fmla="*/ 9 w 12"/>
                  <a:gd name="T6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8">
                    <a:moveTo>
                      <a:pt x="9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9" y="12"/>
                    </a:lnTo>
                    <a:lnTo>
                      <a:pt x="5" y="23"/>
                    </a:lnTo>
                    <a:lnTo>
                      <a:pt x="4" y="31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0" y="51"/>
                    </a:lnTo>
                    <a:lnTo>
                      <a:pt x="2" y="61"/>
                    </a:lnTo>
                    <a:lnTo>
                      <a:pt x="5" y="66"/>
                    </a:lnTo>
                    <a:lnTo>
                      <a:pt x="9" y="68"/>
                    </a:lnTo>
                    <a:lnTo>
                      <a:pt x="9" y="68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65"/>
                    </a:lnTo>
                    <a:lnTo>
                      <a:pt x="7" y="65"/>
                    </a:lnTo>
                    <a:lnTo>
                      <a:pt x="5" y="61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4" y="42"/>
                    </a:lnTo>
                    <a:lnTo>
                      <a:pt x="4" y="37"/>
                    </a:lnTo>
                    <a:lnTo>
                      <a:pt x="7" y="31"/>
                    </a:lnTo>
                    <a:lnTo>
                      <a:pt x="11" y="2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18">
                <a:extLst>
                  <a:ext uri="{FF2B5EF4-FFF2-40B4-BE49-F238E27FC236}">
                    <a16:creationId xmlns:a16="http://schemas.microsoft.com/office/drawing/2014/main" xmlns="" id="{CE74948B-A17F-49DC-8474-53FCB5877C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613" y="1511300"/>
                <a:ext cx="19050" cy="107950"/>
              </a:xfrm>
              <a:custGeom>
                <a:avLst/>
                <a:gdLst>
                  <a:gd name="T0" fmla="*/ 11 w 12"/>
                  <a:gd name="T1" fmla="*/ 0 h 68"/>
                  <a:gd name="T2" fmla="*/ 9 w 12"/>
                  <a:gd name="T3" fmla="*/ 0 h 68"/>
                  <a:gd name="T4" fmla="*/ 9 w 12"/>
                  <a:gd name="T5" fmla="*/ 2 h 68"/>
                  <a:gd name="T6" fmla="*/ 9 w 12"/>
                  <a:gd name="T7" fmla="*/ 2 h 68"/>
                  <a:gd name="T8" fmla="*/ 9 w 12"/>
                  <a:gd name="T9" fmla="*/ 5 h 68"/>
                  <a:gd name="T10" fmla="*/ 9 w 12"/>
                  <a:gd name="T11" fmla="*/ 12 h 68"/>
                  <a:gd name="T12" fmla="*/ 7 w 12"/>
                  <a:gd name="T13" fmla="*/ 18 h 68"/>
                  <a:gd name="T14" fmla="*/ 4 w 12"/>
                  <a:gd name="T15" fmla="*/ 26 h 68"/>
                  <a:gd name="T16" fmla="*/ 4 w 12"/>
                  <a:gd name="T17" fmla="*/ 30 h 68"/>
                  <a:gd name="T18" fmla="*/ 2 w 12"/>
                  <a:gd name="T19" fmla="*/ 37 h 68"/>
                  <a:gd name="T20" fmla="*/ 0 w 12"/>
                  <a:gd name="T21" fmla="*/ 47 h 68"/>
                  <a:gd name="T22" fmla="*/ 4 w 12"/>
                  <a:gd name="T23" fmla="*/ 58 h 68"/>
                  <a:gd name="T24" fmla="*/ 11 w 12"/>
                  <a:gd name="T25" fmla="*/ 68 h 68"/>
                  <a:gd name="T26" fmla="*/ 12 w 12"/>
                  <a:gd name="T27" fmla="*/ 68 h 68"/>
                  <a:gd name="T28" fmla="*/ 12 w 12"/>
                  <a:gd name="T29" fmla="*/ 67 h 68"/>
                  <a:gd name="T30" fmla="*/ 12 w 12"/>
                  <a:gd name="T31" fmla="*/ 67 h 68"/>
                  <a:gd name="T32" fmla="*/ 12 w 12"/>
                  <a:gd name="T33" fmla="*/ 65 h 68"/>
                  <a:gd name="T34" fmla="*/ 5 w 12"/>
                  <a:gd name="T35" fmla="*/ 56 h 68"/>
                  <a:gd name="T36" fmla="*/ 4 w 12"/>
                  <a:gd name="T37" fmla="*/ 47 h 68"/>
                  <a:gd name="T38" fmla="*/ 4 w 12"/>
                  <a:gd name="T39" fmla="*/ 37 h 68"/>
                  <a:gd name="T40" fmla="*/ 5 w 12"/>
                  <a:gd name="T41" fmla="*/ 30 h 68"/>
                  <a:gd name="T42" fmla="*/ 7 w 12"/>
                  <a:gd name="T43" fmla="*/ 28 h 68"/>
                  <a:gd name="T44" fmla="*/ 9 w 12"/>
                  <a:gd name="T45" fmla="*/ 19 h 68"/>
                  <a:gd name="T46" fmla="*/ 11 w 12"/>
                  <a:gd name="T47" fmla="*/ 12 h 68"/>
                  <a:gd name="T48" fmla="*/ 12 w 12"/>
                  <a:gd name="T49" fmla="*/ 7 h 68"/>
                  <a:gd name="T50" fmla="*/ 12 w 12"/>
                  <a:gd name="T51" fmla="*/ 2 h 68"/>
                  <a:gd name="T52" fmla="*/ 12 w 12"/>
                  <a:gd name="T53" fmla="*/ 2 h 68"/>
                  <a:gd name="T54" fmla="*/ 11 w 12"/>
                  <a:gd name="T55" fmla="*/ 0 h 68"/>
                  <a:gd name="T56" fmla="*/ 11 w 12"/>
                  <a:gd name="T5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7" y="18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2" y="37"/>
                    </a:lnTo>
                    <a:lnTo>
                      <a:pt x="0" y="47"/>
                    </a:lnTo>
                    <a:lnTo>
                      <a:pt x="4" y="58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2" y="65"/>
                    </a:lnTo>
                    <a:lnTo>
                      <a:pt x="5" y="56"/>
                    </a:lnTo>
                    <a:lnTo>
                      <a:pt x="4" y="47"/>
                    </a:lnTo>
                    <a:lnTo>
                      <a:pt x="4" y="37"/>
                    </a:lnTo>
                    <a:lnTo>
                      <a:pt x="5" y="30"/>
                    </a:lnTo>
                    <a:lnTo>
                      <a:pt x="7" y="28"/>
                    </a:lnTo>
                    <a:lnTo>
                      <a:pt x="9" y="19"/>
                    </a:lnTo>
                    <a:lnTo>
                      <a:pt x="11" y="12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19">
                <a:extLst>
                  <a:ext uri="{FF2B5EF4-FFF2-40B4-BE49-F238E27FC236}">
                    <a16:creationId xmlns:a16="http://schemas.microsoft.com/office/drawing/2014/main" xmlns="" id="{23F0A29D-EFF9-4A76-9538-5C8C4DCEF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676" y="1552575"/>
                <a:ext cx="15875" cy="9525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4 h 6"/>
                  <a:gd name="T4" fmla="*/ 0 w 10"/>
                  <a:gd name="T5" fmla="*/ 4 h 6"/>
                  <a:gd name="T6" fmla="*/ 2 w 10"/>
                  <a:gd name="T7" fmla="*/ 6 h 6"/>
                  <a:gd name="T8" fmla="*/ 2 w 10"/>
                  <a:gd name="T9" fmla="*/ 6 h 6"/>
                  <a:gd name="T10" fmla="*/ 5 w 10"/>
                  <a:gd name="T11" fmla="*/ 4 h 6"/>
                  <a:gd name="T12" fmla="*/ 7 w 10"/>
                  <a:gd name="T13" fmla="*/ 4 h 6"/>
                  <a:gd name="T14" fmla="*/ 9 w 10"/>
                  <a:gd name="T15" fmla="*/ 4 h 6"/>
                  <a:gd name="T16" fmla="*/ 10 w 10"/>
                  <a:gd name="T17" fmla="*/ 4 h 6"/>
                  <a:gd name="T18" fmla="*/ 10 w 10"/>
                  <a:gd name="T19" fmla="*/ 2 h 6"/>
                  <a:gd name="T20" fmla="*/ 10 w 10"/>
                  <a:gd name="T21" fmla="*/ 2 h 6"/>
                  <a:gd name="T22" fmla="*/ 10 w 10"/>
                  <a:gd name="T23" fmla="*/ 0 h 6"/>
                  <a:gd name="T24" fmla="*/ 9 w 10"/>
                  <a:gd name="T25" fmla="*/ 0 h 6"/>
                  <a:gd name="T26" fmla="*/ 7 w 10"/>
                  <a:gd name="T27" fmla="*/ 0 h 6"/>
                  <a:gd name="T28" fmla="*/ 3 w 10"/>
                  <a:gd name="T29" fmla="*/ 0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20">
                <a:extLst>
                  <a:ext uri="{FF2B5EF4-FFF2-40B4-BE49-F238E27FC236}">
                    <a16:creationId xmlns:a16="http://schemas.microsoft.com/office/drawing/2014/main" xmlns="" id="{DAA52DDB-7A37-44A3-A813-0425E3EFA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66863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0 h 4"/>
                  <a:gd name="T4" fmla="*/ 0 w 7"/>
                  <a:gd name="T5" fmla="*/ 0 h 4"/>
                  <a:gd name="T6" fmla="*/ 0 w 7"/>
                  <a:gd name="T7" fmla="*/ 2 h 4"/>
                  <a:gd name="T8" fmla="*/ 0 w 7"/>
                  <a:gd name="T9" fmla="*/ 2 h 4"/>
                  <a:gd name="T10" fmla="*/ 1 w 7"/>
                  <a:gd name="T11" fmla="*/ 4 h 4"/>
                  <a:gd name="T12" fmla="*/ 5 w 7"/>
                  <a:gd name="T13" fmla="*/ 2 h 4"/>
                  <a:gd name="T14" fmla="*/ 7 w 7"/>
                  <a:gd name="T15" fmla="*/ 2 h 4"/>
                  <a:gd name="T16" fmla="*/ 7 w 7"/>
                  <a:gd name="T17" fmla="*/ 0 h 4"/>
                  <a:gd name="T18" fmla="*/ 7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21">
                <a:extLst>
                  <a:ext uri="{FF2B5EF4-FFF2-40B4-BE49-F238E27FC236}">
                    <a16:creationId xmlns:a16="http://schemas.microsoft.com/office/drawing/2014/main" xmlns="" id="{91908ABF-BB4D-4127-87A0-8DA4E2CED0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77975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0 h 4"/>
                  <a:gd name="T4" fmla="*/ 0 w 7"/>
                  <a:gd name="T5" fmla="*/ 2 h 4"/>
                  <a:gd name="T6" fmla="*/ 0 w 7"/>
                  <a:gd name="T7" fmla="*/ 2 h 4"/>
                  <a:gd name="T8" fmla="*/ 0 w 7"/>
                  <a:gd name="T9" fmla="*/ 4 h 4"/>
                  <a:gd name="T10" fmla="*/ 1 w 7"/>
                  <a:gd name="T11" fmla="*/ 4 h 4"/>
                  <a:gd name="T12" fmla="*/ 5 w 7"/>
                  <a:gd name="T13" fmla="*/ 4 h 4"/>
                  <a:gd name="T14" fmla="*/ 7 w 7"/>
                  <a:gd name="T15" fmla="*/ 4 h 4"/>
                  <a:gd name="T16" fmla="*/ 7 w 7"/>
                  <a:gd name="T17" fmla="*/ 2 h 4"/>
                  <a:gd name="T18" fmla="*/ 5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22">
                <a:extLst>
                  <a:ext uri="{FF2B5EF4-FFF2-40B4-BE49-F238E27FC236}">
                    <a16:creationId xmlns:a16="http://schemas.microsoft.com/office/drawing/2014/main" xmlns="" id="{80CD123E-3849-4EFE-839B-A1DA887EC9A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1038" y="1481138"/>
                <a:ext cx="152400" cy="230188"/>
              </a:xfrm>
              <a:custGeom>
                <a:avLst/>
                <a:gdLst>
                  <a:gd name="T0" fmla="*/ 34 w 96"/>
                  <a:gd name="T1" fmla="*/ 7 h 145"/>
                  <a:gd name="T2" fmla="*/ 42 w 96"/>
                  <a:gd name="T3" fmla="*/ 16 h 145"/>
                  <a:gd name="T4" fmla="*/ 44 w 96"/>
                  <a:gd name="T5" fmla="*/ 23 h 145"/>
                  <a:gd name="T6" fmla="*/ 56 w 96"/>
                  <a:gd name="T7" fmla="*/ 33 h 145"/>
                  <a:gd name="T8" fmla="*/ 68 w 96"/>
                  <a:gd name="T9" fmla="*/ 37 h 145"/>
                  <a:gd name="T10" fmla="*/ 82 w 96"/>
                  <a:gd name="T11" fmla="*/ 40 h 145"/>
                  <a:gd name="T12" fmla="*/ 93 w 96"/>
                  <a:gd name="T13" fmla="*/ 49 h 145"/>
                  <a:gd name="T14" fmla="*/ 93 w 96"/>
                  <a:gd name="T15" fmla="*/ 65 h 145"/>
                  <a:gd name="T16" fmla="*/ 79 w 96"/>
                  <a:gd name="T17" fmla="*/ 80 h 145"/>
                  <a:gd name="T18" fmla="*/ 60 w 96"/>
                  <a:gd name="T19" fmla="*/ 93 h 145"/>
                  <a:gd name="T20" fmla="*/ 49 w 96"/>
                  <a:gd name="T21" fmla="*/ 105 h 145"/>
                  <a:gd name="T22" fmla="*/ 32 w 96"/>
                  <a:gd name="T23" fmla="*/ 131 h 145"/>
                  <a:gd name="T24" fmla="*/ 20 w 96"/>
                  <a:gd name="T25" fmla="*/ 140 h 145"/>
                  <a:gd name="T26" fmla="*/ 9 w 96"/>
                  <a:gd name="T27" fmla="*/ 141 h 145"/>
                  <a:gd name="T28" fmla="*/ 6 w 96"/>
                  <a:gd name="T29" fmla="*/ 140 h 145"/>
                  <a:gd name="T30" fmla="*/ 6 w 96"/>
                  <a:gd name="T31" fmla="*/ 131 h 145"/>
                  <a:gd name="T32" fmla="*/ 9 w 96"/>
                  <a:gd name="T33" fmla="*/ 129 h 145"/>
                  <a:gd name="T34" fmla="*/ 35 w 96"/>
                  <a:gd name="T35" fmla="*/ 106 h 145"/>
                  <a:gd name="T36" fmla="*/ 46 w 96"/>
                  <a:gd name="T37" fmla="*/ 89 h 145"/>
                  <a:gd name="T38" fmla="*/ 58 w 96"/>
                  <a:gd name="T39" fmla="*/ 79 h 145"/>
                  <a:gd name="T40" fmla="*/ 65 w 96"/>
                  <a:gd name="T41" fmla="*/ 73 h 145"/>
                  <a:gd name="T42" fmla="*/ 74 w 96"/>
                  <a:gd name="T43" fmla="*/ 70 h 145"/>
                  <a:gd name="T44" fmla="*/ 79 w 96"/>
                  <a:gd name="T45" fmla="*/ 61 h 145"/>
                  <a:gd name="T46" fmla="*/ 81 w 96"/>
                  <a:gd name="T47" fmla="*/ 56 h 145"/>
                  <a:gd name="T48" fmla="*/ 72 w 96"/>
                  <a:gd name="T49" fmla="*/ 45 h 145"/>
                  <a:gd name="T50" fmla="*/ 65 w 96"/>
                  <a:gd name="T51" fmla="*/ 44 h 145"/>
                  <a:gd name="T52" fmla="*/ 35 w 96"/>
                  <a:gd name="T53" fmla="*/ 31 h 145"/>
                  <a:gd name="T54" fmla="*/ 27 w 96"/>
                  <a:gd name="T55" fmla="*/ 19 h 145"/>
                  <a:gd name="T56" fmla="*/ 18 w 96"/>
                  <a:gd name="T57" fmla="*/ 14 h 145"/>
                  <a:gd name="T58" fmla="*/ 16 w 96"/>
                  <a:gd name="T59" fmla="*/ 5 h 145"/>
                  <a:gd name="T60" fmla="*/ 25 w 96"/>
                  <a:gd name="T61" fmla="*/ 2 h 145"/>
                  <a:gd name="T62" fmla="*/ 14 w 96"/>
                  <a:gd name="T63" fmla="*/ 3 h 145"/>
                  <a:gd name="T64" fmla="*/ 13 w 96"/>
                  <a:gd name="T65" fmla="*/ 9 h 145"/>
                  <a:gd name="T66" fmla="*/ 18 w 96"/>
                  <a:gd name="T67" fmla="*/ 17 h 145"/>
                  <a:gd name="T68" fmla="*/ 25 w 96"/>
                  <a:gd name="T69" fmla="*/ 21 h 145"/>
                  <a:gd name="T70" fmla="*/ 32 w 96"/>
                  <a:gd name="T71" fmla="*/ 33 h 145"/>
                  <a:gd name="T72" fmla="*/ 65 w 96"/>
                  <a:gd name="T73" fmla="*/ 47 h 145"/>
                  <a:gd name="T74" fmla="*/ 70 w 96"/>
                  <a:gd name="T75" fmla="*/ 49 h 145"/>
                  <a:gd name="T76" fmla="*/ 77 w 96"/>
                  <a:gd name="T77" fmla="*/ 54 h 145"/>
                  <a:gd name="T78" fmla="*/ 75 w 96"/>
                  <a:gd name="T79" fmla="*/ 61 h 145"/>
                  <a:gd name="T80" fmla="*/ 68 w 96"/>
                  <a:gd name="T81" fmla="*/ 70 h 145"/>
                  <a:gd name="T82" fmla="*/ 63 w 96"/>
                  <a:gd name="T83" fmla="*/ 72 h 145"/>
                  <a:gd name="T84" fmla="*/ 56 w 96"/>
                  <a:gd name="T85" fmla="*/ 75 h 145"/>
                  <a:gd name="T86" fmla="*/ 42 w 96"/>
                  <a:gd name="T87" fmla="*/ 87 h 145"/>
                  <a:gd name="T88" fmla="*/ 34 w 96"/>
                  <a:gd name="T89" fmla="*/ 103 h 145"/>
                  <a:gd name="T90" fmla="*/ 9 w 96"/>
                  <a:gd name="T91" fmla="*/ 126 h 145"/>
                  <a:gd name="T92" fmla="*/ 4 w 96"/>
                  <a:gd name="T93" fmla="*/ 129 h 145"/>
                  <a:gd name="T94" fmla="*/ 2 w 96"/>
                  <a:gd name="T95" fmla="*/ 141 h 145"/>
                  <a:gd name="T96" fmla="*/ 6 w 96"/>
                  <a:gd name="T97" fmla="*/ 145 h 145"/>
                  <a:gd name="T98" fmla="*/ 21 w 96"/>
                  <a:gd name="T99" fmla="*/ 141 h 145"/>
                  <a:gd name="T100" fmla="*/ 35 w 96"/>
                  <a:gd name="T101" fmla="*/ 133 h 145"/>
                  <a:gd name="T102" fmla="*/ 53 w 96"/>
                  <a:gd name="T103" fmla="*/ 106 h 145"/>
                  <a:gd name="T104" fmla="*/ 61 w 96"/>
                  <a:gd name="T105" fmla="*/ 94 h 145"/>
                  <a:gd name="T106" fmla="*/ 79 w 96"/>
                  <a:gd name="T107" fmla="*/ 84 h 145"/>
                  <a:gd name="T108" fmla="*/ 96 w 96"/>
                  <a:gd name="T109" fmla="*/ 65 h 145"/>
                  <a:gd name="T110" fmla="*/ 96 w 96"/>
                  <a:gd name="T111" fmla="*/ 49 h 145"/>
                  <a:gd name="T112" fmla="*/ 88 w 96"/>
                  <a:gd name="T113" fmla="*/ 40 h 145"/>
                  <a:gd name="T114" fmla="*/ 70 w 96"/>
                  <a:gd name="T115" fmla="*/ 33 h 145"/>
                  <a:gd name="T116" fmla="*/ 61 w 96"/>
                  <a:gd name="T117" fmla="*/ 31 h 145"/>
                  <a:gd name="T118" fmla="*/ 48 w 96"/>
                  <a:gd name="T119" fmla="*/ 21 h 145"/>
                  <a:gd name="T120" fmla="*/ 44 w 96"/>
                  <a:gd name="T121" fmla="*/ 16 h 145"/>
                  <a:gd name="T122" fmla="*/ 39 w 96"/>
                  <a:gd name="T123" fmla="*/ 9 h 145"/>
                  <a:gd name="T124" fmla="*/ 27 w 96"/>
                  <a:gd name="T12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5">
                    <a:moveTo>
                      <a:pt x="25" y="2"/>
                    </a:moveTo>
                    <a:lnTo>
                      <a:pt x="30" y="5"/>
                    </a:lnTo>
                    <a:lnTo>
                      <a:pt x="34" y="7"/>
                    </a:lnTo>
                    <a:lnTo>
                      <a:pt x="37" y="10"/>
                    </a:lnTo>
                    <a:lnTo>
                      <a:pt x="41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4" y="23"/>
                    </a:lnTo>
                    <a:lnTo>
                      <a:pt x="48" y="26"/>
                    </a:lnTo>
                    <a:lnTo>
                      <a:pt x="53" y="30"/>
                    </a:lnTo>
                    <a:lnTo>
                      <a:pt x="56" y="33"/>
                    </a:lnTo>
                    <a:lnTo>
                      <a:pt x="61" y="35"/>
                    </a:lnTo>
                    <a:lnTo>
                      <a:pt x="65" y="35"/>
                    </a:lnTo>
                    <a:lnTo>
                      <a:pt x="68" y="37"/>
                    </a:lnTo>
                    <a:lnTo>
                      <a:pt x="70" y="37"/>
                    </a:lnTo>
                    <a:lnTo>
                      <a:pt x="77" y="37"/>
                    </a:lnTo>
                    <a:lnTo>
                      <a:pt x="82" y="40"/>
                    </a:lnTo>
                    <a:lnTo>
                      <a:pt x="88" y="44"/>
                    </a:lnTo>
                    <a:lnTo>
                      <a:pt x="91" y="45"/>
                    </a:lnTo>
                    <a:lnTo>
                      <a:pt x="93" y="49"/>
                    </a:lnTo>
                    <a:lnTo>
                      <a:pt x="93" y="51"/>
                    </a:lnTo>
                    <a:lnTo>
                      <a:pt x="95" y="52"/>
                    </a:lnTo>
                    <a:lnTo>
                      <a:pt x="93" y="65"/>
                    </a:lnTo>
                    <a:lnTo>
                      <a:pt x="89" y="72"/>
                    </a:lnTo>
                    <a:lnTo>
                      <a:pt x="84" y="79"/>
                    </a:lnTo>
                    <a:lnTo>
                      <a:pt x="79" y="80"/>
                    </a:lnTo>
                    <a:lnTo>
                      <a:pt x="75" y="82"/>
                    </a:lnTo>
                    <a:lnTo>
                      <a:pt x="67" y="87"/>
                    </a:lnTo>
                    <a:lnTo>
                      <a:pt x="60" y="93"/>
                    </a:lnTo>
                    <a:lnTo>
                      <a:pt x="54" y="98"/>
                    </a:lnTo>
                    <a:lnTo>
                      <a:pt x="51" y="101"/>
                    </a:lnTo>
                    <a:lnTo>
                      <a:pt x="49" y="105"/>
                    </a:lnTo>
                    <a:lnTo>
                      <a:pt x="49" y="106"/>
                    </a:lnTo>
                    <a:lnTo>
                      <a:pt x="41" y="120"/>
                    </a:lnTo>
                    <a:lnTo>
                      <a:pt x="32" y="131"/>
                    </a:lnTo>
                    <a:lnTo>
                      <a:pt x="27" y="136"/>
                    </a:lnTo>
                    <a:lnTo>
                      <a:pt x="23" y="138"/>
                    </a:lnTo>
                    <a:lnTo>
                      <a:pt x="20" y="140"/>
                    </a:lnTo>
                    <a:lnTo>
                      <a:pt x="16" y="141"/>
                    </a:lnTo>
                    <a:lnTo>
                      <a:pt x="11" y="143"/>
                    </a:lnTo>
                    <a:lnTo>
                      <a:pt x="9" y="141"/>
                    </a:lnTo>
                    <a:lnTo>
                      <a:pt x="7" y="141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1"/>
                    </a:lnTo>
                    <a:lnTo>
                      <a:pt x="7" y="131"/>
                    </a:lnTo>
                    <a:lnTo>
                      <a:pt x="9" y="129"/>
                    </a:lnTo>
                    <a:lnTo>
                      <a:pt x="9" y="129"/>
                    </a:lnTo>
                    <a:lnTo>
                      <a:pt x="20" y="124"/>
                    </a:lnTo>
                    <a:lnTo>
                      <a:pt x="28" y="115"/>
                    </a:lnTo>
                    <a:lnTo>
                      <a:pt x="35" y="106"/>
                    </a:lnTo>
                    <a:lnTo>
                      <a:pt x="41" y="98"/>
                    </a:lnTo>
                    <a:lnTo>
                      <a:pt x="42" y="96"/>
                    </a:lnTo>
                    <a:lnTo>
                      <a:pt x="46" y="89"/>
                    </a:lnTo>
                    <a:lnTo>
                      <a:pt x="49" y="86"/>
                    </a:lnTo>
                    <a:lnTo>
                      <a:pt x="54" y="80"/>
                    </a:lnTo>
                    <a:lnTo>
                      <a:pt x="58" y="79"/>
                    </a:lnTo>
                    <a:lnTo>
                      <a:pt x="61" y="75"/>
                    </a:lnTo>
                    <a:lnTo>
                      <a:pt x="63" y="75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8" y="73"/>
                    </a:lnTo>
                    <a:lnTo>
                      <a:pt x="74" y="70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79" y="59"/>
                    </a:lnTo>
                    <a:lnTo>
                      <a:pt x="81" y="56"/>
                    </a:lnTo>
                    <a:lnTo>
                      <a:pt x="79" y="51"/>
                    </a:lnTo>
                    <a:lnTo>
                      <a:pt x="75" y="47"/>
                    </a:lnTo>
                    <a:lnTo>
                      <a:pt x="72" y="45"/>
                    </a:lnTo>
                    <a:lnTo>
                      <a:pt x="68" y="44"/>
                    </a:lnTo>
                    <a:lnTo>
                      <a:pt x="67" y="44"/>
                    </a:lnTo>
                    <a:lnTo>
                      <a:pt x="65" y="44"/>
                    </a:lnTo>
                    <a:lnTo>
                      <a:pt x="51" y="40"/>
                    </a:lnTo>
                    <a:lnTo>
                      <a:pt x="41" y="37"/>
                    </a:lnTo>
                    <a:lnTo>
                      <a:pt x="35" y="31"/>
                    </a:lnTo>
                    <a:lnTo>
                      <a:pt x="34" y="28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5" y="17"/>
                    </a:lnTo>
                    <a:lnTo>
                      <a:pt x="23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21" y="2"/>
                    </a:lnTo>
                    <a:lnTo>
                      <a:pt x="25" y="2"/>
                    </a:lnTo>
                    <a:close/>
                    <a:moveTo>
                      <a:pt x="14" y="2"/>
                    </a:move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21"/>
                    </a:lnTo>
                    <a:lnTo>
                      <a:pt x="27" y="24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9" y="38"/>
                    </a:lnTo>
                    <a:lnTo>
                      <a:pt x="49" y="44"/>
                    </a:lnTo>
                    <a:lnTo>
                      <a:pt x="65" y="47"/>
                    </a:lnTo>
                    <a:lnTo>
                      <a:pt x="65" y="47"/>
                    </a:lnTo>
                    <a:lnTo>
                      <a:pt x="68" y="47"/>
                    </a:lnTo>
                    <a:lnTo>
                      <a:pt x="70" y="49"/>
                    </a:lnTo>
                    <a:lnTo>
                      <a:pt x="74" y="51"/>
                    </a:lnTo>
                    <a:lnTo>
                      <a:pt x="75" y="52"/>
                    </a:lnTo>
                    <a:lnTo>
                      <a:pt x="77" y="54"/>
                    </a:lnTo>
                    <a:lnTo>
                      <a:pt x="77" y="58"/>
                    </a:lnTo>
                    <a:lnTo>
                      <a:pt x="75" y="59"/>
                    </a:lnTo>
                    <a:lnTo>
                      <a:pt x="75" y="61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0" y="73"/>
                    </a:lnTo>
                    <a:lnTo>
                      <a:pt x="56" y="75"/>
                    </a:lnTo>
                    <a:lnTo>
                      <a:pt x="51" y="79"/>
                    </a:lnTo>
                    <a:lnTo>
                      <a:pt x="48" y="82"/>
                    </a:lnTo>
                    <a:lnTo>
                      <a:pt x="42" y="87"/>
                    </a:lnTo>
                    <a:lnTo>
                      <a:pt x="39" y="94"/>
                    </a:lnTo>
                    <a:lnTo>
                      <a:pt x="37" y="96"/>
                    </a:lnTo>
                    <a:lnTo>
                      <a:pt x="34" y="103"/>
                    </a:lnTo>
                    <a:lnTo>
                      <a:pt x="27" y="113"/>
                    </a:lnTo>
                    <a:lnTo>
                      <a:pt x="18" y="120"/>
                    </a:lnTo>
                    <a:lnTo>
                      <a:pt x="9" y="126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9"/>
                    </a:lnTo>
                    <a:lnTo>
                      <a:pt x="2" y="133"/>
                    </a:lnTo>
                    <a:lnTo>
                      <a:pt x="0" y="136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4" y="143"/>
                    </a:lnTo>
                    <a:lnTo>
                      <a:pt x="6" y="145"/>
                    </a:lnTo>
                    <a:lnTo>
                      <a:pt x="9" y="145"/>
                    </a:lnTo>
                    <a:lnTo>
                      <a:pt x="16" y="145"/>
                    </a:lnTo>
                    <a:lnTo>
                      <a:pt x="21" y="141"/>
                    </a:lnTo>
                    <a:lnTo>
                      <a:pt x="25" y="140"/>
                    </a:lnTo>
                    <a:lnTo>
                      <a:pt x="28" y="138"/>
                    </a:lnTo>
                    <a:lnTo>
                      <a:pt x="35" y="133"/>
                    </a:lnTo>
                    <a:lnTo>
                      <a:pt x="44" y="122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4" y="103"/>
                    </a:lnTo>
                    <a:lnTo>
                      <a:pt x="56" y="99"/>
                    </a:lnTo>
                    <a:lnTo>
                      <a:pt x="61" y="94"/>
                    </a:lnTo>
                    <a:lnTo>
                      <a:pt x="68" y="91"/>
                    </a:lnTo>
                    <a:lnTo>
                      <a:pt x="77" y="86"/>
                    </a:lnTo>
                    <a:lnTo>
                      <a:pt x="79" y="84"/>
                    </a:lnTo>
                    <a:lnTo>
                      <a:pt x="86" y="80"/>
                    </a:lnTo>
                    <a:lnTo>
                      <a:pt x="91" y="73"/>
                    </a:lnTo>
                    <a:lnTo>
                      <a:pt x="96" y="65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96" y="49"/>
                    </a:lnTo>
                    <a:lnTo>
                      <a:pt x="95" y="45"/>
                    </a:lnTo>
                    <a:lnTo>
                      <a:pt x="91" y="42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7" y="35"/>
                    </a:lnTo>
                    <a:lnTo>
                      <a:pt x="70" y="33"/>
                    </a:lnTo>
                    <a:lnTo>
                      <a:pt x="68" y="33"/>
                    </a:lnTo>
                    <a:lnTo>
                      <a:pt x="65" y="31"/>
                    </a:lnTo>
                    <a:lnTo>
                      <a:pt x="61" y="31"/>
                    </a:lnTo>
                    <a:lnTo>
                      <a:pt x="56" y="28"/>
                    </a:lnTo>
                    <a:lnTo>
                      <a:pt x="51" y="26"/>
                    </a:lnTo>
                    <a:lnTo>
                      <a:pt x="48" y="21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2"/>
                    </a:lnTo>
                    <a:lnTo>
                      <a:pt x="39" y="9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23">
                <a:extLst>
                  <a:ext uri="{FF2B5EF4-FFF2-40B4-BE49-F238E27FC236}">
                    <a16:creationId xmlns:a16="http://schemas.microsoft.com/office/drawing/2014/main" xmlns="" id="{436F0B65-F5FB-4094-94C8-42900721E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388" y="1484313"/>
                <a:ext cx="134938" cy="223838"/>
              </a:xfrm>
              <a:custGeom>
                <a:avLst/>
                <a:gdLst>
                  <a:gd name="T0" fmla="*/ 10 w 85"/>
                  <a:gd name="T1" fmla="*/ 1 h 141"/>
                  <a:gd name="T2" fmla="*/ 12 w 85"/>
                  <a:gd name="T3" fmla="*/ 3 h 141"/>
                  <a:gd name="T4" fmla="*/ 17 w 85"/>
                  <a:gd name="T5" fmla="*/ 7 h 141"/>
                  <a:gd name="T6" fmla="*/ 26 w 85"/>
                  <a:gd name="T7" fmla="*/ 14 h 141"/>
                  <a:gd name="T8" fmla="*/ 33 w 85"/>
                  <a:gd name="T9" fmla="*/ 24 h 141"/>
                  <a:gd name="T10" fmla="*/ 40 w 85"/>
                  <a:gd name="T11" fmla="*/ 31 h 141"/>
                  <a:gd name="T12" fmla="*/ 64 w 85"/>
                  <a:gd name="T13" fmla="*/ 40 h 141"/>
                  <a:gd name="T14" fmla="*/ 66 w 85"/>
                  <a:gd name="T15" fmla="*/ 40 h 141"/>
                  <a:gd name="T16" fmla="*/ 73 w 85"/>
                  <a:gd name="T17" fmla="*/ 42 h 141"/>
                  <a:gd name="T18" fmla="*/ 80 w 85"/>
                  <a:gd name="T19" fmla="*/ 47 h 141"/>
                  <a:gd name="T20" fmla="*/ 82 w 85"/>
                  <a:gd name="T21" fmla="*/ 56 h 141"/>
                  <a:gd name="T22" fmla="*/ 82 w 85"/>
                  <a:gd name="T23" fmla="*/ 57 h 141"/>
                  <a:gd name="T24" fmla="*/ 80 w 85"/>
                  <a:gd name="T25" fmla="*/ 63 h 141"/>
                  <a:gd name="T26" fmla="*/ 75 w 85"/>
                  <a:gd name="T27" fmla="*/ 70 h 141"/>
                  <a:gd name="T28" fmla="*/ 66 w 85"/>
                  <a:gd name="T29" fmla="*/ 75 h 141"/>
                  <a:gd name="T30" fmla="*/ 54 w 85"/>
                  <a:gd name="T31" fmla="*/ 82 h 141"/>
                  <a:gd name="T32" fmla="*/ 38 w 85"/>
                  <a:gd name="T33" fmla="*/ 103 h 141"/>
                  <a:gd name="T34" fmla="*/ 30 w 85"/>
                  <a:gd name="T35" fmla="*/ 115 h 141"/>
                  <a:gd name="T36" fmla="*/ 12 w 85"/>
                  <a:gd name="T37" fmla="*/ 134 h 141"/>
                  <a:gd name="T38" fmla="*/ 2 w 85"/>
                  <a:gd name="T39" fmla="*/ 139 h 141"/>
                  <a:gd name="T40" fmla="*/ 2 w 85"/>
                  <a:gd name="T41" fmla="*/ 141 h 141"/>
                  <a:gd name="T42" fmla="*/ 3 w 85"/>
                  <a:gd name="T43" fmla="*/ 141 h 141"/>
                  <a:gd name="T44" fmla="*/ 23 w 85"/>
                  <a:gd name="T45" fmla="*/ 127 h 141"/>
                  <a:gd name="T46" fmla="*/ 38 w 85"/>
                  <a:gd name="T47" fmla="*/ 108 h 141"/>
                  <a:gd name="T48" fmla="*/ 40 w 85"/>
                  <a:gd name="T49" fmla="*/ 104 h 141"/>
                  <a:gd name="T50" fmla="*/ 44 w 85"/>
                  <a:gd name="T51" fmla="*/ 97 h 141"/>
                  <a:gd name="T52" fmla="*/ 50 w 85"/>
                  <a:gd name="T53" fmla="*/ 89 h 141"/>
                  <a:gd name="T54" fmla="*/ 59 w 85"/>
                  <a:gd name="T55" fmla="*/ 82 h 141"/>
                  <a:gd name="T56" fmla="*/ 66 w 85"/>
                  <a:gd name="T57" fmla="*/ 78 h 141"/>
                  <a:gd name="T58" fmla="*/ 73 w 85"/>
                  <a:gd name="T59" fmla="*/ 75 h 141"/>
                  <a:gd name="T60" fmla="*/ 82 w 85"/>
                  <a:gd name="T61" fmla="*/ 68 h 141"/>
                  <a:gd name="T62" fmla="*/ 85 w 85"/>
                  <a:gd name="T63" fmla="*/ 59 h 141"/>
                  <a:gd name="T64" fmla="*/ 85 w 85"/>
                  <a:gd name="T65" fmla="*/ 56 h 141"/>
                  <a:gd name="T66" fmla="*/ 84 w 85"/>
                  <a:gd name="T67" fmla="*/ 47 h 141"/>
                  <a:gd name="T68" fmla="*/ 77 w 85"/>
                  <a:gd name="T69" fmla="*/ 40 h 141"/>
                  <a:gd name="T70" fmla="*/ 70 w 85"/>
                  <a:gd name="T71" fmla="*/ 36 h 141"/>
                  <a:gd name="T72" fmla="*/ 64 w 85"/>
                  <a:gd name="T73" fmla="*/ 36 h 141"/>
                  <a:gd name="T74" fmla="*/ 50 w 85"/>
                  <a:gd name="T75" fmla="*/ 33 h 141"/>
                  <a:gd name="T76" fmla="*/ 37 w 85"/>
                  <a:gd name="T77" fmla="*/ 24 h 141"/>
                  <a:gd name="T78" fmla="*/ 33 w 85"/>
                  <a:gd name="T79" fmla="*/ 17 h 141"/>
                  <a:gd name="T80" fmla="*/ 24 w 85"/>
                  <a:gd name="T81" fmla="*/ 7 h 141"/>
                  <a:gd name="T82" fmla="*/ 17 w 85"/>
                  <a:gd name="T83" fmla="*/ 1 h 141"/>
                  <a:gd name="T84" fmla="*/ 14 w 85"/>
                  <a:gd name="T85" fmla="*/ 0 h 141"/>
                  <a:gd name="T86" fmla="*/ 10 w 85"/>
                  <a:gd name="T8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41">
                    <a:moveTo>
                      <a:pt x="10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23" y="10"/>
                    </a:lnTo>
                    <a:lnTo>
                      <a:pt x="26" y="14"/>
                    </a:lnTo>
                    <a:lnTo>
                      <a:pt x="30" y="19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40" y="31"/>
                    </a:lnTo>
                    <a:lnTo>
                      <a:pt x="49" y="3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7" y="43"/>
                    </a:lnTo>
                    <a:lnTo>
                      <a:pt x="80" y="47"/>
                    </a:lnTo>
                    <a:lnTo>
                      <a:pt x="82" y="50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2" y="57"/>
                    </a:lnTo>
                    <a:lnTo>
                      <a:pt x="82" y="59"/>
                    </a:lnTo>
                    <a:lnTo>
                      <a:pt x="80" y="63"/>
                    </a:lnTo>
                    <a:lnTo>
                      <a:pt x="78" y="66"/>
                    </a:lnTo>
                    <a:lnTo>
                      <a:pt x="75" y="70"/>
                    </a:lnTo>
                    <a:lnTo>
                      <a:pt x="71" y="73"/>
                    </a:lnTo>
                    <a:lnTo>
                      <a:pt x="66" y="75"/>
                    </a:lnTo>
                    <a:lnTo>
                      <a:pt x="61" y="77"/>
                    </a:lnTo>
                    <a:lnTo>
                      <a:pt x="54" y="82"/>
                    </a:lnTo>
                    <a:lnTo>
                      <a:pt x="44" y="91"/>
                    </a:lnTo>
                    <a:lnTo>
                      <a:pt x="38" y="103"/>
                    </a:lnTo>
                    <a:lnTo>
                      <a:pt x="35" y="106"/>
                    </a:lnTo>
                    <a:lnTo>
                      <a:pt x="30" y="115"/>
                    </a:lnTo>
                    <a:lnTo>
                      <a:pt x="21" y="124"/>
                    </a:lnTo>
                    <a:lnTo>
                      <a:pt x="12" y="134"/>
                    </a:lnTo>
                    <a:lnTo>
                      <a:pt x="2" y="139"/>
                    </a:lnTo>
                    <a:lnTo>
                      <a:pt x="2" y="139"/>
                    </a:lnTo>
                    <a:lnTo>
                      <a:pt x="0" y="139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3" y="141"/>
                    </a:lnTo>
                    <a:lnTo>
                      <a:pt x="12" y="136"/>
                    </a:lnTo>
                    <a:lnTo>
                      <a:pt x="23" y="127"/>
                    </a:lnTo>
                    <a:lnTo>
                      <a:pt x="31" y="117"/>
                    </a:lnTo>
                    <a:lnTo>
                      <a:pt x="38" y="108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4" y="97"/>
                    </a:lnTo>
                    <a:lnTo>
                      <a:pt x="47" y="92"/>
                    </a:lnTo>
                    <a:lnTo>
                      <a:pt x="50" y="89"/>
                    </a:lnTo>
                    <a:lnTo>
                      <a:pt x="56" y="85"/>
                    </a:lnTo>
                    <a:lnTo>
                      <a:pt x="59" y="82"/>
                    </a:lnTo>
                    <a:lnTo>
                      <a:pt x="63" y="8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73" y="75"/>
                    </a:lnTo>
                    <a:lnTo>
                      <a:pt x="78" y="71"/>
                    </a:lnTo>
                    <a:lnTo>
                      <a:pt x="82" y="68"/>
                    </a:lnTo>
                    <a:lnTo>
                      <a:pt x="84" y="63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0"/>
                    </a:lnTo>
                    <a:lnTo>
                      <a:pt x="84" y="47"/>
                    </a:lnTo>
                    <a:lnTo>
                      <a:pt x="80" y="42"/>
                    </a:lnTo>
                    <a:lnTo>
                      <a:pt x="77" y="40"/>
                    </a:lnTo>
                    <a:lnTo>
                      <a:pt x="73" y="38"/>
                    </a:lnTo>
                    <a:lnTo>
                      <a:pt x="70" y="36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0" y="33"/>
                    </a:lnTo>
                    <a:lnTo>
                      <a:pt x="42" y="28"/>
                    </a:lnTo>
                    <a:lnTo>
                      <a:pt x="37" y="24"/>
                    </a:lnTo>
                    <a:lnTo>
                      <a:pt x="35" y="22"/>
                    </a:lnTo>
                    <a:lnTo>
                      <a:pt x="33" y="17"/>
                    </a:lnTo>
                    <a:lnTo>
                      <a:pt x="28" y="12"/>
                    </a:lnTo>
                    <a:lnTo>
                      <a:pt x="24" y="7"/>
                    </a:lnTo>
                    <a:lnTo>
                      <a:pt x="21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24">
                <a:extLst>
                  <a:ext uri="{FF2B5EF4-FFF2-40B4-BE49-F238E27FC236}">
                    <a16:creationId xmlns:a16="http://schemas.microsoft.com/office/drawing/2014/main" xmlns="" id="{70BBCAC8-BB69-4B66-A7F8-92C6BD588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501" y="1539875"/>
                <a:ext cx="77788" cy="71438"/>
              </a:xfrm>
              <a:custGeom>
                <a:avLst/>
                <a:gdLst>
                  <a:gd name="T0" fmla="*/ 30 w 49"/>
                  <a:gd name="T1" fmla="*/ 1 h 45"/>
                  <a:gd name="T2" fmla="*/ 33 w 49"/>
                  <a:gd name="T3" fmla="*/ 10 h 45"/>
                  <a:gd name="T4" fmla="*/ 33 w 49"/>
                  <a:gd name="T5" fmla="*/ 22 h 45"/>
                  <a:gd name="T6" fmla="*/ 28 w 49"/>
                  <a:gd name="T7" fmla="*/ 29 h 45"/>
                  <a:gd name="T8" fmla="*/ 24 w 49"/>
                  <a:gd name="T9" fmla="*/ 31 h 45"/>
                  <a:gd name="T10" fmla="*/ 17 w 49"/>
                  <a:gd name="T11" fmla="*/ 28 h 45"/>
                  <a:gd name="T12" fmla="*/ 16 w 49"/>
                  <a:gd name="T13" fmla="*/ 24 h 45"/>
                  <a:gd name="T14" fmla="*/ 16 w 49"/>
                  <a:gd name="T15" fmla="*/ 21 h 45"/>
                  <a:gd name="T16" fmla="*/ 17 w 49"/>
                  <a:gd name="T17" fmla="*/ 22 h 45"/>
                  <a:gd name="T18" fmla="*/ 21 w 49"/>
                  <a:gd name="T19" fmla="*/ 24 h 45"/>
                  <a:gd name="T20" fmla="*/ 26 w 49"/>
                  <a:gd name="T21" fmla="*/ 24 h 45"/>
                  <a:gd name="T22" fmla="*/ 30 w 49"/>
                  <a:gd name="T23" fmla="*/ 21 h 45"/>
                  <a:gd name="T24" fmla="*/ 30 w 49"/>
                  <a:gd name="T25" fmla="*/ 14 h 45"/>
                  <a:gd name="T26" fmla="*/ 28 w 49"/>
                  <a:gd name="T27" fmla="*/ 8 h 45"/>
                  <a:gd name="T28" fmla="*/ 19 w 49"/>
                  <a:gd name="T29" fmla="*/ 5 h 45"/>
                  <a:gd name="T30" fmla="*/ 12 w 49"/>
                  <a:gd name="T31" fmla="*/ 5 h 45"/>
                  <a:gd name="T32" fmla="*/ 10 w 49"/>
                  <a:gd name="T33" fmla="*/ 7 h 45"/>
                  <a:gd name="T34" fmla="*/ 0 w 49"/>
                  <a:gd name="T35" fmla="*/ 24 h 45"/>
                  <a:gd name="T36" fmla="*/ 3 w 49"/>
                  <a:gd name="T37" fmla="*/ 35 h 45"/>
                  <a:gd name="T38" fmla="*/ 19 w 49"/>
                  <a:gd name="T39" fmla="*/ 45 h 45"/>
                  <a:gd name="T40" fmla="*/ 33 w 49"/>
                  <a:gd name="T41" fmla="*/ 43 h 45"/>
                  <a:gd name="T42" fmla="*/ 43 w 49"/>
                  <a:gd name="T43" fmla="*/ 36 h 45"/>
                  <a:gd name="T44" fmla="*/ 49 w 49"/>
                  <a:gd name="T45" fmla="*/ 19 h 45"/>
                  <a:gd name="T46" fmla="*/ 49 w 49"/>
                  <a:gd name="T47" fmla="*/ 8 h 45"/>
                  <a:gd name="T48" fmla="*/ 47 w 49"/>
                  <a:gd name="T49" fmla="*/ 7 h 45"/>
                  <a:gd name="T50" fmla="*/ 45 w 49"/>
                  <a:gd name="T51" fmla="*/ 8 h 45"/>
                  <a:gd name="T52" fmla="*/ 45 w 49"/>
                  <a:gd name="T53" fmla="*/ 22 h 45"/>
                  <a:gd name="T54" fmla="*/ 35 w 49"/>
                  <a:gd name="T55" fmla="*/ 40 h 45"/>
                  <a:gd name="T56" fmla="*/ 24 w 49"/>
                  <a:gd name="T57" fmla="*/ 42 h 45"/>
                  <a:gd name="T58" fmla="*/ 7 w 49"/>
                  <a:gd name="T59" fmla="*/ 33 h 45"/>
                  <a:gd name="T60" fmla="*/ 5 w 49"/>
                  <a:gd name="T61" fmla="*/ 29 h 45"/>
                  <a:gd name="T62" fmla="*/ 3 w 49"/>
                  <a:gd name="T63" fmla="*/ 22 h 45"/>
                  <a:gd name="T64" fmla="*/ 7 w 49"/>
                  <a:gd name="T65" fmla="*/ 14 h 45"/>
                  <a:gd name="T66" fmla="*/ 12 w 49"/>
                  <a:gd name="T67" fmla="*/ 8 h 45"/>
                  <a:gd name="T68" fmla="*/ 19 w 49"/>
                  <a:gd name="T69" fmla="*/ 7 h 45"/>
                  <a:gd name="T70" fmla="*/ 24 w 49"/>
                  <a:gd name="T71" fmla="*/ 10 h 45"/>
                  <a:gd name="T72" fmla="*/ 28 w 49"/>
                  <a:gd name="T73" fmla="*/ 15 h 45"/>
                  <a:gd name="T74" fmla="*/ 26 w 49"/>
                  <a:gd name="T75" fmla="*/ 21 h 45"/>
                  <a:gd name="T76" fmla="*/ 23 w 49"/>
                  <a:gd name="T77" fmla="*/ 22 h 45"/>
                  <a:gd name="T78" fmla="*/ 21 w 49"/>
                  <a:gd name="T79" fmla="*/ 21 h 45"/>
                  <a:gd name="T80" fmla="*/ 17 w 49"/>
                  <a:gd name="T81" fmla="*/ 17 h 45"/>
                  <a:gd name="T82" fmla="*/ 14 w 49"/>
                  <a:gd name="T83" fmla="*/ 19 h 45"/>
                  <a:gd name="T84" fmla="*/ 12 w 49"/>
                  <a:gd name="T85" fmla="*/ 22 h 45"/>
                  <a:gd name="T86" fmla="*/ 16 w 49"/>
                  <a:gd name="T87" fmla="*/ 29 h 45"/>
                  <a:gd name="T88" fmla="*/ 21 w 49"/>
                  <a:gd name="T89" fmla="*/ 33 h 45"/>
                  <a:gd name="T90" fmla="*/ 24 w 49"/>
                  <a:gd name="T91" fmla="*/ 33 h 45"/>
                  <a:gd name="T92" fmla="*/ 30 w 49"/>
                  <a:gd name="T93" fmla="*/ 31 h 45"/>
                  <a:gd name="T94" fmla="*/ 35 w 49"/>
                  <a:gd name="T95" fmla="*/ 24 h 45"/>
                  <a:gd name="T96" fmla="*/ 35 w 49"/>
                  <a:gd name="T97" fmla="*/ 10 h 45"/>
                  <a:gd name="T98" fmla="*/ 31 w 49"/>
                  <a:gd name="T9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5">
                    <a:moveTo>
                      <a:pt x="31" y="0"/>
                    </a:moveTo>
                    <a:lnTo>
                      <a:pt x="30" y="1"/>
                    </a:lnTo>
                    <a:lnTo>
                      <a:pt x="30" y="1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3" y="22"/>
                    </a:lnTo>
                    <a:lnTo>
                      <a:pt x="31" y="28"/>
                    </a:lnTo>
                    <a:lnTo>
                      <a:pt x="28" y="29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1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2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8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2" y="15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3" y="35"/>
                    </a:lnTo>
                    <a:lnTo>
                      <a:pt x="12" y="42"/>
                    </a:lnTo>
                    <a:lnTo>
                      <a:pt x="19" y="45"/>
                    </a:lnTo>
                    <a:lnTo>
                      <a:pt x="28" y="45"/>
                    </a:lnTo>
                    <a:lnTo>
                      <a:pt x="33" y="43"/>
                    </a:lnTo>
                    <a:lnTo>
                      <a:pt x="37" y="43"/>
                    </a:lnTo>
                    <a:lnTo>
                      <a:pt x="43" y="36"/>
                    </a:lnTo>
                    <a:lnTo>
                      <a:pt x="49" y="28"/>
                    </a:lnTo>
                    <a:lnTo>
                      <a:pt x="49" y="19"/>
                    </a:lnTo>
                    <a:lnTo>
                      <a:pt x="49" y="10"/>
                    </a:lnTo>
                    <a:lnTo>
                      <a:pt x="49" y="8"/>
                    </a:lnTo>
                    <a:lnTo>
                      <a:pt x="49" y="7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7" y="12"/>
                    </a:lnTo>
                    <a:lnTo>
                      <a:pt x="45" y="22"/>
                    </a:lnTo>
                    <a:lnTo>
                      <a:pt x="43" y="33"/>
                    </a:lnTo>
                    <a:lnTo>
                      <a:pt x="35" y="40"/>
                    </a:lnTo>
                    <a:lnTo>
                      <a:pt x="31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6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6" y="7"/>
                    </a:lnTo>
                    <a:lnTo>
                      <a:pt x="19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8" y="15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2" y="2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17" y="31"/>
                    </a:lnTo>
                    <a:lnTo>
                      <a:pt x="21" y="33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8" y="33"/>
                    </a:lnTo>
                    <a:lnTo>
                      <a:pt x="30" y="31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17"/>
                    </a:lnTo>
                    <a:lnTo>
                      <a:pt x="35" y="1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25">
                <a:extLst>
                  <a:ext uri="{FF2B5EF4-FFF2-40B4-BE49-F238E27FC236}">
                    <a16:creationId xmlns:a16="http://schemas.microsoft.com/office/drawing/2014/main" xmlns="" id="{12633E52-19A6-41E4-A028-B06E504845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9613" y="1547813"/>
                <a:ext cx="55563" cy="55563"/>
              </a:xfrm>
              <a:custGeom>
                <a:avLst/>
                <a:gdLst>
                  <a:gd name="T0" fmla="*/ 33 w 35"/>
                  <a:gd name="T1" fmla="*/ 0 h 35"/>
                  <a:gd name="T2" fmla="*/ 31 w 35"/>
                  <a:gd name="T3" fmla="*/ 0 h 35"/>
                  <a:gd name="T4" fmla="*/ 31 w 35"/>
                  <a:gd name="T5" fmla="*/ 2 h 35"/>
                  <a:gd name="T6" fmla="*/ 31 w 35"/>
                  <a:gd name="T7" fmla="*/ 3 h 35"/>
                  <a:gd name="T8" fmla="*/ 33 w 35"/>
                  <a:gd name="T9" fmla="*/ 10 h 35"/>
                  <a:gd name="T10" fmla="*/ 33 w 35"/>
                  <a:gd name="T11" fmla="*/ 17 h 35"/>
                  <a:gd name="T12" fmla="*/ 30 w 35"/>
                  <a:gd name="T13" fmla="*/ 24 h 35"/>
                  <a:gd name="T14" fmla="*/ 23 w 35"/>
                  <a:gd name="T15" fmla="*/ 31 h 35"/>
                  <a:gd name="T16" fmla="*/ 21 w 35"/>
                  <a:gd name="T17" fmla="*/ 31 h 35"/>
                  <a:gd name="T18" fmla="*/ 19 w 35"/>
                  <a:gd name="T19" fmla="*/ 31 h 35"/>
                  <a:gd name="T20" fmla="*/ 16 w 35"/>
                  <a:gd name="T21" fmla="*/ 31 h 35"/>
                  <a:gd name="T22" fmla="*/ 12 w 35"/>
                  <a:gd name="T23" fmla="*/ 30 h 35"/>
                  <a:gd name="T24" fmla="*/ 7 w 35"/>
                  <a:gd name="T25" fmla="*/ 28 h 35"/>
                  <a:gd name="T26" fmla="*/ 3 w 35"/>
                  <a:gd name="T27" fmla="*/ 24 h 35"/>
                  <a:gd name="T28" fmla="*/ 3 w 35"/>
                  <a:gd name="T29" fmla="*/ 23 h 35"/>
                  <a:gd name="T30" fmla="*/ 3 w 35"/>
                  <a:gd name="T31" fmla="*/ 21 h 35"/>
                  <a:gd name="T32" fmla="*/ 3 w 35"/>
                  <a:gd name="T33" fmla="*/ 17 h 35"/>
                  <a:gd name="T34" fmla="*/ 3 w 35"/>
                  <a:gd name="T35" fmla="*/ 16 h 35"/>
                  <a:gd name="T36" fmla="*/ 5 w 35"/>
                  <a:gd name="T37" fmla="*/ 12 h 35"/>
                  <a:gd name="T38" fmla="*/ 7 w 35"/>
                  <a:gd name="T39" fmla="*/ 10 h 35"/>
                  <a:gd name="T40" fmla="*/ 12 w 35"/>
                  <a:gd name="T41" fmla="*/ 10 h 35"/>
                  <a:gd name="T42" fmla="*/ 12 w 35"/>
                  <a:gd name="T43" fmla="*/ 10 h 35"/>
                  <a:gd name="T44" fmla="*/ 14 w 35"/>
                  <a:gd name="T45" fmla="*/ 10 h 35"/>
                  <a:gd name="T46" fmla="*/ 17 w 35"/>
                  <a:gd name="T47" fmla="*/ 12 h 35"/>
                  <a:gd name="T48" fmla="*/ 19 w 35"/>
                  <a:gd name="T49" fmla="*/ 14 h 35"/>
                  <a:gd name="T50" fmla="*/ 19 w 35"/>
                  <a:gd name="T51" fmla="*/ 16 h 35"/>
                  <a:gd name="T52" fmla="*/ 19 w 35"/>
                  <a:gd name="T53" fmla="*/ 17 h 35"/>
                  <a:gd name="T54" fmla="*/ 21 w 35"/>
                  <a:gd name="T55" fmla="*/ 17 h 35"/>
                  <a:gd name="T56" fmla="*/ 23 w 35"/>
                  <a:gd name="T57" fmla="*/ 17 h 35"/>
                  <a:gd name="T58" fmla="*/ 23 w 35"/>
                  <a:gd name="T59" fmla="*/ 16 h 35"/>
                  <a:gd name="T60" fmla="*/ 21 w 35"/>
                  <a:gd name="T61" fmla="*/ 12 h 35"/>
                  <a:gd name="T62" fmla="*/ 19 w 35"/>
                  <a:gd name="T63" fmla="*/ 10 h 35"/>
                  <a:gd name="T64" fmla="*/ 17 w 35"/>
                  <a:gd name="T65" fmla="*/ 9 h 35"/>
                  <a:gd name="T66" fmla="*/ 14 w 35"/>
                  <a:gd name="T67" fmla="*/ 7 h 35"/>
                  <a:gd name="T68" fmla="*/ 12 w 35"/>
                  <a:gd name="T69" fmla="*/ 7 h 35"/>
                  <a:gd name="T70" fmla="*/ 9 w 35"/>
                  <a:gd name="T71" fmla="*/ 7 h 35"/>
                  <a:gd name="T72" fmla="*/ 5 w 35"/>
                  <a:gd name="T73" fmla="*/ 9 h 35"/>
                  <a:gd name="T74" fmla="*/ 3 w 35"/>
                  <a:gd name="T75" fmla="*/ 10 h 35"/>
                  <a:gd name="T76" fmla="*/ 2 w 35"/>
                  <a:gd name="T77" fmla="*/ 14 h 35"/>
                  <a:gd name="T78" fmla="*/ 0 w 35"/>
                  <a:gd name="T79" fmla="*/ 17 h 35"/>
                  <a:gd name="T80" fmla="*/ 0 w 35"/>
                  <a:gd name="T81" fmla="*/ 21 h 35"/>
                  <a:gd name="T82" fmla="*/ 2 w 35"/>
                  <a:gd name="T83" fmla="*/ 24 h 35"/>
                  <a:gd name="T84" fmla="*/ 2 w 35"/>
                  <a:gd name="T85" fmla="*/ 24 h 35"/>
                  <a:gd name="T86" fmla="*/ 5 w 35"/>
                  <a:gd name="T87" fmla="*/ 30 h 35"/>
                  <a:gd name="T88" fmla="*/ 9 w 35"/>
                  <a:gd name="T89" fmla="*/ 33 h 35"/>
                  <a:gd name="T90" fmla="*/ 14 w 35"/>
                  <a:gd name="T91" fmla="*/ 33 h 35"/>
                  <a:gd name="T92" fmla="*/ 17 w 35"/>
                  <a:gd name="T93" fmla="*/ 35 h 35"/>
                  <a:gd name="T94" fmla="*/ 21 w 35"/>
                  <a:gd name="T95" fmla="*/ 35 h 35"/>
                  <a:gd name="T96" fmla="*/ 23 w 35"/>
                  <a:gd name="T97" fmla="*/ 33 h 35"/>
                  <a:gd name="T98" fmla="*/ 24 w 35"/>
                  <a:gd name="T99" fmla="*/ 33 h 35"/>
                  <a:gd name="T100" fmla="*/ 31 w 35"/>
                  <a:gd name="T101" fmla="*/ 28 h 35"/>
                  <a:gd name="T102" fmla="*/ 35 w 35"/>
                  <a:gd name="T103" fmla="*/ 19 h 35"/>
                  <a:gd name="T104" fmla="*/ 35 w 35"/>
                  <a:gd name="T105" fmla="*/ 10 h 35"/>
                  <a:gd name="T106" fmla="*/ 35 w 35"/>
                  <a:gd name="T107" fmla="*/ 3 h 35"/>
                  <a:gd name="T108" fmla="*/ 35 w 35"/>
                  <a:gd name="T109" fmla="*/ 0 h 35"/>
                  <a:gd name="T110" fmla="*/ 33 w 35"/>
                  <a:gd name="T111" fmla="*/ 0 h 35"/>
                  <a:gd name="T112" fmla="*/ 33 w 35"/>
                  <a:gd name="T1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33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0" y="24"/>
                    </a:lnTo>
                    <a:lnTo>
                      <a:pt x="23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6" y="31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4" y="33"/>
                    </a:lnTo>
                    <a:lnTo>
                      <a:pt x="31" y="28"/>
                    </a:lnTo>
                    <a:lnTo>
                      <a:pt x="35" y="19"/>
                    </a:lnTo>
                    <a:lnTo>
                      <a:pt x="35" y="10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26">
                <a:extLst>
                  <a:ext uri="{FF2B5EF4-FFF2-40B4-BE49-F238E27FC236}">
                    <a16:creationId xmlns:a16="http://schemas.microsoft.com/office/drawing/2014/main" xmlns="" id="{ECE617E9-13BF-4255-8616-76475CD9D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6" y="1625600"/>
                <a:ext cx="58738" cy="63500"/>
              </a:xfrm>
              <a:custGeom>
                <a:avLst/>
                <a:gdLst>
                  <a:gd name="T0" fmla="*/ 12 w 37"/>
                  <a:gd name="T1" fmla="*/ 2 h 40"/>
                  <a:gd name="T2" fmla="*/ 12 w 37"/>
                  <a:gd name="T3" fmla="*/ 3 h 40"/>
                  <a:gd name="T4" fmla="*/ 14 w 37"/>
                  <a:gd name="T5" fmla="*/ 3 h 40"/>
                  <a:gd name="T6" fmla="*/ 19 w 37"/>
                  <a:gd name="T7" fmla="*/ 3 h 40"/>
                  <a:gd name="T8" fmla="*/ 25 w 37"/>
                  <a:gd name="T9" fmla="*/ 5 h 40"/>
                  <a:gd name="T10" fmla="*/ 32 w 37"/>
                  <a:gd name="T11" fmla="*/ 10 h 40"/>
                  <a:gd name="T12" fmla="*/ 33 w 37"/>
                  <a:gd name="T13" fmla="*/ 17 h 40"/>
                  <a:gd name="T14" fmla="*/ 33 w 37"/>
                  <a:gd name="T15" fmla="*/ 22 h 40"/>
                  <a:gd name="T16" fmla="*/ 32 w 37"/>
                  <a:gd name="T17" fmla="*/ 31 h 40"/>
                  <a:gd name="T18" fmla="*/ 28 w 37"/>
                  <a:gd name="T19" fmla="*/ 36 h 40"/>
                  <a:gd name="T20" fmla="*/ 25 w 37"/>
                  <a:gd name="T21" fmla="*/ 36 h 40"/>
                  <a:gd name="T22" fmla="*/ 21 w 37"/>
                  <a:gd name="T23" fmla="*/ 35 h 40"/>
                  <a:gd name="T24" fmla="*/ 19 w 37"/>
                  <a:gd name="T25" fmla="*/ 31 h 40"/>
                  <a:gd name="T26" fmla="*/ 21 w 37"/>
                  <a:gd name="T27" fmla="*/ 26 h 40"/>
                  <a:gd name="T28" fmla="*/ 21 w 37"/>
                  <a:gd name="T29" fmla="*/ 19 h 40"/>
                  <a:gd name="T30" fmla="*/ 16 w 37"/>
                  <a:gd name="T31" fmla="*/ 14 h 40"/>
                  <a:gd name="T32" fmla="*/ 14 w 37"/>
                  <a:gd name="T33" fmla="*/ 12 h 40"/>
                  <a:gd name="T34" fmla="*/ 9 w 37"/>
                  <a:gd name="T35" fmla="*/ 12 h 40"/>
                  <a:gd name="T36" fmla="*/ 0 w 37"/>
                  <a:gd name="T37" fmla="*/ 17 h 40"/>
                  <a:gd name="T38" fmla="*/ 0 w 37"/>
                  <a:gd name="T39" fmla="*/ 19 h 40"/>
                  <a:gd name="T40" fmla="*/ 2 w 37"/>
                  <a:gd name="T41" fmla="*/ 19 h 40"/>
                  <a:gd name="T42" fmla="*/ 11 w 37"/>
                  <a:gd name="T43" fmla="*/ 15 h 40"/>
                  <a:gd name="T44" fmla="*/ 14 w 37"/>
                  <a:gd name="T45" fmla="*/ 15 h 40"/>
                  <a:gd name="T46" fmla="*/ 18 w 37"/>
                  <a:gd name="T47" fmla="*/ 19 h 40"/>
                  <a:gd name="T48" fmla="*/ 18 w 37"/>
                  <a:gd name="T49" fmla="*/ 24 h 40"/>
                  <a:gd name="T50" fmla="*/ 18 w 37"/>
                  <a:gd name="T51" fmla="*/ 26 h 40"/>
                  <a:gd name="T52" fmla="*/ 18 w 37"/>
                  <a:gd name="T53" fmla="*/ 35 h 40"/>
                  <a:gd name="T54" fmla="*/ 21 w 37"/>
                  <a:gd name="T55" fmla="*/ 38 h 40"/>
                  <a:gd name="T56" fmla="*/ 25 w 37"/>
                  <a:gd name="T57" fmla="*/ 40 h 40"/>
                  <a:gd name="T58" fmla="*/ 30 w 37"/>
                  <a:gd name="T59" fmla="*/ 38 h 40"/>
                  <a:gd name="T60" fmla="*/ 35 w 37"/>
                  <a:gd name="T61" fmla="*/ 31 h 40"/>
                  <a:gd name="T62" fmla="*/ 37 w 37"/>
                  <a:gd name="T63" fmla="*/ 22 h 40"/>
                  <a:gd name="T64" fmla="*/ 35 w 37"/>
                  <a:gd name="T65" fmla="*/ 15 h 40"/>
                  <a:gd name="T66" fmla="*/ 33 w 37"/>
                  <a:gd name="T67" fmla="*/ 8 h 40"/>
                  <a:gd name="T68" fmla="*/ 26 w 37"/>
                  <a:gd name="T69" fmla="*/ 2 h 40"/>
                  <a:gd name="T70" fmla="*/ 19 w 37"/>
                  <a:gd name="T71" fmla="*/ 0 h 40"/>
                  <a:gd name="T72" fmla="*/ 14 w 37"/>
                  <a:gd name="T7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" h="40">
                    <a:moveTo>
                      <a:pt x="12" y="2"/>
                    </a:moveTo>
                    <a:lnTo>
                      <a:pt x="12" y="2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8" y="7"/>
                    </a:lnTo>
                    <a:lnTo>
                      <a:pt x="32" y="10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7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6" y="31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21" y="38"/>
                    </a:lnTo>
                    <a:lnTo>
                      <a:pt x="23" y="40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3" y="36"/>
                    </a:lnTo>
                    <a:lnTo>
                      <a:pt x="35" y="31"/>
                    </a:lnTo>
                    <a:lnTo>
                      <a:pt x="37" y="28"/>
                    </a:lnTo>
                    <a:lnTo>
                      <a:pt x="37" y="22"/>
                    </a:lnTo>
                    <a:lnTo>
                      <a:pt x="37" y="19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3" y="8"/>
                    </a:lnTo>
                    <a:lnTo>
                      <a:pt x="30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27">
                <a:extLst>
                  <a:ext uri="{FF2B5EF4-FFF2-40B4-BE49-F238E27FC236}">
                    <a16:creationId xmlns:a16="http://schemas.microsoft.com/office/drawing/2014/main" xmlns="" id="{6338940A-B724-4C17-92E5-3C03E18539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636713"/>
                <a:ext cx="36513" cy="46038"/>
              </a:xfrm>
              <a:custGeom>
                <a:avLst/>
                <a:gdLst>
                  <a:gd name="T0" fmla="*/ 0 w 23"/>
                  <a:gd name="T1" fmla="*/ 0 h 29"/>
                  <a:gd name="T2" fmla="*/ 0 w 23"/>
                  <a:gd name="T3" fmla="*/ 0 h 29"/>
                  <a:gd name="T4" fmla="*/ 0 w 23"/>
                  <a:gd name="T5" fmla="*/ 1 h 29"/>
                  <a:gd name="T6" fmla="*/ 0 w 23"/>
                  <a:gd name="T7" fmla="*/ 1 h 29"/>
                  <a:gd name="T8" fmla="*/ 2 w 23"/>
                  <a:gd name="T9" fmla="*/ 3 h 29"/>
                  <a:gd name="T10" fmla="*/ 2 w 23"/>
                  <a:gd name="T11" fmla="*/ 1 h 29"/>
                  <a:gd name="T12" fmla="*/ 6 w 23"/>
                  <a:gd name="T13" fmla="*/ 1 h 29"/>
                  <a:gd name="T14" fmla="*/ 9 w 23"/>
                  <a:gd name="T15" fmla="*/ 1 h 29"/>
                  <a:gd name="T16" fmla="*/ 13 w 23"/>
                  <a:gd name="T17" fmla="*/ 3 h 29"/>
                  <a:gd name="T18" fmla="*/ 16 w 23"/>
                  <a:gd name="T19" fmla="*/ 5 h 29"/>
                  <a:gd name="T20" fmla="*/ 18 w 23"/>
                  <a:gd name="T21" fmla="*/ 7 h 29"/>
                  <a:gd name="T22" fmla="*/ 20 w 23"/>
                  <a:gd name="T23" fmla="*/ 8 h 29"/>
                  <a:gd name="T24" fmla="*/ 20 w 23"/>
                  <a:gd name="T25" fmla="*/ 10 h 29"/>
                  <a:gd name="T26" fmla="*/ 21 w 23"/>
                  <a:gd name="T27" fmla="*/ 14 h 29"/>
                  <a:gd name="T28" fmla="*/ 20 w 23"/>
                  <a:gd name="T29" fmla="*/ 19 h 29"/>
                  <a:gd name="T30" fmla="*/ 18 w 23"/>
                  <a:gd name="T31" fmla="*/ 22 h 29"/>
                  <a:gd name="T32" fmla="*/ 14 w 23"/>
                  <a:gd name="T33" fmla="*/ 28 h 29"/>
                  <a:gd name="T34" fmla="*/ 14 w 23"/>
                  <a:gd name="T35" fmla="*/ 28 h 29"/>
                  <a:gd name="T36" fmla="*/ 14 w 23"/>
                  <a:gd name="T37" fmla="*/ 29 h 29"/>
                  <a:gd name="T38" fmla="*/ 16 w 23"/>
                  <a:gd name="T39" fmla="*/ 29 h 29"/>
                  <a:gd name="T40" fmla="*/ 16 w 23"/>
                  <a:gd name="T41" fmla="*/ 29 h 29"/>
                  <a:gd name="T42" fmla="*/ 21 w 23"/>
                  <a:gd name="T43" fmla="*/ 24 h 29"/>
                  <a:gd name="T44" fmla="*/ 23 w 23"/>
                  <a:gd name="T45" fmla="*/ 21 h 29"/>
                  <a:gd name="T46" fmla="*/ 23 w 23"/>
                  <a:gd name="T47" fmla="*/ 15 h 29"/>
                  <a:gd name="T48" fmla="*/ 23 w 23"/>
                  <a:gd name="T49" fmla="*/ 12 h 29"/>
                  <a:gd name="T50" fmla="*/ 21 w 23"/>
                  <a:gd name="T51" fmla="*/ 8 h 29"/>
                  <a:gd name="T52" fmla="*/ 21 w 23"/>
                  <a:gd name="T53" fmla="*/ 7 h 29"/>
                  <a:gd name="T54" fmla="*/ 21 w 23"/>
                  <a:gd name="T55" fmla="*/ 5 h 29"/>
                  <a:gd name="T56" fmla="*/ 18 w 23"/>
                  <a:gd name="T57" fmla="*/ 1 h 29"/>
                  <a:gd name="T58" fmla="*/ 14 w 23"/>
                  <a:gd name="T59" fmla="*/ 0 h 29"/>
                  <a:gd name="T60" fmla="*/ 9 w 23"/>
                  <a:gd name="T61" fmla="*/ 0 h 29"/>
                  <a:gd name="T62" fmla="*/ 6 w 23"/>
                  <a:gd name="T63" fmla="*/ 0 h 29"/>
                  <a:gd name="T64" fmla="*/ 2 w 23"/>
                  <a:gd name="T65" fmla="*/ 0 h 29"/>
                  <a:gd name="T66" fmla="*/ 0 w 23"/>
                  <a:gd name="T6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3" y="3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1" y="14"/>
                    </a:lnTo>
                    <a:lnTo>
                      <a:pt x="20" y="19"/>
                    </a:lnTo>
                    <a:lnTo>
                      <a:pt x="18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3" y="15"/>
                    </a:lnTo>
                    <a:lnTo>
                      <a:pt x="23" y="12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28">
                <a:extLst>
                  <a:ext uri="{FF2B5EF4-FFF2-40B4-BE49-F238E27FC236}">
                    <a16:creationId xmlns:a16="http://schemas.microsoft.com/office/drawing/2014/main" xmlns="" id="{A6350C60-7C3A-49CE-857F-1F59D9679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1851" y="1555750"/>
                <a:ext cx="63500" cy="130175"/>
              </a:xfrm>
              <a:custGeom>
                <a:avLst/>
                <a:gdLst>
                  <a:gd name="T0" fmla="*/ 19 w 40"/>
                  <a:gd name="T1" fmla="*/ 2 h 82"/>
                  <a:gd name="T2" fmla="*/ 21 w 40"/>
                  <a:gd name="T3" fmla="*/ 4 h 82"/>
                  <a:gd name="T4" fmla="*/ 24 w 40"/>
                  <a:gd name="T5" fmla="*/ 5 h 82"/>
                  <a:gd name="T6" fmla="*/ 29 w 40"/>
                  <a:gd name="T7" fmla="*/ 9 h 82"/>
                  <a:gd name="T8" fmla="*/ 35 w 40"/>
                  <a:gd name="T9" fmla="*/ 18 h 82"/>
                  <a:gd name="T10" fmla="*/ 35 w 40"/>
                  <a:gd name="T11" fmla="*/ 28 h 82"/>
                  <a:gd name="T12" fmla="*/ 28 w 40"/>
                  <a:gd name="T13" fmla="*/ 42 h 82"/>
                  <a:gd name="T14" fmla="*/ 24 w 40"/>
                  <a:gd name="T15" fmla="*/ 46 h 82"/>
                  <a:gd name="T16" fmla="*/ 19 w 40"/>
                  <a:gd name="T17" fmla="*/ 51 h 82"/>
                  <a:gd name="T18" fmla="*/ 15 w 40"/>
                  <a:gd name="T19" fmla="*/ 59 h 82"/>
                  <a:gd name="T20" fmla="*/ 17 w 40"/>
                  <a:gd name="T21" fmla="*/ 65 h 82"/>
                  <a:gd name="T22" fmla="*/ 26 w 40"/>
                  <a:gd name="T23" fmla="*/ 68 h 82"/>
                  <a:gd name="T24" fmla="*/ 29 w 40"/>
                  <a:gd name="T25" fmla="*/ 72 h 82"/>
                  <a:gd name="T26" fmla="*/ 29 w 40"/>
                  <a:gd name="T27" fmla="*/ 73 h 82"/>
                  <a:gd name="T28" fmla="*/ 28 w 40"/>
                  <a:gd name="T29" fmla="*/ 77 h 82"/>
                  <a:gd name="T30" fmla="*/ 24 w 40"/>
                  <a:gd name="T31" fmla="*/ 77 h 82"/>
                  <a:gd name="T32" fmla="*/ 17 w 40"/>
                  <a:gd name="T33" fmla="*/ 79 h 82"/>
                  <a:gd name="T34" fmla="*/ 8 w 40"/>
                  <a:gd name="T35" fmla="*/ 75 h 82"/>
                  <a:gd name="T36" fmla="*/ 5 w 40"/>
                  <a:gd name="T37" fmla="*/ 72 h 82"/>
                  <a:gd name="T38" fmla="*/ 3 w 40"/>
                  <a:gd name="T39" fmla="*/ 65 h 82"/>
                  <a:gd name="T40" fmla="*/ 5 w 40"/>
                  <a:gd name="T41" fmla="*/ 52 h 82"/>
                  <a:gd name="T42" fmla="*/ 14 w 40"/>
                  <a:gd name="T43" fmla="*/ 40 h 82"/>
                  <a:gd name="T44" fmla="*/ 17 w 40"/>
                  <a:gd name="T45" fmla="*/ 39 h 82"/>
                  <a:gd name="T46" fmla="*/ 22 w 40"/>
                  <a:gd name="T47" fmla="*/ 32 h 82"/>
                  <a:gd name="T48" fmla="*/ 22 w 40"/>
                  <a:gd name="T49" fmla="*/ 21 h 82"/>
                  <a:gd name="T50" fmla="*/ 19 w 40"/>
                  <a:gd name="T51" fmla="*/ 14 h 82"/>
                  <a:gd name="T52" fmla="*/ 17 w 40"/>
                  <a:gd name="T53" fmla="*/ 16 h 82"/>
                  <a:gd name="T54" fmla="*/ 21 w 40"/>
                  <a:gd name="T55" fmla="*/ 21 h 82"/>
                  <a:gd name="T56" fmla="*/ 19 w 40"/>
                  <a:gd name="T57" fmla="*/ 30 h 82"/>
                  <a:gd name="T58" fmla="*/ 15 w 40"/>
                  <a:gd name="T59" fmla="*/ 37 h 82"/>
                  <a:gd name="T60" fmla="*/ 12 w 40"/>
                  <a:gd name="T61" fmla="*/ 39 h 82"/>
                  <a:gd name="T62" fmla="*/ 1 w 40"/>
                  <a:gd name="T63" fmla="*/ 52 h 82"/>
                  <a:gd name="T64" fmla="*/ 0 w 40"/>
                  <a:gd name="T65" fmla="*/ 65 h 82"/>
                  <a:gd name="T66" fmla="*/ 3 w 40"/>
                  <a:gd name="T67" fmla="*/ 73 h 82"/>
                  <a:gd name="T68" fmla="*/ 5 w 40"/>
                  <a:gd name="T69" fmla="*/ 77 h 82"/>
                  <a:gd name="T70" fmla="*/ 15 w 40"/>
                  <a:gd name="T71" fmla="*/ 82 h 82"/>
                  <a:gd name="T72" fmla="*/ 26 w 40"/>
                  <a:gd name="T73" fmla="*/ 80 h 82"/>
                  <a:gd name="T74" fmla="*/ 29 w 40"/>
                  <a:gd name="T75" fmla="*/ 79 h 82"/>
                  <a:gd name="T76" fmla="*/ 33 w 40"/>
                  <a:gd name="T77" fmla="*/ 73 h 82"/>
                  <a:gd name="T78" fmla="*/ 29 w 40"/>
                  <a:gd name="T79" fmla="*/ 68 h 82"/>
                  <a:gd name="T80" fmla="*/ 28 w 40"/>
                  <a:gd name="T81" fmla="*/ 66 h 82"/>
                  <a:gd name="T82" fmla="*/ 21 w 40"/>
                  <a:gd name="T83" fmla="*/ 63 h 82"/>
                  <a:gd name="T84" fmla="*/ 19 w 40"/>
                  <a:gd name="T85" fmla="*/ 56 h 82"/>
                  <a:gd name="T86" fmla="*/ 24 w 40"/>
                  <a:gd name="T87" fmla="*/ 49 h 82"/>
                  <a:gd name="T88" fmla="*/ 31 w 40"/>
                  <a:gd name="T89" fmla="*/ 44 h 82"/>
                  <a:gd name="T90" fmla="*/ 31 w 40"/>
                  <a:gd name="T91" fmla="*/ 44 h 82"/>
                  <a:gd name="T92" fmla="*/ 38 w 40"/>
                  <a:gd name="T93" fmla="*/ 30 h 82"/>
                  <a:gd name="T94" fmla="*/ 38 w 40"/>
                  <a:gd name="T95" fmla="*/ 16 h 82"/>
                  <a:gd name="T96" fmla="*/ 33 w 40"/>
                  <a:gd name="T97" fmla="*/ 7 h 82"/>
                  <a:gd name="T98" fmla="*/ 24 w 40"/>
                  <a:gd name="T99" fmla="*/ 2 h 82"/>
                  <a:gd name="T100" fmla="*/ 21 w 40"/>
                  <a:gd name="T101" fmla="*/ 0 h 82"/>
                  <a:gd name="T102" fmla="*/ 19 w 40"/>
                  <a:gd name="T10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2">
                    <a:moveTo>
                      <a:pt x="19" y="2"/>
                    </a:move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9" y="9"/>
                    </a:lnTo>
                    <a:lnTo>
                      <a:pt x="33" y="12"/>
                    </a:lnTo>
                    <a:lnTo>
                      <a:pt x="35" y="18"/>
                    </a:lnTo>
                    <a:lnTo>
                      <a:pt x="36" y="23"/>
                    </a:lnTo>
                    <a:lnTo>
                      <a:pt x="35" y="28"/>
                    </a:lnTo>
                    <a:lnTo>
                      <a:pt x="33" y="35"/>
                    </a:lnTo>
                    <a:lnTo>
                      <a:pt x="28" y="42"/>
                    </a:lnTo>
                    <a:lnTo>
                      <a:pt x="26" y="42"/>
                    </a:lnTo>
                    <a:lnTo>
                      <a:pt x="24" y="46"/>
                    </a:lnTo>
                    <a:lnTo>
                      <a:pt x="21" y="47"/>
                    </a:lnTo>
                    <a:lnTo>
                      <a:pt x="19" y="51"/>
                    </a:lnTo>
                    <a:lnTo>
                      <a:pt x="17" y="56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7" y="65"/>
                    </a:lnTo>
                    <a:lnTo>
                      <a:pt x="21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9" y="72"/>
                    </a:lnTo>
                    <a:lnTo>
                      <a:pt x="29" y="73"/>
                    </a:lnTo>
                    <a:lnTo>
                      <a:pt x="29" y="73"/>
                    </a:lnTo>
                    <a:lnTo>
                      <a:pt x="29" y="75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4" y="77"/>
                    </a:lnTo>
                    <a:lnTo>
                      <a:pt x="21" y="79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3" y="65"/>
                    </a:lnTo>
                    <a:lnTo>
                      <a:pt x="3" y="59"/>
                    </a:lnTo>
                    <a:lnTo>
                      <a:pt x="5" y="52"/>
                    </a:lnTo>
                    <a:lnTo>
                      <a:pt x="8" y="47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7" y="39"/>
                    </a:lnTo>
                    <a:lnTo>
                      <a:pt x="21" y="35"/>
                    </a:lnTo>
                    <a:lnTo>
                      <a:pt x="22" y="32"/>
                    </a:lnTo>
                    <a:lnTo>
                      <a:pt x="24" y="26"/>
                    </a:lnTo>
                    <a:lnTo>
                      <a:pt x="22" y="21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21" y="21"/>
                    </a:lnTo>
                    <a:lnTo>
                      <a:pt x="21" y="26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5" y="46"/>
                    </a:lnTo>
                    <a:lnTo>
                      <a:pt x="1" y="5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5" y="75"/>
                    </a:lnTo>
                    <a:lnTo>
                      <a:pt x="5" y="77"/>
                    </a:lnTo>
                    <a:lnTo>
                      <a:pt x="10" y="80"/>
                    </a:lnTo>
                    <a:lnTo>
                      <a:pt x="15" y="82"/>
                    </a:lnTo>
                    <a:lnTo>
                      <a:pt x="21" y="82"/>
                    </a:lnTo>
                    <a:lnTo>
                      <a:pt x="26" y="80"/>
                    </a:lnTo>
                    <a:lnTo>
                      <a:pt x="28" y="79"/>
                    </a:lnTo>
                    <a:lnTo>
                      <a:pt x="29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1" y="70"/>
                    </a:lnTo>
                    <a:lnTo>
                      <a:pt x="29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65"/>
                    </a:lnTo>
                    <a:lnTo>
                      <a:pt x="21" y="63"/>
                    </a:lnTo>
                    <a:lnTo>
                      <a:pt x="19" y="61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4" y="49"/>
                    </a:lnTo>
                    <a:lnTo>
                      <a:pt x="28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5" y="37"/>
                    </a:lnTo>
                    <a:lnTo>
                      <a:pt x="38" y="30"/>
                    </a:lnTo>
                    <a:lnTo>
                      <a:pt x="40" y="23"/>
                    </a:lnTo>
                    <a:lnTo>
                      <a:pt x="38" y="16"/>
                    </a:lnTo>
                    <a:lnTo>
                      <a:pt x="36" y="11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29">
                <a:extLst>
                  <a:ext uri="{FF2B5EF4-FFF2-40B4-BE49-F238E27FC236}">
                    <a16:creationId xmlns:a16="http://schemas.microsoft.com/office/drawing/2014/main" xmlns="" id="{6A8FC133-8851-4134-AF56-C575983A31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963" y="1566863"/>
                <a:ext cx="41275" cy="115888"/>
              </a:xfrm>
              <a:custGeom>
                <a:avLst/>
                <a:gdLst>
                  <a:gd name="T0" fmla="*/ 10 w 26"/>
                  <a:gd name="T1" fmla="*/ 2 h 73"/>
                  <a:gd name="T2" fmla="*/ 10 w 26"/>
                  <a:gd name="T3" fmla="*/ 4 h 73"/>
                  <a:gd name="T4" fmla="*/ 12 w 26"/>
                  <a:gd name="T5" fmla="*/ 4 h 73"/>
                  <a:gd name="T6" fmla="*/ 12 w 26"/>
                  <a:gd name="T7" fmla="*/ 4 h 73"/>
                  <a:gd name="T8" fmla="*/ 14 w 26"/>
                  <a:gd name="T9" fmla="*/ 5 h 73"/>
                  <a:gd name="T10" fmla="*/ 17 w 26"/>
                  <a:gd name="T11" fmla="*/ 7 h 73"/>
                  <a:gd name="T12" fmla="*/ 21 w 26"/>
                  <a:gd name="T13" fmla="*/ 9 h 73"/>
                  <a:gd name="T14" fmla="*/ 22 w 26"/>
                  <a:gd name="T15" fmla="*/ 12 h 73"/>
                  <a:gd name="T16" fmla="*/ 22 w 26"/>
                  <a:gd name="T17" fmla="*/ 16 h 73"/>
                  <a:gd name="T18" fmla="*/ 22 w 26"/>
                  <a:gd name="T19" fmla="*/ 21 h 73"/>
                  <a:gd name="T20" fmla="*/ 19 w 26"/>
                  <a:gd name="T21" fmla="*/ 25 h 73"/>
                  <a:gd name="T22" fmla="*/ 19 w 26"/>
                  <a:gd name="T23" fmla="*/ 26 h 73"/>
                  <a:gd name="T24" fmla="*/ 17 w 26"/>
                  <a:gd name="T25" fmla="*/ 28 h 73"/>
                  <a:gd name="T26" fmla="*/ 14 w 26"/>
                  <a:gd name="T27" fmla="*/ 32 h 73"/>
                  <a:gd name="T28" fmla="*/ 10 w 26"/>
                  <a:gd name="T29" fmla="*/ 35 h 73"/>
                  <a:gd name="T30" fmla="*/ 10 w 26"/>
                  <a:gd name="T31" fmla="*/ 37 h 73"/>
                  <a:gd name="T32" fmla="*/ 8 w 26"/>
                  <a:gd name="T33" fmla="*/ 39 h 73"/>
                  <a:gd name="T34" fmla="*/ 5 w 26"/>
                  <a:gd name="T35" fmla="*/ 40 h 73"/>
                  <a:gd name="T36" fmla="*/ 3 w 26"/>
                  <a:gd name="T37" fmla="*/ 44 h 73"/>
                  <a:gd name="T38" fmla="*/ 1 w 26"/>
                  <a:gd name="T39" fmla="*/ 49 h 73"/>
                  <a:gd name="T40" fmla="*/ 0 w 26"/>
                  <a:gd name="T41" fmla="*/ 54 h 73"/>
                  <a:gd name="T42" fmla="*/ 1 w 26"/>
                  <a:gd name="T43" fmla="*/ 58 h 73"/>
                  <a:gd name="T44" fmla="*/ 3 w 26"/>
                  <a:gd name="T45" fmla="*/ 63 h 73"/>
                  <a:gd name="T46" fmla="*/ 5 w 26"/>
                  <a:gd name="T47" fmla="*/ 66 h 73"/>
                  <a:gd name="T48" fmla="*/ 10 w 26"/>
                  <a:gd name="T49" fmla="*/ 70 h 73"/>
                  <a:gd name="T50" fmla="*/ 17 w 26"/>
                  <a:gd name="T51" fmla="*/ 73 h 73"/>
                  <a:gd name="T52" fmla="*/ 17 w 26"/>
                  <a:gd name="T53" fmla="*/ 73 h 73"/>
                  <a:gd name="T54" fmla="*/ 19 w 26"/>
                  <a:gd name="T55" fmla="*/ 72 h 73"/>
                  <a:gd name="T56" fmla="*/ 19 w 26"/>
                  <a:gd name="T57" fmla="*/ 70 h 73"/>
                  <a:gd name="T58" fmla="*/ 17 w 26"/>
                  <a:gd name="T59" fmla="*/ 70 h 73"/>
                  <a:gd name="T60" fmla="*/ 10 w 26"/>
                  <a:gd name="T61" fmla="*/ 66 h 73"/>
                  <a:gd name="T62" fmla="*/ 7 w 26"/>
                  <a:gd name="T63" fmla="*/ 63 h 73"/>
                  <a:gd name="T64" fmla="*/ 3 w 26"/>
                  <a:gd name="T65" fmla="*/ 58 h 73"/>
                  <a:gd name="T66" fmla="*/ 3 w 26"/>
                  <a:gd name="T67" fmla="*/ 52 h 73"/>
                  <a:gd name="T68" fmla="*/ 5 w 26"/>
                  <a:gd name="T69" fmla="*/ 47 h 73"/>
                  <a:gd name="T70" fmla="*/ 7 w 26"/>
                  <a:gd name="T71" fmla="*/ 44 h 73"/>
                  <a:gd name="T72" fmla="*/ 10 w 26"/>
                  <a:gd name="T73" fmla="*/ 40 h 73"/>
                  <a:gd name="T74" fmla="*/ 12 w 26"/>
                  <a:gd name="T75" fmla="*/ 39 h 73"/>
                  <a:gd name="T76" fmla="*/ 12 w 26"/>
                  <a:gd name="T77" fmla="*/ 37 h 73"/>
                  <a:gd name="T78" fmla="*/ 17 w 26"/>
                  <a:gd name="T79" fmla="*/ 33 h 73"/>
                  <a:gd name="T80" fmla="*/ 19 w 26"/>
                  <a:gd name="T81" fmla="*/ 30 h 73"/>
                  <a:gd name="T82" fmla="*/ 21 w 26"/>
                  <a:gd name="T83" fmla="*/ 28 h 73"/>
                  <a:gd name="T84" fmla="*/ 22 w 26"/>
                  <a:gd name="T85" fmla="*/ 26 h 73"/>
                  <a:gd name="T86" fmla="*/ 24 w 26"/>
                  <a:gd name="T87" fmla="*/ 21 h 73"/>
                  <a:gd name="T88" fmla="*/ 26 w 26"/>
                  <a:gd name="T89" fmla="*/ 16 h 73"/>
                  <a:gd name="T90" fmla="*/ 24 w 26"/>
                  <a:gd name="T91" fmla="*/ 12 h 73"/>
                  <a:gd name="T92" fmla="*/ 22 w 26"/>
                  <a:gd name="T93" fmla="*/ 7 h 73"/>
                  <a:gd name="T94" fmla="*/ 19 w 26"/>
                  <a:gd name="T95" fmla="*/ 4 h 73"/>
                  <a:gd name="T96" fmla="*/ 15 w 26"/>
                  <a:gd name="T97" fmla="*/ 2 h 73"/>
                  <a:gd name="T98" fmla="*/ 14 w 26"/>
                  <a:gd name="T99" fmla="*/ 2 h 73"/>
                  <a:gd name="T100" fmla="*/ 12 w 26"/>
                  <a:gd name="T101" fmla="*/ 0 h 73"/>
                  <a:gd name="T102" fmla="*/ 12 w 26"/>
                  <a:gd name="T103" fmla="*/ 0 h 73"/>
                  <a:gd name="T104" fmla="*/ 10 w 26"/>
                  <a:gd name="T105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3">
                    <a:moveTo>
                      <a:pt x="10" y="2"/>
                    </a:moveTo>
                    <a:lnTo>
                      <a:pt x="10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1"/>
                    </a:lnTo>
                    <a:lnTo>
                      <a:pt x="19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4" y="32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8" y="39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58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10" y="70"/>
                    </a:lnTo>
                    <a:lnTo>
                      <a:pt x="17" y="73"/>
                    </a:lnTo>
                    <a:lnTo>
                      <a:pt x="17" y="73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7" y="63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5" y="47"/>
                    </a:lnTo>
                    <a:lnTo>
                      <a:pt x="7" y="44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17" y="33"/>
                    </a:lnTo>
                    <a:lnTo>
                      <a:pt x="19" y="30"/>
                    </a:lnTo>
                    <a:lnTo>
                      <a:pt x="21" y="28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30">
                <a:extLst>
                  <a:ext uri="{FF2B5EF4-FFF2-40B4-BE49-F238E27FC236}">
                    <a16:creationId xmlns:a16="http://schemas.microsoft.com/office/drawing/2014/main" xmlns="" id="{617924B5-26FF-4C5F-84D7-A0C3E4689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573213"/>
                <a:ext cx="74613" cy="23813"/>
              </a:xfrm>
              <a:custGeom>
                <a:avLst/>
                <a:gdLst>
                  <a:gd name="T0" fmla="*/ 46 w 47"/>
                  <a:gd name="T1" fmla="*/ 0 h 15"/>
                  <a:gd name="T2" fmla="*/ 32 w 47"/>
                  <a:gd name="T3" fmla="*/ 7 h 15"/>
                  <a:gd name="T4" fmla="*/ 18 w 47"/>
                  <a:gd name="T5" fmla="*/ 10 h 15"/>
                  <a:gd name="T6" fmla="*/ 7 w 47"/>
                  <a:gd name="T7" fmla="*/ 12 h 15"/>
                  <a:gd name="T8" fmla="*/ 2 w 47"/>
                  <a:gd name="T9" fmla="*/ 12 h 15"/>
                  <a:gd name="T10" fmla="*/ 0 w 47"/>
                  <a:gd name="T11" fmla="*/ 14 h 15"/>
                  <a:gd name="T12" fmla="*/ 0 w 47"/>
                  <a:gd name="T13" fmla="*/ 14 h 15"/>
                  <a:gd name="T14" fmla="*/ 0 w 47"/>
                  <a:gd name="T15" fmla="*/ 15 h 15"/>
                  <a:gd name="T16" fmla="*/ 2 w 47"/>
                  <a:gd name="T17" fmla="*/ 15 h 15"/>
                  <a:gd name="T18" fmla="*/ 7 w 47"/>
                  <a:gd name="T19" fmla="*/ 15 h 15"/>
                  <a:gd name="T20" fmla="*/ 19 w 47"/>
                  <a:gd name="T21" fmla="*/ 12 h 15"/>
                  <a:gd name="T22" fmla="*/ 33 w 47"/>
                  <a:gd name="T23" fmla="*/ 8 h 15"/>
                  <a:gd name="T24" fmla="*/ 47 w 47"/>
                  <a:gd name="T25" fmla="*/ 3 h 15"/>
                  <a:gd name="T26" fmla="*/ 47 w 47"/>
                  <a:gd name="T27" fmla="*/ 1 h 15"/>
                  <a:gd name="T28" fmla="*/ 47 w 47"/>
                  <a:gd name="T29" fmla="*/ 0 h 15"/>
                  <a:gd name="T30" fmla="*/ 46 w 47"/>
                  <a:gd name="T31" fmla="*/ 0 h 15"/>
                  <a:gd name="T32" fmla="*/ 46 w 47"/>
                  <a:gd name="T3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5">
                    <a:moveTo>
                      <a:pt x="46" y="0"/>
                    </a:moveTo>
                    <a:lnTo>
                      <a:pt x="32" y="7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9" y="12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31">
                <a:extLst>
                  <a:ext uri="{FF2B5EF4-FFF2-40B4-BE49-F238E27FC236}">
                    <a16:creationId xmlns:a16="http://schemas.microsoft.com/office/drawing/2014/main" xmlns="" id="{5A1D899A-6393-4EC9-9A19-294B36C82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413" y="1570038"/>
                <a:ext cx="98425" cy="38100"/>
              </a:xfrm>
              <a:custGeom>
                <a:avLst/>
                <a:gdLst>
                  <a:gd name="T0" fmla="*/ 59 w 62"/>
                  <a:gd name="T1" fmla="*/ 0 h 24"/>
                  <a:gd name="T2" fmla="*/ 57 w 62"/>
                  <a:gd name="T3" fmla="*/ 2 h 24"/>
                  <a:gd name="T4" fmla="*/ 48 w 62"/>
                  <a:gd name="T5" fmla="*/ 9 h 24"/>
                  <a:gd name="T6" fmla="*/ 36 w 62"/>
                  <a:gd name="T7" fmla="*/ 14 h 24"/>
                  <a:gd name="T8" fmla="*/ 20 w 62"/>
                  <a:gd name="T9" fmla="*/ 19 h 24"/>
                  <a:gd name="T10" fmla="*/ 1 w 62"/>
                  <a:gd name="T11" fmla="*/ 21 h 24"/>
                  <a:gd name="T12" fmla="*/ 0 w 62"/>
                  <a:gd name="T13" fmla="*/ 21 h 24"/>
                  <a:gd name="T14" fmla="*/ 0 w 62"/>
                  <a:gd name="T15" fmla="*/ 23 h 24"/>
                  <a:gd name="T16" fmla="*/ 0 w 62"/>
                  <a:gd name="T17" fmla="*/ 23 h 24"/>
                  <a:gd name="T18" fmla="*/ 1 w 62"/>
                  <a:gd name="T19" fmla="*/ 24 h 24"/>
                  <a:gd name="T20" fmla="*/ 20 w 62"/>
                  <a:gd name="T21" fmla="*/ 23 h 24"/>
                  <a:gd name="T22" fmla="*/ 38 w 62"/>
                  <a:gd name="T23" fmla="*/ 17 h 24"/>
                  <a:gd name="T24" fmla="*/ 50 w 62"/>
                  <a:gd name="T25" fmla="*/ 10 h 24"/>
                  <a:gd name="T26" fmla="*/ 59 w 62"/>
                  <a:gd name="T27" fmla="*/ 5 h 24"/>
                  <a:gd name="T28" fmla="*/ 62 w 62"/>
                  <a:gd name="T29" fmla="*/ 2 h 24"/>
                  <a:gd name="T30" fmla="*/ 62 w 62"/>
                  <a:gd name="T31" fmla="*/ 2 h 24"/>
                  <a:gd name="T32" fmla="*/ 62 w 62"/>
                  <a:gd name="T33" fmla="*/ 0 h 24"/>
                  <a:gd name="T34" fmla="*/ 61 w 62"/>
                  <a:gd name="T35" fmla="*/ 0 h 24"/>
                  <a:gd name="T36" fmla="*/ 59 w 62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24">
                    <a:moveTo>
                      <a:pt x="59" y="0"/>
                    </a:moveTo>
                    <a:lnTo>
                      <a:pt x="57" y="2"/>
                    </a:lnTo>
                    <a:lnTo>
                      <a:pt x="48" y="9"/>
                    </a:lnTo>
                    <a:lnTo>
                      <a:pt x="36" y="14"/>
                    </a:lnTo>
                    <a:lnTo>
                      <a:pt x="20" y="19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20" y="23"/>
                    </a:lnTo>
                    <a:lnTo>
                      <a:pt x="38" y="17"/>
                    </a:lnTo>
                    <a:lnTo>
                      <a:pt x="50" y="10"/>
                    </a:lnTo>
                    <a:lnTo>
                      <a:pt x="59" y="5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32">
                <a:extLst>
                  <a:ext uri="{FF2B5EF4-FFF2-40B4-BE49-F238E27FC236}">
                    <a16:creationId xmlns:a16="http://schemas.microsoft.com/office/drawing/2014/main" xmlns="" id="{632E66BE-BE4D-4CB7-81DA-44B0AAC9D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573213"/>
                <a:ext cx="119063" cy="46038"/>
              </a:xfrm>
              <a:custGeom>
                <a:avLst/>
                <a:gdLst>
                  <a:gd name="T0" fmla="*/ 73 w 75"/>
                  <a:gd name="T1" fmla="*/ 1 h 29"/>
                  <a:gd name="T2" fmla="*/ 70 w 75"/>
                  <a:gd name="T3" fmla="*/ 3 h 29"/>
                  <a:gd name="T4" fmla="*/ 61 w 75"/>
                  <a:gd name="T5" fmla="*/ 10 h 29"/>
                  <a:gd name="T6" fmla="*/ 47 w 75"/>
                  <a:gd name="T7" fmla="*/ 17 h 29"/>
                  <a:gd name="T8" fmla="*/ 26 w 75"/>
                  <a:gd name="T9" fmla="*/ 24 h 29"/>
                  <a:gd name="T10" fmla="*/ 0 w 75"/>
                  <a:gd name="T11" fmla="*/ 26 h 29"/>
                  <a:gd name="T12" fmla="*/ 0 w 75"/>
                  <a:gd name="T13" fmla="*/ 28 h 29"/>
                  <a:gd name="T14" fmla="*/ 0 w 75"/>
                  <a:gd name="T15" fmla="*/ 28 h 29"/>
                  <a:gd name="T16" fmla="*/ 0 w 75"/>
                  <a:gd name="T17" fmla="*/ 29 h 29"/>
                  <a:gd name="T18" fmla="*/ 0 w 75"/>
                  <a:gd name="T19" fmla="*/ 29 h 29"/>
                  <a:gd name="T20" fmla="*/ 28 w 75"/>
                  <a:gd name="T21" fmla="*/ 26 h 29"/>
                  <a:gd name="T22" fmla="*/ 49 w 75"/>
                  <a:gd name="T23" fmla="*/ 21 h 29"/>
                  <a:gd name="T24" fmla="*/ 63 w 75"/>
                  <a:gd name="T25" fmla="*/ 12 h 29"/>
                  <a:gd name="T26" fmla="*/ 72 w 75"/>
                  <a:gd name="T27" fmla="*/ 7 h 29"/>
                  <a:gd name="T28" fmla="*/ 75 w 75"/>
                  <a:gd name="T29" fmla="*/ 3 h 29"/>
                  <a:gd name="T30" fmla="*/ 75 w 75"/>
                  <a:gd name="T31" fmla="*/ 1 h 29"/>
                  <a:gd name="T32" fmla="*/ 75 w 75"/>
                  <a:gd name="T33" fmla="*/ 1 h 29"/>
                  <a:gd name="T34" fmla="*/ 75 w 75"/>
                  <a:gd name="T35" fmla="*/ 0 h 29"/>
                  <a:gd name="T36" fmla="*/ 73 w 75"/>
                  <a:gd name="T37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5" h="29">
                    <a:moveTo>
                      <a:pt x="73" y="1"/>
                    </a:moveTo>
                    <a:lnTo>
                      <a:pt x="70" y="3"/>
                    </a:lnTo>
                    <a:lnTo>
                      <a:pt x="61" y="10"/>
                    </a:lnTo>
                    <a:lnTo>
                      <a:pt x="47" y="17"/>
                    </a:lnTo>
                    <a:lnTo>
                      <a:pt x="26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26"/>
                    </a:lnTo>
                    <a:lnTo>
                      <a:pt x="49" y="21"/>
                    </a:lnTo>
                    <a:lnTo>
                      <a:pt x="63" y="12"/>
                    </a:lnTo>
                    <a:lnTo>
                      <a:pt x="72" y="7"/>
                    </a:lnTo>
                    <a:lnTo>
                      <a:pt x="75" y="3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lnTo>
                      <a:pt x="73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33">
                <a:extLst>
                  <a:ext uri="{FF2B5EF4-FFF2-40B4-BE49-F238E27FC236}">
                    <a16:creationId xmlns:a16="http://schemas.microsoft.com/office/drawing/2014/main" xmlns="" id="{A9D72348-16DF-4564-8533-09DB3F6C96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541463"/>
                <a:ext cx="107950" cy="44450"/>
              </a:xfrm>
              <a:custGeom>
                <a:avLst/>
                <a:gdLst>
                  <a:gd name="T0" fmla="*/ 11 w 68"/>
                  <a:gd name="T1" fmla="*/ 4 h 28"/>
                  <a:gd name="T2" fmla="*/ 11 w 68"/>
                  <a:gd name="T3" fmla="*/ 4 h 28"/>
                  <a:gd name="T4" fmla="*/ 9 w 68"/>
                  <a:gd name="T5" fmla="*/ 6 h 28"/>
                  <a:gd name="T6" fmla="*/ 5 w 68"/>
                  <a:gd name="T7" fmla="*/ 9 h 28"/>
                  <a:gd name="T8" fmla="*/ 4 w 68"/>
                  <a:gd name="T9" fmla="*/ 13 h 28"/>
                  <a:gd name="T10" fmla="*/ 0 w 68"/>
                  <a:gd name="T11" fmla="*/ 16 h 28"/>
                  <a:gd name="T12" fmla="*/ 0 w 68"/>
                  <a:gd name="T13" fmla="*/ 21 h 28"/>
                  <a:gd name="T14" fmla="*/ 2 w 68"/>
                  <a:gd name="T15" fmla="*/ 27 h 28"/>
                  <a:gd name="T16" fmla="*/ 2 w 68"/>
                  <a:gd name="T17" fmla="*/ 28 h 28"/>
                  <a:gd name="T18" fmla="*/ 4 w 68"/>
                  <a:gd name="T19" fmla="*/ 28 h 28"/>
                  <a:gd name="T20" fmla="*/ 4 w 68"/>
                  <a:gd name="T21" fmla="*/ 28 h 28"/>
                  <a:gd name="T22" fmla="*/ 4 w 68"/>
                  <a:gd name="T23" fmla="*/ 27 h 28"/>
                  <a:gd name="T24" fmla="*/ 4 w 68"/>
                  <a:gd name="T25" fmla="*/ 21 h 28"/>
                  <a:gd name="T26" fmla="*/ 4 w 68"/>
                  <a:gd name="T27" fmla="*/ 18 h 28"/>
                  <a:gd name="T28" fmla="*/ 5 w 68"/>
                  <a:gd name="T29" fmla="*/ 14 h 28"/>
                  <a:gd name="T30" fmla="*/ 9 w 68"/>
                  <a:gd name="T31" fmla="*/ 11 h 28"/>
                  <a:gd name="T32" fmla="*/ 11 w 68"/>
                  <a:gd name="T33" fmla="*/ 7 h 28"/>
                  <a:gd name="T34" fmla="*/ 12 w 68"/>
                  <a:gd name="T35" fmla="*/ 6 h 28"/>
                  <a:gd name="T36" fmla="*/ 12 w 68"/>
                  <a:gd name="T37" fmla="*/ 6 h 28"/>
                  <a:gd name="T38" fmla="*/ 26 w 68"/>
                  <a:gd name="T39" fmla="*/ 4 h 28"/>
                  <a:gd name="T40" fmla="*/ 40 w 68"/>
                  <a:gd name="T41" fmla="*/ 6 h 28"/>
                  <a:gd name="T42" fmla="*/ 53 w 68"/>
                  <a:gd name="T43" fmla="*/ 13 h 28"/>
                  <a:gd name="T44" fmla="*/ 63 w 68"/>
                  <a:gd name="T45" fmla="*/ 18 h 28"/>
                  <a:gd name="T46" fmla="*/ 67 w 68"/>
                  <a:gd name="T47" fmla="*/ 20 h 28"/>
                  <a:gd name="T48" fmla="*/ 67 w 68"/>
                  <a:gd name="T49" fmla="*/ 20 h 28"/>
                  <a:gd name="T50" fmla="*/ 68 w 68"/>
                  <a:gd name="T51" fmla="*/ 20 h 28"/>
                  <a:gd name="T52" fmla="*/ 68 w 68"/>
                  <a:gd name="T53" fmla="*/ 18 h 28"/>
                  <a:gd name="T54" fmla="*/ 68 w 68"/>
                  <a:gd name="T55" fmla="*/ 18 h 28"/>
                  <a:gd name="T56" fmla="*/ 63 w 68"/>
                  <a:gd name="T57" fmla="*/ 14 h 28"/>
                  <a:gd name="T58" fmla="*/ 54 w 68"/>
                  <a:gd name="T59" fmla="*/ 9 h 28"/>
                  <a:gd name="T60" fmla="*/ 40 w 68"/>
                  <a:gd name="T61" fmla="*/ 4 h 28"/>
                  <a:gd name="T62" fmla="*/ 26 w 68"/>
                  <a:gd name="T63" fmla="*/ 0 h 28"/>
                  <a:gd name="T64" fmla="*/ 11 w 68"/>
                  <a:gd name="T6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28">
                    <a:moveTo>
                      <a:pt x="11" y="4"/>
                    </a:moveTo>
                    <a:lnTo>
                      <a:pt x="11" y="4"/>
                    </a:lnTo>
                    <a:lnTo>
                      <a:pt x="9" y="6"/>
                    </a:lnTo>
                    <a:lnTo>
                      <a:pt x="5" y="9"/>
                    </a:lnTo>
                    <a:lnTo>
                      <a:pt x="4" y="13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4" y="18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6" y="4"/>
                    </a:lnTo>
                    <a:lnTo>
                      <a:pt x="40" y="6"/>
                    </a:lnTo>
                    <a:lnTo>
                      <a:pt x="53" y="13"/>
                    </a:lnTo>
                    <a:lnTo>
                      <a:pt x="63" y="18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3" y="14"/>
                    </a:lnTo>
                    <a:lnTo>
                      <a:pt x="54" y="9"/>
                    </a:lnTo>
                    <a:lnTo>
                      <a:pt x="40" y="4"/>
                    </a:lnTo>
                    <a:lnTo>
                      <a:pt x="26" y="0"/>
                    </a:lnTo>
                    <a:lnTo>
                      <a:pt x="11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34">
                <a:extLst>
                  <a:ext uri="{FF2B5EF4-FFF2-40B4-BE49-F238E27FC236}">
                    <a16:creationId xmlns:a16="http://schemas.microsoft.com/office/drawing/2014/main" xmlns="" id="{BBA41B30-1D2B-4C54-9051-E4D59A97E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1552575"/>
                <a:ext cx="92075" cy="33338"/>
              </a:xfrm>
              <a:custGeom>
                <a:avLst/>
                <a:gdLst>
                  <a:gd name="T0" fmla="*/ 14 w 58"/>
                  <a:gd name="T1" fmla="*/ 0 h 21"/>
                  <a:gd name="T2" fmla="*/ 9 w 58"/>
                  <a:gd name="T3" fmla="*/ 2 h 21"/>
                  <a:gd name="T4" fmla="*/ 5 w 58"/>
                  <a:gd name="T5" fmla="*/ 4 h 21"/>
                  <a:gd name="T6" fmla="*/ 2 w 58"/>
                  <a:gd name="T7" fmla="*/ 7 h 21"/>
                  <a:gd name="T8" fmla="*/ 0 w 58"/>
                  <a:gd name="T9" fmla="*/ 11 h 21"/>
                  <a:gd name="T10" fmla="*/ 0 w 58"/>
                  <a:gd name="T11" fmla="*/ 14 h 21"/>
                  <a:gd name="T12" fmla="*/ 0 w 58"/>
                  <a:gd name="T13" fmla="*/ 16 h 21"/>
                  <a:gd name="T14" fmla="*/ 0 w 58"/>
                  <a:gd name="T15" fmla="*/ 16 h 21"/>
                  <a:gd name="T16" fmla="*/ 0 w 58"/>
                  <a:gd name="T17" fmla="*/ 18 h 21"/>
                  <a:gd name="T18" fmla="*/ 0 w 58"/>
                  <a:gd name="T19" fmla="*/ 18 h 21"/>
                  <a:gd name="T20" fmla="*/ 2 w 58"/>
                  <a:gd name="T21" fmla="*/ 18 h 21"/>
                  <a:gd name="T22" fmla="*/ 2 w 58"/>
                  <a:gd name="T23" fmla="*/ 16 h 21"/>
                  <a:gd name="T24" fmla="*/ 2 w 58"/>
                  <a:gd name="T25" fmla="*/ 16 h 21"/>
                  <a:gd name="T26" fmla="*/ 3 w 58"/>
                  <a:gd name="T27" fmla="*/ 13 h 21"/>
                  <a:gd name="T28" fmla="*/ 3 w 58"/>
                  <a:gd name="T29" fmla="*/ 11 h 21"/>
                  <a:gd name="T30" fmla="*/ 7 w 58"/>
                  <a:gd name="T31" fmla="*/ 7 h 21"/>
                  <a:gd name="T32" fmla="*/ 9 w 58"/>
                  <a:gd name="T33" fmla="*/ 6 h 21"/>
                  <a:gd name="T34" fmla="*/ 14 w 58"/>
                  <a:gd name="T35" fmla="*/ 4 h 21"/>
                  <a:gd name="T36" fmla="*/ 19 w 58"/>
                  <a:gd name="T37" fmla="*/ 4 h 21"/>
                  <a:gd name="T38" fmla="*/ 35 w 58"/>
                  <a:gd name="T39" fmla="*/ 9 h 21"/>
                  <a:gd name="T40" fmla="*/ 54 w 58"/>
                  <a:gd name="T41" fmla="*/ 21 h 21"/>
                  <a:gd name="T42" fmla="*/ 56 w 58"/>
                  <a:gd name="T43" fmla="*/ 21 h 21"/>
                  <a:gd name="T44" fmla="*/ 58 w 58"/>
                  <a:gd name="T45" fmla="*/ 20 h 21"/>
                  <a:gd name="T46" fmla="*/ 58 w 58"/>
                  <a:gd name="T47" fmla="*/ 20 h 21"/>
                  <a:gd name="T48" fmla="*/ 58 w 58"/>
                  <a:gd name="T49" fmla="*/ 18 h 21"/>
                  <a:gd name="T50" fmla="*/ 40 w 58"/>
                  <a:gd name="T51" fmla="*/ 7 h 21"/>
                  <a:gd name="T52" fmla="*/ 26 w 58"/>
                  <a:gd name="T53" fmla="*/ 2 h 21"/>
                  <a:gd name="T54" fmla="*/ 17 w 58"/>
                  <a:gd name="T55" fmla="*/ 0 h 21"/>
                  <a:gd name="T56" fmla="*/ 14 w 58"/>
                  <a:gd name="T5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1">
                    <a:moveTo>
                      <a:pt x="14" y="0"/>
                    </a:move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35" y="9"/>
                    </a:lnTo>
                    <a:lnTo>
                      <a:pt x="54" y="21"/>
                    </a:lnTo>
                    <a:lnTo>
                      <a:pt x="56" y="21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40" y="7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35">
                <a:extLst>
                  <a:ext uri="{FF2B5EF4-FFF2-40B4-BE49-F238E27FC236}">
                    <a16:creationId xmlns:a16="http://schemas.microsoft.com/office/drawing/2014/main" xmlns="" id="{469770F1-9C8B-4480-A50E-F84CFFB9C4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6" y="1566863"/>
                <a:ext cx="74613" cy="28575"/>
              </a:xfrm>
              <a:custGeom>
                <a:avLst/>
                <a:gdLst>
                  <a:gd name="T0" fmla="*/ 2 w 47"/>
                  <a:gd name="T1" fmla="*/ 4 h 18"/>
                  <a:gd name="T2" fmla="*/ 0 w 47"/>
                  <a:gd name="T3" fmla="*/ 5 h 18"/>
                  <a:gd name="T4" fmla="*/ 2 w 47"/>
                  <a:gd name="T5" fmla="*/ 7 h 18"/>
                  <a:gd name="T6" fmla="*/ 2 w 47"/>
                  <a:gd name="T7" fmla="*/ 7 h 18"/>
                  <a:gd name="T8" fmla="*/ 4 w 47"/>
                  <a:gd name="T9" fmla="*/ 7 h 18"/>
                  <a:gd name="T10" fmla="*/ 14 w 47"/>
                  <a:gd name="T11" fmla="*/ 4 h 18"/>
                  <a:gd name="T12" fmla="*/ 25 w 47"/>
                  <a:gd name="T13" fmla="*/ 5 h 18"/>
                  <a:gd name="T14" fmla="*/ 35 w 47"/>
                  <a:gd name="T15" fmla="*/ 11 h 18"/>
                  <a:gd name="T16" fmla="*/ 42 w 47"/>
                  <a:gd name="T17" fmla="*/ 14 h 18"/>
                  <a:gd name="T18" fmla="*/ 46 w 47"/>
                  <a:gd name="T19" fmla="*/ 18 h 18"/>
                  <a:gd name="T20" fmla="*/ 46 w 47"/>
                  <a:gd name="T21" fmla="*/ 18 h 18"/>
                  <a:gd name="T22" fmla="*/ 47 w 47"/>
                  <a:gd name="T23" fmla="*/ 16 h 18"/>
                  <a:gd name="T24" fmla="*/ 47 w 47"/>
                  <a:gd name="T25" fmla="*/ 16 h 18"/>
                  <a:gd name="T26" fmla="*/ 47 w 47"/>
                  <a:gd name="T27" fmla="*/ 14 h 18"/>
                  <a:gd name="T28" fmla="*/ 44 w 47"/>
                  <a:gd name="T29" fmla="*/ 12 h 18"/>
                  <a:gd name="T30" fmla="*/ 35 w 47"/>
                  <a:gd name="T31" fmla="*/ 7 h 18"/>
                  <a:gd name="T32" fmla="*/ 25 w 47"/>
                  <a:gd name="T33" fmla="*/ 2 h 18"/>
                  <a:gd name="T34" fmla="*/ 12 w 47"/>
                  <a:gd name="T35" fmla="*/ 0 h 18"/>
                  <a:gd name="T36" fmla="*/ 2 w 47"/>
                  <a:gd name="T37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" h="18">
                    <a:moveTo>
                      <a:pt x="2" y="4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14" y="4"/>
                    </a:lnTo>
                    <a:lnTo>
                      <a:pt x="25" y="5"/>
                    </a:lnTo>
                    <a:lnTo>
                      <a:pt x="35" y="11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7" y="16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4" y="12"/>
                    </a:lnTo>
                    <a:lnTo>
                      <a:pt x="35" y="7"/>
                    </a:lnTo>
                    <a:lnTo>
                      <a:pt x="25" y="2"/>
                    </a:lnTo>
                    <a:lnTo>
                      <a:pt x="12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36">
                <a:extLst>
                  <a:ext uri="{FF2B5EF4-FFF2-40B4-BE49-F238E27FC236}">
                    <a16:creationId xmlns:a16="http://schemas.microsoft.com/office/drawing/2014/main" xmlns="" id="{CFA04395-845E-42F2-B80E-70892F599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251" y="1555750"/>
                <a:ext cx="57150" cy="61913"/>
              </a:xfrm>
              <a:custGeom>
                <a:avLst/>
                <a:gdLst>
                  <a:gd name="T0" fmla="*/ 22 w 36"/>
                  <a:gd name="T1" fmla="*/ 2 h 39"/>
                  <a:gd name="T2" fmla="*/ 22 w 36"/>
                  <a:gd name="T3" fmla="*/ 4 h 39"/>
                  <a:gd name="T4" fmla="*/ 24 w 36"/>
                  <a:gd name="T5" fmla="*/ 4 h 39"/>
                  <a:gd name="T6" fmla="*/ 28 w 36"/>
                  <a:gd name="T7" fmla="*/ 4 h 39"/>
                  <a:gd name="T8" fmla="*/ 29 w 36"/>
                  <a:gd name="T9" fmla="*/ 5 h 39"/>
                  <a:gd name="T10" fmla="*/ 31 w 36"/>
                  <a:gd name="T11" fmla="*/ 7 h 39"/>
                  <a:gd name="T12" fmla="*/ 33 w 36"/>
                  <a:gd name="T13" fmla="*/ 7 h 39"/>
                  <a:gd name="T14" fmla="*/ 33 w 36"/>
                  <a:gd name="T15" fmla="*/ 9 h 39"/>
                  <a:gd name="T16" fmla="*/ 33 w 36"/>
                  <a:gd name="T17" fmla="*/ 9 h 39"/>
                  <a:gd name="T18" fmla="*/ 33 w 36"/>
                  <a:gd name="T19" fmla="*/ 9 h 39"/>
                  <a:gd name="T20" fmla="*/ 33 w 36"/>
                  <a:gd name="T21" fmla="*/ 12 h 39"/>
                  <a:gd name="T22" fmla="*/ 33 w 36"/>
                  <a:gd name="T23" fmla="*/ 16 h 39"/>
                  <a:gd name="T24" fmla="*/ 29 w 36"/>
                  <a:gd name="T25" fmla="*/ 19 h 39"/>
                  <a:gd name="T26" fmla="*/ 26 w 36"/>
                  <a:gd name="T27" fmla="*/ 21 h 39"/>
                  <a:gd name="T28" fmla="*/ 22 w 36"/>
                  <a:gd name="T29" fmla="*/ 25 h 39"/>
                  <a:gd name="T30" fmla="*/ 19 w 36"/>
                  <a:gd name="T31" fmla="*/ 26 h 39"/>
                  <a:gd name="T32" fmla="*/ 17 w 36"/>
                  <a:gd name="T33" fmla="*/ 28 h 39"/>
                  <a:gd name="T34" fmla="*/ 15 w 36"/>
                  <a:gd name="T35" fmla="*/ 28 h 39"/>
                  <a:gd name="T36" fmla="*/ 12 w 36"/>
                  <a:gd name="T37" fmla="*/ 30 h 39"/>
                  <a:gd name="T38" fmla="*/ 7 w 36"/>
                  <a:gd name="T39" fmla="*/ 32 h 39"/>
                  <a:gd name="T40" fmla="*/ 3 w 36"/>
                  <a:gd name="T41" fmla="*/ 33 h 39"/>
                  <a:gd name="T42" fmla="*/ 1 w 36"/>
                  <a:gd name="T43" fmla="*/ 35 h 39"/>
                  <a:gd name="T44" fmla="*/ 0 w 36"/>
                  <a:gd name="T45" fmla="*/ 35 h 39"/>
                  <a:gd name="T46" fmla="*/ 0 w 36"/>
                  <a:gd name="T47" fmla="*/ 35 h 39"/>
                  <a:gd name="T48" fmla="*/ 0 w 36"/>
                  <a:gd name="T49" fmla="*/ 37 h 39"/>
                  <a:gd name="T50" fmla="*/ 0 w 36"/>
                  <a:gd name="T51" fmla="*/ 39 h 39"/>
                  <a:gd name="T52" fmla="*/ 1 w 36"/>
                  <a:gd name="T53" fmla="*/ 37 h 39"/>
                  <a:gd name="T54" fmla="*/ 3 w 36"/>
                  <a:gd name="T55" fmla="*/ 37 h 39"/>
                  <a:gd name="T56" fmla="*/ 5 w 36"/>
                  <a:gd name="T57" fmla="*/ 35 h 39"/>
                  <a:gd name="T58" fmla="*/ 8 w 36"/>
                  <a:gd name="T59" fmla="*/ 33 h 39"/>
                  <a:gd name="T60" fmla="*/ 12 w 36"/>
                  <a:gd name="T61" fmla="*/ 32 h 39"/>
                  <a:gd name="T62" fmla="*/ 17 w 36"/>
                  <a:gd name="T63" fmla="*/ 32 h 39"/>
                  <a:gd name="T64" fmla="*/ 17 w 36"/>
                  <a:gd name="T65" fmla="*/ 30 h 39"/>
                  <a:gd name="T66" fmla="*/ 21 w 36"/>
                  <a:gd name="T67" fmla="*/ 28 h 39"/>
                  <a:gd name="T68" fmla="*/ 24 w 36"/>
                  <a:gd name="T69" fmla="*/ 26 h 39"/>
                  <a:gd name="T70" fmla="*/ 29 w 36"/>
                  <a:gd name="T71" fmla="*/ 25 h 39"/>
                  <a:gd name="T72" fmla="*/ 33 w 36"/>
                  <a:gd name="T73" fmla="*/ 21 h 39"/>
                  <a:gd name="T74" fmla="*/ 35 w 36"/>
                  <a:gd name="T75" fmla="*/ 16 h 39"/>
                  <a:gd name="T76" fmla="*/ 36 w 36"/>
                  <a:gd name="T77" fmla="*/ 12 h 39"/>
                  <a:gd name="T78" fmla="*/ 35 w 36"/>
                  <a:gd name="T79" fmla="*/ 7 h 39"/>
                  <a:gd name="T80" fmla="*/ 35 w 36"/>
                  <a:gd name="T81" fmla="*/ 9 h 39"/>
                  <a:gd name="T82" fmla="*/ 35 w 36"/>
                  <a:gd name="T83" fmla="*/ 7 h 39"/>
                  <a:gd name="T84" fmla="*/ 35 w 36"/>
                  <a:gd name="T85" fmla="*/ 5 h 39"/>
                  <a:gd name="T86" fmla="*/ 33 w 36"/>
                  <a:gd name="T87" fmla="*/ 4 h 39"/>
                  <a:gd name="T88" fmla="*/ 31 w 36"/>
                  <a:gd name="T89" fmla="*/ 2 h 39"/>
                  <a:gd name="T90" fmla="*/ 28 w 36"/>
                  <a:gd name="T91" fmla="*/ 2 h 39"/>
                  <a:gd name="T92" fmla="*/ 24 w 36"/>
                  <a:gd name="T93" fmla="*/ 0 h 39"/>
                  <a:gd name="T94" fmla="*/ 22 w 36"/>
                  <a:gd name="T95" fmla="*/ 0 h 39"/>
                  <a:gd name="T96" fmla="*/ 22 w 36"/>
                  <a:gd name="T97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" h="39">
                    <a:moveTo>
                      <a:pt x="22" y="2"/>
                    </a:moveTo>
                    <a:lnTo>
                      <a:pt x="22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6"/>
                    </a:lnTo>
                    <a:lnTo>
                      <a:pt x="29" y="19"/>
                    </a:lnTo>
                    <a:lnTo>
                      <a:pt x="26" y="21"/>
                    </a:lnTo>
                    <a:lnTo>
                      <a:pt x="22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2" y="30"/>
                    </a:lnTo>
                    <a:lnTo>
                      <a:pt x="7" y="32"/>
                    </a:lnTo>
                    <a:lnTo>
                      <a:pt x="3" y="33"/>
                    </a:lnTo>
                    <a:lnTo>
                      <a:pt x="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21" y="28"/>
                    </a:lnTo>
                    <a:lnTo>
                      <a:pt x="24" y="26"/>
                    </a:lnTo>
                    <a:lnTo>
                      <a:pt x="29" y="25"/>
                    </a:lnTo>
                    <a:lnTo>
                      <a:pt x="33" y="21"/>
                    </a:lnTo>
                    <a:lnTo>
                      <a:pt x="35" y="16"/>
                    </a:lnTo>
                    <a:lnTo>
                      <a:pt x="36" y="12"/>
                    </a:lnTo>
                    <a:lnTo>
                      <a:pt x="35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37">
                <a:extLst>
                  <a:ext uri="{FF2B5EF4-FFF2-40B4-BE49-F238E27FC236}">
                    <a16:creationId xmlns:a16="http://schemas.microsoft.com/office/drawing/2014/main" xmlns="" id="{AC8143EE-165C-4BDD-B548-6E5A4ECED2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1550988"/>
                <a:ext cx="55563" cy="68263"/>
              </a:xfrm>
              <a:custGeom>
                <a:avLst/>
                <a:gdLst>
                  <a:gd name="T0" fmla="*/ 12 w 35"/>
                  <a:gd name="T1" fmla="*/ 1 h 43"/>
                  <a:gd name="T2" fmla="*/ 10 w 35"/>
                  <a:gd name="T3" fmla="*/ 1 h 43"/>
                  <a:gd name="T4" fmla="*/ 10 w 35"/>
                  <a:gd name="T5" fmla="*/ 3 h 43"/>
                  <a:gd name="T6" fmla="*/ 12 w 35"/>
                  <a:gd name="T7" fmla="*/ 3 h 43"/>
                  <a:gd name="T8" fmla="*/ 12 w 35"/>
                  <a:gd name="T9" fmla="*/ 3 h 43"/>
                  <a:gd name="T10" fmla="*/ 17 w 35"/>
                  <a:gd name="T11" fmla="*/ 3 h 43"/>
                  <a:gd name="T12" fmla="*/ 22 w 35"/>
                  <a:gd name="T13" fmla="*/ 3 h 43"/>
                  <a:gd name="T14" fmla="*/ 26 w 35"/>
                  <a:gd name="T15" fmla="*/ 5 h 43"/>
                  <a:gd name="T16" fmla="*/ 26 w 35"/>
                  <a:gd name="T17" fmla="*/ 5 h 43"/>
                  <a:gd name="T18" fmla="*/ 29 w 35"/>
                  <a:gd name="T19" fmla="*/ 8 h 43"/>
                  <a:gd name="T20" fmla="*/ 31 w 35"/>
                  <a:gd name="T21" fmla="*/ 12 h 43"/>
                  <a:gd name="T22" fmla="*/ 33 w 35"/>
                  <a:gd name="T23" fmla="*/ 15 h 43"/>
                  <a:gd name="T24" fmla="*/ 31 w 35"/>
                  <a:gd name="T25" fmla="*/ 17 h 43"/>
                  <a:gd name="T26" fmla="*/ 31 w 35"/>
                  <a:gd name="T27" fmla="*/ 21 h 43"/>
                  <a:gd name="T28" fmla="*/ 31 w 35"/>
                  <a:gd name="T29" fmla="*/ 21 h 43"/>
                  <a:gd name="T30" fmla="*/ 31 w 35"/>
                  <a:gd name="T31" fmla="*/ 21 h 43"/>
                  <a:gd name="T32" fmla="*/ 31 w 35"/>
                  <a:gd name="T33" fmla="*/ 21 h 43"/>
                  <a:gd name="T34" fmla="*/ 24 w 35"/>
                  <a:gd name="T35" fmla="*/ 29 h 43"/>
                  <a:gd name="T36" fmla="*/ 12 w 35"/>
                  <a:gd name="T37" fmla="*/ 36 h 43"/>
                  <a:gd name="T38" fmla="*/ 1 w 35"/>
                  <a:gd name="T39" fmla="*/ 40 h 43"/>
                  <a:gd name="T40" fmla="*/ 0 w 35"/>
                  <a:gd name="T41" fmla="*/ 40 h 43"/>
                  <a:gd name="T42" fmla="*/ 0 w 35"/>
                  <a:gd name="T43" fmla="*/ 42 h 43"/>
                  <a:gd name="T44" fmla="*/ 1 w 35"/>
                  <a:gd name="T45" fmla="*/ 43 h 43"/>
                  <a:gd name="T46" fmla="*/ 1 w 35"/>
                  <a:gd name="T47" fmla="*/ 43 h 43"/>
                  <a:gd name="T48" fmla="*/ 7 w 35"/>
                  <a:gd name="T49" fmla="*/ 42 h 43"/>
                  <a:gd name="T50" fmla="*/ 17 w 35"/>
                  <a:gd name="T51" fmla="*/ 36 h 43"/>
                  <a:gd name="T52" fmla="*/ 28 w 35"/>
                  <a:gd name="T53" fmla="*/ 31 h 43"/>
                  <a:gd name="T54" fmla="*/ 33 w 35"/>
                  <a:gd name="T55" fmla="*/ 22 h 43"/>
                  <a:gd name="T56" fmla="*/ 33 w 35"/>
                  <a:gd name="T57" fmla="*/ 22 h 43"/>
                  <a:gd name="T58" fmla="*/ 35 w 35"/>
                  <a:gd name="T59" fmla="*/ 21 h 43"/>
                  <a:gd name="T60" fmla="*/ 35 w 35"/>
                  <a:gd name="T61" fmla="*/ 19 h 43"/>
                  <a:gd name="T62" fmla="*/ 35 w 35"/>
                  <a:gd name="T63" fmla="*/ 15 h 43"/>
                  <a:gd name="T64" fmla="*/ 35 w 35"/>
                  <a:gd name="T65" fmla="*/ 12 h 43"/>
                  <a:gd name="T66" fmla="*/ 33 w 35"/>
                  <a:gd name="T67" fmla="*/ 7 h 43"/>
                  <a:gd name="T68" fmla="*/ 28 w 35"/>
                  <a:gd name="T69" fmla="*/ 3 h 43"/>
                  <a:gd name="T70" fmla="*/ 28 w 35"/>
                  <a:gd name="T71" fmla="*/ 1 h 43"/>
                  <a:gd name="T72" fmla="*/ 24 w 35"/>
                  <a:gd name="T73" fmla="*/ 1 h 43"/>
                  <a:gd name="T74" fmla="*/ 21 w 35"/>
                  <a:gd name="T75" fmla="*/ 0 h 43"/>
                  <a:gd name="T76" fmla="*/ 17 w 35"/>
                  <a:gd name="T77" fmla="*/ 0 h 43"/>
                  <a:gd name="T78" fmla="*/ 12 w 35"/>
                  <a:gd name="T7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3">
                    <a:moveTo>
                      <a:pt x="12" y="1"/>
                    </a:moveTo>
                    <a:lnTo>
                      <a:pt x="10" y="1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1" y="12"/>
                    </a:lnTo>
                    <a:lnTo>
                      <a:pt x="33" y="15"/>
                    </a:lnTo>
                    <a:lnTo>
                      <a:pt x="31" y="17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24" y="29"/>
                    </a:lnTo>
                    <a:lnTo>
                      <a:pt x="12" y="36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7" y="42"/>
                    </a:lnTo>
                    <a:lnTo>
                      <a:pt x="17" y="36"/>
                    </a:lnTo>
                    <a:lnTo>
                      <a:pt x="28" y="31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5"/>
                    </a:lnTo>
                    <a:lnTo>
                      <a:pt x="35" y="12"/>
                    </a:lnTo>
                    <a:lnTo>
                      <a:pt x="33" y="7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2" y="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38">
                <a:extLst>
                  <a:ext uri="{FF2B5EF4-FFF2-40B4-BE49-F238E27FC236}">
                    <a16:creationId xmlns:a16="http://schemas.microsoft.com/office/drawing/2014/main" xmlns="" id="{6A6386D0-BAF1-4CE2-A444-017FAA90C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8063" y="1562100"/>
                <a:ext cx="50800" cy="60325"/>
              </a:xfrm>
              <a:custGeom>
                <a:avLst/>
                <a:gdLst>
                  <a:gd name="T0" fmla="*/ 30 w 32"/>
                  <a:gd name="T1" fmla="*/ 0 h 38"/>
                  <a:gd name="T2" fmla="*/ 28 w 32"/>
                  <a:gd name="T3" fmla="*/ 1 h 38"/>
                  <a:gd name="T4" fmla="*/ 28 w 32"/>
                  <a:gd name="T5" fmla="*/ 3 h 38"/>
                  <a:gd name="T6" fmla="*/ 30 w 32"/>
                  <a:gd name="T7" fmla="*/ 8 h 38"/>
                  <a:gd name="T8" fmla="*/ 28 w 32"/>
                  <a:gd name="T9" fmla="*/ 14 h 38"/>
                  <a:gd name="T10" fmla="*/ 27 w 32"/>
                  <a:gd name="T11" fmla="*/ 19 h 38"/>
                  <a:gd name="T12" fmla="*/ 23 w 32"/>
                  <a:gd name="T13" fmla="*/ 24 h 38"/>
                  <a:gd name="T14" fmla="*/ 20 w 32"/>
                  <a:gd name="T15" fmla="*/ 28 h 38"/>
                  <a:gd name="T16" fmla="*/ 14 w 32"/>
                  <a:gd name="T17" fmla="*/ 31 h 38"/>
                  <a:gd name="T18" fmla="*/ 9 w 32"/>
                  <a:gd name="T19" fmla="*/ 33 h 38"/>
                  <a:gd name="T20" fmla="*/ 6 w 32"/>
                  <a:gd name="T21" fmla="*/ 35 h 38"/>
                  <a:gd name="T22" fmla="*/ 4 w 32"/>
                  <a:gd name="T23" fmla="*/ 35 h 38"/>
                  <a:gd name="T24" fmla="*/ 2 w 32"/>
                  <a:gd name="T25" fmla="*/ 35 h 38"/>
                  <a:gd name="T26" fmla="*/ 2 w 32"/>
                  <a:gd name="T27" fmla="*/ 36 h 38"/>
                  <a:gd name="T28" fmla="*/ 0 w 32"/>
                  <a:gd name="T29" fmla="*/ 38 h 38"/>
                  <a:gd name="T30" fmla="*/ 2 w 32"/>
                  <a:gd name="T31" fmla="*/ 38 h 38"/>
                  <a:gd name="T32" fmla="*/ 4 w 32"/>
                  <a:gd name="T33" fmla="*/ 38 h 38"/>
                  <a:gd name="T34" fmla="*/ 4 w 32"/>
                  <a:gd name="T35" fmla="*/ 38 h 38"/>
                  <a:gd name="T36" fmla="*/ 7 w 32"/>
                  <a:gd name="T37" fmla="*/ 36 h 38"/>
                  <a:gd name="T38" fmla="*/ 11 w 32"/>
                  <a:gd name="T39" fmla="*/ 36 h 38"/>
                  <a:gd name="T40" fmla="*/ 16 w 32"/>
                  <a:gd name="T41" fmla="*/ 33 h 38"/>
                  <a:gd name="T42" fmla="*/ 21 w 32"/>
                  <a:gd name="T43" fmla="*/ 29 h 38"/>
                  <a:gd name="T44" fmla="*/ 25 w 32"/>
                  <a:gd name="T45" fmla="*/ 26 h 38"/>
                  <a:gd name="T46" fmla="*/ 30 w 32"/>
                  <a:gd name="T47" fmla="*/ 21 h 38"/>
                  <a:gd name="T48" fmla="*/ 32 w 32"/>
                  <a:gd name="T49" fmla="*/ 15 h 38"/>
                  <a:gd name="T50" fmla="*/ 32 w 32"/>
                  <a:gd name="T51" fmla="*/ 8 h 38"/>
                  <a:gd name="T52" fmla="*/ 32 w 32"/>
                  <a:gd name="T53" fmla="*/ 1 h 38"/>
                  <a:gd name="T54" fmla="*/ 30 w 32"/>
                  <a:gd name="T55" fmla="*/ 0 h 38"/>
                  <a:gd name="T56" fmla="*/ 30 w 32"/>
                  <a:gd name="T5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8">
                    <a:moveTo>
                      <a:pt x="30" y="0"/>
                    </a:moveTo>
                    <a:lnTo>
                      <a:pt x="28" y="1"/>
                    </a:lnTo>
                    <a:lnTo>
                      <a:pt x="28" y="3"/>
                    </a:lnTo>
                    <a:lnTo>
                      <a:pt x="30" y="8"/>
                    </a:lnTo>
                    <a:lnTo>
                      <a:pt x="28" y="14"/>
                    </a:lnTo>
                    <a:lnTo>
                      <a:pt x="27" y="19"/>
                    </a:lnTo>
                    <a:lnTo>
                      <a:pt x="23" y="24"/>
                    </a:lnTo>
                    <a:lnTo>
                      <a:pt x="20" y="28"/>
                    </a:lnTo>
                    <a:lnTo>
                      <a:pt x="14" y="31"/>
                    </a:lnTo>
                    <a:lnTo>
                      <a:pt x="9" y="33"/>
                    </a:lnTo>
                    <a:lnTo>
                      <a:pt x="6" y="35"/>
                    </a:lnTo>
                    <a:lnTo>
                      <a:pt x="4" y="35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7" y="36"/>
                    </a:lnTo>
                    <a:lnTo>
                      <a:pt x="11" y="36"/>
                    </a:lnTo>
                    <a:lnTo>
                      <a:pt x="16" y="33"/>
                    </a:lnTo>
                    <a:lnTo>
                      <a:pt x="21" y="29"/>
                    </a:lnTo>
                    <a:lnTo>
                      <a:pt x="25" y="26"/>
                    </a:lnTo>
                    <a:lnTo>
                      <a:pt x="30" y="21"/>
                    </a:lnTo>
                    <a:lnTo>
                      <a:pt x="32" y="15"/>
                    </a:lnTo>
                    <a:lnTo>
                      <a:pt x="32" y="8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39">
                <a:extLst>
                  <a:ext uri="{FF2B5EF4-FFF2-40B4-BE49-F238E27FC236}">
                    <a16:creationId xmlns:a16="http://schemas.microsoft.com/office/drawing/2014/main" xmlns="" id="{96EFD497-06AD-4598-880D-E7077A7CE4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0126" y="1541463"/>
                <a:ext cx="41275" cy="9525"/>
              </a:xfrm>
              <a:custGeom>
                <a:avLst/>
                <a:gdLst>
                  <a:gd name="T0" fmla="*/ 2 w 26"/>
                  <a:gd name="T1" fmla="*/ 4 h 6"/>
                  <a:gd name="T2" fmla="*/ 0 w 26"/>
                  <a:gd name="T3" fmla="*/ 4 h 6"/>
                  <a:gd name="T4" fmla="*/ 0 w 26"/>
                  <a:gd name="T5" fmla="*/ 6 h 6"/>
                  <a:gd name="T6" fmla="*/ 2 w 26"/>
                  <a:gd name="T7" fmla="*/ 6 h 6"/>
                  <a:gd name="T8" fmla="*/ 4 w 26"/>
                  <a:gd name="T9" fmla="*/ 6 h 6"/>
                  <a:gd name="T10" fmla="*/ 4 w 26"/>
                  <a:gd name="T11" fmla="*/ 6 h 6"/>
                  <a:gd name="T12" fmla="*/ 7 w 26"/>
                  <a:gd name="T13" fmla="*/ 6 h 6"/>
                  <a:gd name="T14" fmla="*/ 11 w 26"/>
                  <a:gd name="T15" fmla="*/ 4 h 6"/>
                  <a:gd name="T16" fmla="*/ 14 w 26"/>
                  <a:gd name="T17" fmla="*/ 4 h 6"/>
                  <a:gd name="T18" fmla="*/ 19 w 26"/>
                  <a:gd name="T19" fmla="*/ 4 h 6"/>
                  <a:gd name="T20" fmla="*/ 25 w 26"/>
                  <a:gd name="T21" fmla="*/ 6 h 6"/>
                  <a:gd name="T22" fmla="*/ 25 w 26"/>
                  <a:gd name="T23" fmla="*/ 6 h 6"/>
                  <a:gd name="T24" fmla="*/ 26 w 26"/>
                  <a:gd name="T25" fmla="*/ 6 h 6"/>
                  <a:gd name="T26" fmla="*/ 26 w 26"/>
                  <a:gd name="T27" fmla="*/ 4 h 6"/>
                  <a:gd name="T28" fmla="*/ 26 w 26"/>
                  <a:gd name="T29" fmla="*/ 4 h 6"/>
                  <a:gd name="T30" fmla="*/ 19 w 26"/>
                  <a:gd name="T31" fmla="*/ 2 h 6"/>
                  <a:gd name="T32" fmla="*/ 14 w 26"/>
                  <a:gd name="T33" fmla="*/ 0 h 6"/>
                  <a:gd name="T34" fmla="*/ 9 w 26"/>
                  <a:gd name="T35" fmla="*/ 0 h 6"/>
                  <a:gd name="T36" fmla="*/ 5 w 26"/>
                  <a:gd name="T37" fmla="*/ 2 h 6"/>
                  <a:gd name="T38" fmla="*/ 4 w 26"/>
                  <a:gd name="T39" fmla="*/ 2 h 6"/>
                  <a:gd name="T40" fmla="*/ 2 w 26"/>
                  <a:gd name="T4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6">
                    <a:moveTo>
                      <a:pt x="2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40">
                <a:extLst>
                  <a:ext uri="{FF2B5EF4-FFF2-40B4-BE49-F238E27FC236}">
                    <a16:creationId xmlns:a16="http://schemas.microsoft.com/office/drawing/2014/main" xmlns="" id="{B045E362-EC7D-4E12-8F12-521A76116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00200"/>
                <a:ext cx="115888" cy="77788"/>
              </a:xfrm>
              <a:custGeom>
                <a:avLst/>
                <a:gdLst>
                  <a:gd name="T0" fmla="*/ 14 w 73"/>
                  <a:gd name="T1" fmla="*/ 2 h 49"/>
                  <a:gd name="T2" fmla="*/ 14 w 73"/>
                  <a:gd name="T3" fmla="*/ 4 h 49"/>
                  <a:gd name="T4" fmla="*/ 19 w 73"/>
                  <a:gd name="T5" fmla="*/ 5 h 49"/>
                  <a:gd name="T6" fmla="*/ 26 w 73"/>
                  <a:gd name="T7" fmla="*/ 11 h 49"/>
                  <a:gd name="T8" fmla="*/ 42 w 73"/>
                  <a:gd name="T9" fmla="*/ 14 h 49"/>
                  <a:gd name="T10" fmla="*/ 56 w 73"/>
                  <a:gd name="T11" fmla="*/ 19 h 49"/>
                  <a:gd name="T12" fmla="*/ 70 w 73"/>
                  <a:gd name="T13" fmla="*/ 40 h 49"/>
                  <a:gd name="T14" fmla="*/ 70 w 73"/>
                  <a:gd name="T15" fmla="*/ 42 h 49"/>
                  <a:gd name="T16" fmla="*/ 68 w 73"/>
                  <a:gd name="T17" fmla="*/ 45 h 49"/>
                  <a:gd name="T18" fmla="*/ 64 w 73"/>
                  <a:gd name="T19" fmla="*/ 47 h 49"/>
                  <a:gd name="T20" fmla="*/ 61 w 73"/>
                  <a:gd name="T21" fmla="*/ 47 h 49"/>
                  <a:gd name="T22" fmla="*/ 57 w 73"/>
                  <a:gd name="T23" fmla="*/ 42 h 49"/>
                  <a:gd name="T24" fmla="*/ 56 w 73"/>
                  <a:gd name="T25" fmla="*/ 38 h 49"/>
                  <a:gd name="T26" fmla="*/ 50 w 73"/>
                  <a:gd name="T27" fmla="*/ 31 h 49"/>
                  <a:gd name="T28" fmla="*/ 40 w 73"/>
                  <a:gd name="T29" fmla="*/ 24 h 49"/>
                  <a:gd name="T30" fmla="*/ 29 w 73"/>
                  <a:gd name="T31" fmla="*/ 21 h 49"/>
                  <a:gd name="T32" fmla="*/ 8 w 73"/>
                  <a:gd name="T33" fmla="*/ 14 h 49"/>
                  <a:gd name="T34" fmla="*/ 1 w 73"/>
                  <a:gd name="T35" fmla="*/ 5 h 49"/>
                  <a:gd name="T36" fmla="*/ 0 w 73"/>
                  <a:gd name="T37" fmla="*/ 5 h 49"/>
                  <a:gd name="T38" fmla="*/ 7 w 73"/>
                  <a:gd name="T39" fmla="*/ 16 h 49"/>
                  <a:gd name="T40" fmla="*/ 28 w 73"/>
                  <a:gd name="T41" fmla="*/ 24 h 49"/>
                  <a:gd name="T42" fmla="*/ 40 w 73"/>
                  <a:gd name="T43" fmla="*/ 28 h 49"/>
                  <a:gd name="T44" fmla="*/ 49 w 73"/>
                  <a:gd name="T45" fmla="*/ 33 h 49"/>
                  <a:gd name="T46" fmla="*/ 52 w 73"/>
                  <a:gd name="T47" fmla="*/ 38 h 49"/>
                  <a:gd name="T48" fmla="*/ 54 w 73"/>
                  <a:gd name="T49" fmla="*/ 42 h 49"/>
                  <a:gd name="T50" fmla="*/ 59 w 73"/>
                  <a:gd name="T51" fmla="*/ 49 h 49"/>
                  <a:gd name="T52" fmla="*/ 64 w 73"/>
                  <a:gd name="T53" fmla="*/ 49 h 49"/>
                  <a:gd name="T54" fmla="*/ 66 w 73"/>
                  <a:gd name="T55" fmla="*/ 49 h 49"/>
                  <a:gd name="T56" fmla="*/ 71 w 73"/>
                  <a:gd name="T57" fmla="*/ 45 h 49"/>
                  <a:gd name="T58" fmla="*/ 73 w 73"/>
                  <a:gd name="T59" fmla="*/ 42 h 49"/>
                  <a:gd name="T60" fmla="*/ 68 w 73"/>
                  <a:gd name="T61" fmla="*/ 26 h 49"/>
                  <a:gd name="T62" fmla="*/ 47 w 73"/>
                  <a:gd name="T63" fmla="*/ 12 h 49"/>
                  <a:gd name="T64" fmla="*/ 35 w 73"/>
                  <a:gd name="T65" fmla="*/ 9 h 49"/>
                  <a:gd name="T66" fmla="*/ 24 w 73"/>
                  <a:gd name="T67" fmla="*/ 5 h 49"/>
                  <a:gd name="T68" fmla="*/ 19 w 73"/>
                  <a:gd name="T69" fmla="*/ 2 h 49"/>
                  <a:gd name="T70" fmla="*/ 17 w 73"/>
                  <a:gd name="T71" fmla="*/ 0 h 49"/>
                  <a:gd name="T72" fmla="*/ 15 w 73"/>
                  <a:gd name="T7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49">
                    <a:moveTo>
                      <a:pt x="15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6" y="11"/>
                    </a:lnTo>
                    <a:lnTo>
                      <a:pt x="33" y="12"/>
                    </a:lnTo>
                    <a:lnTo>
                      <a:pt x="42" y="14"/>
                    </a:lnTo>
                    <a:lnTo>
                      <a:pt x="45" y="16"/>
                    </a:lnTo>
                    <a:lnTo>
                      <a:pt x="56" y="19"/>
                    </a:lnTo>
                    <a:lnTo>
                      <a:pt x="64" y="28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8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3" y="47"/>
                    </a:lnTo>
                    <a:lnTo>
                      <a:pt x="61" y="47"/>
                    </a:lnTo>
                    <a:lnTo>
                      <a:pt x="59" y="45"/>
                    </a:lnTo>
                    <a:lnTo>
                      <a:pt x="57" y="42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4" y="35"/>
                    </a:lnTo>
                    <a:lnTo>
                      <a:pt x="50" y="31"/>
                    </a:lnTo>
                    <a:lnTo>
                      <a:pt x="45" y="28"/>
                    </a:lnTo>
                    <a:lnTo>
                      <a:pt x="40" y="24"/>
                    </a:lnTo>
                    <a:lnTo>
                      <a:pt x="35" y="23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8" y="1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16"/>
                    </a:lnTo>
                    <a:lnTo>
                      <a:pt x="17" y="21"/>
                    </a:lnTo>
                    <a:lnTo>
                      <a:pt x="28" y="24"/>
                    </a:lnTo>
                    <a:lnTo>
                      <a:pt x="33" y="26"/>
                    </a:lnTo>
                    <a:lnTo>
                      <a:pt x="40" y="28"/>
                    </a:lnTo>
                    <a:lnTo>
                      <a:pt x="43" y="30"/>
                    </a:lnTo>
                    <a:lnTo>
                      <a:pt x="49" y="33"/>
                    </a:lnTo>
                    <a:lnTo>
                      <a:pt x="50" y="37"/>
                    </a:lnTo>
                    <a:lnTo>
                      <a:pt x="52" y="38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7"/>
                    </a:lnTo>
                    <a:lnTo>
                      <a:pt x="59" y="49"/>
                    </a:lnTo>
                    <a:lnTo>
                      <a:pt x="63" y="49"/>
                    </a:lnTo>
                    <a:lnTo>
                      <a:pt x="64" y="49"/>
                    </a:lnTo>
                    <a:lnTo>
                      <a:pt x="66" y="49"/>
                    </a:lnTo>
                    <a:lnTo>
                      <a:pt x="66" y="49"/>
                    </a:lnTo>
                    <a:lnTo>
                      <a:pt x="70" y="47"/>
                    </a:lnTo>
                    <a:lnTo>
                      <a:pt x="71" y="45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3" y="38"/>
                    </a:lnTo>
                    <a:lnTo>
                      <a:pt x="68" y="26"/>
                    </a:lnTo>
                    <a:lnTo>
                      <a:pt x="57" y="18"/>
                    </a:lnTo>
                    <a:lnTo>
                      <a:pt x="47" y="12"/>
                    </a:lnTo>
                    <a:lnTo>
                      <a:pt x="42" y="11"/>
                    </a:lnTo>
                    <a:lnTo>
                      <a:pt x="35" y="9"/>
                    </a:lnTo>
                    <a:lnTo>
                      <a:pt x="28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41">
                <a:extLst>
                  <a:ext uri="{FF2B5EF4-FFF2-40B4-BE49-F238E27FC236}">
                    <a16:creationId xmlns:a16="http://schemas.microsoft.com/office/drawing/2014/main" xmlns="" id="{23D07242-70BF-46CB-B4CD-C90B4E005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913" y="1603375"/>
                <a:ext cx="96838" cy="74613"/>
              </a:xfrm>
              <a:custGeom>
                <a:avLst/>
                <a:gdLst>
                  <a:gd name="T0" fmla="*/ 1 w 61"/>
                  <a:gd name="T1" fmla="*/ 0 h 47"/>
                  <a:gd name="T2" fmla="*/ 0 w 61"/>
                  <a:gd name="T3" fmla="*/ 2 h 47"/>
                  <a:gd name="T4" fmla="*/ 0 w 61"/>
                  <a:gd name="T5" fmla="*/ 3 h 47"/>
                  <a:gd name="T6" fmla="*/ 0 w 61"/>
                  <a:gd name="T7" fmla="*/ 3 h 47"/>
                  <a:gd name="T8" fmla="*/ 1 w 61"/>
                  <a:gd name="T9" fmla="*/ 5 h 47"/>
                  <a:gd name="T10" fmla="*/ 5 w 61"/>
                  <a:gd name="T11" fmla="*/ 9 h 47"/>
                  <a:gd name="T12" fmla="*/ 8 w 61"/>
                  <a:gd name="T13" fmla="*/ 10 h 47"/>
                  <a:gd name="T14" fmla="*/ 12 w 61"/>
                  <a:gd name="T15" fmla="*/ 14 h 47"/>
                  <a:gd name="T16" fmla="*/ 19 w 61"/>
                  <a:gd name="T17" fmla="*/ 16 h 47"/>
                  <a:gd name="T18" fmla="*/ 28 w 61"/>
                  <a:gd name="T19" fmla="*/ 16 h 47"/>
                  <a:gd name="T20" fmla="*/ 29 w 61"/>
                  <a:gd name="T21" fmla="*/ 17 h 47"/>
                  <a:gd name="T22" fmla="*/ 36 w 61"/>
                  <a:gd name="T23" fmla="*/ 21 h 47"/>
                  <a:gd name="T24" fmla="*/ 47 w 61"/>
                  <a:gd name="T25" fmla="*/ 26 h 47"/>
                  <a:gd name="T26" fmla="*/ 54 w 61"/>
                  <a:gd name="T27" fmla="*/ 33 h 47"/>
                  <a:gd name="T28" fmla="*/ 57 w 61"/>
                  <a:gd name="T29" fmla="*/ 45 h 47"/>
                  <a:gd name="T30" fmla="*/ 57 w 61"/>
                  <a:gd name="T31" fmla="*/ 47 h 47"/>
                  <a:gd name="T32" fmla="*/ 59 w 61"/>
                  <a:gd name="T33" fmla="*/ 47 h 47"/>
                  <a:gd name="T34" fmla="*/ 61 w 61"/>
                  <a:gd name="T35" fmla="*/ 47 h 47"/>
                  <a:gd name="T36" fmla="*/ 61 w 61"/>
                  <a:gd name="T37" fmla="*/ 45 h 47"/>
                  <a:gd name="T38" fmla="*/ 56 w 61"/>
                  <a:gd name="T39" fmla="*/ 33 h 47"/>
                  <a:gd name="T40" fmla="*/ 49 w 61"/>
                  <a:gd name="T41" fmla="*/ 22 h 47"/>
                  <a:gd name="T42" fmla="*/ 38 w 61"/>
                  <a:gd name="T43" fmla="*/ 17 h 47"/>
                  <a:gd name="T44" fmla="*/ 31 w 61"/>
                  <a:gd name="T45" fmla="*/ 14 h 47"/>
                  <a:gd name="T46" fmla="*/ 28 w 61"/>
                  <a:gd name="T47" fmla="*/ 14 h 47"/>
                  <a:gd name="T48" fmla="*/ 21 w 61"/>
                  <a:gd name="T49" fmla="*/ 12 h 47"/>
                  <a:gd name="T50" fmla="*/ 14 w 61"/>
                  <a:gd name="T51" fmla="*/ 10 h 47"/>
                  <a:gd name="T52" fmla="*/ 10 w 61"/>
                  <a:gd name="T53" fmla="*/ 9 h 47"/>
                  <a:gd name="T54" fmla="*/ 7 w 61"/>
                  <a:gd name="T55" fmla="*/ 5 h 47"/>
                  <a:gd name="T56" fmla="*/ 5 w 61"/>
                  <a:gd name="T57" fmla="*/ 3 h 47"/>
                  <a:gd name="T58" fmla="*/ 3 w 61"/>
                  <a:gd name="T59" fmla="*/ 2 h 47"/>
                  <a:gd name="T60" fmla="*/ 3 w 61"/>
                  <a:gd name="T61" fmla="*/ 2 h 47"/>
                  <a:gd name="T62" fmla="*/ 1 w 61"/>
                  <a:gd name="T63" fmla="*/ 0 h 47"/>
                  <a:gd name="T64" fmla="*/ 1 w 61"/>
                  <a:gd name="T6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47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28" y="16"/>
                    </a:lnTo>
                    <a:lnTo>
                      <a:pt x="29" y="17"/>
                    </a:lnTo>
                    <a:lnTo>
                      <a:pt x="36" y="21"/>
                    </a:lnTo>
                    <a:lnTo>
                      <a:pt x="47" y="26"/>
                    </a:lnTo>
                    <a:lnTo>
                      <a:pt x="54" y="33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1" y="47"/>
                    </a:lnTo>
                    <a:lnTo>
                      <a:pt x="61" y="45"/>
                    </a:lnTo>
                    <a:lnTo>
                      <a:pt x="56" y="33"/>
                    </a:lnTo>
                    <a:lnTo>
                      <a:pt x="49" y="22"/>
                    </a:lnTo>
                    <a:lnTo>
                      <a:pt x="38" y="17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1" y="12"/>
                    </a:lnTo>
                    <a:lnTo>
                      <a:pt x="14" y="10"/>
                    </a:lnTo>
                    <a:lnTo>
                      <a:pt x="10" y="9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42">
                <a:extLst>
                  <a:ext uri="{FF2B5EF4-FFF2-40B4-BE49-F238E27FC236}">
                    <a16:creationId xmlns:a16="http://schemas.microsoft.com/office/drawing/2014/main" xmlns="" id="{1EF46369-2E4B-4624-9F37-9536D9C0DE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628775"/>
                <a:ext cx="52388" cy="49213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2 w 33"/>
                  <a:gd name="T5" fmla="*/ 1 h 31"/>
                  <a:gd name="T6" fmla="*/ 9 w 33"/>
                  <a:gd name="T7" fmla="*/ 5 h 31"/>
                  <a:gd name="T8" fmla="*/ 5 w 33"/>
                  <a:gd name="T9" fmla="*/ 8 h 31"/>
                  <a:gd name="T10" fmla="*/ 2 w 33"/>
                  <a:gd name="T11" fmla="*/ 12 h 31"/>
                  <a:gd name="T12" fmla="*/ 0 w 33"/>
                  <a:gd name="T13" fmla="*/ 17 h 31"/>
                  <a:gd name="T14" fmla="*/ 0 w 33"/>
                  <a:gd name="T15" fmla="*/ 22 h 31"/>
                  <a:gd name="T16" fmla="*/ 4 w 33"/>
                  <a:gd name="T17" fmla="*/ 27 h 31"/>
                  <a:gd name="T18" fmla="*/ 4 w 33"/>
                  <a:gd name="T19" fmla="*/ 27 h 31"/>
                  <a:gd name="T20" fmla="*/ 4 w 33"/>
                  <a:gd name="T21" fmla="*/ 29 h 31"/>
                  <a:gd name="T22" fmla="*/ 4 w 33"/>
                  <a:gd name="T23" fmla="*/ 29 h 31"/>
                  <a:gd name="T24" fmla="*/ 7 w 33"/>
                  <a:gd name="T25" fmla="*/ 29 h 31"/>
                  <a:gd name="T26" fmla="*/ 9 w 33"/>
                  <a:gd name="T27" fmla="*/ 31 h 31"/>
                  <a:gd name="T28" fmla="*/ 12 w 33"/>
                  <a:gd name="T29" fmla="*/ 29 h 31"/>
                  <a:gd name="T30" fmla="*/ 16 w 33"/>
                  <a:gd name="T31" fmla="*/ 27 h 31"/>
                  <a:gd name="T32" fmla="*/ 18 w 33"/>
                  <a:gd name="T33" fmla="*/ 26 h 31"/>
                  <a:gd name="T34" fmla="*/ 19 w 33"/>
                  <a:gd name="T35" fmla="*/ 22 h 31"/>
                  <a:gd name="T36" fmla="*/ 19 w 33"/>
                  <a:gd name="T37" fmla="*/ 20 h 31"/>
                  <a:gd name="T38" fmla="*/ 21 w 33"/>
                  <a:gd name="T39" fmla="*/ 19 h 31"/>
                  <a:gd name="T40" fmla="*/ 25 w 33"/>
                  <a:gd name="T41" fmla="*/ 15 h 31"/>
                  <a:gd name="T42" fmla="*/ 26 w 33"/>
                  <a:gd name="T43" fmla="*/ 12 h 31"/>
                  <a:gd name="T44" fmla="*/ 30 w 33"/>
                  <a:gd name="T45" fmla="*/ 8 h 31"/>
                  <a:gd name="T46" fmla="*/ 33 w 33"/>
                  <a:gd name="T47" fmla="*/ 6 h 31"/>
                  <a:gd name="T48" fmla="*/ 33 w 33"/>
                  <a:gd name="T49" fmla="*/ 6 h 31"/>
                  <a:gd name="T50" fmla="*/ 33 w 33"/>
                  <a:gd name="T51" fmla="*/ 5 h 31"/>
                  <a:gd name="T52" fmla="*/ 33 w 33"/>
                  <a:gd name="T53" fmla="*/ 3 h 31"/>
                  <a:gd name="T54" fmla="*/ 32 w 33"/>
                  <a:gd name="T55" fmla="*/ 3 h 31"/>
                  <a:gd name="T56" fmla="*/ 28 w 33"/>
                  <a:gd name="T57" fmla="*/ 6 h 31"/>
                  <a:gd name="T58" fmla="*/ 25 w 33"/>
                  <a:gd name="T59" fmla="*/ 10 h 31"/>
                  <a:gd name="T60" fmla="*/ 21 w 33"/>
                  <a:gd name="T61" fmla="*/ 13 h 31"/>
                  <a:gd name="T62" fmla="*/ 19 w 33"/>
                  <a:gd name="T63" fmla="*/ 17 h 31"/>
                  <a:gd name="T64" fmla="*/ 18 w 33"/>
                  <a:gd name="T65" fmla="*/ 19 h 31"/>
                  <a:gd name="T66" fmla="*/ 18 w 33"/>
                  <a:gd name="T67" fmla="*/ 20 h 31"/>
                  <a:gd name="T68" fmla="*/ 14 w 33"/>
                  <a:gd name="T69" fmla="*/ 24 h 31"/>
                  <a:gd name="T70" fmla="*/ 12 w 33"/>
                  <a:gd name="T71" fmla="*/ 27 h 31"/>
                  <a:gd name="T72" fmla="*/ 9 w 33"/>
                  <a:gd name="T73" fmla="*/ 27 h 31"/>
                  <a:gd name="T74" fmla="*/ 7 w 33"/>
                  <a:gd name="T75" fmla="*/ 26 h 31"/>
                  <a:gd name="T76" fmla="*/ 5 w 33"/>
                  <a:gd name="T77" fmla="*/ 26 h 31"/>
                  <a:gd name="T78" fmla="*/ 4 w 33"/>
                  <a:gd name="T79" fmla="*/ 22 h 31"/>
                  <a:gd name="T80" fmla="*/ 2 w 33"/>
                  <a:gd name="T81" fmla="*/ 19 h 31"/>
                  <a:gd name="T82" fmla="*/ 4 w 33"/>
                  <a:gd name="T83" fmla="*/ 19 h 31"/>
                  <a:gd name="T84" fmla="*/ 4 w 33"/>
                  <a:gd name="T85" fmla="*/ 13 h 31"/>
                  <a:gd name="T86" fmla="*/ 7 w 33"/>
                  <a:gd name="T87" fmla="*/ 10 h 31"/>
                  <a:gd name="T88" fmla="*/ 11 w 33"/>
                  <a:gd name="T89" fmla="*/ 6 h 31"/>
                  <a:gd name="T90" fmla="*/ 14 w 33"/>
                  <a:gd name="T91" fmla="*/ 5 h 31"/>
                  <a:gd name="T92" fmla="*/ 16 w 33"/>
                  <a:gd name="T93" fmla="*/ 3 h 31"/>
                  <a:gd name="T94" fmla="*/ 18 w 33"/>
                  <a:gd name="T95" fmla="*/ 1 h 31"/>
                  <a:gd name="T96" fmla="*/ 18 w 33"/>
                  <a:gd name="T97" fmla="*/ 1 h 31"/>
                  <a:gd name="T98" fmla="*/ 18 w 33"/>
                  <a:gd name="T99" fmla="*/ 0 h 31"/>
                  <a:gd name="T100" fmla="*/ 18 w 33"/>
                  <a:gd name="T101" fmla="*/ 0 h 31"/>
                  <a:gd name="T102" fmla="*/ 16 w 33"/>
                  <a:gd name="T10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lnTo>
                      <a:pt x="14" y="0"/>
                    </a:lnTo>
                    <a:lnTo>
                      <a:pt x="12" y="1"/>
                    </a:lnTo>
                    <a:lnTo>
                      <a:pt x="9" y="5"/>
                    </a:lnTo>
                    <a:lnTo>
                      <a:pt x="5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28" y="6"/>
                    </a:lnTo>
                    <a:lnTo>
                      <a:pt x="25" y="10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2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7" y="10"/>
                    </a:lnTo>
                    <a:lnTo>
                      <a:pt x="11" y="6"/>
                    </a:lnTo>
                    <a:lnTo>
                      <a:pt x="14" y="5"/>
                    </a:lnTo>
                    <a:lnTo>
                      <a:pt x="16" y="3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43">
                <a:extLst>
                  <a:ext uri="{FF2B5EF4-FFF2-40B4-BE49-F238E27FC236}">
                    <a16:creationId xmlns:a16="http://schemas.microsoft.com/office/drawing/2014/main" xmlns="" id="{95B34877-7D40-4692-86F0-A406821D1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1" y="1630363"/>
                <a:ext cx="33338" cy="44450"/>
              </a:xfrm>
              <a:custGeom>
                <a:avLst/>
                <a:gdLst>
                  <a:gd name="T0" fmla="*/ 19 w 21"/>
                  <a:gd name="T1" fmla="*/ 2 h 28"/>
                  <a:gd name="T2" fmla="*/ 14 w 21"/>
                  <a:gd name="T3" fmla="*/ 5 h 28"/>
                  <a:gd name="T4" fmla="*/ 8 w 21"/>
                  <a:gd name="T5" fmla="*/ 11 h 28"/>
                  <a:gd name="T6" fmla="*/ 5 w 21"/>
                  <a:gd name="T7" fmla="*/ 18 h 28"/>
                  <a:gd name="T8" fmla="*/ 3 w 21"/>
                  <a:gd name="T9" fmla="*/ 21 h 28"/>
                  <a:gd name="T10" fmla="*/ 1 w 21"/>
                  <a:gd name="T11" fmla="*/ 25 h 28"/>
                  <a:gd name="T12" fmla="*/ 0 w 21"/>
                  <a:gd name="T13" fmla="*/ 26 h 28"/>
                  <a:gd name="T14" fmla="*/ 0 w 21"/>
                  <a:gd name="T15" fmla="*/ 28 h 28"/>
                  <a:gd name="T16" fmla="*/ 1 w 21"/>
                  <a:gd name="T17" fmla="*/ 28 h 28"/>
                  <a:gd name="T18" fmla="*/ 3 w 21"/>
                  <a:gd name="T19" fmla="*/ 28 h 28"/>
                  <a:gd name="T20" fmla="*/ 3 w 21"/>
                  <a:gd name="T21" fmla="*/ 28 h 28"/>
                  <a:gd name="T22" fmla="*/ 3 w 21"/>
                  <a:gd name="T23" fmla="*/ 26 h 28"/>
                  <a:gd name="T24" fmla="*/ 5 w 21"/>
                  <a:gd name="T25" fmla="*/ 23 h 28"/>
                  <a:gd name="T26" fmla="*/ 7 w 21"/>
                  <a:gd name="T27" fmla="*/ 18 h 28"/>
                  <a:gd name="T28" fmla="*/ 10 w 21"/>
                  <a:gd name="T29" fmla="*/ 14 h 28"/>
                  <a:gd name="T30" fmla="*/ 15 w 21"/>
                  <a:gd name="T31" fmla="*/ 9 h 28"/>
                  <a:gd name="T32" fmla="*/ 21 w 21"/>
                  <a:gd name="T33" fmla="*/ 4 h 28"/>
                  <a:gd name="T34" fmla="*/ 21 w 21"/>
                  <a:gd name="T35" fmla="*/ 2 h 28"/>
                  <a:gd name="T36" fmla="*/ 21 w 21"/>
                  <a:gd name="T37" fmla="*/ 2 h 28"/>
                  <a:gd name="T38" fmla="*/ 19 w 21"/>
                  <a:gd name="T39" fmla="*/ 0 h 28"/>
                  <a:gd name="T40" fmla="*/ 19 w 21"/>
                  <a:gd name="T4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8">
                    <a:moveTo>
                      <a:pt x="19" y="2"/>
                    </a:moveTo>
                    <a:lnTo>
                      <a:pt x="14" y="5"/>
                    </a:lnTo>
                    <a:lnTo>
                      <a:pt x="8" y="11"/>
                    </a:lnTo>
                    <a:lnTo>
                      <a:pt x="5" y="18"/>
                    </a:lnTo>
                    <a:lnTo>
                      <a:pt x="3" y="21"/>
                    </a:lnTo>
                    <a:lnTo>
                      <a:pt x="1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3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44">
                <a:extLst>
                  <a:ext uri="{FF2B5EF4-FFF2-40B4-BE49-F238E27FC236}">
                    <a16:creationId xmlns:a16="http://schemas.microsoft.com/office/drawing/2014/main" xmlns="" id="{D1194183-BE6A-4C92-8222-65CCD76FD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788" y="904875"/>
                <a:ext cx="565150" cy="77788"/>
              </a:xfrm>
              <a:custGeom>
                <a:avLst/>
                <a:gdLst>
                  <a:gd name="T0" fmla="*/ 1 w 356"/>
                  <a:gd name="T1" fmla="*/ 2 h 49"/>
                  <a:gd name="T2" fmla="*/ 0 w 356"/>
                  <a:gd name="T3" fmla="*/ 5 h 49"/>
                  <a:gd name="T4" fmla="*/ 1 w 356"/>
                  <a:gd name="T5" fmla="*/ 7 h 49"/>
                  <a:gd name="T6" fmla="*/ 3 w 356"/>
                  <a:gd name="T7" fmla="*/ 10 h 49"/>
                  <a:gd name="T8" fmla="*/ 7 w 356"/>
                  <a:gd name="T9" fmla="*/ 12 h 49"/>
                  <a:gd name="T10" fmla="*/ 19 w 356"/>
                  <a:gd name="T11" fmla="*/ 17 h 49"/>
                  <a:gd name="T12" fmla="*/ 38 w 356"/>
                  <a:gd name="T13" fmla="*/ 24 h 49"/>
                  <a:gd name="T14" fmla="*/ 64 w 356"/>
                  <a:gd name="T15" fmla="*/ 33 h 49"/>
                  <a:gd name="T16" fmla="*/ 94 w 356"/>
                  <a:gd name="T17" fmla="*/ 40 h 49"/>
                  <a:gd name="T18" fmla="*/ 130 w 356"/>
                  <a:gd name="T19" fmla="*/ 45 h 49"/>
                  <a:gd name="T20" fmla="*/ 169 w 356"/>
                  <a:gd name="T21" fmla="*/ 49 h 49"/>
                  <a:gd name="T22" fmla="*/ 213 w 356"/>
                  <a:gd name="T23" fmla="*/ 49 h 49"/>
                  <a:gd name="T24" fmla="*/ 258 w 356"/>
                  <a:gd name="T25" fmla="*/ 42 h 49"/>
                  <a:gd name="T26" fmla="*/ 305 w 356"/>
                  <a:gd name="T27" fmla="*/ 30 h 49"/>
                  <a:gd name="T28" fmla="*/ 354 w 356"/>
                  <a:gd name="T29" fmla="*/ 10 h 49"/>
                  <a:gd name="T30" fmla="*/ 356 w 356"/>
                  <a:gd name="T31" fmla="*/ 9 h 49"/>
                  <a:gd name="T32" fmla="*/ 356 w 356"/>
                  <a:gd name="T33" fmla="*/ 7 h 49"/>
                  <a:gd name="T34" fmla="*/ 356 w 356"/>
                  <a:gd name="T35" fmla="*/ 3 h 49"/>
                  <a:gd name="T36" fmla="*/ 354 w 356"/>
                  <a:gd name="T37" fmla="*/ 2 h 49"/>
                  <a:gd name="T38" fmla="*/ 350 w 356"/>
                  <a:gd name="T39" fmla="*/ 0 h 49"/>
                  <a:gd name="T40" fmla="*/ 349 w 356"/>
                  <a:gd name="T41" fmla="*/ 2 h 49"/>
                  <a:gd name="T42" fmla="*/ 302 w 356"/>
                  <a:gd name="T43" fmla="*/ 21 h 49"/>
                  <a:gd name="T44" fmla="*/ 256 w 356"/>
                  <a:gd name="T45" fmla="*/ 31 h 49"/>
                  <a:gd name="T46" fmla="*/ 211 w 356"/>
                  <a:gd name="T47" fmla="*/ 38 h 49"/>
                  <a:gd name="T48" fmla="*/ 169 w 356"/>
                  <a:gd name="T49" fmla="*/ 38 h 49"/>
                  <a:gd name="T50" fmla="*/ 130 w 356"/>
                  <a:gd name="T51" fmla="*/ 35 h 49"/>
                  <a:gd name="T52" fmla="*/ 97 w 356"/>
                  <a:gd name="T53" fmla="*/ 30 h 49"/>
                  <a:gd name="T54" fmla="*/ 68 w 356"/>
                  <a:gd name="T55" fmla="*/ 23 h 49"/>
                  <a:gd name="T56" fmla="*/ 43 w 356"/>
                  <a:gd name="T57" fmla="*/ 14 h 49"/>
                  <a:gd name="T58" fmla="*/ 24 w 356"/>
                  <a:gd name="T59" fmla="*/ 7 h 49"/>
                  <a:gd name="T60" fmla="*/ 12 w 356"/>
                  <a:gd name="T61" fmla="*/ 2 h 49"/>
                  <a:gd name="T62" fmla="*/ 8 w 356"/>
                  <a:gd name="T63" fmla="*/ 0 h 49"/>
                  <a:gd name="T64" fmla="*/ 5 w 356"/>
                  <a:gd name="T65" fmla="*/ 0 h 49"/>
                  <a:gd name="T66" fmla="*/ 3 w 356"/>
                  <a:gd name="T67" fmla="*/ 0 h 49"/>
                  <a:gd name="T68" fmla="*/ 1 w 356"/>
                  <a:gd name="T6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49">
                    <a:moveTo>
                      <a:pt x="1" y="2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9" y="17"/>
                    </a:lnTo>
                    <a:lnTo>
                      <a:pt x="38" y="24"/>
                    </a:lnTo>
                    <a:lnTo>
                      <a:pt x="64" y="33"/>
                    </a:lnTo>
                    <a:lnTo>
                      <a:pt x="94" y="40"/>
                    </a:lnTo>
                    <a:lnTo>
                      <a:pt x="130" y="45"/>
                    </a:lnTo>
                    <a:lnTo>
                      <a:pt x="169" y="49"/>
                    </a:lnTo>
                    <a:lnTo>
                      <a:pt x="213" y="49"/>
                    </a:lnTo>
                    <a:lnTo>
                      <a:pt x="258" y="42"/>
                    </a:lnTo>
                    <a:lnTo>
                      <a:pt x="305" y="30"/>
                    </a:lnTo>
                    <a:lnTo>
                      <a:pt x="354" y="10"/>
                    </a:lnTo>
                    <a:lnTo>
                      <a:pt x="356" y="9"/>
                    </a:lnTo>
                    <a:lnTo>
                      <a:pt x="356" y="7"/>
                    </a:lnTo>
                    <a:lnTo>
                      <a:pt x="356" y="3"/>
                    </a:lnTo>
                    <a:lnTo>
                      <a:pt x="354" y="2"/>
                    </a:lnTo>
                    <a:lnTo>
                      <a:pt x="350" y="0"/>
                    </a:lnTo>
                    <a:lnTo>
                      <a:pt x="349" y="2"/>
                    </a:lnTo>
                    <a:lnTo>
                      <a:pt x="302" y="21"/>
                    </a:lnTo>
                    <a:lnTo>
                      <a:pt x="256" y="31"/>
                    </a:lnTo>
                    <a:lnTo>
                      <a:pt x="211" y="38"/>
                    </a:lnTo>
                    <a:lnTo>
                      <a:pt x="169" y="38"/>
                    </a:lnTo>
                    <a:lnTo>
                      <a:pt x="130" y="35"/>
                    </a:lnTo>
                    <a:lnTo>
                      <a:pt x="97" y="30"/>
                    </a:lnTo>
                    <a:lnTo>
                      <a:pt x="68" y="23"/>
                    </a:lnTo>
                    <a:lnTo>
                      <a:pt x="43" y="14"/>
                    </a:lnTo>
                    <a:lnTo>
                      <a:pt x="24" y="7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45">
                <a:extLst>
                  <a:ext uri="{FF2B5EF4-FFF2-40B4-BE49-F238E27FC236}">
                    <a16:creationId xmlns:a16="http://schemas.microsoft.com/office/drawing/2014/main" xmlns="" id="{CEF57CE1-4AF7-4C82-AA6B-20A6828CD4D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42938" y="841375"/>
                <a:ext cx="701675" cy="944563"/>
              </a:xfrm>
              <a:custGeom>
                <a:avLst/>
                <a:gdLst>
                  <a:gd name="T0" fmla="*/ 394 w 442"/>
                  <a:gd name="T1" fmla="*/ 57 h 595"/>
                  <a:gd name="T2" fmla="*/ 396 w 442"/>
                  <a:gd name="T3" fmla="*/ 99 h 595"/>
                  <a:gd name="T4" fmla="*/ 401 w 442"/>
                  <a:gd name="T5" fmla="*/ 171 h 595"/>
                  <a:gd name="T6" fmla="*/ 408 w 442"/>
                  <a:gd name="T7" fmla="*/ 260 h 595"/>
                  <a:gd name="T8" fmla="*/ 415 w 442"/>
                  <a:gd name="T9" fmla="*/ 356 h 595"/>
                  <a:gd name="T10" fmla="*/ 421 w 442"/>
                  <a:gd name="T11" fmla="*/ 447 h 595"/>
                  <a:gd name="T12" fmla="*/ 426 w 442"/>
                  <a:gd name="T13" fmla="*/ 520 h 595"/>
                  <a:gd name="T14" fmla="*/ 429 w 442"/>
                  <a:gd name="T15" fmla="*/ 565 h 595"/>
                  <a:gd name="T16" fmla="*/ 417 w 442"/>
                  <a:gd name="T17" fmla="*/ 567 h 595"/>
                  <a:gd name="T18" fmla="*/ 372 w 442"/>
                  <a:gd name="T19" fmla="*/ 551 h 595"/>
                  <a:gd name="T20" fmla="*/ 305 w 442"/>
                  <a:gd name="T21" fmla="*/ 536 h 595"/>
                  <a:gd name="T22" fmla="*/ 222 w 442"/>
                  <a:gd name="T23" fmla="*/ 529 h 595"/>
                  <a:gd name="T24" fmla="*/ 122 w 442"/>
                  <a:gd name="T25" fmla="*/ 539 h 595"/>
                  <a:gd name="T26" fmla="*/ 12 w 442"/>
                  <a:gd name="T27" fmla="*/ 578 h 595"/>
                  <a:gd name="T28" fmla="*/ 14 w 442"/>
                  <a:gd name="T29" fmla="*/ 550 h 595"/>
                  <a:gd name="T30" fmla="*/ 19 w 442"/>
                  <a:gd name="T31" fmla="*/ 489 h 595"/>
                  <a:gd name="T32" fmla="*/ 24 w 442"/>
                  <a:gd name="T33" fmla="*/ 405 h 595"/>
                  <a:gd name="T34" fmla="*/ 31 w 442"/>
                  <a:gd name="T35" fmla="*/ 309 h 595"/>
                  <a:gd name="T36" fmla="*/ 38 w 442"/>
                  <a:gd name="T37" fmla="*/ 214 h 595"/>
                  <a:gd name="T38" fmla="*/ 45 w 442"/>
                  <a:gd name="T39" fmla="*/ 131 h 595"/>
                  <a:gd name="T40" fmla="*/ 49 w 442"/>
                  <a:gd name="T41" fmla="*/ 71 h 595"/>
                  <a:gd name="T42" fmla="*/ 51 w 442"/>
                  <a:gd name="T43" fmla="*/ 49 h 595"/>
                  <a:gd name="T44" fmla="*/ 80 w 442"/>
                  <a:gd name="T45" fmla="*/ 36 h 595"/>
                  <a:gd name="T46" fmla="*/ 138 w 442"/>
                  <a:gd name="T47" fmla="*/ 21 h 595"/>
                  <a:gd name="T48" fmla="*/ 215 w 442"/>
                  <a:gd name="T49" fmla="*/ 10 h 595"/>
                  <a:gd name="T50" fmla="*/ 302 w 442"/>
                  <a:gd name="T51" fmla="*/ 17 h 595"/>
                  <a:gd name="T52" fmla="*/ 393 w 442"/>
                  <a:gd name="T53" fmla="*/ 50 h 595"/>
                  <a:gd name="T54" fmla="*/ 40 w 442"/>
                  <a:gd name="T55" fmla="*/ 42 h 595"/>
                  <a:gd name="T56" fmla="*/ 9 w 442"/>
                  <a:gd name="T57" fmla="*/ 590 h 595"/>
                  <a:gd name="T58" fmla="*/ 119 w 442"/>
                  <a:gd name="T59" fmla="*/ 550 h 595"/>
                  <a:gd name="T60" fmla="*/ 220 w 442"/>
                  <a:gd name="T61" fmla="*/ 539 h 595"/>
                  <a:gd name="T62" fmla="*/ 304 w 442"/>
                  <a:gd name="T63" fmla="*/ 546 h 595"/>
                  <a:gd name="T64" fmla="*/ 372 w 442"/>
                  <a:gd name="T65" fmla="*/ 564 h 595"/>
                  <a:gd name="T66" fmla="*/ 417 w 442"/>
                  <a:gd name="T67" fmla="*/ 579 h 595"/>
                  <a:gd name="T68" fmla="*/ 433 w 442"/>
                  <a:gd name="T69" fmla="*/ 588 h 595"/>
                  <a:gd name="T70" fmla="*/ 403 w 442"/>
                  <a:gd name="T71" fmla="*/ 45 h 595"/>
                  <a:gd name="T72" fmla="*/ 356 w 442"/>
                  <a:gd name="T73" fmla="*/ 22 h 595"/>
                  <a:gd name="T74" fmla="*/ 265 w 442"/>
                  <a:gd name="T75" fmla="*/ 1 h 595"/>
                  <a:gd name="T76" fmla="*/ 180 w 442"/>
                  <a:gd name="T77" fmla="*/ 3 h 595"/>
                  <a:gd name="T78" fmla="*/ 110 w 442"/>
                  <a:gd name="T79" fmla="*/ 17 h 595"/>
                  <a:gd name="T80" fmla="*/ 61 w 442"/>
                  <a:gd name="T81" fmla="*/ 33 h 595"/>
                  <a:gd name="T82" fmla="*/ 44 w 442"/>
                  <a:gd name="T83" fmla="*/ 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42" h="595">
                    <a:moveTo>
                      <a:pt x="393" y="50"/>
                    </a:moveTo>
                    <a:lnTo>
                      <a:pt x="394" y="57"/>
                    </a:lnTo>
                    <a:lnTo>
                      <a:pt x="394" y="75"/>
                    </a:lnTo>
                    <a:lnTo>
                      <a:pt x="396" y="99"/>
                    </a:lnTo>
                    <a:lnTo>
                      <a:pt x="400" y="132"/>
                    </a:lnTo>
                    <a:lnTo>
                      <a:pt x="401" y="171"/>
                    </a:lnTo>
                    <a:lnTo>
                      <a:pt x="405" y="214"/>
                    </a:lnTo>
                    <a:lnTo>
                      <a:pt x="408" y="260"/>
                    </a:lnTo>
                    <a:lnTo>
                      <a:pt x="412" y="309"/>
                    </a:lnTo>
                    <a:lnTo>
                      <a:pt x="415" y="356"/>
                    </a:lnTo>
                    <a:lnTo>
                      <a:pt x="419" y="403"/>
                    </a:lnTo>
                    <a:lnTo>
                      <a:pt x="421" y="447"/>
                    </a:lnTo>
                    <a:lnTo>
                      <a:pt x="424" y="485"/>
                    </a:lnTo>
                    <a:lnTo>
                      <a:pt x="426" y="520"/>
                    </a:lnTo>
                    <a:lnTo>
                      <a:pt x="428" y="546"/>
                    </a:lnTo>
                    <a:lnTo>
                      <a:pt x="429" y="565"/>
                    </a:lnTo>
                    <a:lnTo>
                      <a:pt x="431" y="574"/>
                    </a:lnTo>
                    <a:lnTo>
                      <a:pt x="417" y="567"/>
                    </a:lnTo>
                    <a:lnTo>
                      <a:pt x="396" y="560"/>
                    </a:lnTo>
                    <a:lnTo>
                      <a:pt x="372" y="551"/>
                    </a:lnTo>
                    <a:lnTo>
                      <a:pt x="340" y="543"/>
                    </a:lnTo>
                    <a:lnTo>
                      <a:pt x="305" y="536"/>
                    </a:lnTo>
                    <a:lnTo>
                      <a:pt x="267" y="530"/>
                    </a:lnTo>
                    <a:lnTo>
                      <a:pt x="222" y="529"/>
                    </a:lnTo>
                    <a:lnTo>
                      <a:pt x="174" y="532"/>
                    </a:lnTo>
                    <a:lnTo>
                      <a:pt x="122" y="539"/>
                    </a:lnTo>
                    <a:lnTo>
                      <a:pt x="68" y="555"/>
                    </a:lnTo>
                    <a:lnTo>
                      <a:pt x="12" y="578"/>
                    </a:lnTo>
                    <a:lnTo>
                      <a:pt x="12" y="569"/>
                    </a:lnTo>
                    <a:lnTo>
                      <a:pt x="14" y="550"/>
                    </a:lnTo>
                    <a:lnTo>
                      <a:pt x="16" y="522"/>
                    </a:lnTo>
                    <a:lnTo>
                      <a:pt x="19" y="489"/>
                    </a:lnTo>
                    <a:lnTo>
                      <a:pt x="21" y="448"/>
                    </a:lnTo>
                    <a:lnTo>
                      <a:pt x="24" y="405"/>
                    </a:lnTo>
                    <a:lnTo>
                      <a:pt x="28" y="358"/>
                    </a:lnTo>
                    <a:lnTo>
                      <a:pt x="31" y="309"/>
                    </a:lnTo>
                    <a:lnTo>
                      <a:pt x="35" y="260"/>
                    </a:lnTo>
                    <a:lnTo>
                      <a:pt x="38" y="214"/>
                    </a:lnTo>
                    <a:lnTo>
                      <a:pt x="42" y="171"/>
                    </a:lnTo>
                    <a:lnTo>
                      <a:pt x="45" y="131"/>
                    </a:lnTo>
                    <a:lnTo>
                      <a:pt x="47" y="97"/>
                    </a:lnTo>
                    <a:lnTo>
                      <a:pt x="49" y="71"/>
                    </a:lnTo>
                    <a:lnTo>
                      <a:pt x="51" y="56"/>
                    </a:lnTo>
                    <a:lnTo>
                      <a:pt x="51" y="49"/>
                    </a:lnTo>
                    <a:lnTo>
                      <a:pt x="61" y="43"/>
                    </a:lnTo>
                    <a:lnTo>
                      <a:pt x="80" y="36"/>
                    </a:lnTo>
                    <a:lnTo>
                      <a:pt x="106" y="29"/>
                    </a:lnTo>
                    <a:lnTo>
                      <a:pt x="138" y="21"/>
                    </a:lnTo>
                    <a:lnTo>
                      <a:pt x="174" y="14"/>
                    </a:lnTo>
                    <a:lnTo>
                      <a:pt x="215" y="10"/>
                    </a:lnTo>
                    <a:lnTo>
                      <a:pt x="258" y="12"/>
                    </a:lnTo>
                    <a:lnTo>
                      <a:pt x="302" y="17"/>
                    </a:lnTo>
                    <a:lnTo>
                      <a:pt x="347" y="31"/>
                    </a:lnTo>
                    <a:lnTo>
                      <a:pt x="393" y="50"/>
                    </a:lnTo>
                    <a:close/>
                    <a:moveTo>
                      <a:pt x="44" y="40"/>
                    </a:moveTo>
                    <a:lnTo>
                      <a:pt x="40" y="42"/>
                    </a:lnTo>
                    <a:lnTo>
                      <a:pt x="0" y="595"/>
                    </a:lnTo>
                    <a:lnTo>
                      <a:pt x="9" y="590"/>
                    </a:lnTo>
                    <a:lnTo>
                      <a:pt x="65" y="565"/>
                    </a:lnTo>
                    <a:lnTo>
                      <a:pt x="119" y="550"/>
                    </a:lnTo>
                    <a:lnTo>
                      <a:pt x="171" y="543"/>
                    </a:lnTo>
                    <a:lnTo>
                      <a:pt x="220" y="539"/>
                    </a:lnTo>
                    <a:lnTo>
                      <a:pt x="264" y="541"/>
                    </a:lnTo>
                    <a:lnTo>
                      <a:pt x="304" y="546"/>
                    </a:lnTo>
                    <a:lnTo>
                      <a:pt x="340" y="555"/>
                    </a:lnTo>
                    <a:lnTo>
                      <a:pt x="372" y="564"/>
                    </a:lnTo>
                    <a:lnTo>
                      <a:pt x="398" y="572"/>
                    </a:lnTo>
                    <a:lnTo>
                      <a:pt x="417" y="579"/>
                    </a:lnTo>
                    <a:lnTo>
                      <a:pt x="429" y="585"/>
                    </a:lnTo>
                    <a:lnTo>
                      <a:pt x="433" y="588"/>
                    </a:lnTo>
                    <a:lnTo>
                      <a:pt x="442" y="592"/>
                    </a:lnTo>
                    <a:lnTo>
                      <a:pt x="403" y="45"/>
                    </a:lnTo>
                    <a:lnTo>
                      <a:pt x="401" y="43"/>
                    </a:lnTo>
                    <a:lnTo>
                      <a:pt x="356" y="22"/>
                    </a:lnTo>
                    <a:lnTo>
                      <a:pt x="309" y="8"/>
                    </a:lnTo>
                    <a:lnTo>
                      <a:pt x="265" y="1"/>
                    </a:lnTo>
                    <a:lnTo>
                      <a:pt x="222" y="0"/>
                    </a:lnTo>
                    <a:lnTo>
                      <a:pt x="180" y="3"/>
                    </a:lnTo>
                    <a:lnTo>
                      <a:pt x="143" y="8"/>
                    </a:lnTo>
                    <a:lnTo>
                      <a:pt x="110" y="17"/>
                    </a:lnTo>
                    <a:lnTo>
                      <a:pt x="82" y="24"/>
                    </a:lnTo>
                    <a:lnTo>
                      <a:pt x="61" y="33"/>
                    </a:lnTo>
                    <a:lnTo>
                      <a:pt x="49" y="38"/>
                    </a:lnTo>
                    <a:lnTo>
                      <a:pt x="44" y="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46">
                <a:extLst>
                  <a:ext uri="{FF2B5EF4-FFF2-40B4-BE49-F238E27FC236}">
                    <a16:creationId xmlns:a16="http://schemas.microsoft.com/office/drawing/2014/main" xmlns="" id="{B8D58031-5513-459A-919C-52AEBFD14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188" y="633413"/>
                <a:ext cx="261938" cy="282575"/>
              </a:xfrm>
              <a:custGeom>
                <a:avLst/>
                <a:gdLst>
                  <a:gd name="T0" fmla="*/ 62 w 165"/>
                  <a:gd name="T1" fmla="*/ 3 h 178"/>
                  <a:gd name="T2" fmla="*/ 34 w 165"/>
                  <a:gd name="T3" fmla="*/ 29 h 178"/>
                  <a:gd name="T4" fmla="*/ 19 w 165"/>
                  <a:gd name="T5" fmla="*/ 68 h 178"/>
                  <a:gd name="T6" fmla="*/ 12 w 165"/>
                  <a:gd name="T7" fmla="*/ 103 h 178"/>
                  <a:gd name="T8" fmla="*/ 12 w 165"/>
                  <a:gd name="T9" fmla="*/ 120 h 178"/>
                  <a:gd name="T10" fmla="*/ 7 w 165"/>
                  <a:gd name="T11" fmla="*/ 146 h 178"/>
                  <a:gd name="T12" fmla="*/ 1 w 165"/>
                  <a:gd name="T13" fmla="*/ 167 h 178"/>
                  <a:gd name="T14" fmla="*/ 0 w 165"/>
                  <a:gd name="T15" fmla="*/ 174 h 178"/>
                  <a:gd name="T16" fmla="*/ 3 w 165"/>
                  <a:gd name="T17" fmla="*/ 178 h 178"/>
                  <a:gd name="T18" fmla="*/ 8 w 165"/>
                  <a:gd name="T19" fmla="*/ 176 h 178"/>
                  <a:gd name="T20" fmla="*/ 12 w 165"/>
                  <a:gd name="T21" fmla="*/ 171 h 178"/>
                  <a:gd name="T22" fmla="*/ 17 w 165"/>
                  <a:gd name="T23" fmla="*/ 148 h 178"/>
                  <a:gd name="T24" fmla="*/ 22 w 165"/>
                  <a:gd name="T25" fmla="*/ 120 h 178"/>
                  <a:gd name="T26" fmla="*/ 22 w 165"/>
                  <a:gd name="T27" fmla="*/ 106 h 178"/>
                  <a:gd name="T28" fmla="*/ 28 w 165"/>
                  <a:gd name="T29" fmla="*/ 73 h 178"/>
                  <a:gd name="T30" fmla="*/ 41 w 165"/>
                  <a:gd name="T31" fmla="*/ 38 h 178"/>
                  <a:gd name="T32" fmla="*/ 66 w 165"/>
                  <a:gd name="T33" fmla="*/ 14 h 178"/>
                  <a:gd name="T34" fmla="*/ 83 w 165"/>
                  <a:gd name="T35" fmla="*/ 10 h 178"/>
                  <a:gd name="T36" fmla="*/ 87 w 165"/>
                  <a:gd name="T37" fmla="*/ 10 h 178"/>
                  <a:gd name="T38" fmla="*/ 96 w 165"/>
                  <a:gd name="T39" fmla="*/ 10 h 178"/>
                  <a:gd name="T40" fmla="*/ 110 w 165"/>
                  <a:gd name="T41" fmla="*/ 19 h 178"/>
                  <a:gd name="T42" fmla="*/ 125 w 165"/>
                  <a:gd name="T43" fmla="*/ 40 h 178"/>
                  <a:gd name="T44" fmla="*/ 139 w 165"/>
                  <a:gd name="T45" fmla="*/ 85 h 178"/>
                  <a:gd name="T46" fmla="*/ 143 w 165"/>
                  <a:gd name="T47" fmla="*/ 125 h 178"/>
                  <a:gd name="T48" fmla="*/ 146 w 165"/>
                  <a:gd name="T49" fmla="*/ 152 h 178"/>
                  <a:gd name="T50" fmla="*/ 157 w 165"/>
                  <a:gd name="T51" fmla="*/ 176 h 178"/>
                  <a:gd name="T52" fmla="*/ 162 w 165"/>
                  <a:gd name="T53" fmla="*/ 178 h 178"/>
                  <a:gd name="T54" fmla="*/ 165 w 165"/>
                  <a:gd name="T55" fmla="*/ 174 h 178"/>
                  <a:gd name="T56" fmla="*/ 164 w 165"/>
                  <a:gd name="T57" fmla="*/ 169 h 178"/>
                  <a:gd name="T58" fmla="*/ 155 w 165"/>
                  <a:gd name="T59" fmla="*/ 145 h 178"/>
                  <a:gd name="T60" fmla="*/ 153 w 165"/>
                  <a:gd name="T61" fmla="*/ 118 h 178"/>
                  <a:gd name="T62" fmla="*/ 141 w 165"/>
                  <a:gd name="T63" fmla="*/ 50 h 178"/>
                  <a:gd name="T64" fmla="*/ 115 w 165"/>
                  <a:gd name="T65" fmla="*/ 10 h 178"/>
                  <a:gd name="T66" fmla="*/ 90 w 165"/>
                  <a:gd name="T6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5" h="178">
                    <a:moveTo>
                      <a:pt x="83" y="0"/>
                    </a:moveTo>
                    <a:lnTo>
                      <a:pt x="62" y="3"/>
                    </a:lnTo>
                    <a:lnTo>
                      <a:pt x="47" y="14"/>
                    </a:lnTo>
                    <a:lnTo>
                      <a:pt x="34" y="29"/>
                    </a:lnTo>
                    <a:lnTo>
                      <a:pt x="26" y="49"/>
                    </a:lnTo>
                    <a:lnTo>
                      <a:pt x="19" y="68"/>
                    </a:lnTo>
                    <a:lnTo>
                      <a:pt x="15" y="87"/>
                    </a:lnTo>
                    <a:lnTo>
                      <a:pt x="12" y="103"/>
                    </a:lnTo>
                    <a:lnTo>
                      <a:pt x="12" y="115"/>
                    </a:lnTo>
                    <a:lnTo>
                      <a:pt x="12" y="120"/>
                    </a:lnTo>
                    <a:lnTo>
                      <a:pt x="10" y="134"/>
                    </a:lnTo>
                    <a:lnTo>
                      <a:pt x="7" y="146"/>
                    </a:lnTo>
                    <a:lnTo>
                      <a:pt x="3" y="159"/>
                    </a:lnTo>
                    <a:lnTo>
                      <a:pt x="1" y="167"/>
                    </a:lnTo>
                    <a:lnTo>
                      <a:pt x="0" y="171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3" y="178"/>
                    </a:lnTo>
                    <a:lnTo>
                      <a:pt x="5" y="178"/>
                    </a:lnTo>
                    <a:lnTo>
                      <a:pt x="8" y="176"/>
                    </a:lnTo>
                    <a:lnTo>
                      <a:pt x="10" y="174"/>
                    </a:lnTo>
                    <a:lnTo>
                      <a:pt x="12" y="171"/>
                    </a:lnTo>
                    <a:lnTo>
                      <a:pt x="14" y="162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2" y="120"/>
                    </a:lnTo>
                    <a:lnTo>
                      <a:pt x="22" y="117"/>
                    </a:lnTo>
                    <a:lnTo>
                      <a:pt x="22" y="106"/>
                    </a:lnTo>
                    <a:lnTo>
                      <a:pt x="24" y="91"/>
                    </a:lnTo>
                    <a:lnTo>
                      <a:pt x="28" y="73"/>
                    </a:lnTo>
                    <a:lnTo>
                      <a:pt x="34" y="56"/>
                    </a:lnTo>
                    <a:lnTo>
                      <a:pt x="41" y="38"/>
                    </a:lnTo>
                    <a:lnTo>
                      <a:pt x="52" y="24"/>
                    </a:lnTo>
                    <a:lnTo>
                      <a:pt x="66" y="14"/>
                    </a:lnTo>
                    <a:lnTo>
                      <a:pt x="83" y="10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7" y="10"/>
                    </a:lnTo>
                    <a:lnTo>
                      <a:pt x="90" y="10"/>
                    </a:lnTo>
                    <a:lnTo>
                      <a:pt x="96" y="10"/>
                    </a:lnTo>
                    <a:lnTo>
                      <a:pt x="103" y="14"/>
                    </a:lnTo>
                    <a:lnTo>
                      <a:pt x="110" y="19"/>
                    </a:lnTo>
                    <a:lnTo>
                      <a:pt x="118" y="26"/>
                    </a:lnTo>
                    <a:lnTo>
                      <a:pt x="125" y="40"/>
                    </a:lnTo>
                    <a:lnTo>
                      <a:pt x="134" y="59"/>
                    </a:lnTo>
                    <a:lnTo>
                      <a:pt x="139" y="85"/>
                    </a:lnTo>
                    <a:lnTo>
                      <a:pt x="143" y="118"/>
                    </a:lnTo>
                    <a:lnTo>
                      <a:pt x="143" y="125"/>
                    </a:lnTo>
                    <a:lnTo>
                      <a:pt x="143" y="136"/>
                    </a:lnTo>
                    <a:lnTo>
                      <a:pt x="146" y="152"/>
                    </a:lnTo>
                    <a:lnTo>
                      <a:pt x="150" y="166"/>
                    </a:lnTo>
                    <a:lnTo>
                      <a:pt x="157" y="176"/>
                    </a:lnTo>
                    <a:lnTo>
                      <a:pt x="158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5" y="174"/>
                    </a:lnTo>
                    <a:lnTo>
                      <a:pt x="165" y="171"/>
                    </a:lnTo>
                    <a:lnTo>
                      <a:pt x="164" y="169"/>
                    </a:lnTo>
                    <a:lnTo>
                      <a:pt x="158" y="159"/>
                    </a:lnTo>
                    <a:lnTo>
                      <a:pt x="155" y="145"/>
                    </a:lnTo>
                    <a:lnTo>
                      <a:pt x="153" y="129"/>
                    </a:lnTo>
                    <a:lnTo>
                      <a:pt x="153" y="118"/>
                    </a:lnTo>
                    <a:lnTo>
                      <a:pt x="150" y="80"/>
                    </a:lnTo>
                    <a:lnTo>
                      <a:pt x="141" y="50"/>
                    </a:lnTo>
                    <a:lnTo>
                      <a:pt x="130" y="26"/>
                    </a:lnTo>
                    <a:lnTo>
                      <a:pt x="115" y="10"/>
                    </a:lnTo>
                    <a:lnTo>
                      <a:pt x="101" y="1"/>
                    </a:lnTo>
                    <a:lnTo>
                      <a:pt x="9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47">
                <a:extLst>
                  <a:ext uri="{FF2B5EF4-FFF2-40B4-BE49-F238E27FC236}">
                    <a16:creationId xmlns:a16="http://schemas.microsoft.com/office/drawing/2014/main" xmlns="" id="{55C14341-C0F8-4806-B1E8-9752A9C94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1388" y="682625"/>
                <a:ext cx="106363" cy="238125"/>
              </a:xfrm>
              <a:custGeom>
                <a:avLst/>
                <a:gdLst>
                  <a:gd name="T0" fmla="*/ 21 w 67"/>
                  <a:gd name="T1" fmla="*/ 7 h 150"/>
                  <a:gd name="T2" fmla="*/ 13 w 67"/>
                  <a:gd name="T3" fmla="*/ 21 h 150"/>
                  <a:gd name="T4" fmla="*/ 6 w 67"/>
                  <a:gd name="T5" fmla="*/ 42 h 150"/>
                  <a:gd name="T6" fmla="*/ 2 w 67"/>
                  <a:gd name="T7" fmla="*/ 68 h 150"/>
                  <a:gd name="T8" fmla="*/ 0 w 67"/>
                  <a:gd name="T9" fmla="*/ 94 h 150"/>
                  <a:gd name="T10" fmla="*/ 0 w 67"/>
                  <a:gd name="T11" fmla="*/ 117 h 150"/>
                  <a:gd name="T12" fmla="*/ 0 w 67"/>
                  <a:gd name="T13" fmla="*/ 136 h 150"/>
                  <a:gd name="T14" fmla="*/ 0 w 67"/>
                  <a:gd name="T15" fmla="*/ 145 h 150"/>
                  <a:gd name="T16" fmla="*/ 0 w 67"/>
                  <a:gd name="T17" fmla="*/ 149 h 150"/>
                  <a:gd name="T18" fmla="*/ 2 w 67"/>
                  <a:gd name="T19" fmla="*/ 150 h 150"/>
                  <a:gd name="T20" fmla="*/ 6 w 67"/>
                  <a:gd name="T21" fmla="*/ 150 h 150"/>
                  <a:gd name="T22" fmla="*/ 7 w 67"/>
                  <a:gd name="T23" fmla="*/ 150 h 150"/>
                  <a:gd name="T24" fmla="*/ 9 w 67"/>
                  <a:gd name="T25" fmla="*/ 149 h 150"/>
                  <a:gd name="T26" fmla="*/ 11 w 67"/>
                  <a:gd name="T27" fmla="*/ 145 h 150"/>
                  <a:gd name="T28" fmla="*/ 11 w 67"/>
                  <a:gd name="T29" fmla="*/ 126 h 150"/>
                  <a:gd name="T30" fmla="*/ 11 w 67"/>
                  <a:gd name="T31" fmla="*/ 101 h 150"/>
                  <a:gd name="T32" fmla="*/ 13 w 67"/>
                  <a:gd name="T33" fmla="*/ 75 h 150"/>
                  <a:gd name="T34" fmla="*/ 16 w 67"/>
                  <a:gd name="T35" fmla="*/ 49 h 150"/>
                  <a:gd name="T36" fmla="*/ 21 w 67"/>
                  <a:gd name="T37" fmla="*/ 28 h 150"/>
                  <a:gd name="T38" fmla="*/ 28 w 67"/>
                  <a:gd name="T39" fmla="*/ 14 h 150"/>
                  <a:gd name="T40" fmla="*/ 30 w 67"/>
                  <a:gd name="T41" fmla="*/ 12 h 150"/>
                  <a:gd name="T42" fmla="*/ 32 w 67"/>
                  <a:gd name="T43" fmla="*/ 12 h 150"/>
                  <a:gd name="T44" fmla="*/ 34 w 67"/>
                  <a:gd name="T45" fmla="*/ 11 h 150"/>
                  <a:gd name="T46" fmla="*/ 35 w 67"/>
                  <a:gd name="T47" fmla="*/ 12 h 150"/>
                  <a:gd name="T48" fmla="*/ 37 w 67"/>
                  <a:gd name="T49" fmla="*/ 12 h 150"/>
                  <a:gd name="T50" fmla="*/ 39 w 67"/>
                  <a:gd name="T51" fmla="*/ 14 h 150"/>
                  <a:gd name="T52" fmla="*/ 42 w 67"/>
                  <a:gd name="T53" fmla="*/ 18 h 150"/>
                  <a:gd name="T54" fmla="*/ 48 w 67"/>
                  <a:gd name="T55" fmla="*/ 25 h 150"/>
                  <a:gd name="T56" fmla="*/ 51 w 67"/>
                  <a:gd name="T57" fmla="*/ 35 h 150"/>
                  <a:gd name="T58" fmla="*/ 55 w 67"/>
                  <a:gd name="T59" fmla="*/ 51 h 150"/>
                  <a:gd name="T60" fmla="*/ 56 w 67"/>
                  <a:gd name="T61" fmla="*/ 73 h 150"/>
                  <a:gd name="T62" fmla="*/ 56 w 67"/>
                  <a:gd name="T63" fmla="*/ 105 h 150"/>
                  <a:gd name="T64" fmla="*/ 53 w 67"/>
                  <a:gd name="T65" fmla="*/ 143 h 150"/>
                  <a:gd name="T66" fmla="*/ 55 w 67"/>
                  <a:gd name="T67" fmla="*/ 145 h 150"/>
                  <a:gd name="T68" fmla="*/ 56 w 67"/>
                  <a:gd name="T69" fmla="*/ 149 h 150"/>
                  <a:gd name="T70" fmla="*/ 58 w 67"/>
                  <a:gd name="T71" fmla="*/ 149 h 150"/>
                  <a:gd name="T72" fmla="*/ 62 w 67"/>
                  <a:gd name="T73" fmla="*/ 149 h 150"/>
                  <a:gd name="T74" fmla="*/ 63 w 67"/>
                  <a:gd name="T75" fmla="*/ 147 h 150"/>
                  <a:gd name="T76" fmla="*/ 63 w 67"/>
                  <a:gd name="T77" fmla="*/ 143 h 150"/>
                  <a:gd name="T78" fmla="*/ 67 w 67"/>
                  <a:gd name="T79" fmla="*/ 105 h 150"/>
                  <a:gd name="T80" fmla="*/ 67 w 67"/>
                  <a:gd name="T81" fmla="*/ 73 h 150"/>
                  <a:gd name="T82" fmla="*/ 65 w 67"/>
                  <a:gd name="T83" fmla="*/ 49 h 150"/>
                  <a:gd name="T84" fmla="*/ 62 w 67"/>
                  <a:gd name="T85" fmla="*/ 32 h 150"/>
                  <a:gd name="T86" fmla="*/ 56 w 67"/>
                  <a:gd name="T87" fmla="*/ 18 h 150"/>
                  <a:gd name="T88" fmla="*/ 49 w 67"/>
                  <a:gd name="T89" fmla="*/ 9 h 150"/>
                  <a:gd name="T90" fmla="*/ 44 w 67"/>
                  <a:gd name="T91" fmla="*/ 5 h 150"/>
                  <a:gd name="T92" fmla="*/ 39 w 67"/>
                  <a:gd name="T93" fmla="*/ 2 h 150"/>
                  <a:gd name="T94" fmla="*/ 35 w 67"/>
                  <a:gd name="T95" fmla="*/ 2 h 150"/>
                  <a:gd name="T96" fmla="*/ 34 w 67"/>
                  <a:gd name="T97" fmla="*/ 0 h 150"/>
                  <a:gd name="T98" fmla="*/ 28 w 67"/>
                  <a:gd name="T99" fmla="*/ 2 h 150"/>
                  <a:gd name="T100" fmla="*/ 25 w 67"/>
                  <a:gd name="T101" fmla="*/ 4 h 150"/>
                  <a:gd name="T102" fmla="*/ 21 w 67"/>
                  <a:gd name="T103" fmla="*/ 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50">
                    <a:moveTo>
                      <a:pt x="21" y="7"/>
                    </a:moveTo>
                    <a:lnTo>
                      <a:pt x="13" y="21"/>
                    </a:lnTo>
                    <a:lnTo>
                      <a:pt x="6" y="42"/>
                    </a:lnTo>
                    <a:lnTo>
                      <a:pt x="2" y="68"/>
                    </a:lnTo>
                    <a:lnTo>
                      <a:pt x="0" y="94"/>
                    </a:lnTo>
                    <a:lnTo>
                      <a:pt x="0" y="117"/>
                    </a:lnTo>
                    <a:lnTo>
                      <a:pt x="0" y="136"/>
                    </a:lnTo>
                    <a:lnTo>
                      <a:pt x="0" y="145"/>
                    </a:lnTo>
                    <a:lnTo>
                      <a:pt x="0" y="149"/>
                    </a:lnTo>
                    <a:lnTo>
                      <a:pt x="2" y="150"/>
                    </a:lnTo>
                    <a:lnTo>
                      <a:pt x="6" y="150"/>
                    </a:lnTo>
                    <a:lnTo>
                      <a:pt x="7" y="150"/>
                    </a:lnTo>
                    <a:lnTo>
                      <a:pt x="9" y="149"/>
                    </a:lnTo>
                    <a:lnTo>
                      <a:pt x="11" y="145"/>
                    </a:lnTo>
                    <a:lnTo>
                      <a:pt x="11" y="126"/>
                    </a:lnTo>
                    <a:lnTo>
                      <a:pt x="11" y="101"/>
                    </a:lnTo>
                    <a:lnTo>
                      <a:pt x="13" y="75"/>
                    </a:lnTo>
                    <a:lnTo>
                      <a:pt x="16" y="49"/>
                    </a:lnTo>
                    <a:lnTo>
                      <a:pt x="21" y="28"/>
                    </a:lnTo>
                    <a:lnTo>
                      <a:pt x="28" y="14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5" y="12"/>
                    </a:lnTo>
                    <a:lnTo>
                      <a:pt x="37" y="12"/>
                    </a:lnTo>
                    <a:lnTo>
                      <a:pt x="39" y="14"/>
                    </a:lnTo>
                    <a:lnTo>
                      <a:pt x="42" y="18"/>
                    </a:lnTo>
                    <a:lnTo>
                      <a:pt x="48" y="25"/>
                    </a:lnTo>
                    <a:lnTo>
                      <a:pt x="51" y="35"/>
                    </a:lnTo>
                    <a:lnTo>
                      <a:pt x="55" y="51"/>
                    </a:lnTo>
                    <a:lnTo>
                      <a:pt x="56" y="73"/>
                    </a:lnTo>
                    <a:lnTo>
                      <a:pt x="56" y="105"/>
                    </a:lnTo>
                    <a:lnTo>
                      <a:pt x="53" y="143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62" y="149"/>
                    </a:lnTo>
                    <a:lnTo>
                      <a:pt x="63" y="147"/>
                    </a:lnTo>
                    <a:lnTo>
                      <a:pt x="63" y="143"/>
                    </a:lnTo>
                    <a:lnTo>
                      <a:pt x="67" y="105"/>
                    </a:lnTo>
                    <a:lnTo>
                      <a:pt x="67" y="73"/>
                    </a:lnTo>
                    <a:lnTo>
                      <a:pt x="65" y="49"/>
                    </a:lnTo>
                    <a:lnTo>
                      <a:pt x="62" y="32"/>
                    </a:lnTo>
                    <a:lnTo>
                      <a:pt x="56" y="18"/>
                    </a:lnTo>
                    <a:lnTo>
                      <a:pt x="49" y="9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5" y="4"/>
                    </a:lnTo>
                    <a:lnTo>
                      <a:pt x="21" y="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48">
                <a:extLst>
                  <a:ext uri="{FF2B5EF4-FFF2-40B4-BE49-F238E27FC236}">
                    <a16:creationId xmlns:a16="http://schemas.microsoft.com/office/drawing/2014/main" xmlns="" id="{B2B1D1BB-A615-48A3-87A2-B7799C357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376" y="1135063"/>
                <a:ext cx="63500" cy="241300"/>
              </a:xfrm>
              <a:custGeom>
                <a:avLst/>
                <a:gdLst>
                  <a:gd name="T0" fmla="*/ 12 w 40"/>
                  <a:gd name="T1" fmla="*/ 12 h 152"/>
                  <a:gd name="T2" fmla="*/ 0 w 40"/>
                  <a:gd name="T3" fmla="*/ 10 h 152"/>
                  <a:gd name="T4" fmla="*/ 0 w 40"/>
                  <a:gd name="T5" fmla="*/ 8 h 152"/>
                  <a:gd name="T6" fmla="*/ 0 w 40"/>
                  <a:gd name="T7" fmla="*/ 7 h 152"/>
                  <a:gd name="T8" fmla="*/ 0 w 40"/>
                  <a:gd name="T9" fmla="*/ 5 h 152"/>
                  <a:gd name="T10" fmla="*/ 0 w 40"/>
                  <a:gd name="T11" fmla="*/ 1 h 152"/>
                  <a:gd name="T12" fmla="*/ 3 w 40"/>
                  <a:gd name="T13" fmla="*/ 0 h 152"/>
                  <a:gd name="T14" fmla="*/ 7 w 40"/>
                  <a:gd name="T15" fmla="*/ 0 h 152"/>
                  <a:gd name="T16" fmla="*/ 17 w 40"/>
                  <a:gd name="T17" fmla="*/ 1 h 152"/>
                  <a:gd name="T18" fmla="*/ 28 w 40"/>
                  <a:gd name="T19" fmla="*/ 7 h 152"/>
                  <a:gd name="T20" fmla="*/ 36 w 40"/>
                  <a:gd name="T21" fmla="*/ 12 h 152"/>
                  <a:gd name="T22" fmla="*/ 38 w 40"/>
                  <a:gd name="T23" fmla="*/ 14 h 152"/>
                  <a:gd name="T24" fmla="*/ 38 w 40"/>
                  <a:gd name="T25" fmla="*/ 15 h 152"/>
                  <a:gd name="T26" fmla="*/ 38 w 40"/>
                  <a:gd name="T27" fmla="*/ 19 h 152"/>
                  <a:gd name="T28" fmla="*/ 40 w 40"/>
                  <a:gd name="T29" fmla="*/ 22 h 152"/>
                  <a:gd name="T30" fmla="*/ 40 w 40"/>
                  <a:gd name="T31" fmla="*/ 111 h 152"/>
                  <a:gd name="T32" fmla="*/ 40 w 40"/>
                  <a:gd name="T33" fmla="*/ 115 h 152"/>
                  <a:gd name="T34" fmla="*/ 40 w 40"/>
                  <a:gd name="T35" fmla="*/ 125 h 152"/>
                  <a:gd name="T36" fmla="*/ 38 w 40"/>
                  <a:gd name="T37" fmla="*/ 136 h 152"/>
                  <a:gd name="T38" fmla="*/ 36 w 40"/>
                  <a:gd name="T39" fmla="*/ 146 h 152"/>
                  <a:gd name="T40" fmla="*/ 31 w 40"/>
                  <a:gd name="T41" fmla="*/ 152 h 152"/>
                  <a:gd name="T42" fmla="*/ 31 w 40"/>
                  <a:gd name="T43" fmla="*/ 152 h 152"/>
                  <a:gd name="T44" fmla="*/ 31 w 40"/>
                  <a:gd name="T45" fmla="*/ 152 h 152"/>
                  <a:gd name="T46" fmla="*/ 29 w 40"/>
                  <a:gd name="T47" fmla="*/ 150 h 152"/>
                  <a:gd name="T48" fmla="*/ 29 w 40"/>
                  <a:gd name="T49" fmla="*/ 148 h 152"/>
                  <a:gd name="T50" fmla="*/ 28 w 40"/>
                  <a:gd name="T51" fmla="*/ 146 h 152"/>
                  <a:gd name="T52" fmla="*/ 26 w 40"/>
                  <a:gd name="T53" fmla="*/ 141 h 152"/>
                  <a:gd name="T54" fmla="*/ 26 w 40"/>
                  <a:gd name="T55" fmla="*/ 136 h 152"/>
                  <a:gd name="T56" fmla="*/ 26 w 40"/>
                  <a:gd name="T57" fmla="*/ 127 h 152"/>
                  <a:gd name="T58" fmla="*/ 29 w 40"/>
                  <a:gd name="T59" fmla="*/ 21 h 152"/>
                  <a:gd name="T60" fmla="*/ 29 w 40"/>
                  <a:gd name="T61" fmla="*/ 21 h 152"/>
                  <a:gd name="T62" fmla="*/ 29 w 40"/>
                  <a:gd name="T63" fmla="*/ 19 h 152"/>
                  <a:gd name="T64" fmla="*/ 29 w 40"/>
                  <a:gd name="T65" fmla="*/ 17 h 152"/>
                  <a:gd name="T66" fmla="*/ 28 w 40"/>
                  <a:gd name="T67" fmla="*/ 15 h 152"/>
                  <a:gd name="T68" fmla="*/ 26 w 40"/>
                  <a:gd name="T69" fmla="*/ 14 h 152"/>
                  <a:gd name="T70" fmla="*/ 21 w 40"/>
                  <a:gd name="T71" fmla="*/ 14 h 152"/>
                  <a:gd name="T72" fmla="*/ 15 w 40"/>
                  <a:gd name="T73" fmla="*/ 129 h 152"/>
                  <a:gd name="T74" fmla="*/ 15 w 40"/>
                  <a:gd name="T75" fmla="*/ 131 h 152"/>
                  <a:gd name="T76" fmla="*/ 15 w 40"/>
                  <a:gd name="T77" fmla="*/ 132 h 152"/>
                  <a:gd name="T78" fmla="*/ 14 w 40"/>
                  <a:gd name="T79" fmla="*/ 136 h 152"/>
                  <a:gd name="T80" fmla="*/ 14 w 40"/>
                  <a:gd name="T81" fmla="*/ 139 h 152"/>
                  <a:gd name="T82" fmla="*/ 12 w 40"/>
                  <a:gd name="T83" fmla="*/ 143 h 152"/>
                  <a:gd name="T84" fmla="*/ 8 w 40"/>
                  <a:gd name="T85" fmla="*/ 146 h 152"/>
                  <a:gd name="T86" fmla="*/ 7 w 40"/>
                  <a:gd name="T87" fmla="*/ 146 h 152"/>
                  <a:gd name="T88" fmla="*/ 5 w 40"/>
                  <a:gd name="T89" fmla="*/ 146 h 152"/>
                  <a:gd name="T90" fmla="*/ 5 w 40"/>
                  <a:gd name="T91" fmla="*/ 146 h 152"/>
                  <a:gd name="T92" fmla="*/ 3 w 40"/>
                  <a:gd name="T93" fmla="*/ 145 h 152"/>
                  <a:gd name="T94" fmla="*/ 3 w 40"/>
                  <a:gd name="T95" fmla="*/ 143 h 152"/>
                  <a:gd name="T96" fmla="*/ 1 w 40"/>
                  <a:gd name="T97" fmla="*/ 139 h 152"/>
                  <a:gd name="T98" fmla="*/ 1 w 40"/>
                  <a:gd name="T99" fmla="*/ 136 h 152"/>
                  <a:gd name="T100" fmla="*/ 1 w 40"/>
                  <a:gd name="T101" fmla="*/ 129 h 152"/>
                  <a:gd name="T102" fmla="*/ 12 w 40"/>
                  <a:gd name="T10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152">
                    <a:moveTo>
                      <a:pt x="12" y="12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7" y="1"/>
                    </a:lnTo>
                    <a:lnTo>
                      <a:pt x="28" y="7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5"/>
                    </a:lnTo>
                    <a:lnTo>
                      <a:pt x="38" y="19"/>
                    </a:lnTo>
                    <a:lnTo>
                      <a:pt x="40" y="22"/>
                    </a:lnTo>
                    <a:lnTo>
                      <a:pt x="40" y="111"/>
                    </a:lnTo>
                    <a:lnTo>
                      <a:pt x="40" y="115"/>
                    </a:lnTo>
                    <a:lnTo>
                      <a:pt x="40" y="125"/>
                    </a:lnTo>
                    <a:lnTo>
                      <a:pt x="38" y="136"/>
                    </a:lnTo>
                    <a:lnTo>
                      <a:pt x="36" y="146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8" y="146"/>
                    </a:lnTo>
                    <a:lnTo>
                      <a:pt x="26" y="141"/>
                    </a:lnTo>
                    <a:lnTo>
                      <a:pt x="26" y="136"/>
                    </a:lnTo>
                    <a:lnTo>
                      <a:pt x="26" y="127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8" y="15"/>
                    </a:lnTo>
                    <a:lnTo>
                      <a:pt x="26" y="14"/>
                    </a:lnTo>
                    <a:lnTo>
                      <a:pt x="21" y="14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5" y="132"/>
                    </a:lnTo>
                    <a:lnTo>
                      <a:pt x="14" y="136"/>
                    </a:lnTo>
                    <a:lnTo>
                      <a:pt x="14" y="139"/>
                    </a:lnTo>
                    <a:lnTo>
                      <a:pt x="12" y="143"/>
                    </a:lnTo>
                    <a:lnTo>
                      <a:pt x="8" y="146"/>
                    </a:lnTo>
                    <a:lnTo>
                      <a:pt x="7" y="146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3" y="145"/>
                    </a:lnTo>
                    <a:lnTo>
                      <a:pt x="3" y="143"/>
                    </a:lnTo>
                    <a:lnTo>
                      <a:pt x="1" y="139"/>
                    </a:lnTo>
                    <a:lnTo>
                      <a:pt x="1" y="136"/>
                    </a:lnTo>
                    <a:lnTo>
                      <a:pt x="1" y="129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49">
                <a:extLst>
                  <a:ext uri="{FF2B5EF4-FFF2-40B4-BE49-F238E27FC236}">
                    <a16:creationId xmlns:a16="http://schemas.microsoft.com/office/drawing/2014/main" xmlns="" id="{0AA8AA5F-EA9C-4EAE-BF62-F8C89ECAB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813" y="1135063"/>
                <a:ext cx="63500" cy="241300"/>
              </a:xfrm>
              <a:custGeom>
                <a:avLst/>
                <a:gdLst>
                  <a:gd name="T0" fmla="*/ 19 w 40"/>
                  <a:gd name="T1" fmla="*/ 14 h 152"/>
                  <a:gd name="T2" fmla="*/ 18 w 40"/>
                  <a:gd name="T3" fmla="*/ 14 h 152"/>
                  <a:gd name="T4" fmla="*/ 16 w 40"/>
                  <a:gd name="T5" fmla="*/ 14 h 152"/>
                  <a:gd name="T6" fmla="*/ 14 w 40"/>
                  <a:gd name="T7" fmla="*/ 15 h 152"/>
                  <a:gd name="T8" fmla="*/ 12 w 40"/>
                  <a:gd name="T9" fmla="*/ 17 h 152"/>
                  <a:gd name="T10" fmla="*/ 11 w 40"/>
                  <a:gd name="T11" fmla="*/ 19 h 152"/>
                  <a:gd name="T12" fmla="*/ 9 w 40"/>
                  <a:gd name="T13" fmla="*/ 24 h 152"/>
                  <a:gd name="T14" fmla="*/ 14 w 40"/>
                  <a:gd name="T15" fmla="*/ 136 h 152"/>
                  <a:gd name="T16" fmla="*/ 14 w 40"/>
                  <a:gd name="T17" fmla="*/ 136 h 152"/>
                  <a:gd name="T18" fmla="*/ 12 w 40"/>
                  <a:gd name="T19" fmla="*/ 138 h 152"/>
                  <a:gd name="T20" fmla="*/ 12 w 40"/>
                  <a:gd name="T21" fmla="*/ 141 h 152"/>
                  <a:gd name="T22" fmla="*/ 12 w 40"/>
                  <a:gd name="T23" fmla="*/ 145 h 152"/>
                  <a:gd name="T24" fmla="*/ 11 w 40"/>
                  <a:gd name="T25" fmla="*/ 148 h 152"/>
                  <a:gd name="T26" fmla="*/ 9 w 40"/>
                  <a:gd name="T27" fmla="*/ 150 h 152"/>
                  <a:gd name="T28" fmla="*/ 7 w 40"/>
                  <a:gd name="T29" fmla="*/ 152 h 152"/>
                  <a:gd name="T30" fmla="*/ 7 w 40"/>
                  <a:gd name="T31" fmla="*/ 152 h 152"/>
                  <a:gd name="T32" fmla="*/ 5 w 40"/>
                  <a:gd name="T33" fmla="*/ 150 h 152"/>
                  <a:gd name="T34" fmla="*/ 4 w 40"/>
                  <a:gd name="T35" fmla="*/ 150 h 152"/>
                  <a:gd name="T36" fmla="*/ 2 w 40"/>
                  <a:gd name="T37" fmla="*/ 148 h 152"/>
                  <a:gd name="T38" fmla="*/ 2 w 40"/>
                  <a:gd name="T39" fmla="*/ 146 h 152"/>
                  <a:gd name="T40" fmla="*/ 0 w 40"/>
                  <a:gd name="T41" fmla="*/ 141 h 152"/>
                  <a:gd name="T42" fmla="*/ 0 w 40"/>
                  <a:gd name="T43" fmla="*/ 134 h 152"/>
                  <a:gd name="T44" fmla="*/ 0 w 40"/>
                  <a:gd name="T45" fmla="*/ 22 h 152"/>
                  <a:gd name="T46" fmla="*/ 0 w 40"/>
                  <a:gd name="T47" fmla="*/ 21 h 152"/>
                  <a:gd name="T48" fmla="*/ 0 w 40"/>
                  <a:gd name="T49" fmla="*/ 19 h 152"/>
                  <a:gd name="T50" fmla="*/ 0 w 40"/>
                  <a:gd name="T51" fmla="*/ 15 h 152"/>
                  <a:gd name="T52" fmla="*/ 2 w 40"/>
                  <a:gd name="T53" fmla="*/ 12 h 152"/>
                  <a:gd name="T54" fmla="*/ 5 w 40"/>
                  <a:gd name="T55" fmla="*/ 10 h 152"/>
                  <a:gd name="T56" fmla="*/ 11 w 40"/>
                  <a:gd name="T57" fmla="*/ 7 h 152"/>
                  <a:gd name="T58" fmla="*/ 12 w 40"/>
                  <a:gd name="T59" fmla="*/ 5 h 152"/>
                  <a:gd name="T60" fmla="*/ 19 w 40"/>
                  <a:gd name="T61" fmla="*/ 3 h 152"/>
                  <a:gd name="T62" fmla="*/ 28 w 40"/>
                  <a:gd name="T63" fmla="*/ 0 h 152"/>
                  <a:gd name="T64" fmla="*/ 35 w 40"/>
                  <a:gd name="T65" fmla="*/ 0 h 152"/>
                  <a:gd name="T66" fmla="*/ 40 w 40"/>
                  <a:gd name="T67" fmla="*/ 3 h 152"/>
                  <a:gd name="T68" fmla="*/ 40 w 40"/>
                  <a:gd name="T69" fmla="*/ 5 h 152"/>
                  <a:gd name="T70" fmla="*/ 40 w 40"/>
                  <a:gd name="T71" fmla="*/ 7 h 152"/>
                  <a:gd name="T72" fmla="*/ 39 w 40"/>
                  <a:gd name="T73" fmla="*/ 8 h 152"/>
                  <a:gd name="T74" fmla="*/ 37 w 40"/>
                  <a:gd name="T75" fmla="*/ 10 h 152"/>
                  <a:gd name="T76" fmla="*/ 33 w 40"/>
                  <a:gd name="T77" fmla="*/ 12 h 152"/>
                  <a:gd name="T78" fmla="*/ 28 w 40"/>
                  <a:gd name="T79" fmla="*/ 12 h 152"/>
                  <a:gd name="T80" fmla="*/ 37 w 40"/>
                  <a:gd name="T81" fmla="*/ 134 h 152"/>
                  <a:gd name="T82" fmla="*/ 37 w 40"/>
                  <a:gd name="T83" fmla="*/ 136 h 152"/>
                  <a:gd name="T84" fmla="*/ 37 w 40"/>
                  <a:gd name="T85" fmla="*/ 138 h 152"/>
                  <a:gd name="T86" fmla="*/ 37 w 40"/>
                  <a:gd name="T87" fmla="*/ 141 h 152"/>
                  <a:gd name="T88" fmla="*/ 37 w 40"/>
                  <a:gd name="T89" fmla="*/ 143 h 152"/>
                  <a:gd name="T90" fmla="*/ 35 w 40"/>
                  <a:gd name="T91" fmla="*/ 146 h 152"/>
                  <a:gd name="T92" fmla="*/ 32 w 40"/>
                  <a:gd name="T93" fmla="*/ 148 h 152"/>
                  <a:gd name="T94" fmla="*/ 32 w 40"/>
                  <a:gd name="T95" fmla="*/ 148 h 152"/>
                  <a:gd name="T96" fmla="*/ 30 w 40"/>
                  <a:gd name="T97" fmla="*/ 148 h 152"/>
                  <a:gd name="T98" fmla="*/ 30 w 40"/>
                  <a:gd name="T99" fmla="*/ 146 h 152"/>
                  <a:gd name="T100" fmla="*/ 28 w 40"/>
                  <a:gd name="T101" fmla="*/ 145 h 152"/>
                  <a:gd name="T102" fmla="*/ 26 w 40"/>
                  <a:gd name="T103" fmla="*/ 143 h 152"/>
                  <a:gd name="T104" fmla="*/ 25 w 40"/>
                  <a:gd name="T105" fmla="*/ 138 h 152"/>
                  <a:gd name="T106" fmla="*/ 25 w 40"/>
                  <a:gd name="T107" fmla="*/ 131 h 152"/>
                  <a:gd name="T108" fmla="*/ 19 w 40"/>
                  <a:gd name="T109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152">
                    <a:moveTo>
                      <a:pt x="19" y="14"/>
                    </a:moveTo>
                    <a:lnTo>
                      <a:pt x="18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1" y="19"/>
                    </a:lnTo>
                    <a:lnTo>
                      <a:pt x="9" y="24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2" y="138"/>
                    </a:lnTo>
                    <a:lnTo>
                      <a:pt x="12" y="141"/>
                    </a:lnTo>
                    <a:lnTo>
                      <a:pt x="12" y="145"/>
                    </a:lnTo>
                    <a:lnTo>
                      <a:pt x="11" y="148"/>
                    </a:lnTo>
                    <a:lnTo>
                      <a:pt x="9" y="150"/>
                    </a:lnTo>
                    <a:lnTo>
                      <a:pt x="7" y="152"/>
                    </a:lnTo>
                    <a:lnTo>
                      <a:pt x="7" y="152"/>
                    </a:lnTo>
                    <a:lnTo>
                      <a:pt x="5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1" y="7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40" y="3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3" y="12"/>
                    </a:lnTo>
                    <a:lnTo>
                      <a:pt x="28" y="12"/>
                    </a:lnTo>
                    <a:lnTo>
                      <a:pt x="37" y="134"/>
                    </a:lnTo>
                    <a:lnTo>
                      <a:pt x="37" y="136"/>
                    </a:lnTo>
                    <a:lnTo>
                      <a:pt x="37" y="138"/>
                    </a:lnTo>
                    <a:lnTo>
                      <a:pt x="37" y="141"/>
                    </a:lnTo>
                    <a:lnTo>
                      <a:pt x="37" y="143"/>
                    </a:lnTo>
                    <a:lnTo>
                      <a:pt x="35" y="146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0" y="148"/>
                    </a:lnTo>
                    <a:lnTo>
                      <a:pt x="30" y="146"/>
                    </a:lnTo>
                    <a:lnTo>
                      <a:pt x="28" y="145"/>
                    </a:lnTo>
                    <a:lnTo>
                      <a:pt x="26" y="143"/>
                    </a:lnTo>
                    <a:lnTo>
                      <a:pt x="25" y="138"/>
                    </a:lnTo>
                    <a:lnTo>
                      <a:pt x="25" y="131"/>
                    </a:lnTo>
                    <a:lnTo>
                      <a:pt x="19" y="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50">
                <a:extLst>
                  <a:ext uri="{FF2B5EF4-FFF2-40B4-BE49-F238E27FC236}">
                    <a16:creationId xmlns:a16="http://schemas.microsoft.com/office/drawing/2014/main" xmlns="" id="{A93476E6-6D0A-421B-BB08-7EC133D975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3826" y="1128713"/>
                <a:ext cx="149225" cy="47625"/>
              </a:xfrm>
              <a:custGeom>
                <a:avLst/>
                <a:gdLst>
                  <a:gd name="T0" fmla="*/ 30 w 94"/>
                  <a:gd name="T1" fmla="*/ 12 h 30"/>
                  <a:gd name="T2" fmla="*/ 31 w 94"/>
                  <a:gd name="T3" fmla="*/ 12 h 30"/>
                  <a:gd name="T4" fmla="*/ 33 w 94"/>
                  <a:gd name="T5" fmla="*/ 12 h 30"/>
                  <a:gd name="T6" fmla="*/ 37 w 94"/>
                  <a:gd name="T7" fmla="*/ 11 h 30"/>
                  <a:gd name="T8" fmla="*/ 40 w 94"/>
                  <a:gd name="T9" fmla="*/ 9 h 30"/>
                  <a:gd name="T10" fmla="*/ 42 w 94"/>
                  <a:gd name="T11" fmla="*/ 4 h 30"/>
                  <a:gd name="T12" fmla="*/ 42 w 94"/>
                  <a:gd name="T13" fmla="*/ 4 h 30"/>
                  <a:gd name="T14" fmla="*/ 44 w 94"/>
                  <a:gd name="T15" fmla="*/ 2 h 30"/>
                  <a:gd name="T16" fmla="*/ 45 w 94"/>
                  <a:gd name="T17" fmla="*/ 0 h 30"/>
                  <a:gd name="T18" fmla="*/ 47 w 94"/>
                  <a:gd name="T19" fmla="*/ 0 h 30"/>
                  <a:gd name="T20" fmla="*/ 49 w 94"/>
                  <a:gd name="T21" fmla="*/ 0 h 30"/>
                  <a:gd name="T22" fmla="*/ 52 w 94"/>
                  <a:gd name="T23" fmla="*/ 0 h 30"/>
                  <a:gd name="T24" fmla="*/ 54 w 94"/>
                  <a:gd name="T25" fmla="*/ 4 h 30"/>
                  <a:gd name="T26" fmla="*/ 54 w 94"/>
                  <a:gd name="T27" fmla="*/ 5 h 30"/>
                  <a:gd name="T28" fmla="*/ 54 w 94"/>
                  <a:gd name="T29" fmla="*/ 7 h 30"/>
                  <a:gd name="T30" fmla="*/ 56 w 94"/>
                  <a:gd name="T31" fmla="*/ 9 h 30"/>
                  <a:gd name="T32" fmla="*/ 58 w 94"/>
                  <a:gd name="T33" fmla="*/ 11 h 30"/>
                  <a:gd name="T34" fmla="*/ 61 w 94"/>
                  <a:gd name="T35" fmla="*/ 12 h 30"/>
                  <a:gd name="T36" fmla="*/ 66 w 94"/>
                  <a:gd name="T37" fmla="*/ 14 h 30"/>
                  <a:gd name="T38" fmla="*/ 68 w 94"/>
                  <a:gd name="T39" fmla="*/ 14 h 30"/>
                  <a:gd name="T40" fmla="*/ 72 w 94"/>
                  <a:gd name="T41" fmla="*/ 14 h 30"/>
                  <a:gd name="T42" fmla="*/ 75 w 94"/>
                  <a:gd name="T43" fmla="*/ 16 h 30"/>
                  <a:gd name="T44" fmla="*/ 80 w 94"/>
                  <a:gd name="T45" fmla="*/ 18 h 30"/>
                  <a:gd name="T46" fmla="*/ 85 w 94"/>
                  <a:gd name="T47" fmla="*/ 19 h 30"/>
                  <a:gd name="T48" fmla="*/ 91 w 94"/>
                  <a:gd name="T49" fmla="*/ 21 h 30"/>
                  <a:gd name="T50" fmla="*/ 92 w 94"/>
                  <a:gd name="T51" fmla="*/ 23 h 30"/>
                  <a:gd name="T52" fmla="*/ 94 w 94"/>
                  <a:gd name="T53" fmla="*/ 25 h 30"/>
                  <a:gd name="T54" fmla="*/ 94 w 94"/>
                  <a:gd name="T55" fmla="*/ 26 h 30"/>
                  <a:gd name="T56" fmla="*/ 94 w 94"/>
                  <a:gd name="T57" fmla="*/ 26 h 30"/>
                  <a:gd name="T58" fmla="*/ 94 w 94"/>
                  <a:gd name="T59" fmla="*/ 28 h 30"/>
                  <a:gd name="T60" fmla="*/ 92 w 94"/>
                  <a:gd name="T61" fmla="*/ 28 h 30"/>
                  <a:gd name="T62" fmla="*/ 91 w 94"/>
                  <a:gd name="T63" fmla="*/ 30 h 30"/>
                  <a:gd name="T64" fmla="*/ 87 w 94"/>
                  <a:gd name="T65" fmla="*/ 30 h 30"/>
                  <a:gd name="T66" fmla="*/ 84 w 94"/>
                  <a:gd name="T67" fmla="*/ 30 h 30"/>
                  <a:gd name="T68" fmla="*/ 77 w 94"/>
                  <a:gd name="T69" fmla="*/ 30 h 30"/>
                  <a:gd name="T70" fmla="*/ 73 w 94"/>
                  <a:gd name="T71" fmla="*/ 28 h 30"/>
                  <a:gd name="T72" fmla="*/ 65 w 94"/>
                  <a:gd name="T73" fmla="*/ 26 h 30"/>
                  <a:gd name="T74" fmla="*/ 56 w 94"/>
                  <a:gd name="T75" fmla="*/ 23 h 30"/>
                  <a:gd name="T76" fmla="*/ 47 w 94"/>
                  <a:gd name="T77" fmla="*/ 18 h 30"/>
                  <a:gd name="T78" fmla="*/ 45 w 94"/>
                  <a:gd name="T79" fmla="*/ 19 h 30"/>
                  <a:gd name="T80" fmla="*/ 44 w 94"/>
                  <a:gd name="T81" fmla="*/ 19 h 30"/>
                  <a:gd name="T82" fmla="*/ 37 w 94"/>
                  <a:gd name="T83" fmla="*/ 23 h 30"/>
                  <a:gd name="T84" fmla="*/ 28 w 94"/>
                  <a:gd name="T85" fmla="*/ 26 h 30"/>
                  <a:gd name="T86" fmla="*/ 17 w 94"/>
                  <a:gd name="T87" fmla="*/ 30 h 30"/>
                  <a:gd name="T88" fmla="*/ 16 w 94"/>
                  <a:gd name="T89" fmla="*/ 30 h 30"/>
                  <a:gd name="T90" fmla="*/ 14 w 94"/>
                  <a:gd name="T91" fmla="*/ 30 h 30"/>
                  <a:gd name="T92" fmla="*/ 10 w 94"/>
                  <a:gd name="T93" fmla="*/ 30 h 30"/>
                  <a:gd name="T94" fmla="*/ 9 w 94"/>
                  <a:gd name="T95" fmla="*/ 30 h 30"/>
                  <a:gd name="T96" fmla="*/ 5 w 94"/>
                  <a:gd name="T97" fmla="*/ 30 h 30"/>
                  <a:gd name="T98" fmla="*/ 2 w 94"/>
                  <a:gd name="T99" fmla="*/ 28 h 30"/>
                  <a:gd name="T100" fmla="*/ 0 w 94"/>
                  <a:gd name="T101" fmla="*/ 26 h 30"/>
                  <a:gd name="T102" fmla="*/ 0 w 94"/>
                  <a:gd name="T103" fmla="*/ 26 h 30"/>
                  <a:gd name="T104" fmla="*/ 0 w 94"/>
                  <a:gd name="T105" fmla="*/ 25 h 30"/>
                  <a:gd name="T106" fmla="*/ 2 w 94"/>
                  <a:gd name="T107" fmla="*/ 23 h 30"/>
                  <a:gd name="T108" fmla="*/ 3 w 94"/>
                  <a:gd name="T109" fmla="*/ 21 h 30"/>
                  <a:gd name="T110" fmla="*/ 5 w 94"/>
                  <a:gd name="T111" fmla="*/ 19 h 30"/>
                  <a:gd name="T112" fmla="*/ 10 w 94"/>
                  <a:gd name="T113" fmla="*/ 18 h 30"/>
                  <a:gd name="T114" fmla="*/ 24 w 94"/>
                  <a:gd name="T115" fmla="*/ 14 h 30"/>
                  <a:gd name="T116" fmla="*/ 30 w 94"/>
                  <a:gd name="T11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" h="30">
                    <a:moveTo>
                      <a:pt x="30" y="12"/>
                    </a:moveTo>
                    <a:lnTo>
                      <a:pt x="31" y="12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40" y="9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9"/>
                    </a:lnTo>
                    <a:lnTo>
                      <a:pt x="58" y="11"/>
                    </a:lnTo>
                    <a:lnTo>
                      <a:pt x="61" y="12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2" y="14"/>
                    </a:lnTo>
                    <a:lnTo>
                      <a:pt x="75" y="16"/>
                    </a:lnTo>
                    <a:lnTo>
                      <a:pt x="80" y="18"/>
                    </a:lnTo>
                    <a:lnTo>
                      <a:pt x="85" y="19"/>
                    </a:lnTo>
                    <a:lnTo>
                      <a:pt x="91" y="21"/>
                    </a:lnTo>
                    <a:lnTo>
                      <a:pt x="92" y="23"/>
                    </a:lnTo>
                    <a:lnTo>
                      <a:pt x="94" y="25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2" y="28"/>
                    </a:lnTo>
                    <a:lnTo>
                      <a:pt x="91" y="30"/>
                    </a:lnTo>
                    <a:lnTo>
                      <a:pt x="87" y="30"/>
                    </a:lnTo>
                    <a:lnTo>
                      <a:pt x="84" y="30"/>
                    </a:lnTo>
                    <a:lnTo>
                      <a:pt x="77" y="30"/>
                    </a:lnTo>
                    <a:lnTo>
                      <a:pt x="73" y="28"/>
                    </a:lnTo>
                    <a:lnTo>
                      <a:pt x="65" y="26"/>
                    </a:lnTo>
                    <a:lnTo>
                      <a:pt x="56" y="23"/>
                    </a:lnTo>
                    <a:lnTo>
                      <a:pt x="47" y="18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37" y="23"/>
                    </a:lnTo>
                    <a:lnTo>
                      <a:pt x="28" y="26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18"/>
                    </a:lnTo>
                    <a:lnTo>
                      <a:pt x="24" y="14"/>
                    </a:lnTo>
                    <a:lnTo>
                      <a:pt x="30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51">
                <a:extLst>
                  <a:ext uri="{FF2B5EF4-FFF2-40B4-BE49-F238E27FC236}">
                    <a16:creationId xmlns:a16="http://schemas.microsoft.com/office/drawing/2014/main" xmlns="" id="{6EA3465A-25BA-4AEB-9647-78FD9F3B4B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9701" y="1190625"/>
                <a:ext cx="114300" cy="55563"/>
              </a:xfrm>
              <a:custGeom>
                <a:avLst/>
                <a:gdLst>
                  <a:gd name="T0" fmla="*/ 51 w 72"/>
                  <a:gd name="T1" fmla="*/ 26 h 35"/>
                  <a:gd name="T2" fmla="*/ 21 w 72"/>
                  <a:gd name="T3" fmla="*/ 26 h 35"/>
                  <a:gd name="T4" fmla="*/ 18 w 72"/>
                  <a:gd name="T5" fmla="*/ 24 h 35"/>
                  <a:gd name="T6" fmla="*/ 14 w 72"/>
                  <a:gd name="T7" fmla="*/ 21 h 35"/>
                  <a:gd name="T8" fmla="*/ 13 w 72"/>
                  <a:gd name="T9" fmla="*/ 17 h 35"/>
                  <a:gd name="T10" fmla="*/ 14 w 72"/>
                  <a:gd name="T11" fmla="*/ 14 h 35"/>
                  <a:gd name="T12" fmla="*/ 18 w 72"/>
                  <a:gd name="T13" fmla="*/ 10 h 35"/>
                  <a:gd name="T14" fmla="*/ 21 w 72"/>
                  <a:gd name="T15" fmla="*/ 10 h 35"/>
                  <a:gd name="T16" fmla="*/ 51 w 72"/>
                  <a:gd name="T17" fmla="*/ 10 h 35"/>
                  <a:gd name="T18" fmla="*/ 56 w 72"/>
                  <a:gd name="T19" fmla="*/ 10 h 35"/>
                  <a:gd name="T20" fmla="*/ 58 w 72"/>
                  <a:gd name="T21" fmla="*/ 14 h 35"/>
                  <a:gd name="T22" fmla="*/ 60 w 72"/>
                  <a:gd name="T23" fmla="*/ 17 h 35"/>
                  <a:gd name="T24" fmla="*/ 58 w 72"/>
                  <a:gd name="T25" fmla="*/ 21 h 35"/>
                  <a:gd name="T26" fmla="*/ 56 w 72"/>
                  <a:gd name="T27" fmla="*/ 24 h 35"/>
                  <a:gd name="T28" fmla="*/ 51 w 72"/>
                  <a:gd name="T29" fmla="*/ 26 h 35"/>
                  <a:gd name="T30" fmla="*/ 55 w 72"/>
                  <a:gd name="T31" fmla="*/ 0 h 35"/>
                  <a:gd name="T32" fmla="*/ 18 w 72"/>
                  <a:gd name="T33" fmla="*/ 0 h 35"/>
                  <a:gd name="T34" fmla="*/ 13 w 72"/>
                  <a:gd name="T35" fmla="*/ 0 h 35"/>
                  <a:gd name="T36" fmla="*/ 7 w 72"/>
                  <a:gd name="T37" fmla="*/ 1 h 35"/>
                  <a:gd name="T38" fmla="*/ 4 w 72"/>
                  <a:gd name="T39" fmla="*/ 7 h 35"/>
                  <a:gd name="T40" fmla="*/ 2 w 72"/>
                  <a:gd name="T41" fmla="*/ 10 h 35"/>
                  <a:gd name="T42" fmla="*/ 0 w 72"/>
                  <a:gd name="T43" fmla="*/ 15 h 35"/>
                  <a:gd name="T44" fmla="*/ 0 w 72"/>
                  <a:gd name="T45" fmla="*/ 17 h 35"/>
                  <a:gd name="T46" fmla="*/ 2 w 72"/>
                  <a:gd name="T47" fmla="*/ 22 h 35"/>
                  <a:gd name="T48" fmla="*/ 4 w 72"/>
                  <a:gd name="T49" fmla="*/ 28 h 35"/>
                  <a:gd name="T50" fmla="*/ 7 w 72"/>
                  <a:gd name="T51" fmla="*/ 31 h 35"/>
                  <a:gd name="T52" fmla="*/ 13 w 72"/>
                  <a:gd name="T53" fmla="*/ 33 h 35"/>
                  <a:gd name="T54" fmla="*/ 18 w 72"/>
                  <a:gd name="T55" fmla="*/ 35 h 35"/>
                  <a:gd name="T56" fmla="*/ 55 w 72"/>
                  <a:gd name="T57" fmla="*/ 35 h 35"/>
                  <a:gd name="T58" fmla="*/ 62 w 72"/>
                  <a:gd name="T59" fmla="*/ 33 h 35"/>
                  <a:gd name="T60" fmla="*/ 65 w 72"/>
                  <a:gd name="T61" fmla="*/ 31 h 35"/>
                  <a:gd name="T62" fmla="*/ 69 w 72"/>
                  <a:gd name="T63" fmla="*/ 28 h 35"/>
                  <a:gd name="T64" fmla="*/ 72 w 72"/>
                  <a:gd name="T65" fmla="*/ 22 h 35"/>
                  <a:gd name="T66" fmla="*/ 72 w 72"/>
                  <a:gd name="T67" fmla="*/ 17 h 35"/>
                  <a:gd name="T68" fmla="*/ 72 w 72"/>
                  <a:gd name="T69" fmla="*/ 15 h 35"/>
                  <a:gd name="T70" fmla="*/ 72 w 72"/>
                  <a:gd name="T71" fmla="*/ 10 h 35"/>
                  <a:gd name="T72" fmla="*/ 69 w 72"/>
                  <a:gd name="T73" fmla="*/ 7 h 35"/>
                  <a:gd name="T74" fmla="*/ 65 w 72"/>
                  <a:gd name="T75" fmla="*/ 1 h 35"/>
                  <a:gd name="T76" fmla="*/ 62 w 72"/>
                  <a:gd name="T77" fmla="*/ 0 h 35"/>
                  <a:gd name="T78" fmla="*/ 55 w 72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5">
                    <a:moveTo>
                      <a:pt x="51" y="26"/>
                    </a:moveTo>
                    <a:lnTo>
                      <a:pt x="21" y="26"/>
                    </a:lnTo>
                    <a:lnTo>
                      <a:pt x="18" y="24"/>
                    </a:lnTo>
                    <a:lnTo>
                      <a:pt x="14" y="21"/>
                    </a:lnTo>
                    <a:lnTo>
                      <a:pt x="13" y="17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10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6" y="24"/>
                    </a:lnTo>
                    <a:lnTo>
                      <a:pt x="51" y="26"/>
                    </a:lnTo>
                    <a:close/>
                    <a:moveTo>
                      <a:pt x="55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7" y="31"/>
                    </a:lnTo>
                    <a:lnTo>
                      <a:pt x="13" y="33"/>
                    </a:lnTo>
                    <a:lnTo>
                      <a:pt x="18" y="35"/>
                    </a:lnTo>
                    <a:lnTo>
                      <a:pt x="55" y="35"/>
                    </a:lnTo>
                    <a:lnTo>
                      <a:pt x="62" y="33"/>
                    </a:lnTo>
                    <a:lnTo>
                      <a:pt x="65" y="31"/>
                    </a:lnTo>
                    <a:lnTo>
                      <a:pt x="69" y="28"/>
                    </a:lnTo>
                    <a:lnTo>
                      <a:pt x="72" y="22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0"/>
                    </a:lnTo>
                    <a:lnTo>
                      <a:pt x="69" y="7"/>
                    </a:lnTo>
                    <a:lnTo>
                      <a:pt x="65" y="1"/>
                    </a:lnTo>
                    <a:lnTo>
                      <a:pt x="62" y="0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52">
                <a:extLst>
                  <a:ext uri="{FF2B5EF4-FFF2-40B4-BE49-F238E27FC236}">
                    <a16:creationId xmlns:a16="http://schemas.microsoft.com/office/drawing/2014/main" xmlns="" id="{0D9398AD-E673-4B23-A78E-D3C956E0C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7326" y="1239838"/>
                <a:ext cx="22225" cy="138113"/>
              </a:xfrm>
              <a:custGeom>
                <a:avLst/>
                <a:gdLst>
                  <a:gd name="T0" fmla="*/ 0 w 14"/>
                  <a:gd name="T1" fmla="*/ 0 h 87"/>
                  <a:gd name="T2" fmla="*/ 0 w 14"/>
                  <a:gd name="T3" fmla="*/ 79 h 87"/>
                  <a:gd name="T4" fmla="*/ 0 w 14"/>
                  <a:gd name="T5" fmla="*/ 79 h 87"/>
                  <a:gd name="T6" fmla="*/ 0 w 14"/>
                  <a:gd name="T7" fmla="*/ 80 h 87"/>
                  <a:gd name="T8" fmla="*/ 2 w 14"/>
                  <a:gd name="T9" fmla="*/ 82 h 87"/>
                  <a:gd name="T10" fmla="*/ 2 w 14"/>
                  <a:gd name="T11" fmla="*/ 86 h 87"/>
                  <a:gd name="T12" fmla="*/ 4 w 14"/>
                  <a:gd name="T13" fmla="*/ 86 h 87"/>
                  <a:gd name="T14" fmla="*/ 7 w 14"/>
                  <a:gd name="T15" fmla="*/ 87 h 87"/>
                  <a:gd name="T16" fmla="*/ 7 w 14"/>
                  <a:gd name="T17" fmla="*/ 87 h 87"/>
                  <a:gd name="T18" fmla="*/ 7 w 14"/>
                  <a:gd name="T19" fmla="*/ 87 h 87"/>
                  <a:gd name="T20" fmla="*/ 9 w 14"/>
                  <a:gd name="T21" fmla="*/ 87 h 87"/>
                  <a:gd name="T22" fmla="*/ 11 w 14"/>
                  <a:gd name="T23" fmla="*/ 86 h 87"/>
                  <a:gd name="T24" fmla="*/ 11 w 14"/>
                  <a:gd name="T25" fmla="*/ 82 h 87"/>
                  <a:gd name="T26" fmla="*/ 12 w 14"/>
                  <a:gd name="T27" fmla="*/ 77 h 87"/>
                  <a:gd name="T28" fmla="*/ 14 w 14"/>
                  <a:gd name="T29" fmla="*/ 0 h 87"/>
                  <a:gd name="T30" fmla="*/ 0 w 14"/>
                  <a:gd name="T3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7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1" y="82"/>
                    </a:lnTo>
                    <a:lnTo>
                      <a:pt x="12" y="77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53">
                <a:extLst>
                  <a:ext uri="{FF2B5EF4-FFF2-40B4-BE49-F238E27FC236}">
                    <a16:creationId xmlns:a16="http://schemas.microsoft.com/office/drawing/2014/main" xmlns="" id="{9177A7E5-28CE-4D5D-8FAA-0AD6769FB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701" y="1250950"/>
                <a:ext cx="117475" cy="130175"/>
              </a:xfrm>
              <a:custGeom>
                <a:avLst/>
                <a:gdLst>
                  <a:gd name="T0" fmla="*/ 11 w 74"/>
                  <a:gd name="T1" fmla="*/ 73 h 82"/>
                  <a:gd name="T2" fmla="*/ 11 w 74"/>
                  <a:gd name="T3" fmla="*/ 75 h 82"/>
                  <a:gd name="T4" fmla="*/ 11 w 74"/>
                  <a:gd name="T5" fmla="*/ 77 h 82"/>
                  <a:gd name="T6" fmla="*/ 9 w 74"/>
                  <a:gd name="T7" fmla="*/ 79 h 82"/>
                  <a:gd name="T8" fmla="*/ 9 w 74"/>
                  <a:gd name="T9" fmla="*/ 80 h 82"/>
                  <a:gd name="T10" fmla="*/ 7 w 74"/>
                  <a:gd name="T11" fmla="*/ 82 h 82"/>
                  <a:gd name="T12" fmla="*/ 6 w 74"/>
                  <a:gd name="T13" fmla="*/ 82 h 82"/>
                  <a:gd name="T14" fmla="*/ 6 w 74"/>
                  <a:gd name="T15" fmla="*/ 82 h 82"/>
                  <a:gd name="T16" fmla="*/ 4 w 74"/>
                  <a:gd name="T17" fmla="*/ 82 h 82"/>
                  <a:gd name="T18" fmla="*/ 4 w 74"/>
                  <a:gd name="T19" fmla="*/ 80 h 82"/>
                  <a:gd name="T20" fmla="*/ 2 w 74"/>
                  <a:gd name="T21" fmla="*/ 80 h 82"/>
                  <a:gd name="T22" fmla="*/ 2 w 74"/>
                  <a:gd name="T23" fmla="*/ 77 h 82"/>
                  <a:gd name="T24" fmla="*/ 0 w 74"/>
                  <a:gd name="T25" fmla="*/ 73 h 82"/>
                  <a:gd name="T26" fmla="*/ 0 w 74"/>
                  <a:gd name="T27" fmla="*/ 68 h 82"/>
                  <a:gd name="T28" fmla="*/ 2 w 74"/>
                  <a:gd name="T29" fmla="*/ 65 h 82"/>
                  <a:gd name="T30" fmla="*/ 2 w 74"/>
                  <a:gd name="T31" fmla="*/ 54 h 82"/>
                  <a:gd name="T32" fmla="*/ 6 w 74"/>
                  <a:gd name="T33" fmla="*/ 40 h 82"/>
                  <a:gd name="T34" fmla="*/ 9 w 74"/>
                  <a:gd name="T35" fmla="*/ 26 h 82"/>
                  <a:gd name="T36" fmla="*/ 16 w 74"/>
                  <a:gd name="T37" fmla="*/ 12 h 82"/>
                  <a:gd name="T38" fmla="*/ 25 w 74"/>
                  <a:gd name="T39" fmla="*/ 4 h 82"/>
                  <a:gd name="T40" fmla="*/ 39 w 74"/>
                  <a:gd name="T41" fmla="*/ 0 h 82"/>
                  <a:gd name="T42" fmla="*/ 41 w 74"/>
                  <a:gd name="T43" fmla="*/ 0 h 82"/>
                  <a:gd name="T44" fmla="*/ 44 w 74"/>
                  <a:gd name="T45" fmla="*/ 2 h 82"/>
                  <a:gd name="T46" fmla="*/ 51 w 74"/>
                  <a:gd name="T47" fmla="*/ 5 h 82"/>
                  <a:gd name="T48" fmla="*/ 58 w 74"/>
                  <a:gd name="T49" fmla="*/ 12 h 82"/>
                  <a:gd name="T50" fmla="*/ 65 w 74"/>
                  <a:gd name="T51" fmla="*/ 25 h 82"/>
                  <a:gd name="T52" fmla="*/ 70 w 74"/>
                  <a:gd name="T53" fmla="*/ 44 h 82"/>
                  <a:gd name="T54" fmla="*/ 74 w 74"/>
                  <a:gd name="T55" fmla="*/ 72 h 82"/>
                  <a:gd name="T56" fmla="*/ 74 w 74"/>
                  <a:gd name="T57" fmla="*/ 72 h 82"/>
                  <a:gd name="T58" fmla="*/ 74 w 74"/>
                  <a:gd name="T59" fmla="*/ 73 h 82"/>
                  <a:gd name="T60" fmla="*/ 72 w 74"/>
                  <a:gd name="T61" fmla="*/ 75 h 82"/>
                  <a:gd name="T62" fmla="*/ 72 w 74"/>
                  <a:gd name="T63" fmla="*/ 79 h 82"/>
                  <a:gd name="T64" fmla="*/ 69 w 74"/>
                  <a:gd name="T65" fmla="*/ 79 h 82"/>
                  <a:gd name="T66" fmla="*/ 69 w 74"/>
                  <a:gd name="T67" fmla="*/ 79 h 82"/>
                  <a:gd name="T68" fmla="*/ 67 w 74"/>
                  <a:gd name="T69" fmla="*/ 79 h 82"/>
                  <a:gd name="T70" fmla="*/ 65 w 74"/>
                  <a:gd name="T71" fmla="*/ 79 h 82"/>
                  <a:gd name="T72" fmla="*/ 63 w 74"/>
                  <a:gd name="T73" fmla="*/ 77 h 82"/>
                  <a:gd name="T74" fmla="*/ 63 w 74"/>
                  <a:gd name="T75" fmla="*/ 73 h 82"/>
                  <a:gd name="T76" fmla="*/ 62 w 74"/>
                  <a:gd name="T77" fmla="*/ 70 h 82"/>
                  <a:gd name="T78" fmla="*/ 62 w 74"/>
                  <a:gd name="T79" fmla="*/ 65 h 82"/>
                  <a:gd name="T80" fmla="*/ 60 w 74"/>
                  <a:gd name="T81" fmla="*/ 54 h 82"/>
                  <a:gd name="T82" fmla="*/ 56 w 74"/>
                  <a:gd name="T83" fmla="*/ 38 h 82"/>
                  <a:gd name="T84" fmla="*/ 53 w 74"/>
                  <a:gd name="T85" fmla="*/ 25 h 82"/>
                  <a:gd name="T86" fmla="*/ 46 w 74"/>
                  <a:gd name="T87" fmla="*/ 12 h 82"/>
                  <a:gd name="T88" fmla="*/ 37 w 74"/>
                  <a:gd name="T89" fmla="*/ 7 h 82"/>
                  <a:gd name="T90" fmla="*/ 35 w 74"/>
                  <a:gd name="T91" fmla="*/ 7 h 82"/>
                  <a:gd name="T92" fmla="*/ 34 w 74"/>
                  <a:gd name="T93" fmla="*/ 7 h 82"/>
                  <a:gd name="T94" fmla="*/ 30 w 74"/>
                  <a:gd name="T95" fmla="*/ 11 h 82"/>
                  <a:gd name="T96" fmla="*/ 25 w 74"/>
                  <a:gd name="T97" fmla="*/ 16 h 82"/>
                  <a:gd name="T98" fmla="*/ 20 w 74"/>
                  <a:gd name="T99" fmla="*/ 26 h 82"/>
                  <a:gd name="T100" fmla="*/ 16 w 74"/>
                  <a:gd name="T101" fmla="*/ 45 h 82"/>
                  <a:gd name="T102" fmla="*/ 11 w 74"/>
                  <a:gd name="T103" fmla="*/ 70 h 82"/>
                  <a:gd name="T104" fmla="*/ 11 w 74"/>
                  <a:gd name="T10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" h="82">
                    <a:moveTo>
                      <a:pt x="11" y="73"/>
                    </a:moveTo>
                    <a:lnTo>
                      <a:pt x="11" y="75"/>
                    </a:lnTo>
                    <a:lnTo>
                      <a:pt x="11" y="77"/>
                    </a:lnTo>
                    <a:lnTo>
                      <a:pt x="9" y="79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2" y="65"/>
                    </a:lnTo>
                    <a:lnTo>
                      <a:pt x="2" y="54"/>
                    </a:lnTo>
                    <a:lnTo>
                      <a:pt x="6" y="40"/>
                    </a:lnTo>
                    <a:lnTo>
                      <a:pt x="9" y="26"/>
                    </a:lnTo>
                    <a:lnTo>
                      <a:pt x="16" y="12"/>
                    </a:lnTo>
                    <a:lnTo>
                      <a:pt x="25" y="4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51" y="5"/>
                    </a:lnTo>
                    <a:lnTo>
                      <a:pt x="58" y="12"/>
                    </a:lnTo>
                    <a:lnTo>
                      <a:pt x="65" y="25"/>
                    </a:lnTo>
                    <a:lnTo>
                      <a:pt x="70" y="44"/>
                    </a:lnTo>
                    <a:lnTo>
                      <a:pt x="74" y="72"/>
                    </a:lnTo>
                    <a:lnTo>
                      <a:pt x="74" y="72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2" y="79"/>
                    </a:lnTo>
                    <a:lnTo>
                      <a:pt x="69" y="79"/>
                    </a:lnTo>
                    <a:lnTo>
                      <a:pt x="69" y="79"/>
                    </a:lnTo>
                    <a:lnTo>
                      <a:pt x="67" y="79"/>
                    </a:lnTo>
                    <a:lnTo>
                      <a:pt x="65" y="79"/>
                    </a:lnTo>
                    <a:lnTo>
                      <a:pt x="63" y="77"/>
                    </a:lnTo>
                    <a:lnTo>
                      <a:pt x="63" y="73"/>
                    </a:lnTo>
                    <a:lnTo>
                      <a:pt x="62" y="70"/>
                    </a:lnTo>
                    <a:lnTo>
                      <a:pt x="62" y="65"/>
                    </a:lnTo>
                    <a:lnTo>
                      <a:pt x="60" y="54"/>
                    </a:lnTo>
                    <a:lnTo>
                      <a:pt x="56" y="38"/>
                    </a:lnTo>
                    <a:lnTo>
                      <a:pt x="53" y="25"/>
                    </a:lnTo>
                    <a:lnTo>
                      <a:pt x="46" y="12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7"/>
                    </a:lnTo>
                    <a:lnTo>
                      <a:pt x="30" y="11"/>
                    </a:lnTo>
                    <a:lnTo>
                      <a:pt x="25" y="16"/>
                    </a:lnTo>
                    <a:lnTo>
                      <a:pt x="20" y="26"/>
                    </a:lnTo>
                    <a:lnTo>
                      <a:pt x="16" y="45"/>
                    </a:lnTo>
                    <a:lnTo>
                      <a:pt x="11" y="70"/>
                    </a:lnTo>
                    <a:lnTo>
                      <a:pt x="11" y="7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54">
                <a:extLst>
                  <a:ext uri="{FF2B5EF4-FFF2-40B4-BE49-F238E27FC236}">
                    <a16:creationId xmlns:a16="http://schemas.microsoft.com/office/drawing/2014/main" xmlns="" id="{51E2DB92-AC85-4122-85CE-7DFCD27CF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238" y="957263"/>
                <a:ext cx="9525" cy="14288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7 h 9"/>
                  <a:gd name="T4" fmla="*/ 3 w 6"/>
                  <a:gd name="T5" fmla="*/ 9 h 9"/>
                  <a:gd name="T6" fmla="*/ 0 w 6"/>
                  <a:gd name="T7" fmla="*/ 7 h 9"/>
                  <a:gd name="T8" fmla="*/ 0 w 6"/>
                  <a:gd name="T9" fmla="*/ 5 h 9"/>
                  <a:gd name="T10" fmla="*/ 0 w 6"/>
                  <a:gd name="T11" fmla="*/ 2 h 9"/>
                  <a:gd name="T12" fmla="*/ 3 w 6"/>
                  <a:gd name="T13" fmla="*/ 0 h 9"/>
                  <a:gd name="T14" fmla="*/ 5 w 6"/>
                  <a:gd name="T15" fmla="*/ 2 h 9"/>
                  <a:gd name="T16" fmla="*/ 6 w 6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55">
                <a:extLst>
                  <a:ext uri="{FF2B5EF4-FFF2-40B4-BE49-F238E27FC236}">
                    <a16:creationId xmlns:a16="http://schemas.microsoft.com/office/drawing/2014/main" xmlns="" id="{96659AD7-CAE7-4F4F-8021-8A1EE265B9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731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56">
                <a:extLst>
                  <a:ext uri="{FF2B5EF4-FFF2-40B4-BE49-F238E27FC236}">
                    <a16:creationId xmlns:a16="http://schemas.microsoft.com/office/drawing/2014/main" xmlns="" id="{A9EED249-8D47-4480-8678-D3A08C376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57">
                <a:extLst>
                  <a:ext uri="{FF2B5EF4-FFF2-40B4-BE49-F238E27FC236}">
                    <a16:creationId xmlns:a16="http://schemas.microsoft.com/office/drawing/2014/main" xmlns="" id="{69B5611C-E453-49EA-9E15-CADE927BE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776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58">
                <a:extLst>
                  <a:ext uri="{FF2B5EF4-FFF2-40B4-BE49-F238E27FC236}">
                    <a16:creationId xmlns:a16="http://schemas.microsoft.com/office/drawing/2014/main" xmlns="" id="{902FC189-7EE0-4124-B505-598B27A6D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59">
                <a:extLst>
                  <a:ext uri="{FF2B5EF4-FFF2-40B4-BE49-F238E27FC236}">
                    <a16:creationId xmlns:a16="http://schemas.microsoft.com/office/drawing/2014/main" xmlns="" id="{6A507A9F-E277-4CCA-9805-92284514A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017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6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60">
                <a:extLst>
                  <a:ext uri="{FF2B5EF4-FFF2-40B4-BE49-F238E27FC236}">
                    <a16:creationId xmlns:a16="http://schemas.microsoft.com/office/drawing/2014/main" xmlns="" id="{71E540DC-22D9-4249-9E6B-8C92325E0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313" y="95726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61">
                <a:extLst>
                  <a:ext uri="{FF2B5EF4-FFF2-40B4-BE49-F238E27FC236}">
                    <a16:creationId xmlns:a16="http://schemas.microsoft.com/office/drawing/2014/main" xmlns="" id="{86BAB612-3DDE-41D3-A4B3-46663035F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9794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62">
                <a:extLst>
                  <a:ext uri="{FF2B5EF4-FFF2-40B4-BE49-F238E27FC236}">
                    <a16:creationId xmlns:a16="http://schemas.microsoft.com/office/drawing/2014/main" xmlns="" id="{EDE02416-0097-44CD-AB4E-91805F33C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601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63">
                <a:extLst>
                  <a:ext uri="{FF2B5EF4-FFF2-40B4-BE49-F238E27FC236}">
                    <a16:creationId xmlns:a16="http://schemas.microsoft.com/office/drawing/2014/main" xmlns="" id="{10EC58FB-8131-4570-B294-E22485B89E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1426" y="100171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3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64">
                <a:extLst>
                  <a:ext uri="{FF2B5EF4-FFF2-40B4-BE49-F238E27FC236}">
                    <a16:creationId xmlns:a16="http://schemas.microsoft.com/office/drawing/2014/main" xmlns="" id="{0C6C360A-C99A-4842-9ECB-2B3E7C17A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838" y="1150938"/>
                <a:ext cx="11113" cy="14288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7 h 9"/>
                  <a:gd name="T4" fmla="*/ 3 w 7"/>
                  <a:gd name="T5" fmla="*/ 9 h 9"/>
                  <a:gd name="T6" fmla="*/ 2 w 7"/>
                  <a:gd name="T7" fmla="*/ 7 h 9"/>
                  <a:gd name="T8" fmla="*/ 0 w 7"/>
                  <a:gd name="T9" fmla="*/ 4 h 9"/>
                  <a:gd name="T10" fmla="*/ 2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65">
                <a:extLst>
                  <a:ext uri="{FF2B5EF4-FFF2-40B4-BE49-F238E27FC236}">
                    <a16:creationId xmlns:a16="http://schemas.microsoft.com/office/drawing/2014/main" xmlns="" id="{A13D61AB-79C0-41ED-B72D-1402DD94AC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66">
                <a:extLst>
                  <a:ext uri="{FF2B5EF4-FFF2-40B4-BE49-F238E27FC236}">
                    <a16:creationId xmlns:a16="http://schemas.microsoft.com/office/drawing/2014/main" xmlns="" id="{97058CAE-25DD-42EB-A070-B93F65125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663" y="11731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67">
                <a:extLst>
                  <a:ext uri="{FF2B5EF4-FFF2-40B4-BE49-F238E27FC236}">
                    <a16:creationId xmlns:a16="http://schemas.microsoft.com/office/drawing/2014/main" xmlns="" id="{F8DDD333-B712-4928-9CA1-F2BE64BD9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2538" y="11509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68">
                <a:extLst>
                  <a:ext uri="{FF2B5EF4-FFF2-40B4-BE49-F238E27FC236}">
                    <a16:creationId xmlns:a16="http://schemas.microsoft.com/office/drawing/2014/main" xmlns="" id="{0E1F1417-2823-47F3-8443-A04ABC358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92213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1 w 8"/>
                  <a:gd name="T7" fmla="*/ 7 h 9"/>
                  <a:gd name="T8" fmla="*/ 0 w 8"/>
                  <a:gd name="T9" fmla="*/ 4 h 9"/>
                  <a:gd name="T10" fmla="*/ 1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69">
                <a:extLst>
                  <a:ext uri="{FF2B5EF4-FFF2-40B4-BE49-F238E27FC236}">
                    <a16:creationId xmlns:a16="http://schemas.microsoft.com/office/drawing/2014/main" xmlns="" id="{E931C369-362C-453E-AD4E-977F6338A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5713" y="1169988"/>
                <a:ext cx="11113" cy="14288"/>
              </a:xfrm>
              <a:custGeom>
                <a:avLst/>
                <a:gdLst>
                  <a:gd name="T0" fmla="*/ 7 w 7"/>
                  <a:gd name="T1" fmla="*/ 6 h 9"/>
                  <a:gd name="T2" fmla="*/ 5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6 h 9"/>
                  <a:gd name="T10" fmla="*/ 0 w 7"/>
                  <a:gd name="T11" fmla="*/ 2 h 9"/>
                  <a:gd name="T12" fmla="*/ 3 w 7"/>
                  <a:gd name="T13" fmla="*/ 0 h 9"/>
                  <a:gd name="T14" fmla="*/ 5 w 7"/>
                  <a:gd name="T15" fmla="*/ 2 h 9"/>
                  <a:gd name="T16" fmla="*/ 7 w 7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70">
                <a:extLst>
                  <a:ext uri="{FF2B5EF4-FFF2-40B4-BE49-F238E27FC236}">
                    <a16:creationId xmlns:a16="http://schemas.microsoft.com/office/drawing/2014/main" xmlns="" id="{F862398C-655A-4DEA-B1C3-F203A2AEE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26" y="131762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3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3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71">
                <a:extLst>
                  <a:ext uri="{FF2B5EF4-FFF2-40B4-BE49-F238E27FC236}">
                    <a16:creationId xmlns:a16="http://schemas.microsoft.com/office/drawing/2014/main" xmlns="" id="{20030839-9022-4104-AFA7-4AE68E14E1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36675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72">
                <a:extLst>
                  <a:ext uri="{FF2B5EF4-FFF2-40B4-BE49-F238E27FC236}">
                    <a16:creationId xmlns:a16="http://schemas.microsoft.com/office/drawing/2014/main" xmlns="" id="{E0A826DF-63BA-40F4-B1DA-8D64EB894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51" y="13652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73">
                <a:extLst>
                  <a:ext uri="{FF2B5EF4-FFF2-40B4-BE49-F238E27FC236}">
                    <a16:creationId xmlns:a16="http://schemas.microsoft.com/office/drawing/2014/main" xmlns="" id="{521871AB-1876-4243-B2BC-857DA9324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8413" y="1358900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6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6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6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74">
                <a:extLst>
                  <a:ext uri="{FF2B5EF4-FFF2-40B4-BE49-F238E27FC236}">
                    <a16:creationId xmlns:a16="http://schemas.microsoft.com/office/drawing/2014/main" xmlns="" id="{A854F601-1FE1-423D-A08E-933A87CE12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651" y="131762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75">
                <a:extLst>
                  <a:ext uri="{FF2B5EF4-FFF2-40B4-BE49-F238E27FC236}">
                    <a16:creationId xmlns:a16="http://schemas.microsoft.com/office/drawing/2014/main" xmlns="" id="{CDD3835A-21E5-493E-98BC-30984B1542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6826" y="1336675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3 w 7"/>
                  <a:gd name="T5" fmla="*/ 7 h 7"/>
                  <a:gd name="T6" fmla="*/ 1 w 7"/>
                  <a:gd name="T7" fmla="*/ 5 h 7"/>
                  <a:gd name="T8" fmla="*/ 0 w 7"/>
                  <a:gd name="T9" fmla="*/ 4 h 7"/>
                  <a:gd name="T10" fmla="*/ 1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76">
                <a:extLst>
                  <a:ext uri="{FF2B5EF4-FFF2-40B4-BE49-F238E27FC236}">
                    <a16:creationId xmlns:a16="http://schemas.microsoft.com/office/drawing/2014/main" xmlns="" id="{AF8C4A72-BC21-4E39-B5DA-44A156532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7636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4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4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7">
                <a:extLst>
                  <a:ext uri="{FF2B5EF4-FFF2-40B4-BE49-F238E27FC236}">
                    <a16:creationId xmlns:a16="http://schemas.microsoft.com/office/drawing/2014/main" xmlns="" id="{9DDF767A-7EB9-4FCD-8A71-B942BCB9A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063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78">
                <a:extLst>
                  <a:ext uri="{FF2B5EF4-FFF2-40B4-BE49-F238E27FC236}">
                    <a16:creationId xmlns:a16="http://schemas.microsoft.com/office/drawing/2014/main" xmlns="" id="{FEF47689-5B3D-4E8E-A3CF-D79595F33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888" y="1417638"/>
                <a:ext cx="14288" cy="14288"/>
              </a:xfrm>
              <a:custGeom>
                <a:avLst/>
                <a:gdLst>
                  <a:gd name="T0" fmla="*/ 9 w 9"/>
                  <a:gd name="T1" fmla="*/ 5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5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79">
                <a:extLst>
                  <a:ext uri="{FF2B5EF4-FFF2-40B4-BE49-F238E27FC236}">
                    <a16:creationId xmlns:a16="http://schemas.microsoft.com/office/drawing/2014/main" xmlns="" id="{09846B5D-B9B0-4155-900B-4CBA61582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3313" y="14208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180">
                <a:extLst>
                  <a:ext uri="{FF2B5EF4-FFF2-40B4-BE49-F238E27FC236}">
                    <a16:creationId xmlns:a16="http://schemas.microsoft.com/office/drawing/2014/main" xmlns="" id="{8BE7E763-5BCE-4DAE-9DC9-BFD9E1C0A7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98588"/>
                <a:ext cx="14288" cy="12700"/>
              </a:xfrm>
              <a:custGeom>
                <a:avLst/>
                <a:gdLst>
                  <a:gd name="T0" fmla="*/ 9 w 9"/>
                  <a:gd name="T1" fmla="*/ 3 h 8"/>
                  <a:gd name="T2" fmla="*/ 7 w 9"/>
                  <a:gd name="T3" fmla="*/ 7 h 8"/>
                  <a:gd name="T4" fmla="*/ 5 w 9"/>
                  <a:gd name="T5" fmla="*/ 8 h 8"/>
                  <a:gd name="T6" fmla="*/ 2 w 9"/>
                  <a:gd name="T7" fmla="*/ 7 h 8"/>
                  <a:gd name="T8" fmla="*/ 0 w 9"/>
                  <a:gd name="T9" fmla="*/ 3 h 8"/>
                  <a:gd name="T10" fmla="*/ 2 w 9"/>
                  <a:gd name="T11" fmla="*/ 1 h 8"/>
                  <a:gd name="T12" fmla="*/ 5 w 9"/>
                  <a:gd name="T13" fmla="*/ 0 h 8"/>
                  <a:gd name="T14" fmla="*/ 7 w 9"/>
                  <a:gd name="T15" fmla="*/ 1 h 8"/>
                  <a:gd name="T16" fmla="*/ 9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9" y="3"/>
                    </a:moveTo>
                    <a:lnTo>
                      <a:pt x="7" y="7"/>
                    </a:lnTo>
                    <a:lnTo>
                      <a:pt x="5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181">
                <a:extLst>
                  <a:ext uri="{FF2B5EF4-FFF2-40B4-BE49-F238E27FC236}">
                    <a16:creationId xmlns:a16="http://schemas.microsoft.com/office/drawing/2014/main" xmlns="" id="{EB1EF1FC-7A04-4935-BCF9-7B865D71B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138" y="13763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5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182">
                <a:extLst>
                  <a:ext uri="{FF2B5EF4-FFF2-40B4-BE49-F238E27FC236}">
                    <a16:creationId xmlns:a16="http://schemas.microsoft.com/office/drawing/2014/main" xmlns="" id="{A33765AB-E6DD-45A9-9FB5-9658B9BBF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17588"/>
                <a:ext cx="14288" cy="14288"/>
              </a:xfrm>
              <a:custGeom>
                <a:avLst/>
                <a:gdLst>
                  <a:gd name="T0" fmla="*/ 9 w 9"/>
                  <a:gd name="T1" fmla="*/ 6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6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183">
                <a:extLst>
                  <a:ext uri="{FF2B5EF4-FFF2-40B4-BE49-F238E27FC236}">
                    <a16:creationId xmlns:a16="http://schemas.microsoft.com/office/drawing/2014/main" xmlns="" id="{D86DAE4B-9B45-496C-B13D-3CA3C77D8E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0113" y="10429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5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184">
                <a:extLst>
                  <a:ext uri="{FF2B5EF4-FFF2-40B4-BE49-F238E27FC236}">
                    <a16:creationId xmlns:a16="http://schemas.microsoft.com/office/drawing/2014/main" xmlns="" id="{29DAA2FB-3981-4D06-848F-4F3A99E7F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8526" y="1068388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185">
                <a:extLst>
                  <a:ext uri="{FF2B5EF4-FFF2-40B4-BE49-F238E27FC236}">
                    <a16:creationId xmlns:a16="http://schemas.microsoft.com/office/drawing/2014/main" xmlns="" id="{51C59F77-51FD-4B6B-94CC-0D265635A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207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186">
                <a:extLst>
                  <a:ext uri="{FF2B5EF4-FFF2-40B4-BE49-F238E27FC236}">
                    <a16:creationId xmlns:a16="http://schemas.microsoft.com/office/drawing/2014/main" xmlns="" id="{52D73C34-8884-4470-97B0-11DD484DA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2676" y="104298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4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4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187">
                <a:extLst>
                  <a:ext uri="{FF2B5EF4-FFF2-40B4-BE49-F238E27FC236}">
                    <a16:creationId xmlns:a16="http://schemas.microsoft.com/office/drawing/2014/main" xmlns="" id="{BB05C424-D6D4-4E33-AF3F-BAEDE5263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1" y="106521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188">
                <a:extLst>
                  <a:ext uri="{FF2B5EF4-FFF2-40B4-BE49-F238E27FC236}">
                    <a16:creationId xmlns:a16="http://schemas.microsoft.com/office/drawing/2014/main" xmlns="" id="{4FEEB204-F002-4C3D-A990-BD23283F7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176" y="119221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189">
                <a:extLst>
                  <a:ext uri="{FF2B5EF4-FFF2-40B4-BE49-F238E27FC236}">
                    <a16:creationId xmlns:a16="http://schemas.microsoft.com/office/drawing/2014/main" xmlns="" id="{5D6D16A3-8F8A-4A60-B443-9BA87124C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144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6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6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190">
                <a:extLst>
                  <a:ext uri="{FF2B5EF4-FFF2-40B4-BE49-F238E27FC236}">
                    <a16:creationId xmlns:a16="http://schemas.microsoft.com/office/drawing/2014/main" xmlns="" id="{70723803-B6B4-42B7-8D3C-95BA7937D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9001" y="12366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191">
                <a:extLst>
                  <a:ext uri="{FF2B5EF4-FFF2-40B4-BE49-F238E27FC236}">
                    <a16:creationId xmlns:a16="http://schemas.microsoft.com/office/drawing/2014/main" xmlns="" id="{6AB1010F-009A-4741-A3E9-A579EDC5BC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192">
                <a:extLst>
                  <a:ext uri="{FF2B5EF4-FFF2-40B4-BE49-F238E27FC236}">
                    <a16:creationId xmlns:a16="http://schemas.microsoft.com/office/drawing/2014/main" xmlns="" id="{EF8116DB-39B0-421F-8F0E-AB09D8D48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01" y="1214438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6 h 7"/>
                  <a:gd name="T4" fmla="*/ 3 w 8"/>
                  <a:gd name="T5" fmla="*/ 7 h 7"/>
                  <a:gd name="T6" fmla="*/ 1 w 8"/>
                  <a:gd name="T7" fmla="*/ 6 h 7"/>
                  <a:gd name="T8" fmla="*/ 0 w 8"/>
                  <a:gd name="T9" fmla="*/ 4 h 7"/>
                  <a:gd name="T10" fmla="*/ 1 w 8"/>
                  <a:gd name="T11" fmla="*/ 0 h 7"/>
                  <a:gd name="T12" fmla="*/ 3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6"/>
                    </a:lnTo>
                    <a:lnTo>
                      <a:pt x="3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93">
                <a:extLst>
                  <a:ext uri="{FF2B5EF4-FFF2-40B4-BE49-F238E27FC236}">
                    <a16:creationId xmlns:a16="http://schemas.microsoft.com/office/drawing/2014/main" xmlns="" id="{32AABAF9-D1E4-4008-9227-55729F17E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3788" y="12350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7 h 7"/>
                  <a:gd name="T4" fmla="*/ 4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4 w 7"/>
                  <a:gd name="T13" fmla="*/ 0 h 7"/>
                  <a:gd name="T14" fmla="*/ 6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94">
                <a:extLst>
                  <a:ext uri="{FF2B5EF4-FFF2-40B4-BE49-F238E27FC236}">
                    <a16:creationId xmlns:a16="http://schemas.microsoft.com/office/drawing/2014/main" xmlns="" id="{165893CA-B4EC-4E8B-80CA-93DFC4F5B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1051" y="9683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95">
                <a:extLst>
                  <a:ext uri="{FF2B5EF4-FFF2-40B4-BE49-F238E27FC236}">
                    <a16:creationId xmlns:a16="http://schemas.microsoft.com/office/drawing/2014/main" xmlns="" id="{B63A5F95-D1A4-4DE1-A1E0-74EFF4601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626" y="976313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3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2 h 7"/>
                  <a:gd name="T12" fmla="*/ 3 w 8"/>
                  <a:gd name="T13" fmla="*/ 0 h 7"/>
                  <a:gd name="T14" fmla="*/ 7 w 8"/>
                  <a:gd name="T15" fmla="*/ 2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96">
                <a:extLst>
                  <a:ext uri="{FF2B5EF4-FFF2-40B4-BE49-F238E27FC236}">
                    <a16:creationId xmlns:a16="http://schemas.microsoft.com/office/drawing/2014/main" xmlns="" id="{9EBC4321-8DC0-46E7-9D89-0B2994002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951" y="99377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97">
                <a:extLst>
                  <a:ext uri="{FF2B5EF4-FFF2-40B4-BE49-F238E27FC236}">
                    <a16:creationId xmlns:a16="http://schemas.microsoft.com/office/drawing/2014/main" xmlns="" id="{D4785DF8-01BD-4D86-926E-B483E4F391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788" y="984250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98">
                <a:extLst>
                  <a:ext uri="{FF2B5EF4-FFF2-40B4-BE49-F238E27FC236}">
                    <a16:creationId xmlns:a16="http://schemas.microsoft.com/office/drawing/2014/main" xmlns="" id="{65466DDF-4B17-40C0-AD0E-4BD2BC046A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251" y="9953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99">
                <a:extLst>
                  <a:ext uri="{FF2B5EF4-FFF2-40B4-BE49-F238E27FC236}">
                    <a16:creationId xmlns:a16="http://schemas.microsoft.com/office/drawing/2014/main" xmlns="" id="{A9013BB0-0B9B-439B-86FC-648B2EAB4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326" y="9715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00">
                <a:extLst>
                  <a:ext uri="{FF2B5EF4-FFF2-40B4-BE49-F238E27FC236}">
                    <a16:creationId xmlns:a16="http://schemas.microsoft.com/office/drawing/2014/main" xmlns="" id="{DCE9F8A1-8330-4D12-9930-CA35DE919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4588" y="99060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3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01">
                <a:extLst>
                  <a:ext uri="{FF2B5EF4-FFF2-40B4-BE49-F238E27FC236}">
                    <a16:creationId xmlns:a16="http://schemas.microsoft.com/office/drawing/2014/main" xmlns="" id="{EAD69F9D-DC71-415B-8835-ABDA5E104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4751" y="9794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02">
                <a:extLst>
                  <a:ext uri="{FF2B5EF4-FFF2-40B4-BE49-F238E27FC236}">
                    <a16:creationId xmlns:a16="http://schemas.microsoft.com/office/drawing/2014/main" xmlns="" id="{1F1CFD13-2AD4-4EE7-ACDD-EEDCEE2C1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001713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3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3">
                <a:extLst>
                  <a:ext uri="{FF2B5EF4-FFF2-40B4-BE49-F238E27FC236}">
                    <a16:creationId xmlns:a16="http://schemas.microsoft.com/office/drawing/2014/main" xmlns="" id="{CAA4A19B-574D-4CF3-83B9-8D729CDD5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2513" y="10048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04">
                <a:extLst>
                  <a:ext uri="{FF2B5EF4-FFF2-40B4-BE49-F238E27FC236}">
                    <a16:creationId xmlns:a16="http://schemas.microsoft.com/office/drawing/2014/main" xmlns="" id="{7E5C420F-F64E-4A3A-AACA-CACAE012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613" y="1004888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6 w 7"/>
                  <a:gd name="T3" fmla="*/ 7 h 8"/>
                  <a:gd name="T4" fmla="*/ 4 w 7"/>
                  <a:gd name="T5" fmla="*/ 8 h 8"/>
                  <a:gd name="T6" fmla="*/ 0 w 7"/>
                  <a:gd name="T7" fmla="*/ 7 h 8"/>
                  <a:gd name="T8" fmla="*/ 0 w 7"/>
                  <a:gd name="T9" fmla="*/ 3 h 8"/>
                  <a:gd name="T10" fmla="*/ 0 w 7"/>
                  <a:gd name="T11" fmla="*/ 1 h 8"/>
                  <a:gd name="T12" fmla="*/ 4 w 7"/>
                  <a:gd name="T13" fmla="*/ 0 h 8"/>
                  <a:gd name="T14" fmla="*/ 6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06">
                <a:extLst>
                  <a:ext uri="{FF2B5EF4-FFF2-40B4-BE49-F238E27FC236}">
                    <a16:creationId xmlns:a16="http://schemas.microsoft.com/office/drawing/2014/main" xmlns="" id="{D2F53AF7-656D-463D-A58F-197FEEE7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526" y="1004888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7 h 8"/>
                  <a:gd name="T4" fmla="*/ 3 w 7"/>
                  <a:gd name="T5" fmla="*/ 8 h 8"/>
                  <a:gd name="T6" fmla="*/ 0 w 7"/>
                  <a:gd name="T7" fmla="*/ 7 h 8"/>
                  <a:gd name="T8" fmla="*/ 0 w 7"/>
                  <a:gd name="T9" fmla="*/ 5 h 8"/>
                  <a:gd name="T10" fmla="*/ 0 w 7"/>
                  <a:gd name="T11" fmla="*/ 1 h 8"/>
                  <a:gd name="T12" fmla="*/ 3 w 7"/>
                  <a:gd name="T13" fmla="*/ 0 h 8"/>
                  <a:gd name="T14" fmla="*/ 5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7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07">
                <a:extLst>
                  <a:ext uri="{FF2B5EF4-FFF2-40B4-BE49-F238E27FC236}">
                    <a16:creationId xmlns:a16="http://schemas.microsoft.com/office/drawing/2014/main" xmlns="" id="{BDEFA5DC-8FD2-49EB-9A11-653B29ACD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188" y="1006476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08">
                <a:extLst>
                  <a:ext uri="{FF2B5EF4-FFF2-40B4-BE49-F238E27FC236}">
                    <a16:creationId xmlns:a16="http://schemas.microsoft.com/office/drawing/2014/main" xmlns="" id="{BCCCA3F1-F407-4357-B8A5-4AFBA983A0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901" y="14112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4 h 7"/>
                  <a:gd name="T10" fmla="*/ 0 w 7"/>
                  <a:gd name="T11" fmla="*/ 2 h 7"/>
                  <a:gd name="T12" fmla="*/ 3 w 7"/>
                  <a:gd name="T13" fmla="*/ 0 h 7"/>
                  <a:gd name="T14" fmla="*/ 5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09">
                <a:extLst>
                  <a:ext uri="{FF2B5EF4-FFF2-40B4-BE49-F238E27FC236}">
                    <a16:creationId xmlns:a16="http://schemas.microsoft.com/office/drawing/2014/main" xmlns="" id="{1BD753C1-459C-4FD4-8A68-26B588CD2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1" y="1376363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3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10">
                <a:extLst>
                  <a:ext uri="{FF2B5EF4-FFF2-40B4-BE49-F238E27FC236}">
                    <a16:creationId xmlns:a16="http://schemas.microsoft.com/office/drawing/2014/main" xmlns="" id="{3286C14D-9BF9-433E-9871-DB2D2229A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26" y="1403351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11">
                <a:extLst>
                  <a:ext uri="{FF2B5EF4-FFF2-40B4-BE49-F238E27FC236}">
                    <a16:creationId xmlns:a16="http://schemas.microsoft.com/office/drawing/2014/main" xmlns="" id="{C8D6893C-3FEF-4CAF-B3BD-06FD26D23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763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12">
                <a:extLst>
                  <a:ext uri="{FF2B5EF4-FFF2-40B4-BE49-F238E27FC236}">
                    <a16:creationId xmlns:a16="http://schemas.microsoft.com/office/drawing/2014/main" xmlns="" id="{17181049-44C0-4AE5-8051-5FEE60543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163" y="1395413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13">
                <a:extLst>
                  <a:ext uri="{FF2B5EF4-FFF2-40B4-BE49-F238E27FC236}">
                    <a16:creationId xmlns:a16="http://schemas.microsoft.com/office/drawing/2014/main" xmlns="" id="{5881347D-EF84-4F76-9CFF-19A595EED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3476" y="14144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14">
                <a:extLst>
                  <a:ext uri="{FF2B5EF4-FFF2-40B4-BE49-F238E27FC236}">
                    <a16:creationId xmlns:a16="http://schemas.microsoft.com/office/drawing/2014/main" xmlns="" id="{48CF830A-8C99-4F56-B366-763B17DA9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6188" y="1373188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15">
                <a:extLst>
                  <a:ext uri="{FF2B5EF4-FFF2-40B4-BE49-F238E27FC236}">
                    <a16:creationId xmlns:a16="http://schemas.microsoft.com/office/drawing/2014/main" xmlns="" id="{ED1A3CD1-201F-42A3-851F-68B884ED3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638" y="1406526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16">
                <a:extLst>
                  <a:ext uri="{FF2B5EF4-FFF2-40B4-BE49-F238E27FC236}">
                    <a16:creationId xmlns:a16="http://schemas.microsoft.com/office/drawing/2014/main" xmlns="" id="{B9A4476E-D95B-489B-B81F-173999DED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6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17">
                <a:extLst>
                  <a:ext uri="{FF2B5EF4-FFF2-40B4-BE49-F238E27FC236}">
                    <a16:creationId xmlns:a16="http://schemas.microsoft.com/office/drawing/2014/main" xmlns="" id="{1AE71A16-AD21-40B0-9A99-0318C5B26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801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18">
                <a:extLst>
                  <a:ext uri="{FF2B5EF4-FFF2-40B4-BE49-F238E27FC236}">
                    <a16:creationId xmlns:a16="http://schemas.microsoft.com/office/drawing/2014/main" xmlns="" id="{7B6D97A1-0882-4B58-B6BA-24BD75AFB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838" y="143192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19">
                <a:extLst>
                  <a:ext uri="{FF2B5EF4-FFF2-40B4-BE49-F238E27FC236}">
                    <a16:creationId xmlns:a16="http://schemas.microsoft.com/office/drawing/2014/main" xmlns="" id="{00ABD44D-A19F-45D8-81FC-C3436B112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813" y="1428751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20">
                <a:extLst>
                  <a:ext uri="{FF2B5EF4-FFF2-40B4-BE49-F238E27FC236}">
                    <a16:creationId xmlns:a16="http://schemas.microsoft.com/office/drawing/2014/main" xmlns="" id="{E30927F2-DC58-47D5-8E3C-43853FE47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1" y="1425576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21">
                <a:extLst>
                  <a:ext uri="{FF2B5EF4-FFF2-40B4-BE49-F238E27FC236}">
                    <a16:creationId xmlns:a16="http://schemas.microsoft.com/office/drawing/2014/main" xmlns="" id="{19EF7E42-AB96-4B09-9237-10339F2670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1422401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2 w 8"/>
                  <a:gd name="T7" fmla="*/ 7 h 9"/>
                  <a:gd name="T8" fmla="*/ 0 w 8"/>
                  <a:gd name="T9" fmla="*/ 4 h 9"/>
                  <a:gd name="T10" fmla="*/ 2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22">
                <a:extLst>
                  <a:ext uri="{FF2B5EF4-FFF2-40B4-BE49-F238E27FC236}">
                    <a16:creationId xmlns:a16="http://schemas.microsoft.com/office/drawing/2014/main" xmlns="" id="{12E31F57-3B0C-4048-8112-960B2FDA1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976" y="1425576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5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0 h 7"/>
                  <a:gd name="T12" fmla="*/ 5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23">
                <a:extLst>
                  <a:ext uri="{FF2B5EF4-FFF2-40B4-BE49-F238E27FC236}">
                    <a16:creationId xmlns:a16="http://schemas.microsoft.com/office/drawing/2014/main" xmlns="" id="{09CC6073-0433-4D95-B362-D0A1E1A3E8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1238" y="1431926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24">
                <a:extLst>
                  <a:ext uri="{FF2B5EF4-FFF2-40B4-BE49-F238E27FC236}">
                    <a16:creationId xmlns:a16="http://schemas.microsoft.com/office/drawing/2014/main" xmlns="" id="{8837D51F-3B39-4D06-85DE-FC38C384E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851" y="1428751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3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68F9EA8E-4573-4C0C-BA76-9BF967B5A36B}"/>
                </a:ext>
              </a:extLst>
            </p:cNvPr>
            <p:cNvGrpSpPr/>
            <p:nvPr/>
          </p:nvGrpSpPr>
          <p:grpSpPr>
            <a:xfrm>
              <a:off x="2441576" y="334962"/>
              <a:ext cx="6624638" cy="1854201"/>
              <a:chOff x="2441576" y="296863"/>
              <a:chExt cx="6624638" cy="1854201"/>
            </a:xfrm>
          </p:grpSpPr>
          <p:sp>
            <p:nvSpPr>
              <p:cNvPr id="8" name="Freeform 225">
                <a:extLst>
                  <a:ext uri="{FF2B5EF4-FFF2-40B4-BE49-F238E27FC236}">
                    <a16:creationId xmlns:a16="http://schemas.microsoft.com/office/drawing/2014/main" xmlns="" id="{8EFD7AF6-25AA-4178-BCB1-987D99AC44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41576" y="296863"/>
                <a:ext cx="561975" cy="1466850"/>
              </a:xfrm>
              <a:custGeom>
                <a:avLst/>
                <a:gdLst>
                  <a:gd name="T0" fmla="*/ 248 w 354"/>
                  <a:gd name="T1" fmla="*/ 688 h 924"/>
                  <a:gd name="T2" fmla="*/ 244 w 354"/>
                  <a:gd name="T3" fmla="*/ 687 h 924"/>
                  <a:gd name="T4" fmla="*/ 235 w 354"/>
                  <a:gd name="T5" fmla="*/ 701 h 924"/>
                  <a:gd name="T6" fmla="*/ 244 w 354"/>
                  <a:gd name="T7" fmla="*/ 720 h 924"/>
                  <a:gd name="T8" fmla="*/ 206 w 354"/>
                  <a:gd name="T9" fmla="*/ 777 h 924"/>
                  <a:gd name="T10" fmla="*/ 190 w 354"/>
                  <a:gd name="T11" fmla="*/ 788 h 924"/>
                  <a:gd name="T12" fmla="*/ 176 w 354"/>
                  <a:gd name="T13" fmla="*/ 793 h 924"/>
                  <a:gd name="T14" fmla="*/ 169 w 354"/>
                  <a:gd name="T15" fmla="*/ 823 h 924"/>
                  <a:gd name="T16" fmla="*/ 136 w 354"/>
                  <a:gd name="T17" fmla="*/ 863 h 924"/>
                  <a:gd name="T18" fmla="*/ 101 w 354"/>
                  <a:gd name="T19" fmla="*/ 912 h 924"/>
                  <a:gd name="T20" fmla="*/ 50 w 354"/>
                  <a:gd name="T21" fmla="*/ 919 h 924"/>
                  <a:gd name="T22" fmla="*/ 15 w 354"/>
                  <a:gd name="T23" fmla="*/ 884 h 924"/>
                  <a:gd name="T24" fmla="*/ 1 w 354"/>
                  <a:gd name="T25" fmla="*/ 839 h 924"/>
                  <a:gd name="T26" fmla="*/ 28 w 354"/>
                  <a:gd name="T27" fmla="*/ 791 h 924"/>
                  <a:gd name="T28" fmla="*/ 85 w 354"/>
                  <a:gd name="T29" fmla="*/ 678 h 924"/>
                  <a:gd name="T30" fmla="*/ 99 w 354"/>
                  <a:gd name="T31" fmla="*/ 571 h 924"/>
                  <a:gd name="T32" fmla="*/ 77 w 354"/>
                  <a:gd name="T33" fmla="*/ 533 h 924"/>
                  <a:gd name="T34" fmla="*/ 54 w 354"/>
                  <a:gd name="T35" fmla="*/ 505 h 924"/>
                  <a:gd name="T36" fmla="*/ 96 w 354"/>
                  <a:gd name="T37" fmla="*/ 491 h 924"/>
                  <a:gd name="T38" fmla="*/ 174 w 354"/>
                  <a:gd name="T39" fmla="*/ 517 h 924"/>
                  <a:gd name="T40" fmla="*/ 211 w 354"/>
                  <a:gd name="T41" fmla="*/ 552 h 924"/>
                  <a:gd name="T42" fmla="*/ 218 w 354"/>
                  <a:gd name="T43" fmla="*/ 591 h 924"/>
                  <a:gd name="T44" fmla="*/ 185 w 354"/>
                  <a:gd name="T45" fmla="*/ 612 h 924"/>
                  <a:gd name="T46" fmla="*/ 148 w 354"/>
                  <a:gd name="T47" fmla="*/ 638 h 924"/>
                  <a:gd name="T48" fmla="*/ 132 w 354"/>
                  <a:gd name="T49" fmla="*/ 695 h 924"/>
                  <a:gd name="T50" fmla="*/ 118 w 354"/>
                  <a:gd name="T51" fmla="*/ 734 h 924"/>
                  <a:gd name="T52" fmla="*/ 178 w 354"/>
                  <a:gd name="T53" fmla="*/ 697 h 924"/>
                  <a:gd name="T54" fmla="*/ 234 w 354"/>
                  <a:gd name="T55" fmla="*/ 615 h 924"/>
                  <a:gd name="T56" fmla="*/ 234 w 354"/>
                  <a:gd name="T57" fmla="*/ 467 h 924"/>
                  <a:gd name="T58" fmla="*/ 253 w 354"/>
                  <a:gd name="T59" fmla="*/ 170 h 924"/>
                  <a:gd name="T60" fmla="*/ 258 w 354"/>
                  <a:gd name="T61" fmla="*/ 67 h 924"/>
                  <a:gd name="T62" fmla="*/ 244 w 354"/>
                  <a:gd name="T63" fmla="*/ 4 h 924"/>
                  <a:gd name="T64" fmla="*/ 246 w 354"/>
                  <a:gd name="T65" fmla="*/ 0 h 924"/>
                  <a:gd name="T66" fmla="*/ 298 w 354"/>
                  <a:gd name="T67" fmla="*/ 27 h 924"/>
                  <a:gd name="T68" fmla="*/ 349 w 354"/>
                  <a:gd name="T69" fmla="*/ 72 h 924"/>
                  <a:gd name="T70" fmla="*/ 352 w 354"/>
                  <a:gd name="T71" fmla="*/ 119 h 924"/>
                  <a:gd name="T72" fmla="*/ 337 w 354"/>
                  <a:gd name="T73" fmla="*/ 240 h 924"/>
                  <a:gd name="T74" fmla="*/ 330 w 354"/>
                  <a:gd name="T75" fmla="*/ 406 h 924"/>
                  <a:gd name="T76" fmla="*/ 330 w 354"/>
                  <a:gd name="T77" fmla="*/ 704 h 924"/>
                  <a:gd name="T78" fmla="*/ 330 w 354"/>
                  <a:gd name="T79" fmla="*/ 765 h 924"/>
                  <a:gd name="T80" fmla="*/ 291 w 354"/>
                  <a:gd name="T81" fmla="*/ 805 h 924"/>
                  <a:gd name="T82" fmla="*/ 248 w 354"/>
                  <a:gd name="T83" fmla="*/ 797 h 924"/>
                  <a:gd name="T84" fmla="*/ 216 w 354"/>
                  <a:gd name="T85" fmla="*/ 769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4" h="924">
                    <a:moveTo>
                      <a:pt x="244" y="720"/>
                    </a:moveTo>
                    <a:lnTo>
                      <a:pt x="246" y="704"/>
                    </a:lnTo>
                    <a:lnTo>
                      <a:pt x="248" y="688"/>
                    </a:lnTo>
                    <a:lnTo>
                      <a:pt x="246" y="687"/>
                    </a:lnTo>
                    <a:lnTo>
                      <a:pt x="244" y="687"/>
                    </a:lnTo>
                    <a:lnTo>
                      <a:pt x="244" y="687"/>
                    </a:lnTo>
                    <a:lnTo>
                      <a:pt x="241" y="687"/>
                    </a:lnTo>
                    <a:lnTo>
                      <a:pt x="239" y="692"/>
                    </a:lnTo>
                    <a:lnTo>
                      <a:pt x="235" y="701"/>
                    </a:lnTo>
                    <a:lnTo>
                      <a:pt x="234" y="709"/>
                    </a:lnTo>
                    <a:lnTo>
                      <a:pt x="235" y="716"/>
                    </a:lnTo>
                    <a:lnTo>
                      <a:pt x="244" y="720"/>
                    </a:lnTo>
                    <a:close/>
                    <a:moveTo>
                      <a:pt x="216" y="769"/>
                    </a:moveTo>
                    <a:lnTo>
                      <a:pt x="211" y="774"/>
                    </a:lnTo>
                    <a:lnTo>
                      <a:pt x="206" y="777"/>
                    </a:lnTo>
                    <a:lnTo>
                      <a:pt x="200" y="783"/>
                    </a:lnTo>
                    <a:lnTo>
                      <a:pt x="193" y="786"/>
                    </a:lnTo>
                    <a:lnTo>
                      <a:pt x="190" y="788"/>
                    </a:lnTo>
                    <a:lnTo>
                      <a:pt x="185" y="790"/>
                    </a:lnTo>
                    <a:lnTo>
                      <a:pt x="181" y="791"/>
                    </a:lnTo>
                    <a:lnTo>
                      <a:pt x="176" y="793"/>
                    </a:lnTo>
                    <a:lnTo>
                      <a:pt x="173" y="795"/>
                    </a:lnTo>
                    <a:lnTo>
                      <a:pt x="169" y="798"/>
                    </a:lnTo>
                    <a:lnTo>
                      <a:pt x="169" y="823"/>
                    </a:lnTo>
                    <a:lnTo>
                      <a:pt x="164" y="842"/>
                    </a:lnTo>
                    <a:lnTo>
                      <a:pt x="153" y="856"/>
                    </a:lnTo>
                    <a:lnTo>
                      <a:pt x="136" y="863"/>
                    </a:lnTo>
                    <a:lnTo>
                      <a:pt x="129" y="880"/>
                    </a:lnTo>
                    <a:lnTo>
                      <a:pt x="117" y="896"/>
                    </a:lnTo>
                    <a:lnTo>
                      <a:pt x="101" y="912"/>
                    </a:lnTo>
                    <a:lnTo>
                      <a:pt x="84" y="921"/>
                    </a:lnTo>
                    <a:lnTo>
                      <a:pt x="64" y="924"/>
                    </a:lnTo>
                    <a:lnTo>
                      <a:pt x="50" y="919"/>
                    </a:lnTo>
                    <a:lnTo>
                      <a:pt x="38" y="908"/>
                    </a:lnTo>
                    <a:lnTo>
                      <a:pt x="26" y="896"/>
                    </a:lnTo>
                    <a:lnTo>
                      <a:pt x="15" y="884"/>
                    </a:lnTo>
                    <a:lnTo>
                      <a:pt x="5" y="870"/>
                    </a:lnTo>
                    <a:lnTo>
                      <a:pt x="0" y="856"/>
                    </a:lnTo>
                    <a:lnTo>
                      <a:pt x="1" y="839"/>
                    </a:lnTo>
                    <a:lnTo>
                      <a:pt x="8" y="823"/>
                    </a:lnTo>
                    <a:lnTo>
                      <a:pt x="19" y="807"/>
                    </a:lnTo>
                    <a:lnTo>
                      <a:pt x="28" y="791"/>
                    </a:lnTo>
                    <a:lnTo>
                      <a:pt x="49" y="758"/>
                    </a:lnTo>
                    <a:lnTo>
                      <a:pt x="68" y="720"/>
                    </a:lnTo>
                    <a:lnTo>
                      <a:pt x="85" y="678"/>
                    </a:lnTo>
                    <a:lnTo>
                      <a:pt x="97" y="636"/>
                    </a:lnTo>
                    <a:lnTo>
                      <a:pt x="101" y="591"/>
                    </a:lnTo>
                    <a:lnTo>
                      <a:pt x="99" y="571"/>
                    </a:lnTo>
                    <a:lnTo>
                      <a:pt x="92" y="552"/>
                    </a:lnTo>
                    <a:lnTo>
                      <a:pt x="85" y="540"/>
                    </a:lnTo>
                    <a:lnTo>
                      <a:pt x="77" y="533"/>
                    </a:lnTo>
                    <a:lnTo>
                      <a:pt x="68" y="524"/>
                    </a:lnTo>
                    <a:lnTo>
                      <a:pt x="61" y="516"/>
                    </a:lnTo>
                    <a:lnTo>
                      <a:pt x="54" y="505"/>
                    </a:lnTo>
                    <a:lnTo>
                      <a:pt x="50" y="488"/>
                    </a:lnTo>
                    <a:lnTo>
                      <a:pt x="71" y="486"/>
                    </a:lnTo>
                    <a:lnTo>
                      <a:pt x="96" y="491"/>
                    </a:lnTo>
                    <a:lnTo>
                      <a:pt x="118" y="496"/>
                    </a:lnTo>
                    <a:lnTo>
                      <a:pt x="148" y="507"/>
                    </a:lnTo>
                    <a:lnTo>
                      <a:pt x="174" y="517"/>
                    </a:lnTo>
                    <a:lnTo>
                      <a:pt x="197" y="533"/>
                    </a:lnTo>
                    <a:lnTo>
                      <a:pt x="204" y="542"/>
                    </a:lnTo>
                    <a:lnTo>
                      <a:pt x="211" y="552"/>
                    </a:lnTo>
                    <a:lnTo>
                      <a:pt x="216" y="564"/>
                    </a:lnTo>
                    <a:lnTo>
                      <a:pt x="220" y="578"/>
                    </a:lnTo>
                    <a:lnTo>
                      <a:pt x="218" y="591"/>
                    </a:lnTo>
                    <a:lnTo>
                      <a:pt x="213" y="601"/>
                    </a:lnTo>
                    <a:lnTo>
                      <a:pt x="200" y="608"/>
                    </a:lnTo>
                    <a:lnTo>
                      <a:pt x="185" y="612"/>
                    </a:lnTo>
                    <a:lnTo>
                      <a:pt x="167" y="613"/>
                    </a:lnTo>
                    <a:lnTo>
                      <a:pt x="157" y="624"/>
                    </a:lnTo>
                    <a:lnTo>
                      <a:pt x="148" y="638"/>
                    </a:lnTo>
                    <a:lnTo>
                      <a:pt x="143" y="657"/>
                    </a:lnTo>
                    <a:lnTo>
                      <a:pt x="138" y="678"/>
                    </a:lnTo>
                    <a:lnTo>
                      <a:pt x="132" y="695"/>
                    </a:lnTo>
                    <a:lnTo>
                      <a:pt x="127" y="706"/>
                    </a:lnTo>
                    <a:lnTo>
                      <a:pt x="122" y="718"/>
                    </a:lnTo>
                    <a:lnTo>
                      <a:pt x="118" y="734"/>
                    </a:lnTo>
                    <a:lnTo>
                      <a:pt x="141" y="723"/>
                    </a:lnTo>
                    <a:lnTo>
                      <a:pt x="159" y="711"/>
                    </a:lnTo>
                    <a:lnTo>
                      <a:pt x="178" y="697"/>
                    </a:lnTo>
                    <a:lnTo>
                      <a:pt x="206" y="680"/>
                    </a:lnTo>
                    <a:lnTo>
                      <a:pt x="235" y="664"/>
                    </a:lnTo>
                    <a:lnTo>
                      <a:pt x="234" y="615"/>
                    </a:lnTo>
                    <a:lnTo>
                      <a:pt x="232" y="570"/>
                    </a:lnTo>
                    <a:lnTo>
                      <a:pt x="232" y="521"/>
                    </a:lnTo>
                    <a:lnTo>
                      <a:pt x="234" y="467"/>
                    </a:lnTo>
                    <a:lnTo>
                      <a:pt x="242" y="336"/>
                    </a:lnTo>
                    <a:lnTo>
                      <a:pt x="251" y="203"/>
                    </a:lnTo>
                    <a:lnTo>
                      <a:pt x="253" y="170"/>
                    </a:lnTo>
                    <a:lnTo>
                      <a:pt x="255" y="137"/>
                    </a:lnTo>
                    <a:lnTo>
                      <a:pt x="258" y="100"/>
                    </a:lnTo>
                    <a:lnTo>
                      <a:pt x="258" y="67"/>
                    </a:lnTo>
                    <a:lnTo>
                      <a:pt x="255" y="35"/>
                    </a:lnTo>
                    <a:lnTo>
                      <a:pt x="244" y="6"/>
                    </a:lnTo>
                    <a:lnTo>
                      <a:pt x="244" y="4"/>
                    </a:lnTo>
                    <a:lnTo>
                      <a:pt x="244" y="2"/>
                    </a:lnTo>
                    <a:lnTo>
                      <a:pt x="244" y="2"/>
                    </a:lnTo>
                    <a:lnTo>
                      <a:pt x="246" y="0"/>
                    </a:lnTo>
                    <a:lnTo>
                      <a:pt x="260" y="6"/>
                    </a:lnTo>
                    <a:lnTo>
                      <a:pt x="279" y="14"/>
                    </a:lnTo>
                    <a:lnTo>
                      <a:pt x="298" y="27"/>
                    </a:lnTo>
                    <a:lnTo>
                      <a:pt x="319" y="41"/>
                    </a:lnTo>
                    <a:lnTo>
                      <a:pt x="335" y="56"/>
                    </a:lnTo>
                    <a:lnTo>
                      <a:pt x="349" y="72"/>
                    </a:lnTo>
                    <a:lnTo>
                      <a:pt x="354" y="88"/>
                    </a:lnTo>
                    <a:lnTo>
                      <a:pt x="354" y="103"/>
                    </a:lnTo>
                    <a:lnTo>
                      <a:pt x="352" y="119"/>
                    </a:lnTo>
                    <a:lnTo>
                      <a:pt x="349" y="138"/>
                    </a:lnTo>
                    <a:lnTo>
                      <a:pt x="342" y="187"/>
                    </a:lnTo>
                    <a:lnTo>
                      <a:pt x="337" y="240"/>
                    </a:lnTo>
                    <a:lnTo>
                      <a:pt x="331" y="289"/>
                    </a:lnTo>
                    <a:lnTo>
                      <a:pt x="331" y="348"/>
                    </a:lnTo>
                    <a:lnTo>
                      <a:pt x="330" y="406"/>
                    </a:lnTo>
                    <a:lnTo>
                      <a:pt x="328" y="505"/>
                    </a:lnTo>
                    <a:lnTo>
                      <a:pt x="328" y="603"/>
                    </a:lnTo>
                    <a:lnTo>
                      <a:pt x="330" y="704"/>
                    </a:lnTo>
                    <a:lnTo>
                      <a:pt x="331" y="727"/>
                    </a:lnTo>
                    <a:lnTo>
                      <a:pt x="331" y="748"/>
                    </a:lnTo>
                    <a:lnTo>
                      <a:pt x="330" y="765"/>
                    </a:lnTo>
                    <a:lnTo>
                      <a:pt x="323" y="781"/>
                    </a:lnTo>
                    <a:lnTo>
                      <a:pt x="307" y="795"/>
                    </a:lnTo>
                    <a:lnTo>
                      <a:pt x="291" y="805"/>
                    </a:lnTo>
                    <a:lnTo>
                      <a:pt x="276" y="809"/>
                    </a:lnTo>
                    <a:lnTo>
                      <a:pt x="260" y="805"/>
                    </a:lnTo>
                    <a:lnTo>
                      <a:pt x="248" y="797"/>
                    </a:lnTo>
                    <a:lnTo>
                      <a:pt x="237" y="786"/>
                    </a:lnTo>
                    <a:lnTo>
                      <a:pt x="227" y="776"/>
                    </a:lnTo>
                    <a:lnTo>
                      <a:pt x="216" y="76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226">
                <a:extLst>
                  <a:ext uri="{FF2B5EF4-FFF2-40B4-BE49-F238E27FC236}">
                    <a16:creationId xmlns:a16="http://schemas.microsoft.com/office/drawing/2014/main" xmlns="" id="{B66A7A85-B6EF-4086-9E72-CDCE30FE0E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992438" y="406401"/>
                <a:ext cx="609600" cy="1068388"/>
              </a:xfrm>
              <a:custGeom>
                <a:avLst/>
                <a:gdLst>
                  <a:gd name="T0" fmla="*/ 267 w 384"/>
                  <a:gd name="T1" fmla="*/ 240 h 673"/>
                  <a:gd name="T2" fmla="*/ 276 w 384"/>
                  <a:gd name="T3" fmla="*/ 186 h 673"/>
                  <a:gd name="T4" fmla="*/ 227 w 384"/>
                  <a:gd name="T5" fmla="*/ 103 h 673"/>
                  <a:gd name="T6" fmla="*/ 192 w 384"/>
                  <a:gd name="T7" fmla="*/ 40 h 673"/>
                  <a:gd name="T8" fmla="*/ 189 w 384"/>
                  <a:gd name="T9" fmla="*/ 38 h 673"/>
                  <a:gd name="T10" fmla="*/ 197 w 384"/>
                  <a:gd name="T11" fmla="*/ 101 h 673"/>
                  <a:gd name="T12" fmla="*/ 206 w 384"/>
                  <a:gd name="T13" fmla="*/ 281 h 673"/>
                  <a:gd name="T14" fmla="*/ 236 w 384"/>
                  <a:gd name="T15" fmla="*/ 263 h 673"/>
                  <a:gd name="T16" fmla="*/ 229 w 384"/>
                  <a:gd name="T17" fmla="*/ 597 h 673"/>
                  <a:gd name="T18" fmla="*/ 274 w 384"/>
                  <a:gd name="T19" fmla="*/ 569 h 673"/>
                  <a:gd name="T20" fmla="*/ 318 w 384"/>
                  <a:gd name="T21" fmla="*/ 557 h 673"/>
                  <a:gd name="T22" fmla="*/ 367 w 384"/>
                  <a:gd name="T23" fmla="*/ 560 h 673"/>
                  <a:gd name="T24" fmla="*/ 384 w 384"/>
                  <a:gd name="T25" fmla="*/ 598 h 673"/>
                  <a:gd name="T26" fmla="*/ 365 w 384"/>
                  <a:gd name="T27" fmla="*/ 637 h 673"/>
                  <a:gd name="T28" fmla="*/ 309 w 384"/>
                  <a:gd name="T29" fmla="*/ 653 h 673"/>
                  <a:gd name="T30" fmla="*/ 208 w 384"/>
                  <a:gd name="T31" fmla="*/ 673 h 673"/>
                  <a:gd name="T32" fmla="*/ 128 w 384"/>
                  <a:gd name="T33" fmla="*/ 661 h 673"/>
                  <a:gd name="T34" fmla="*/ 93 w 384"/>
                  <a:gd name="T35" fmla="*/ 614 h 673"/>
                  <a:gd name="T36" fmla="*/ 100 w 384"/>
                  <a:gd name="T37" fmla="*/ 534 h 673"/>
                  <a:gd name="T38" fmla="*/ 98 w 384"/>
                  <a:gd name="T39" fmla="*/ 452 h 673"/>
                  <a:gd name="T40" fmla="*/ 38 w 384"/>
                  <a:gd name="T41" fmla="*/ 462 h 673"/>
                  <a:gd name="T42" fmla="*/ 0 w 384"/>
                  <a:gd name="T43" fmla="*/ 460 h 673"/>
                  <a:gd name="T44" fmla="*/ 9 w 384"/>
                  <a:gd name="T45" fmla="*/ 450 h 673"/>
                  <a:gd name="T46" fmla="*/ 45 w 384"/>
                  <a:gd name="T47" fmla="*/ 424 h 673"/>
                  <a:gd name="T48" fmla="*/ 94 w 384"/>
                  <a:gd name="T49" fmla="*/ 399 h 673"/>
                  <a:gd name="T50" fmla="*/ 107 w 384"/>
                  <a:gd name="T51" fmla="*/ 361 h 673"/>
                  <a:gd name="T52" fmla="*/ 103 w 384"/>
                  <a:gd name="T53" fmla="*/ 272 h 673"/>
                  <a:gd name="T54" fmla="*/ 115 w 384"/>
                  <a:gd name="T55" fmla="*/ 144 h 673"/>
                  <a:gd name="T56" fmla="*/ 154 w 384"/>
                  <a:gd name="T57" fmla="*/ 31 h 673"/>
                  <a:gd name="T58" fmla="*/ 180 w 384"/>
                  <a:gd name="T59" fmla="*/ 0 h 673"/>
                  <a:gd name="T60" fmla="*/ 206 w 384"/>
                  <a:gd name="T61" fmla="*/ 26 h 673"/>
                  <a:gd name="T62" fmla="*/ 244 w 384"/>
                  <a:gd name="T63" fmla="*/ 101 h 673"/>
                  <a:gd name="T64" fmla="*/ 297 w 384"/>
                  <a:gd name="T65" fmla="*/ 162 h 673"/>
                  <a:gd name="T66" fmla="*/ 333 w 384"/>
                  <a:gd name="T67" fmla="*/ 220 h 673"/>
                  <a:gd name="T68" fmla="*/ 354 w 384"/>
                  <a:gd name="T69" fmla="*/ 298 h 673"/>
                  <a:gd name="T70" fmla="*/ 330 w 384"/>
                  <a:gd name="T71" fmla="*/ 352 h 673"/>
                  <a:gd name="T72" fmla="*/ 299 w 384"/>
                  <a:gd name="T73" fmla="*/ 389 h 673"/>
                  <a:gd name="T74" fmla="*/ 286 w 384"/>
                  <a:gd name="T75" fmla="*/ 403 h 673"/>
                  <a:gd name="T76" fmla="*/ 269 w 384"/>
                  <a:gd name="T77" fmla="*/ 406 h 673"/>
                  <a:gd name="T78" fmla="*/ 230 w 384"/>
                  <a:gd name="T79" fmla="*/ 405 h 673"/>
                  <a:gd name="T80" fmla="*/ 206 w 384"/>
                  <a:gd name="T81" fmla="*/ 452 h 673"/>
                  <a:gd name="T82" fmla="*/ 201 w 384"/>
                  <a:gd name="T83" fmla="*/ 518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4" h="673">
                    <a:moveTo>
                      <a:pt x="236" y="263"/>
                    </a:moveTo>
                    <a:lnTo>
                      <a:pt x="251" y="253"/>
                    </a:lnTo>
                    <a:lnTo>
                      <a:pt x="267" y="240"/>
                    </a:lnTo>
                    <a:lnTo>
                      <a:pt x="279" y="223"/>
                    </a:lnTo>
                    <a:lnTo>
                      <a:pt x="281" y="204"/>
                    </a:lnTo>
                    <a:lnTo>
                      <a:pt x="276" y="186"/>
                    </a:lnTo>
                    <a:lnTo>
                      <a:pt x="264" y="165"/>
                    </a:lnTo>
                    <a:lnTo>
                      <a:pt x="246" y="134"/>
                    </a:lnTo>
                    <a:lnTo>
                      <a:pt x="227" y="103"/>
                    </a:lnTo>
                    <a:lnTo>
                      <a:pt x="210" y="69"/>
                    </a:lnTo>
                    <a:lnTo>
                      <a:pt x="194" y="41"/>
                    </a:lnTo>
                    <a:lnTo>
                      <a:pt x="192" y="40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9" y="38"/>
                    </a:lnTo>
                    <a:lnTo>
                      <a:pt x="187" y="40"/>
                    </a:lnTo>
                    <a:lnTo>
                      <a:pt x="190" y="69"/>
                    </a:lnTo>
                    <a:lnTo>
                      <a:pt x="197" y="101"/>
                    </a:lnTo>
                    <a:lnTo>
                      <a:pt x="203" y="160"/>
                    </a:lnTo>
                    <a:lnTo>
                      <a:pt x="204" y="220"/>
                    </a:lnTo>
                    <a:lnTo>
                      <a:pt x="206" y="281"/>
                    </a:lnTo>
                    <a:lnTo>
                      <a:pt x="217" y="277"/>
                    </a:lnTo>
                    <a:lnTo>
                      <a:pt x="225" y="272"/>
                    </a:lnTo>
                    <a:lnTo>
                      <a:pt x="236" y="263"/>
                    </a:lnTo>
                    <a:close/>
                    <a:moveTo>
                      <a:pt x="197" y="602"/>
                    </a:moveTo>
                    <a:lnTo>
                      <a:pt x="213" y="602"/>
                    </a:lnTo>
                    <a:lnTo>
                      <a:pt x="229" y="597"/>
                    </a:lnTo>
                    <a:lnTo>
                      <a:pt x="244" y="588"/>
                    </a:lnTo>
                    <a:lnTo>
                      <a:pt x="258" y="579"/>
                    </a:lnTo>
                    <a:lnTo>
                      <a:pt x="274" y="569"/>
                    </a:lnTo>
                    <a:lnTo>
                      <a:pt x="286" y="565"/>
                    </a:lnTo>
                    <a:lnTo>
                      <a:pt x="302" y="560"/>
                    </a:lnTo>
                    <a:lnTo>
                      <a:pt x="318" y="557"/>
                    </a:lnTo>
                    <a:lnTo>
                      <a:pt x="335" y="555"/>
                    </a:lnTo>
                    <a:lnTo>
                      <a:pt x="353" y="557"/>
                    </a:lnTo>
                    <a:lnTo>
                      <a:pt x="367" y="560"/>
                    </a:lnTo>
                    <a:lnTo>
                      <a:pt x="377" y="569"/>
                    </a:lnTo>
                    <a:lnTo>
                      <a:pt x="384" y="583"/>
                    </a:lnTo>
                    <a:lnTo>
                      <a:pt x="384" y="598"/>
                    </a:lnTo>
                    <a:lnTo>
                      <a:pt x="381" y="614"/>
                    </a:lnTo>
                    <a:lnTo>
                      <a:pt x="375" y="628"/>
                    </a:lnTo>
                    <a:lnTo>
                      <a:pt x="365" y="637"/>
                    </a:lnTo>
                    <a:lnTo>
                      <a:pt x="347" y="644"/>
                    </a:lnTo>
                    <a:lnTo>
                      <a:pt x="328" y="649"/>
                    </a:lnTo>
                    <a:lnTo>
                      <a:pt x="309" y="653"/>
                    </a:lnTo>
                    <a:lnTo>
                      <a:pt x="278" y="661"/>
                    </a:lnTo>
                    <a:lnTo>
                      <a:pt x="244" y="668"/>
                    </a:lnTo>
                    <a:lnTo>
                      <a:pt x="208" y="673"/>
                    </a:lnTo>
                    <a:lnTo>
                      <a:pt x="168" y="672"/>
                    </a:lnTo>
                    <a:lnTo>
                      <a:pt x="147" y="668"/>
                    </a:lnTo>
                    <a:lnTo>
                      <a:pt x="128" y="661"/>
                    </a:lnTo>
                    <a:lnTo>
                      <a:pt x="112" y="651"/>
                    </a:lnTo>
                    <a:lnTo>
                      <a:pt x="100" y="637"/>
                    </a:lnTo>
                    <a:lnTo>
                      <a:pt x="93" y="614"/>
                    </a:lnTo>
                    <a:lnTo>
                      <a:pt x="91" y="588"/>
                    </a:lnTo>
                    <a:lnTo>
                      <a:pt x="94" y="562"/>
                    </a:lnTo>
                    <a:lnTo>
                      <a:pt x="100" y="534"/>
                    </a:lnTo>
                    <a:lnTo>
                      <a:pt x="103" y="506"/>
                    </a:lnTo>
                    <a:lnTo>
                      <a:pt x="103" y="478"/>
                    </a:lnTo>
                    <a:lnTo>
                      <a:pt x="98" y="452"/>
                    </a:lnTo>
                    <a:lnTo>
                      <a:pt x="77" y="450"/>
                    </a:lnTo>
                    <a:lnTo>
                      <a:pt x="58" y="455"/>
                    </a:lnTo>
                    <a:lnTo>
                      <a:pt x="38" y="462"/>
                    </a:lnTo>
                    <a:lnTo>
                      <a:pt x="19" y="467"/>
                    </a:lnTo>
                    <a:lnTo>
                      <a:pt x="0" y="466"/>
                    </a:lnTo>
                    <a:lnTo>
                      <a:pt x="0" y="460"/>
                    </a:lnTo>
                    <a:lnTo>
                      <a:pt x="4" y="457"/>
                    </a:lnTo>
                    <a:lnTo>
                      <a:pt x="5" y="453"/>
                    </a:lnTo>
                    <a:lnTo>
                      <a:pt x="9" y="450"/>
                    </a:lnTo>
                    <a:lnTo>
                      <a:pt x="12" y="447"/>
                    </a:lnTo>
                    <a:lnTo>
                      <a:pt x="26" y="434"/>
                    </a:lnTo>
                    <a:lnTo>
                      <a:pt x="45" y="424"/>
                    </a:lnTo>
                    <a:lnTo>
                      <a:pt x="66" y="413"/>
                    </a:lnTo>
                    <a:lnTo>
                      <a:pt x="80" y="406"/>
                    </a:lnTo>
                    <a:lnTo>
                      <a:pt x="94" y="399"/>
                    </a:lnTo>
                    <a:lnTo>
                      <a:pt x="105" y="391"/>
                    </a:lnTo>
                    <a:lnTo>
                      <a:pt x="107" y="378"/>
                    </a:lnTo>
                    <a:lnTo>
                      <a:pt x="107" y="361"/>
                    </a:lnTo>
                    <a:lnTo>
                      <a:pt x="107" y="345"/>
                    </a:lnTo>
                    <a:lnTo>
                      <a:pt x="105" y="309"/>
                    </a:lnTo>
                    <a:lnTo>
                      <a:pt x="103" y="272"/>
                    </a:lnTo>
                    <a:lnTo>
                      <a:pt x="103" y="235"/>
                    </a:lnTo>
                    <a:lnTo>
                      <a:pt x="107" y="195"/>
                    </a:lnTo>
                    <a:lnTo>
                      <a:pt x="115" y="144"/>
                    </a:lnTo>
                    <a:lnTo>
                      <a:pt x="129" y="92"/>
                    </a:lnTo>
                    <a:lnTo>
                      <a:pt x="147" y="47"/>
                    </a:lnTo>
                    <a:lnTo>
                      <a:pt x="154" y="31"/>
                    </a:lnTo>
                    <a:lnTo>
                      <a:pt x="161" y="15"/>
                    </a:lnTo>
                    <a:lnTo>
                      <a:pt x="168" y="5"/>
                    </a:lnTo>
                    <a:lnTo>
                      <a:pt x="180" y="0"/>
                    </a:lnTo>
                    <a:lnTo>
                      <a:pt x="190" y="3"/>
                    </a:lnTo>
                    <a:lnTo>
                      <a:pt x="199" y="14"/>
                    </a:lnTo>
                    <a:lnTo>
                      <a:pt x="206" y="26"/>
                    </a:lnTo>
                    <a:lnTo>
                      <a:pt x="211" y="40"/>
                    </a:lnTo>
                    <a:lnTo>
                      <a:pt x="227" y="71"/>
                    </a:lnTo>
                    <a:lnTo>
                      <a:pt x="244" y="101"/>
                    </a:lnTo>
                    <a:lnTo>
                      <a:pt x="262" y="127"/>
                    </a:lnTo>
                    <a:lnTo>
                      <a:pt x="279" y="144"/>
                    </a:lnTo>
                    <a:lnTo>
                      <a:pt x="297" y="162"/>
                    </a:lnTo>
                    <a:lnTo>
                      <a:pt x="307" y="176"/>
                    </a:lnTo>
                    <a:lnTo>
                      <a:pt x="321" y="195"/>
                    </a:lnTo>
                    <a:lnTo>
                      <a:pt x="333" y="220"/>
                    </a:lnTo>
                    <a:lnTo>
                      <a:pt x="346" y="244"/>
                    </a:lnTo>
                    <a:lnTo>
                      <a:pt x="353" y="270"/>
                    </a:lnTo>
                    <a:lnTo>
                      <a:pt x="354" y="298"/>
                    </a:lnTo>
                    <a:lnTo>
                      <a:pt x="349" y="323"/>
                    </a:lnTo>
                    <a:lnTo>
                      <a:pt x="342" y="337"/>
                    </a:lnTo>
                    <a:lnTo>
                      <a:pt x="330" y="352"/>
                    </a:lnTo>
                    <a:lnTo>
                      <a:pt x="318" y="368"/>
                    </a:lnTo>
                    <a:lnTo>
                      <a:pt x="307" y="377"/>
                    </a:lnTo>
                    <a:lnTo>
                      <a:pt x="299" y="389"/>
                    </a:lnTo>
                    <a:lnTo>
                      <a:pt x="295" y="394"/>
                    </a:lnTo>
                    <a:lnTo>
                      <a:pt x="290" y="398"/>
                    </a:lnTo>
                    <a:lnTo>
                      <a:pt x="286" y="403"/>
                    </a:lnTo>
                    <a:lnTo>
                      <a:pt x="283" y="406"/>
                    </a:lnTo>
                    <a:lnTo>
                      <a:pt x="279" y="406"/>
                    </a:lnTo>
                    <a:lnTo>
                      <a:pt x="269" y="406"/>
                    </a:lnTo>
                    <a:lnTo>
                      <a:pt x="258" y="401"/>
                    </a:lnTo>
                    <a:lnTo>
                      <a:pt x="248" y="399"/>
                    </a:lnTo>
                    <a:lnTo>
                      <a:pt x="230" y="405"/>
                    </a:lnTo>
                    <a:lnTo>
                      <a:pt x="220" y="415"/>
                    </a:lnTo>
                    <a:lnTo>
                      <a:pt x="211" y="433"/>
                    </a:lnTo>
                    <a:lnTo>
                      <a:pt x="206" y="452"/>
                    </a:lnTo>
                    <a:lnTo>
                      <a:pt x="204" y="474"/>
                    </a:lnTo>
                    <a:lnTo>
                      <a:pt x="203" y="497"/>
                    </a:lnTo>
                    <a:lnTo>
                      <a:pt x="201" y="518"/>
                    </a:lnTo>
                    <a:lnTo>
                      <a:pt x="199" y="562"/>
                    </a:lnTo>
                    <a:lnTo>
                      <a:pt x="197" y="60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227">
                <a:extLst>
                  <a:ext uri="{FF2B5EF4-FFF2-40B4-BE49-F238E27FC236}">
                    <a16:creationId xmlns:a16="http://schemas.microsoft.com/office/drawing/2014/main" xmlns="" id="{74E75B11-8746-48C9-8488-EAA4B2B37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5838" y="395288"/>
                <a:ext cx="568325" cy="301625"/>
              </a:xfrm>
              <a:custGeom>
                <a:avLst/>
                <a:gdLst>
                  <a:gd name="T0" fmla="*/ 180 w 358"/>
                  <a:gd name="T1" fmla="*/ 134 h 190"/>
                  <a:gd name="T2" fmla="*/ 183 w 358"/>
                  <a:gd name="T3" fmla="*/ 127 h 190"/>
                  <a:gd name="T4" fmla="*/ 190 w 358"/>
                  <a:gd name="T5" fmla="*/ 122 h 190"/>
                  <a:gd name="T6" fmla="*/ 195 w 358"/>
                  <a:gd name="T7" fmla="*/ 117 h 190"/>
                  <a:gd name="T8" fmla="*/ 248 w 358"/>
                  <a:gd name="T9" fmla="*/ 59 h 190"/>
                  <a:gd name="T10" fmla="*/ 202 w 358"/>
                  <a:gd name="T11" fmla="*/ 62 h 190"/>
                  <a:gd name="T12" fmla="*/ 162 w 358"/>
                  <a:gd name="T13" fmla="*/ 83 h 190"/>
                  <a:gd name="T14" fmla="*/ 139 w 358"/>
                  <a:gd name="T15" fmla="*/ 97 h 190"/>
                  <a:gd name="T16" fmla="*/ 125 w 358"/>
                  <a:gd name="T17" fmla="*/ 111 h 190"/>
                  <a:gd name="T18" fmla="*/ 134 w 358"/>
                  <a:gd name="T19" fmla="*/ 137 h 190"/>
                  <a:gd name="T20" fmla="*/ 132 w 358"/>
                  <a:gd name="T21" fmla="*/ 165 h 190"/>
                  <a:gd name="T22" fmla="*/ 110 w 358"/>
                  <a:gd name="T23" fmla="*/ 186 h 190"/>
                  <a:gd name="T24" fmla="*/ 87 w 358"/>
                  <a:gd name="T25" fmla="*/ 186 h 190"/>
                  <a:gd name="T26" fmla="*/ 70 w 358"/>
                  <a:gd name="T27" fmla="*/ 164 h 190"/>
                  <a:gd name="T28" fmla="*/ 57 w 358"/>
                  <a:gd name="T29" fmla="*/ 137 h 190"/>
                  <a:gd name="T30" fmla="*/ 52 w 358"/>
                  <a:gd name="T31" fmla="*/ 132 h 190"/>
                  <a:gd name="T32" fmla="*/ 45 w 358"/>
                  <a:gd name="T33" fmla="*/ 125 h 190"/>
                  <a:gd name="T34" fmla="*/ 31 w 358"/>
                  <a:gd name="T35" fmla="*/ 120 h 190"/>
                  <a:gd name="T36" fmla="*/ 9 w 358"/>
                  <a:gd name="T37" fmla="*/ 117 h 190"/>
                  <a:gd name="T38" fmla="*/ 2 w 358"/>
                  <a:gd name="T39" fmla="*/ 104 h 190"/>
                  <a:gd name="T40" fmla="*/ 7 w 358"/>
                  <a:gd name="T41" fmla="*/ 96 h 190"/>
                  <a:gd name="T42" fmla="*/ 14 w 358"/>
                  <a:gd name="T43" fmla="*/ 90 h 190"/>
                  <a:gd name="T44" fmla="*/ 24 w 358"/>
                  <a:gd name="T45" fmla="*/ 85 h 190"/>
                  <a:gd name="T46" fmla="*/ 49 w 358"/>
                  <a:gd name="T47" fmla="*/ 82 h 190"/>
                  <a:gd name="T48" fmla="*/ 91 w 358"/>
                  <a:gd name="T49" fmla="*/ 87 h 190"/>
                  <a:gd name="T50" fmla="*/ 124 w 358"/>
                  <a:gd name="T51" fmla="*/ 83 h 190"/>
                  <a:gd name="T52" fmla="*/ 160 w 358"/>
                  <a:gd name="T53" fmla="*/ 64 h 190"/>
                  <a:gd name="T54" fmla="*/ 227 w 358"/>
                  <a:gd name="T55" fmla="*/ 34 h 190"/>
                  <a:gd name="T56" fmla="*/ 276 w 358"/>
                  <a:gd name="T57" fmla="*/ 14 h 190"/>
                  <a:gd name="T58" fmla="*/ 307 w 358"/>
                  <a:gd name="T59" fmla="*/ 0 h 190"/>
                  <a:gd name="T60" fmla="*/ 333 w 358"/>
                  <a:gd name="T61" fmla="*/ 5 h 190"/>
                  <a:gd name="T62" fmla="*/ 356 w 358"/>
                  <a:gd name="T63" fmla="*/ 29 h 190"/>
                  <a:gd name="T64" fmla="*/ 352 w 358"/>
                  <a:gd name="T65" fmla="*/ 54 h 190"/>
                  <a:gd name="T66" fmla="*/ 324 w 358"/>
                  <a:gd name="T67" fmla="*/ 66 h 190"/>
                  <a:gd name="T68" fmla="*/ 295 w 358"/>
                  <a:gd name="T69" fmla="*/ 76 h 190"/>
                  <a:gd name="T70" fmla="*/ 244 w 358"/>
                  <a:gd name="T71" fmla="*/ 106 h 190"/>
                  <a:gd name="T72" fmla="*/ 208 w 358"/>
                  <a:gd name="T73" fmla="*/ 131 h 190"/>
                  <a:gd name="T74" fmla="*/ 180 w 358"/>
                  <a:gd name="T75" fmla="*/ 13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58" h="190">
                    <a:moveTo>
                      <a:pt x="180" y="137"/>
                    </a:moveTo>
                    <a:lnTo>
                      <a:pt x="180" y="134"/>
                    </a:lnTo>
                    <a:lnTo>
                      <a:pt x="181" y="131"/>
                    </a:lnTo>
                    <a:lnTo>
                      <a:pt x="183" y="127"/>
                    </a:lnTo>
                    <a:lnTo>
                      <a:pt x="187" y="124"/>
                    </a:lnTo>
                    <a:lnTo>
                      <a:pt x="190" y="122"/>
                    </a:lnTo>
                    <a:lnTo>
                      <a:pt x="194" y="120"/>
                    </a:lnTo>
                    <a:lnTo>
                      <a:pt x="195" y="117"/>
                    </a:lnTo>
                    <a:lnTo>
                      <a:pt x="221" y="89"/>
                    </a:lnTo>
                    <a:lnTo>
                      <a:pt x="248" y="59"/>
                    </a:lnTo>
                    <a:lnTo>
                      <a:pt x="223" y="57"/>
                    </a:lnTo>
                    <a:lnTo>
                      <a:pt x="202" y="62"/>
                    </a:lnTo>
                    <a:lnTo>
                      <a:pt x="183" y="71"/>
                    </a:lnTo>
                    <a:lnTo>
                      <a:pt x="162" y="83"/>
                    </a:lnTo>
                    <a:lnTo>
                      <a:pt x="152" y="90"/>
                    </a:lnTo>
                    <a:lnTo>
                      <a:pt x="139" y="97"/>
                    </a:lnTo>
                    <a:lnTo>
                      <a:pt x="131" y="104"/>
                    </a:lnTo>
                    <a:lnTo>
                      <a:pt x="125" y="111"/>
                    </a:lnTo>
                    <a:lnTo>
                      <a:pt x="129" y="124"/>
                    </a:lnTo>
                    <a:lnTo>
                      <a:pt x="134" y="137"/>
                    </a:lnTo>
                    <a:lnTo>
                      <a:pt x="138" y="151"/>
                    </a:lnTo>
                    <a:lnTo>
                      <a:pt x="132" y="165"/>
                    </a:lnTo>
                    <a:lnTo>
                      <a:pt x="122" y="178"/>
                    </a:lnTo>
                    <a:lnTo>
                      <a:pt x="110" y="186"/>
                    </a:lnTo>
                    <a:lnTo>
                      <a:pt x="98" y="190"/>
                    </a:lnTo>
                    <a:lnTo>
                      <a:pt x="87" y="186"/>
                    </a:lnTo>
                    <a:lnTo>
                      <a:pt x="77" y="176"/>
                    </a:lnTo>
                    <a:lnTo>
                      <a:pt x="70" y="164"/>
                    </a:lnTo>
                    <a:lnTo>
                      <a:pt x="63" y="151"/>
                    </a:lnTo>
                    <a:lnTo>
                      <a:pt x="57" y="137"/>
                    </a:lnTo>
                    <a:lnTo>
                      <a:pt x="54" y="136"/>
                    </a:lnTo>
                    <a:lnTo>
                      <a:pt x="52" y="132"/>
                    </a:lnTo>
                    <a:lnTo>
                      <a:pt x="49" y="129"/>
                    </a:lnTo>
                    <a:lnTo>
                      <a:pt x="45" y="125"/>
                    </a:lnTo>
                    <a:lnTo>
                      <a:pt x="42" y="124"/>
                    </a:lnTo>
                    <a:lnTo>
                      <a:pt x="31" y="120"/>
                    </a:lnTo>
                    <a:lnTo>
                      <a:pt x="19" y="118"/>
                    </a:lnTo>
                    <a:lnTo>
                      <a:pt x="9" y="117"/>
                    </a:lnTo>
                    <a:lnTo>
                      <a:pt x="0" y="110"/>
                    </a:lnTo>
                    <a:lnTo>
                      <a:pt x="2" y="104"/>
                    </a:lnTo>
                    <a:lnTo>
                      <a:pt x="3" y="101"/>
                    </a:lnTo>
                    <a:lnTo>
                      <a:pt x="7" y="96"/>
                    </a:lnTo>
                    <a:lnTo>
                      <a:pt x="10" y="92"/>
                    </a:lnTo>
                    <a:lnTo>
                      <a:pt x="14" y="90"/>
                    </a:lnTo>
                    <a:lnTo>
                      <a:pt x="19" y="87"/>
                    </a:lnTo>
                    <a:lnTo>
                      <a:pt x="24" y="85"/>
                    </a:lnTo>
                    <a:lnTo>
                      <a:pt x="28" y="83"/>
                    </a:lnTo>
                    <a:lnTo>
                      <a:pt x="49" y="82"/>
                    </a:lnTo>
                    <a:lnTo>
                      <a:pt x="70" y="83"/>
                    </a:lnTo>
                    <a:lnTo>
                      <a:pt x="91" y="87"/>
                    </a:lnTo>
                    <a:lnTo>
                      <a:pt x="110" y="87"/>
                    </a:lnTo>
                    <a:lnTo>
                      <a:pt x="124" y="83"/>
                    </a:lnTo>
                    <a:lnTo>
                      <a:pt x="141" y="75"/>
                    </a:lnTo>
                    <a:lnTo>
                      <a:pt x="160" y="64"/>
                    </a:lnTo>
                    <a:lnTo>
                      <a:pt x="192" y="50"/>
                    </a:lnTo>
                    <a:lnTo>
                      <a:pt x="227" y="34"/>
                    </a:lnTo>
                    <a:lnTo>
                      <a:pt x="260" y="21"/>
                    </a:lnTo>
                    <a:lnTo>
                      <a:pt x="276" y="14"/>
                    </a:lnTo>
                    <a:lnTo>
                      <a:pt x="291" y="5"/>
                    </a:lnTo>
                    <a:lnTo>
                      <a:pt x="307" y="0"/>
                    </a:lnTo>
                    <a:lnTo>
                      <a:pt x="323" y="0"/>
                    </a:lnTo>
                    <a:lnTo>
                      <a:pt x="333" y="5"/>
                    </a:lnTo>
                    <a:lnTo>
                      <a:pt x="345" y="15"/>
                    </a:lnTo>
                    <a:lnTo>
                      <a:pt x="356" y="29"/>
                    </a:lnTo>
                    <a:lnTo>
                      <a:pt x="358" y="41"/>
                    </a:lnTo>
                    <a:lnTo>
                      <a:pt x="352" y="54"/>
                    </a:lnTo>
                    <a:lnTo>
                      <a:pt x="340" y="61"/>
                    </a:lnTo>
                    <a:lnTo>
                      <a:pt x="324" y="66"/>
                    </a:lnTo>
                    <a:lnTo>
                      <a:pt x="309" y="71"/>
                    </a:lnTo>
                    <a:lnTo>
                      <a:pt x="295" y="76"/>
                    </a:lnTo>
                    <a:lnTo>
                      <a:pt x="269" y="89"/>
                    </a:lnTo>
                    <a:lnTo>
                      <a:pt x="244" y="106"/>
                    </a:lnTo>
                    <a:lnTo>
                      <a:pt x="221" y="124"/>
                    </a:lnTo>
                    <a:lnTo>
                      <a:pt x="208" y="131"/>
                    </a:lnTo>
                    <a:lnTo>
                      <a:pt x="194" y="137"/>
                    </a:lnTo>
                    <a:lnTo>
                      <a:pt x="180" y="13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28">
                <a:extLst>
                  <a:ext uri="{FF2B5EF4-FFF2-40B4-BE49-F238E27FC236}">
                    <a16:creationId xmlns:a16="http://schemas.microsoft.com/office/drawing/2014/main" xmlns="" id="{9A56A1A5-2952-4F47-B5A0-5E7CF6ED3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051" y="488951"/>
                <a:ext cx="138113" cy="293688"/>
              </a:xfrm>
              <a:custGeom>
                <a:avLst/>
                <a:gdLst>
                  <a:gd name="T0" fmla="*/ 76 w 87"/>
                  <a:gd name="T1" fmla="*/ 136 h 185"/>
                  <a:gd name="T2" fmla="*/ 76 w 87"/>
                  <a:gd name="T3" fmla="*/ 155 h 185"/>
                  <a:gd name="T4" fmla="*/ 73 w 87"/>
                  <a:gd name="T5" fmla="*/ 173 h 185"/>
                  <a:gd name="T6" fmla="*/ 64 w 87"/>
                  <a:gd name="T7" fmla="*/ 185 h 185"/>
                  <a:gd name="T8" fmla="*/ 42 w 87"/>
                  <a:gd name="T9" fmla="*/ 183 h 185"/>
                  <a:gd name="T10" fmla="*/ 22 w 87"/>
                  <a:gd name="T11" fmla="*/ 173 h 185"/>
                  <a:gd name="T12" fmla="*/ 8 w 87"/>
                  <a:gd name="T13" fmla="*/ 157 h 185"/>
                  <a:gd name="T14" fmla="*/ 0 w 87"/>
                  <a:gd name="T15" fmla="*/ 136 h 185"/>
                  <a:gd name="T16" fmla="*/ 1 w 87"/>
                  <a:gd name="T17" fmla="*/ 108 h 185"/>
                  <a:gd name="T18" fmla="*/ 8 w 87"/>
                  <a:gd name="T19" fmla="*/ 82 h 185"/>
                  <a:gd name="T20" fmla="*/ 21 w 87"/>
                  <a:gd name="T21" fmla="*/ 58 h 185"/>
                  <a:gd name="T22" fmla="*/ 36 w 87"/>
                  <a:gd name="T23" fmla="*/ 35 h 185"/>
                  <a:gd name="T24" fmla="*/ 50 w 87"/>
                  <a:gd name="T25" fmla="*/ 16 h 185"/>
                  <a:gd name="T26" fmla="*/ 62 w 87"/>
                  <a:gd name="T27" fmla="*/ 0 h 185"/>
                  <a:gd name="T28" fmla="*/ 64 w 87"/>
                  <a:gd name="T29" fmla="*/ 0 h 185"/>
                  <a:gd name="T30" fmla="*/ 66 w 87"/>
                  <a:gd name="T31" fmla="*/ 0 h 185"/>
                  <a:gd name="T32" fmla="*/ 68 w 87"/>
                  <a:gd name="T33" fmla="*/ 2 h 185"/>
                  <a:gd name="T34" fmla="*/ 68 w 87"/>
                  <a:gd name="T35" fmla="*/ 2 h 185"/>
                  <a:gd name="T36" fmla="*/ 73 w 87"/>
                  <a:gd name="T37" fmla="*/ 23 h 185"/>
                  <a:gd name="T38" fmla="*/ 71 w 87"/>
                  <a:gd name="T39" fmla="*/ 47 h 185"/>
                  <a:gd name="T40" fmla="*/ 69 w 87"/>
                  <a:gd name="T41" fmla="*/ 70 h 185"/>
                  <a:gd name="T42" fmla="*/ 73 w 87"/>
                  <a:gd name="T43" fmla="*/ 92 h 185"/>
                  <a:gd name="T44" fmla="*/ 75 w 87"/>
                  <a:gd name="T45" fmla="*/ 98 h 185"/>
                  <a:gd name="T46" fmla="*/ 78 w 87"/>
                  <a:gd name="T47" fmla="*/ 103 h 185"/>
                  <a:gd name="T48" fmla="*/ 83 w 87"/>
                  <a:gd name="T49" fmla="*/ 108 h 185"/>
                  <a:gd name="T50" fmla="*/ 85 w 87"/>
                  <a:gd name="T51" fmla="*/ 112 h 185"/>
                  <a:gd name="T52" fmla="*/ 87 w 87"/>
                  <a:gd name="T53" fmla="*/ 117 h 185"/>
                  <a:gd name="T54" fmla="*/ 87 w 87"/>
                  <a:gd name="T55" fmla="*/ 120 h 185"/>
                  <a:gd name="T56" fmla="*/ 85 w 87"/>
                  <a:gd name="T57" fmla="*/ 124 h 185"/>
                  <a:gd name="T58" fmla="*/ 83 w 87"/>
                  <a:gd name="T59" fmla="*/ 127 h 185"/>
                  <a:gd name="T60" fmla="*/ 80 w 87"/>
                  <a:gd name="T61" fmla="*/ 129 h 185"/>
                  <a:gd name="T62" fmla="*/ 78 w 87"/>
                  <a:gd name="T63" fmla="*/ 131 h 185"/>
                  <a:gd name="T64" fmla="*/ 76 w 87"/>
                  <a:gd name="T65" fmla="*/ 133 h 185"/>
                  <a:gd name="T66" fmla="*/ 76 w 87"/>
                  <a:gd name="T67" fmla="*/ 1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7" h="185">
                    <a:moveTo>
                      <a:pt x="76" y="136"/>
                    </a:moveTo>
                    <a:lnTo>
                      <a:pt x="76" y="155"/>
                    </a:lnTo>
                    <a:lnTo>
                      <a:pt x="73" y="173"/>
                    </a:lnTo>
                    <a:lnTo>
                      <a:pt x="64" y="185"/>
                    </a:lnTo>
                    <a:lnTo>
                      <a:pt x="42" y="183"/>
                    </a:lnTo>
                    <a:lnTo>
                      <a:pt x="22" y="173"/>
                    </a:lnTo>
                    <a:lnTo>
                      <a:pt x="8" y="157"/>
                    </a:lnTo>
                    <a:lnTo>
                      <a:pt x="0" y="136"/>
                    </a:lnTo>
                    <a:lnTo>
                      <a:pt x="1" y="108"/>
                    </a:lnTo>
                    <a:lnTo>
                      <a:pt x="8" y="82"/>
                    </a:lnTo>
                    <a:lnTo>
                      <a:pt x="21" y="58"/>
                    </a:lnTo>
                    <a:lnTo>
                      <a:pt x="36" y="35"/>
                    </a:lnTo>
                    <a:lnTo>
                      <a:pt x="50" y="16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68" y="2"/>
                    </a:lnTo>
                    <a:lnTo>
                      <a:pt x="73" y="23"/>
                    </a:lnTo>
                    <a:lnTo>
                      <a:pt x="71" y="47"/>
                    </a:lnTo>
                    <a:lnTo>
                      <a:pt x="69" y="70"/>
                    </a:lnTo>
                    <a:lnTo>
                      <a:pt x="73" y="92"/>
                    </a:lnTo>
                    <a:lnTo>
                      <a:pt x="75" y="98"/>
                    </a:lnTo>
                    <a:lnTo>
                      <a:pt x="78" y="103"/>
                    </a:lnTo>
                    <a:lnTo>
                      <a:pt x="83" y="108"/>
                    </a:lnTo>
                    <a:lnTo>
                      <a:pt x="85" y="112"/>
                    </a:lnTo>
                    <a:lnTo>
                      <a:pt x="87" y="117"/>
                    </a:lnTo>
                    <a:lnTo>
                      <a:pt x="87" y="120"/>
                    </a:lnTo>
                    <a:lnTo>
                      <a:pt x="85" y="124"/>
                    </a:lnTo>
                    <a:lnTo>
                      <a:pt x="83" y="127"/>
                    </a:lnTo>
                    <a:lnTo>
                      <a:pt x="80" y="129"/>
                    </a:lnTo>
                    <a:lnTo>
                      <a:pt x="78" y="131"/>
                    </a:lnTo>
                    <a:lnTo>
                      <a:pt x="76" y="133"/>
                    </a:lnTo>
                    <a:lnTo>
                      <a:pt x="76" y="13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29">
                <a:extLst>
                  <a:ext uri="{FF2B5EF4-FFF2-40B4-BE49-F238E27FC236}">
                    <a16:creationId xmlns:a16="http://schemas.microsoft.com/office/drawing/2014/main" xmlns="" id="{313E6E9B-56E7-425C-8F15-05AB78893F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735638" y="752476"/>
                <a:ext cx="508000" cy="919163"/>
              </a:xfrm>
              <a:custGeom>
                <a:avLst/>
                <a:gdLst>
                  <a:gd name="T0" fmla="*/ 61 w 320"/>
                  <a:gd name="T1" fmla="*/ 382 h 579"/>
                  <a:gd name="T2" fmla="*/ 148 w 320"/>
                  <a:gd name="T3" fmla="*/ 347 h 579"/>
                  <a:gd name="T4" fmla="*/ 154 w 320"/>
                  <a:gd name="T5" fmla="*/ 325 h 579"/>
                  <a:gd name="T6" fmla="*/ 96 w 320"/>
                  <a:gd name="T7" fmla="*/ 349 h 579"/>
                  <a:gd name="T8" fmla="*/ 250 w 320"/>
                  <a:gd name="T9" fmla="*/ 286 h 579"/>
                  <a:gd name="T10" fmla="*/ 248 w 320"/>
                  <a:gd name="T11" fmla="*/ 249 h 579"/>
                  <a:gd name="T12" fmla="*/ 239 w 320"/>
                  <a:gd name="T13" fmla="*/ 265 h 579"/>
                  <a:gd name="T14" fmla="*/ 271 w 320"/>
                  <a:gd name="T15" fmla="*/ 152 h 579"/>
                  <a:gd name="T16" fmla="*/ 264 w 320"/>
                  <a:gd name="T17" fmla="*/ 131 h 579"/>
                  <a:gd name="T18" fmla="*/ 246 w 320"/>
                  <a:gd name="T19" fmla="*/ 12 h 579"/>
                  <a:gd name="T20" fmla="*/ 258 w 320"/>
                  <a:gd name="T21" fmla="*/ 57 h 579"/>
                  <a:gd name="T22" fmla="*/ 248 w 320"/>
                  <a:gd name="T23" fmla="*/ 89 h 579"/>
                  <a:gd name="T24" fmla="*/ 274 w 320"/>
                  <a:gd name="T25" fmla="*/ 103 h 579"/>
                  <a:gd name="T26" fmla="*/ 314 w 320"/>
                  <a:gd name="T27" fmla="*/ 136 h 579"/>
                  <a:gd name="T28" fmla="*/ 276 w 320"/>
                  <a:gd name="T29" fmla="*/ 195 h 579"/>
                  <a:gd name="T30" fmla="*/ 264 w 320"/>
                  <a:gd name="T31" fmla="*/ 209 h 579"/>
                  <a:gd name="T32" fmla="*/ 271 w 320"/>
                  <a:gd name="T33" fmla="*/ 211 h 579"/>
                  <a:gd name="T34" fmla="*/ 285 w 320"/>
                  <a:gd name="T35" fmla="*/ 202 h 579"/>
                  <a:gd name="T36" fmla="*/ 272 w 320"/>
                  <a:gd name="T37" fmla="*/ 235 h 579"/>
                  <a:gd name="T38" fmla="*/ 286 w 320"/>
                  <a:gd name="T39" fmla="*/ 288 h 579"/>
                  <a:gd name="T40" fmla="*/ 285 w 320"/>
                  <a:gd name="T41" fmla="*/ 330 h 579"/>
                  <a:gd name="T42" fmla="*/ 241 w 320"/>
                  <a:gd name="T43" fmla="*/ 363 h 579"/>
                  <a:gd name="T44" fmla="*/ 211 w 320"/>
                  <a:gd name="T45" fmla="*/ 414 h 579"/>
                  <a:gd name="T46" fmla="*/ 185 w 320"/>
                  <a:gd name="T47" fmla="*/ 534 h 579"/>
                  <a:gd name="T48" fmla="*/ 166 w 320"/>
                  <a:gd name="T49" fmla="*/ 576 h 579"/>
                  <a:gd name="T50" fmla="*/ 138 w 320"/>
                  <a:gd name="T51" fmla="*/ 569 h 579"/>
                  <a:gd name="T52" fmla="*/ 115 w 320"/>
                  <a:gd name="T53" fmla="*/ 536 h 579"/>
                  <a:gd name="T54" fmla="*/ 122 w 320"/>
                  <a:gd name="T55" fmla="*/ 469 h 579"/>
                  <a:gd name="T56" fmla="*/ 94 w 320"/>
                  <a:gd name="T57" fmla="*/ 431 h 579"/>
                  <a:gd name="T58" fmla="*/ 44 w 320"/>
                  <a:gd name="T59" fmla="*/ 459 h 579"/>
                  <a:gd name="T60" fmla="*/ 7 w 320"/>
                  <a:gd name="T61" fmla="*/ 454 h 579"/>
                  <a:gd name="T62" fmla="*/ 9 w 320"/>
                  <a:gd name="T63" fmla="*/ 407 h 579"/>
                  <a:gd name="T64" fmla="*/ 54 w 320"/>
                  <a:gd name="T65" fmla="*/ 365 h 579"/>
                  <a:gd name="T66" fmla="*/ 124 w 320"/>
                  <a:gd name="T67" fmla="*/ 302 h 579"/>
                  <a:gd name="T68" fmla="*/ 148 w 320"/>
                  <a:gd name="T69" fmla="*/ 260 h 579"/>
                  <a:gd name="T70" fmla="*/ 140 w 320"/>
                  <a:gd name="T71" fmla="*/ 230 h 579"/>
                  <a:gd name="T72" fmla="*/ 166 w 320"/>
                  <a:gd name="T73" fmla="*/ 204 h 579"/>
                  <a:gd name="T74" fmla="*/ 148 w 320"/>
                  <a:gd name="T75" fmla="*/ 206 h 579"/>
                  <a:gd name="T76" fmla="*/ 115 w 320"/>
                  <a:gd name="T77" fmla="*/ 230 h 579"/>
                  <a:gd name="T78" fmla="*/ 65 w 320"/>
                  <a:gd name="T79" fmla="*/ 227 h 579"/>
                  <a:gd name="T80" fmla="*/ 96 w 320"/>
                  <a:gd name="T81" fmla="*/ 174 h 579"/>
                  <a:gd name="T82" fmla="*/ 98 w 320"/>
                  <a:gd name="T83" fmla="*/ 188 h 579"/>
                  <a:gd name="T84" fmla="*/ 143 w 320"/>
                  <a:gd name="T85" fmla="*/ 171 h 579"/>
                  <a:gd name="T86" fmla="*/ 183 w 320"/>
                  <a:gd name="T87" fmla="*/ 110 h 579"/>
                  <a:gd name="T88" fmla="*/ 171 w 320"/>
                  <a:gd name="T89" fmla="*/ 103 h 579"/>
                  <a:gd name="T90" fmla="*/ 168 w 320"/>
                  <a:gd name="T91" fmla="*/ 80 h 579"/>
                  <a:gd name="T92" fmla="*/ 211 w 320"/>
                  <a:gd name="T93" fmla="*/ 35 h 579"/>
                  <a:gd name="T94" fmla="*/ 206 w 320"/>
                  <a:gd name="T95" fmla="*/ 19 h 579"/>
                  <a:gd name="T96" fmla="*/ 218 w 320"/>
                  <a:gd name="T97" fmla="*/ 0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0" h="579">
                    <a:moveTo>
                      <a:pt x="86" y="361"/>
                    </a:moveTo>
                    <a:lnTo>
                      <a:pt x="77" y="368"/>
                    </a:lnTo>
                    <a:lnTo>
                      <a:pt x="68" y="375"/>
                    </a:lnTo>
                    <a:lnTo>
                      <a:pt x="61" y="382"/>
                    </a:lnTo>
                    <a:lnTo>
                      <a:pt x="61" y="393"/>
                    </a:lnTo>
                    <a:lnTo>
                      <a:pt x="93" y="379"/>
                    </a:lnTo>
                    <a:lnTo>
                      <a:pt x="121" y="363"/>
                    </a:lnTo>
                    <a:lnTo>
                      <a:pt x="148" y="347"/>
                    </a:lnTo>
                    <a:lnTo>
                      <a:pt x="150" y="342"/>
                    </a:lnTo>
                    <a:lnTo>
                      <a:pt x="152" y="337"/>
                    </a:lnTo>
                    <a:lnTo>
                      <a:pt x="152" y="332"/>
                    </a:lnTo>
                    <a:lnTo>
                      <a:pt x="154" y="325"/>
                    </a:lnTo>
                    <a:lnTo>
                      <a:pt x="134" y="323"/>
                    </a:lnTo>
                    <a:lnTo>
                      <a:pt x="121" y="328"/>
                    </a:lnTo>
                    <a:lnTo>
                      <a:pt x="108" y="339"/>
                    </a:lnTo>
                    <a:lnTo>
                      <a:pt x="96" y="349"/>
                    </a:lnTo>
                    <a:lnTo>
                      <a:pt x="86" y="361"/>
                    </a:lnTo>
                    <a:close/>
                    <a:moveTo>
                      <a:pt x="236" y="302"/>
                    </a:moveTo>
                    <a:lnTo>
                      <a:pt x="244" y="297"/>
                    </a:lnTo>
                    <a:lnTo>
                      <a:pt x="250" y="286"/>
                    </a:lnTo>
                    <a:lnTo>
                      <a:pt x="250" y="274"/>
                    </a:lnTo>
                    <a:lnTo>
                      <a:pt x="250" y="260"/>
                    </a:lnTo>
                    <a:lnTo>
                      <a:pt x="250" y="249"/>
                    </a:lnTo>
                    <a:lnTo>
                      <a:pt x="248" y="249"/>
                    </a:lnTo>
                    <a:lnTo>
                      <a:pt x="246" y="248"/>
                    </a:lnTo>
                    <a:lnTo>
                      <a:pt x="246" y="248"/>
                    </a:lnTo>
                    <a:lnTo>
                      <a:pt x="244" y="248"/>
                    </a:lnTo>
                    <a:lnTo>
                      <a:pt x="239" y="265"/>
                    </a:lnTo>
                    <a:lnTo>
                      <a:pt x="237" y="284"/>
                    </a:lnTo>
                    <a:lnTo>
                      <a:pt x="236" y="302"/>
                    </a:lnTo>
                    <a:close/>
                    <a:moveTo>
                      <a:pt x="257" y="159"/>
                    </a:moveTo>
                    <a:lnTo>
                      <a:pt x="271" y="152"/>
                    </a:lnTo>
                    <a:lnTo>
                      <a:pt x="279" y="141"/>
                    </a:lnTo>
                    <a:lnTo>
                      <a:pt x="285" y="127"/>
                    </a:lnTo>
                    <a:lnTo>
                      <a:pt x="274" y="126"/>
                    </a:lnTo>
                    <a:lnTo>
                      <a:pt x="264" y="131"/>
                    </a:lnTo>
                    <a:lnTo>
                      <a:pt x="255" y="138"/>
                    </a:lnTo>
                    <a:lnTo>
                      <a:pt x="251" y="148"/>
                    </a:lnTo>
                    <a:lnTo>
                      <a:pt x="257" y="159"/>
                    </a:lnTo>
                    <a:close/>
                    <a:moveTo>
                      <a:pt x="246" y="12"/>
                    </a:moveTo>
                    <a:lnTo>
                      <a:pt x="244" y="26"/>
                    </a:lnTo>
                    <a:lnTo>
                      <a:pt x="248" y="38"/>
                    </a:lnTo>
                    <a:lnTo>
                      <a:pt x="253" y="47"/>
                    </a:lnTo>
                    <a:lnTo>
                      <a:pt x="258" y="57"/>
                    </a:lnTo>
                    <a:lnTo>
                      <a:pt x="260" y="66"/>
                    </a:lnTo>
                    <a:lnTo>
                      <a:pt x="258" y="75"/>
                    </a:lnTo>
                    <a:lnTo>
                      <a:pt x="255" y="82"/>
                    </a:lnTo>
                    <a:lnTo>
                      <a:pt x="248" y="89"/>
                    </a:lnTo>
                    <a:lnTo>
                      <a:pt x="244" y="98"/>
                    </a:lnTo>
                    <a:lnTo>
                      <a:pt x="244" y="110"/>
                    </a:lnTo>
                    <a:lnTo>
                      <a:pt x="258" y="106"/>
                    </a:lnTo>
                    <a:lnTo>
                      <a:pt x="274" y="103"/>
                    </a:lnTo>
                    <a:lnTo>
                      <a:pt x="290" y="101"/>
                    </a:lnTo>
                    <a:lnTo>
                      <a:pt x="306" y="103"/>
                    </a:lnTo>
                    <a:lnTo>
                      <a:pt x="320" y="110"/>
                    </a:lnTo>
                    <a:lnTo>
                      <a:pt x="314" y="136"/>
                    </a:lnTo>
                    <a:lnTo>
                      <a:pt x="306" y="157"/>
                    </a:lnTo>
                    <a:lnTo>
                      <a:pt x="293" y="176"/>
                    </a:lnTo>
                    <a:lnTo>
                      <a:pt x="279" y="192"/>
                    </a:lnTo>
                    <a:lnTo>
                      <a:pt x="276" y="195"/>
                    </a:lnTo>
                    <a:lnTo>
                      <a:pt x="272" y="199"/>
                    </a:lnTo>
                    <a:lnTo>
                      <a:pt x="269" y="202"/>
                    </a:lnTo>
                    <a:lnTo>
                      <a:pt x="265" y="206"/>
                    </a:lnTo>
                    <a:lnTo>
                      <a:pt x="264" y="209"/>
                    </a:lnTo>
                    <a:lnTo>
                      <a:pt x="262" y="215"/>
                    </a:lnTo>
                    <a:lnTo>
                      <a:pt x="265" y="215"/>
                    </a:lnTo>
                    <a:lnTo>
                      <a:pt x="269" y="215"/>
                    </a:lnTo>
                    <a:lnTo>
                      <a:pt x="271" y="211"/>
                    </a:lnTo>
                    <a:lnTo>
                      <a:pt x="274" y="209"/>
                    </a:lnTo>
                    <a:lnTo>
                      <a:pt x="276" y="206"/>
                    </a:lnTo>
                    <a:lnTo>
                      <a:pt x="279" y="204"/>
                    </a:lnTo>
                    <a:lnTo>
                      <a:pt x="285" y="202"/>
                    </a:lnTo>
                    <a:lnTo>
                      <a:pt x="288" y="202"/>
                    </a:lnTo>
                    <a:lnTo>
                      <a:pt x="286" y="215"/>
                    </a:lnTo>
                    <a:lnTo>
                      <a:pt x="279" y="225"/>
                    </a:lnTo>
                    <a:lnTo>
                      <a:pt x="272" y="235"/>
                    </a:lnTo>
                    <a:lnTo>
                      <a:pt x="274" y="249"/>
                    </a:lnTo>
                    <a:lnTo>
                      <a:pt x="276" y="262"/>
                    </a:lnTo>
                    <a:lnTo>
                      <a:pt x="279" y="277"/>
                    </a:lnTo>
                    <a:lnTo>
                      <a:pt x="286" y="288"/>
                    </a:lnTo>
                    <a:lnTo>
                      <a:pt x="293" y="297"/>
                    </a:lnTo>
                    <a:lnTo>
                      <a:pt x="297" y="305"/>
                    </a:lnTo>
                    <a:lnTo>
                      <a:pt x="293" y="318"/>
                    </a:lnTo>
                    <a:lnTo>
                      <a:pt x="285" y="330"/>
                    </a:lnTo>
                    <a:lnTo>
                      <a:pt x="276" y="340"/>
                    </a:lnTo>
                    <a:lnTo>
                      <a:pt x="269" y="347"/>
                    </a:lnTo>
                    <a:lnTo>
                      <a:pt x="255" y="356"/>
                    </a:lnTo>
                    <a:lnTo>
                      <a:pt x="241" y="363"/>
                    </a:lnTo>
                    <a:lnTo>
                      <a:pt x="229" y="370"/>
                    </a:lnTo>
                    <a:lnTo>
                      <a:pt x="218" y="379"/>
                    </a:lnTo>
                    <a:lnTo>
                      <a:pt x="215" y="394"/>
                    </a:lnTo>
                    <a:lnTo>
                      <a:pt x="211" y="414"/>
                    </a:lnTo>
                    <a:lnTo>
                      <a:pt x="208" y="433"/>
                    </a:lnTo>
                    <a:lnTo>
                      <a:pt x="201" y="466"/>
                    </a:lnTo>
                    <a:lnTo>
                      <a:pt x="194" y="499"/>
                    </a:lnTo>
                    <a:lnTo>
                      <a:pt x="185" y="534"/>
                    </a:lnTo>
                    <a:lnTo>
                      <a:pt x="182" y="546"/>
                    </a:lnTo>
                    <a:lnTo>
                      <a:pt x="178" y="558"/>
                    </a:lnTo>
                    <a:lnTo>
                      <a:pt x="173" y="569"/>
                    </a:lnTo>
                    <a:lnTo>
                      <a:pt x="166" y="576"/>
                    </a:lnTo>
                    <a:lnTo>
                      <a:pt x="155" y="579"/>
                    </a:lnTo>
                    <a:lnTo>
                      <a:pt x="148" y="578"/>
                    </a:lnTo>
                    <a:lnTo>
                      <a:pt x="143" y="574"/>
                    </a:lnTo>
                    <a:lnTo>
                      <a:pt x="138" y="569"/>
                    </a:lnTo>
                    <a:lnTo>
                      <a:pt x="133" y="562"/>
                    </a:lnTo>
                    <a:lnTo>
                      <a:pt x="129" y="557"/>
                    </a:lnTo>
                    <a:lnTo>
                      <a:pt x="122" y="548"/>
                    </a:lnTo>
                    <a:lnTo>
                      <a:pt x="115" y="536"/>
                    </a:lnTo>
                    <a:lnTo>
                      <a:pt x="112" y="525"/>
                    </a:lnTo>
                    <a:lnTo>
                      <a:pt x="112" y="506"/>
                    </a:lnTo>
                    <a:lnTo>
                      <a:pt x="117" y="487"/>
                    </a:lnTo>
                    <a:lnTo>
                      <a:pt x="122" y="469"/>
                    </a:lnTo>
                    <a:lnTo>
                      <a:pt x="131" y="443"/>
                    </a:lnTo>
                    <a:lnTo>
                      <a:pt x="136" y="417"/>
                    </a:lnTo>
                    <a:lnTo>
                      <a:pt x="114" y="422"/>
                    </a:lnTo>
                    <a:lnTo>
                      <a:pt x="94" y="431"/>
                    </a:lnTo>
                    <a:lnTo>
                      <a:pt x="77" y="440"/>
                    </a:lnTo>
                    <a:lnTo>
                      <a:pt x="56" y="452"/>
                    </a:lnTo>
                    <a:lnTo>
                      <a:pt x="51" y="455"/>
                    </a:lnTo>
                    <a:lnTo>
                      <a:pt x="44" y="459"/>
                    </a:lnTo>
                    <a:lnTo>
                      <a:pt x="37" y="461"/>
                    </a:lnTo>
                    <a:lnTo>
                      <a:pt x="30" y="462"/>
                    </a:lnTo>
                    <a:lnTo>
                      <a:pt x="18" y="461"/>
                    </a:lnTo>
                    <a:lnTo>
                      <a:pt x="7" y="454"/>
                    </a:lnTo>
                    <a:lnTo>
                      <a:pt x="2" y="442"/>
                    </a:lnTo>
                    <a:lnTo>
                      <a:pt x="0" y="429"/>
                    </a:lnTo>
                    <a:lnTo>
                      <a:pt x="4" y="417"/>
                    </a:lnTo>
                    <a:lnTo>
                      <a:pt x="9" y="407"/>
                    </a:lnTo>
                    <a:lnTo>
                      <a:pt x="14" y="401"/>
                    </a:lnTo>
                    <a:lnTo>
                      <a:pt x="21" y="396"/>
                    </a:lnTo>
                    <a:lnTo>
                      <a:pt x="28" y="389"/>
                    </a:lnTo>
                    <a:lnTo>
                      <a:pt x="54" y="365"/>
                    </a:lnTo>
                    <a:lnTo>
                      <a:pt x="82" y="339"/>
                    </a:lnTo>
                    <a:lnTo>
                      <a:pt x="94" y="326"/>
                    </a:lnTo>
                    <a:lnTo>
                      <a:pt x="108" y="314"/>
                    </a:lnTo>
                    <a:lnTo>
                      <a:pt x="124" y="302"/>
                    </a:lnTo>
                    <a:lnTo>
                      <a:pt x="138" y="290"/>
                    </a:lnTo>
                    <a:lnTo>
                      <a:pt x="147" y="277"/>
                    </a:lnTo>
                    <a:lnTo>
                      <a:pt x="152" y="269"/>
                    </a:lnTo>
                    <a:lnTo>
                      <a:pt x="148" y="260"/>
                    </a:lnTo>
                    <a:lnTo>
                      <a:pt x="143" y="253"/>
                    </a:lnTo>
                    <a:lnTo>
                      <a:pt x="138" y="246"/>
                    </a:lnTo>
                    <a:lnTo>
                      <a:pt x="136" y="239"/>
                    </a:lnTo>
                    <a:lnTo>
                      <a:pt x="140" y="230"/>
                    </a:lnTo>
                    <a:lnTo>
                      <a:pt x="147" y="225"/>
                    </a:lnTo>
                    <a:lnTo>
                      <a:pt x="155" y="218"/>
                    </a:lnTo>
                    <a:lnTo>
                      <a:pt x="164" y="213"/>
                    </a:lnTo>
                    <a:lnTo>
                      <a:pt x="166" y="204"/>
                    </a:lnTo>
                    <a:lnTo>
                      <a:pt x="162" y="202"/>
                    </a:lnTo>
                    <a:lnTo>
                      <a:pt x="157" y="202"/>
                    </a:lnTo>
                    <a:lnTo>
                      <a:pt x="154" y="204"/>
                    </a:lnTo>
                    <a:lnTo>
                      <a:pt x="148" y="206"/>
                    </a:lnTo>
                    <a:lnTo>
                      <a:pt x="143" y="208"/>
                    </a:lnTo>
                    <a:lnTo>
                      <a:pt x="140" y="209"/>
                    </a:lnTo>
                    <a:lnTo>
                      <a:pt x="128" y="218"/>
                    </a:lnTo>
                    <a:lnTo>
                      <a:pt x="115" y="230"/>
                    </a:lnTo>
                    <a:lnTo>
                      <a:pt x="101" y="241"/>
                    </a:lnTo>
                    <a:lnTo>
                      <a:pt x="86" y="246"/>
                    </a:lnTo>
                    <a:lnTo>
                      <a:pt x="68" y="246"/>
                    </a:lnTo>
                    <a:lnTo>
                      <a:pt x="65" y="227"/>
                    </a:lnTo>
                    <a:lnTo>
                      <a:pt x="66" y="209"/>
                    </a:lnTo>
                    <a:lnTo>
                      <a:pt x="75" y="195"/>
                    </a:lnTo>
                    <a:lnTo>
                      <a:pt x="84" y="183"/>
                    </a:lnTo>
                    <a:lnTo>
                      <a:pt x="96" y="174"/>
                    </a:lnTo>
                    <a:lnTo>
                      <a:pt x="100" y="178"/>
                    </a:lnTo>
                    <a:lnTo>
                      <a:pt x="100" y="181"/>
                    </a:lnTo>
                    <a:lnTo>
                      <a:pt x="98" y="185"/>
                    </a:lnTo>
                    <a:lnTo>
                      <a:pt x="98" y="188"/>
                    </a:lnTo>
                    <a:lnTo>
                      <a:pt x="96" y="192"/>
                    </a:lnTo>
                    <a:lnTo>
                      <a:pt x="98" y="197"/>
                    </a:lnTo>
                    <a:lnTo>
                      <a:pt x="122" y="185"/>
                    </a:lnTo>
                    <a:lnTo>
                      <a:pt x="143" y="171"/>
                    </a:lnTo>
                    <a:lnTo>
                      <a:pt x="161" y="155"/>
                    </a:lnTo>
                    <a:lnTo>
                      <a:pt x="182" y="139"/>
                    </a:lnTo>
                    <a:lnTo>
                      <a:pt x="183" y="126"/>
                    </a:lnTo>
                    <a:lnTo>
                      <a:pt x="183" y="110"/>
                    </a:lnTo>
                    <a:lnTo>
                      <a:pt x="182" y="106"/>
                    </a:lnTo>
                    <a:lnTo>
                      <a:pt x="178" y="105"/>
                    </a:lnTo>
                    <a:lnTo>
                      <a:pt x="175" y="103"/>
                    </a:lnTo>
                    <a:lnTo>
                      <a:pt x="171" y="103"/>
                    </a:lnTo>
                    <a:lnTo>
                      <a:pt x="168" y="101"/>
                    </a:lnTo>
                    <a:lnTo>
                      <a:pt x="164" y="99"/>
                    </a:lnTo>
                    <a:lnTo>
                      <a:pt x="162" y="96"/>
                    </a:lnTo>
                    <a:lnTo>
                      <a:pt x="168" y="80"/>
                    </a:lnTo>
                    <a:lnTo>
                      <a:pt x="178" y="68"/>
                    </a:lnTo>
                    <a:lnTo>
                      <a:pt x="189" y="56"/>
                    </a:lnTo>
                    <a:lnTo>
                      <a:pt x="201" y="45"/>
                    </a:lnTo>
                    <a:lnTo>
                      <a:pt x="211" y="35"/>
                    </a:lnTo>
                    <a:lnTo>
                      <a:pt x="211" y="29"/>
                    </a:lnTo>
                    <a:lnTo>
                      <a:pt x="210" y="24"/>
                    </a:lnTo>
                    <a:lnTo>
                      <a:pt x="208" y="21"/>
                    </a:lnTo>
                    <a:lnTo>
                      <a:pt x="206" y="19"/>
                    </a:lnTo>
                    <a:lnTo>
                      <a:pt x="206" y="16"/>
                    </a:lnTo>
                    <a:lnTo>
                      <a:pt x="206" y="12"/>
                    </a:lnTo>
                    <a:lnTo>
                      <a:pt x="210" y="3"/>
                    </a:lnTo>
                    <a:lnTo>
                      <a:pt x="218" y="0"/>
                    </a:lnTo>
                    <a:lnTo>
                      <a:pt x="227" y="2"/>
                    </a:lnTo>
                    <a:lnTo>
                      <a:pt x="237" y="7"/>
                    </a:lnTo>
                    <a:lnTo>
                      <a:pt x="246" y="1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30">
                <a:extLst>
                  <a:ext uri="{FF2B5EF4-FFF2-40B4-BE49-F238E27FC236}">
                    <a16:creationId xmlns:a16="http://schemas.microsoft.com/office/drawing/2014/main" xmlns="" id="{63853367-DD0C-4599-B2F2-3052B257DB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3976" y="755651"/>
                <a:ext cx="241300" cy="392113"/>
              </a:xfrm>
              <a:custGeom>
                <a:avLst/>
                <a:gdLst>
                  <a:gd name="T0" fmla="*/ 80 w 152"/>
                  <a:gd name="T1" fmla="*/ 52 h 247"/>
                  <a:gd name="T2" fmla="*/ 70 w 152"/>
                  <a:gd name="T3" fmla="*/ 52 h 247"/>
                  <a:gd name="T4" fmla="*/ 57 w 152"/>
                  <a:gd name="T5" fmla="*/ 52 h 247"/>
                  <a:gd name="T6" fmla="*/ 47 w 152"/>
                  <a:gd name="T7" fmla="*/ 54 h 247"/>
                  <a:gd name="T8" fmla="*/ 35 w 152"/>
                  <a:gd name="T9" fmla="*/ 55 h 247"/>
                  <a:gd name="T10" fmla="*/ 26 w 152"/>
                  <a:gd name="T11" fmla="*/ 52 h 247"/>
                  <a:gd name="T12" fmla="*/ 19 w 152"/>
                  <a:gd name="T13" fmla="*/ 45 h 247"/>
                  <a:gd name="T14" fmla="*/ 24 w 152"/>
                  <a:gd name="T15" fmla="*/ 38 h 247"/>
                  <a:gd name="T16" fmla="*/ 31 w 152"/>
                  <a:gd name="T17" fmla="*/ 34 h 247"/>
                  <a:gd name="T18" fmla="*/ 40 w 152"/>
                  <a:gd name="T19" fmla="*/ 33 h 247"/>
                  <a:gd name="T20" fmla="*/ 49 w 152"/>
                  <a:gd name="T21" fmla="*/ 29 h 247"/>
                  <a:gd name="T22" fmla="*/ 68 w 152"/>
                  <a:gd name="T23" fmla="*/ 20 h 247"/>
                  <a:gd name="T24" fmla="*/ 85 w 152"/>
                  <a:gd name="T25" fmla="*/ 10 h 247"/>
                  <a:gd name="T26" fmla="*/ 103 w 152"/>
                  <a:gd name="T27" fmla="*/ 1 h 247"/>
                  <a:gd name="T28" fmla="*/ 115 w 152"/>
                  <a:gd name="T29" fmla="*/ 0 h 247"/>
                  <a:gd name="T30" fmla="*/ 129 w 152"/>
                  <a:gd name="T31" fmla="*/ 3 h 247"/>
                  <a:gd name="T32" fmla="*/ 143 w 152"/>
                  <a:gd name="T33" fmla="*/ 10 h 247"/>
                  <a:gd name="T34" fmla="*/ 150 w 152"/>
                  <a:gd name="T35" fmla="*/ 22 h 247"/>
                  <a:gd name="T36" fmla="*/ 152 w 152"/>
                  <a:gd name="T37" fmla="*/ 38 h 247"/>
                  <a:gd name="T38" fmla="*/ 145 w 152"/>
                  <a:gd name="T39" fmla="*/ 50 h 247"/>
                  <a:gd name="T40" fmla="*/ 136 w 152"/>
                  <a:gd name="T41" fmla="*/ 61 h 247"/>
                  <a:gd name="T42" fmla="*/ 125 w 152"/>
                  <a:gd name="T43" fmla="*/ 71 h 247"/>
                  <a:gd name="T44" fmla="*/ 106 w 152"/>
                  <a:gd name="T45" fmla="*/ 92 h 247"/>
                  <a:gd name="T46" fmla="*/ 89 w 152"/>
                  <a:gd name="T47" fmla="*/ 111 h 247"/>
                  <a:gd name="T48" fmla="*/ 68 w 152"/>
                  <a:gd name="T49" fmla="*/ 134 h 247"/>
                  <a:gd name="T50" fmla="*/ 57 w 152"/>
                  <a:gd name="T51" fmla="*/ 146 h 247"/>
                  <a:gd name="T52" fmla="*/ 49 w 152"/>
                  <a:gd name="T53" fmla="*/ 158 h 247"/>
                  <a:gd name="T54" fmla="*/ 45 w 152"/>
                  <a:gd name="T55" fmla="*/ 171 h 247"/>
                  <a:gd name="T56" fmla="*/ 50 w 152"/>
                  <a:gd name="T57" fmla="*/ 181 h 247"/>
                  <a:gd name="T58" fmla="*/ 61 w 152"/>
                  <a:gd name="T59" fmla="*/ 190 h 247"/>
                  <a:gd name="T60" fmla="*/ 73 w 152"/>
                  <a:gd name="T61" fmla="*/ 197 h 247"/>
                  <a:gd name="T62" fmla="*/ 84 w 152"/>
                  <a:gd name="T63" fmla="*/ 206 h 247"/>
                  <a:gd name="T64" fmla="*/ 89 w 152"/>
                  <a:gd name="T65" fmla="*/ 214 h 247"/>
                  <a:gd name="T66" fmla="*/ 87 w 152"/>
                  <a:gd name="T67" fmla="*/ 228 h 247"/>
                  <a:gd name="T68" fmla="*/ 82 w 152"/>
                  <a:gd name="T69" fmla="*/ 239 h 247"/>
                  <a:gd name="T70" fmla="*/ 70 w 152"/>
                  <a:gd name="T71" fmla="*/ 246 h 247"/>
                  <a:gd name="T72" fmla="*/ 57 w 152"/>
                  <a:gd name="T73" fmla="*/ 247 h 247"/>
                  <a:gd name="T74" fmla="*/ 43 w 152"/>
                  <a:gd name="T75" fmla="*/ 244 h 247"/>
                  <a:gd name="T76" fmla="*/ 42 w 152"/>
                  <a:gd name="T77" fmla="*/ 242 h 247"/>
                  <a:gd name="T78" fmla="*/ 42 w 152"/>
                  <a:gd name="T79" fmla="*/ 240 h 247"/>
                  <a:gd name="T80" fmla="*/ 40 w 152"/>
                  <a:gd name="T81" fmla="*/ 239 h 247"/>
                  <a:gd name="T82" fmla="*/ 38 w 152"/>
                  <a:gd name="T83" fmla="*/ 235 h 247"/>
                  <a:gd name="T84" fmla="*/ 35 w 152"/>
                  <a:gd name="T85" fmla="*/ 233 h 247"/>
                  <a:gd name="T86" fmla="*/ 31 w 152"/>
                  <a:gd name="T87" fmla="*/ 233 h 247"/>
                  <a:gd name="T88" fmla="*/ 28 w 152"/>
                  <a:gd name="T89" fmla="*/ 232 h 247"/>
                  <a:gd name="T90" fmla="*/ 15 w 152"/>
                  <a:gd name="T91" fmla="*/ 220 h 247"/>
                  <a:gd name="T92" fmla="*/ 5 w 152"/>
                  <a:gd name="T93" fmla="*/ 206 h 247"/>
                  <a:gd name="T94" fmla="*/ 0 w 152"/>
                  <a:gd name="T95" fmla="*/ 190 h 247"/>
                  <a:gd name="T96" fmla="*/ 3 w 152"/>
                  <a:gd name="T97" fmla="*/ 167 h 247"/>
                  <a:gd name="T98" fmla="*/ 10 w 152"/>
                  <a:gd name="T99" fmla="*/ 148 h 247"/>
                  <a:gd name="T100" fmla="*/ 22 w 152"/>
                  <a:gd name="T101" fmla="*/ 130 h 247"/>
                  <a:gd name="T102" fmla="*/ 35 w 152"/>
                  <a:gd name="T103" fmla="*/ 115 h 247"/>
                  <a:gd name="T104" fmla="*/ 45 w 152"/>
                  <a:gd name="T105" fmla="*/ 99 h 247"/>
                  <a:gd name="T106" fmla="*/ 57 w 152"/>
                  <a:gd name="T107" fmla="*/ 83 h 247"/>
                  <a:gd name="T108" fmla="*/ 64 w 152"/>
                  <a:gd name="T109" fmla="*/ 76 h 247"/>
                  <a:gd name="T110" fmla="*/ 71 w 152"/>
                  <a:gd name="T111" fmla="*/ 69 h 247"/>
                  <a:gd name="T112" fmla="*/ 77 w 152"/>
                  <a:gd name="T113" fmla="*/ 62 h 247"/>
                  <a:gd name="T114" fmla="*/ 80 w 152"/>
                  <a:gd name="T115" fmla="*/ 5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2" h="247">
                    <a:moveTo>
                      <a:pt x="80" y="52"/>
                    </a:moveTo>
                    <a:lnTo>
                      <a:pt x="70" y="52"/>
                    </a:lnTo>
                    <a:lnTo>
                      <a:pt x="57" y="52"/>
                    </a:lnTo>
                    <a:lnTo>
                      <a:pt x="47" y="54"/>
                    </a:lnTo>
                    <a:lnTo>
                      <a:pt x="35" y="55"/>
                    </a:lnTo>
                    <a:lnTo>
                      <a:pt x="26" y="52"/>
                    </a:lnTo>
                    <a:lnTo>
                      <a:pt x="19" y="45"/>
                    </a:lnTo>
                    <a:lnTo>
                      <a:pt x="24" y="38"/>
                    </a:lnTo>
                    <a:lnTo>
                      <a:pt x="31" y="34"/>
                    </a:lnTo>
                    <a:lnTo>
                      <a:pt x="40" y="33"/>
                    </a:lnTo>
                    <a:lnTo>
                      <a:pt x="49" y="29"/>
                    </a:lnTo>
                    <a:lnTo>
                      <a:pt x="68" y="20"/>
                    </a:lnTo>
                    <a:lnTo>
                      <a:pt x="85" y="10"/>
                    </a:lnTo>
                    <a:lnTo>
                      <a:pt x="103" y="1"/>
                    </a:lnTo>
                    <a:lnTo>
                      <a:pt x="115" y="0"/>
                    </a:lnTo>
                    <a:lnTo>
                      <a:pt x="129" y="3"/>
                    </a:lnTo>
                    <a:lnTo>
                      <a:pt x="143" y="10"/>
                    </a:lnTo>
                    <a:lnTo>
                      <a:pt x="150" y="22"/>
                    </a:lnTo>
                    <a:lnTo>
                      <a:pt x="152" y="38"/>
                    </a:lnTo>
                    <a:lnTo>
                      <a:pt x="145" y="50"/>
                    </a:lnTo>
                    <a:lnTo>
                      <a:pt x="136" y="61"/>
                    </a:lnTo>
                    <a:lnTo>
                      <a:pt x="125" y="71"/>
                    </a:lnTo>
                    <a:lnTo>
                      <a:pt x="106" y="92"/>
                    </a:lnTo>
                    <a:lnTo>
                      <a:pt x="89" y="111"/>
                    </a:lnTo>
                    <a:lnTo>
                      <a:pt x="68" y="134"/>
                    </a:lnTo>
                    <a:lnTo>
                      <a:pt x="57" y="146"/>
                    </a:lnTo>
                    <a:lnTo>
                      <a:pt x="49" y="158"/>
                    </a:lnTo>
                    <a:lnTo>
                      <a:pt x="45" y="171"/>
                    </a:lnTo>
                    <a:lnTo>
                      <a:pt x="50" y="181"/>
                    </a:lnTo>
                    <a:lnTo>
                      <a:pt x="61" y="190"/>
                    </a:lnTo>
                    <a:lnTo>
                      <a:pt x="73" y="197"/>
                    </a:lnTo>
                    <a:lnTo>
                      <a:pt x="84" y="206"/>
                    </a:lnTo>
                    <a:lnTo>
                      <a:pt x="89" y="214"/>
                    </a:lnTo>
                    <a:lnTo>
                      <a:pt x="87" y="228"/>
                    </a:lnTo>
                    <a:lnTo>
                      <a:pt x="82" y="239"/>
                    </a:lnTo>
                    <a:lnTo>
                      <a:pt x="70" y="246"/>
                    </a:lnTo>
                    <a:lnTo>
                      <a:pt x="57" y="247"/>
                    </a:lnTo>
                    <a:lnTo>
                      <a:pt x="43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40" y="239"/>
                    </a:lnTo>
                    <a:lnTo>
                      <a:pt x="38" y="235"/>
                    </a:lnTo>
                    <a:lnTo>
                      <a:pt x="35" y="233"/>
                    </a:lnTo>
                    <a:lnTo>
                      <a:pt x="31" y="233"/>
                    </a:lnTo>
                    <a:lnTo>
                      <a:pt x="28" y="232"/>
                    </a:lnTo>
                    <a:lnTo>
                      <a:pt x="15" y="220"/>
                    </a:lnTo>
                    <a:lnTo>
                      <a:pt x="5" y="206"/>
                    </a:lnTo>
                    <a:lnTo>
                      <a:pt x="0" y="190"/>
                    </a:lnTo>
                    <a:lnTo>
                      <a:pt x="3" y="167"/>
                    </a:lnTo>
                    <a:lnTo>
                      <a:pt x="10" y="148"/>
                    </a:lnTo>
                    <a:lnTo>
                      <a:pt x="22" y="130"/>
                    </a:lnTo>
                    <a:lnTo>
                      <a:pt x="35" y="115"/>
                    </a:lnTo>
                    <a:lnTo>
                      <a:pt x="45" y="99"/>
                    </a:lnTo>
                    <a:lnTo>
                      <a:pt x="57" y="83"/>
                    </a:lnTo>
                    <a:lnTo>
                      <a:pt x="64" y="76"/>
                    </a:lnTo>
                    <a:lnTo>
                      <a:pt x="71" y="69"/>
                    </a:lnTo>
                    <a:lnTo>
                      <a:pt x="77" y="62"/>
                    </a:lnTo>
                    <a:lnTo>
                      <a:pt x="80" y="52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31">
                <a:extLst>
                  <a:ext uri="{FF2B5EF4-FFF2-40B4-BE49-F238E27FC236}">
                    <a16:creationId xmlns:a16="http://schemas.microsoft.com/office/drawing/2014/main" xmlns="" id="{1932EBB3-DBAF-4FE2-9622-B5715B3AB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0626" y="949326"/>
                <a:ext cx="573088" cy="520700"/>
              </a:xfrm>
              <a:custGeom>
                <a:avLst/>
                <a:gdLst>
                  <a:gd name="T0" fmla="*/ 75 w 361"/>
                  <a:gd name="T1" fmla="*/ 7 h 328"/>
                  <a:gd name="T2" fmla="*/ 77 w 361"/>
                  <a:gd name="T3" fmla="*/ 22 h 328"/>
                  <a:gd name="T4" fmla="*/ 77 w 361"/>
                  <a:gd name="T5" fmla="*/ 75 h 328"/>
                  <a:gd name="T6" fmla="*/ 80 w 361"/>
                  <a:gd name="T7" fmla="*/ 141 h 328"/>
                  <a:gd name="T8" fmla="*/ 79 w 361"/>
                  <a:gd name="T9" fmla="*/ 188 h 328"/>
                  <a:gd name="T10" fmla="*/ 68 w 361"/>
                  <a:gd name="T11" fmla="*/ 235 h 328"/>
                  <a:gd name="T12" fmla="*/ 79 w 361"/>
                  <a:gd name="T13" fmla="*/ 267 h 328"/>
                  <a:gd name="T14" fmla="*/ 106 w 361"/>
                  <a:gd name="T15" fmla="*/ 270 h 328"/>
                  <a:gd name="T16" fmla="*/ 181 w 361"/>
                  <a:gd name="T17" fmla="*/ 263 h 328"/>
                  <a:gd name="T18" fmla="*/ 251 w 361"/>
                  <a:gd name="T19" fmla="*/ 256 h 328"/>
                  <a:gd name="T20" fmla="*/ 281 w 361"/>
                  <a:gd name="T21" fmla="*/ 251 h 328"/>
                  <a:gd name="T22" fmla="*/ 297 w 361"/>
                  <a:gd name="T23" fmla="*/ 235 h 328"/>
                  <a:gd name="T24" fmla="*/ 300 w 361"/>
                  <a:gd name="T25" fmla="*/ 201 h 328"/>
                  <a:gd name="T26" fmla="*/ 298 w 361"/>
                  <a:gd name="T27" fmla="*/ 159 h 328"/>
                  <a:gd name="T28" fmla="*/ 291 w 361"/>
                  <a:gd name="T29" fmla="*/ 120 h 328"/>
                  <a:gd name="T30" fmla="*/ 277 w 361"/>
                  <a:gd name="T31" fmla="*/ 78 h 328"/>
                  <a:gd name="T32" fmla="*/ 279 w 361"/>
                  <a:gd name="T33" fmla="*/ 54 h 328"/>
                  <a:gd name="T34" fmla="*/ 284 w 361"/>
                  <a:gd name="T35" fmla="*/ 59 h 328"/>
                  <a:gd name="T36" fmla="*/ 291 w 361"/>
                  <a:gd name="T37" fmla="*/ 66 h 328"/>
                  <a:gd name="T38" fmla="*/ 309 w 361"/>
                  <a:gd name="T39" fmla="*/ 91 h 328"/>
                  <a:gd name="T40" fmla="*/ 332 w 361"/>
                  <a:gd name="T41" fmla="*/ 150 h 328"/>
                  <a:gd name="T42" fmla="*/ 339 w 361"/>
                  <a:gd name="T43" fmla="*/ 190 h 328"/>
                  <a:gd name="T44" fmla="*/ 349 w 361"/>
                  <a:gd name="T45" fmla="*/ 225 h 328"/>
                  <a:gd name="T46" fmla="*/ 361 w 361"/>
                  <a:gd name="T47" fmla="*/ 262 h 328"/>
                  <a:gd name="T48" fmla="*/ 354 w 361"/>
                  <a:gd name="T49" fmla="*/ 298 h 328"/>
                  <a:gd name="T50" fmla="*/ 328 w 361"/>
                  <a:gd name="T51" fmla="*/ 312 h 328"/>
                  <a:gd name="T52" fmla="*/ 293 w 361"/>
                  <a:gd name="T53" fmla="*/ 319 h 328"/>
                  <a:gd name="T54" fmla="*/ 244 w 361"/>
                  <a:gd name="T55" fmla="*/ 323 h 328"/>
                  <a:gd name="T56" fmla="*/ 194 w 361"/>
                  <a:gd name="T57" fmla="*/ 326 h 328"/>
                  <a:gd name="T58" fmla="*/ 127 w 361"/>
                  <a:gd name="T59" fmla="*/ 328 h 328"/>
                  <a:gd name="T60" fmla="*/ 75 w 361"/>
                  <a:gd name="T61" fmla="*/ 323 h 328"/>
                  <a:gd name="T62" fmla="*/ 31 w 361"/>
                  <a:gd name="T63" fmla="*/ 312 h 328"/>
                  <a:gd name="T64" fmla="*/ 9 w 361"/>
                  <a:gd name="T65" fmla="*/ 283 h 328"/>
                  <a:gd name="T66" fmla="*/ 0 w 361"/>
                  <a:gd name="T67" fmla="*/ 232 h 328"/>
                  <a:gd name="T68" fmla="*/ 5 w 361"/>
                  <a:gd name="T69" fmla="*/ 176 h 328"/>
                  <a:gd name="T70" fmla="*/ 14 w 361"/>
                  <a:gd name="T71" fmla="*/ 111 h 328"/>
                  <a:gd name="T72" fmla="*/ 38 w 361"/>
                  <a:gd name="T73" fmla="*/ 57 h 328"/>
                  <a:gd name="T74" fmla="*/ 65 w 361"/>
                  <a:gd name="T75" fmla="*/ 7 h 328"/>
                  <a:gd name="T76" fmla="*/ 66 w 361"/>
                  <a:gd name="T77" fmla="*/ 3 h 328"/>
                  <a:gd name="T78" fmla="*/ 68 w 361"/>
                  <a:gd name="T79" fmla="*/ 0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61" h="328">
                    <a:moveTo>
                      <a:pt x="72" y="0"/>
                    </a:moveTo>
                    <a:lnTo>
                      <a:pt x="75" y="7"/>
                    </a:lnTo>
                    <a:lnTo>
                      <a:pt x="77" y="14"/>
                    </a:lnTo>
                    <a:lnTo>
                      <a:pt x="77" y="22"/>
                    </a:lnTo>
                    <a:lnTo>
                      <a:pt x="77" y="29"/>
                    </a:lnTo>
                    <a:lnTo>
                      <a:pt x="77" y="75"/>
                    </a:lnTo>
                    <a:lnTo>
                      <a:pt x="77" y="118"/>
                    </a:lnTo>
                    <a:lnTo>
                      <a:pt x="80" y="141"/>
                    </a:lnTo>
                    <a:lnTo>
                      <a:pt x="82" y="166"/>
                    </a:lnTo>
                    <a:lnTo>
                      <a:pt x="79" y="188"/>
                    </a:lnTo>
                    <a:lnTo>
                      <a:pt x="72" y="211"/>
                    </a:lnTo>
                    <a:lnTo>
                      <a:pt x="68" y="235"/>
                    </a:lnTo>
                    <a:lnTo>
                      <a:pt x="70" y="260"/>
                    </a:lnTo>
                    <a:lnTo>
                      <a:pt x="79" y="267"/>
                    </a:lnTo>
                    <a:lnTo>
                      <a:pt x="92" y="270"/>
                    </a:lnTo>
                    <a:lnTo>
                      <a:pt x="106" y="270"/>
                    </a:lnTo>
                    <a:lnTo>
                      <a:pt x="122" y="269"/>
                    </a:lnTo>
                    <a:lnTo>
                      <a:pt x="181" y="263"/>
                    </a:lnTo>
                    <a:lnTo>
                      <a:pt x="239" y="258"/>
                    </a:lnTo>
                    <a:lnTo>
                      <a:pt x="251" y="256"/>
                    </a:lnTo>
                    <a:lnTo>
                      <a:pt x="267" y="255"/>
                    </a:lnTo>
                    <a:lnTo>
                      <a:pt x="281" y="251"/>
                    </a:lnTo>
                    <a:lnTo>
                      <a:pt x="291" y="246"/>
                    </a:lnTo>
                    <a:lnTo>
                      <a:pt x="297" y="235"/>
                    </a:lnTo>
                    <a:lnTo>
                      <a:pt x="300" y="220"/>
                    </a:lnTo>
                    <a:lnTo>
                      <a:pt x="300" y="201"/>
                    </a:lnTo>
                    <a:lnTo>
                      <a:pt x="300" y="180"/>
                    </a:lnTo>
                    <a:lnTo>
                      <a:pt x="298" y="159"/>
                    </a:lnTo>
                    <a:lnTo>
                      <a:pt x="297" y="145"/>
                    </a:lnTo>
                    <a:lnTo>
                      <a:pt x="291" y="120"/>
                    </a:lnTo>
                    <a:lnTo>
                      <a:pt x="284" y="99"/>
                    </a:lnTo>
                    <a:lnTo>
                      <a:pt x="277" y="78"/>
                    </a:lnTo>
                    <a:lnTo>
                      <a:pt x="274" y="56"/>
                    </a:lnTo>
                    <a:lnTo>
                      <a:pt x="279" y="54"/>
                    </a:lnTo>
                    <a:lnTo>
                      <a:pt x="283" y="56"/>
                    </a:lnTo>
                    <a:lnTo>
                      <a:pt x="284" y="59"/>
                    </a:lnTo>
                    <a:lnTo>
                      <a:pt x="288" y="61"/>
                    </a:lnTo>
                    <a:lnTo>
                      <a:pt x="291" y="66"/>
                    </a:lnTo>
                    <a:lnTo>
                      <a:pt x="293" y="68"/>
                    </a:lnTo>
                    <a:lnTo>
                      <a:pt x="309" y="91"/>
                    </a:lnTo>
                    <a:lnTo>
                      <a:pt x="321" y="120"/>
                    </a:lnTo>
                    <a:lnTo>
                      <a:pt x="332" y="150"/>
                    </a:lnTo>
                    <a:lnTo>
                      <a:pt x="335" y="169"/>
                    </a:lnTo>
                    <a:lnTo>
                      <a:pt x="339" y="190"/>
                    </a:lnTo>
                    <a:lnTo>
                      <a:pt x="342" y="208"/>
                    </a:lnTo>
                    <a:lnTo>
                      <a:pt x="349" y="225"/>
                    </a:lnTo>
                    <a:lnTo>
                      <a:pt x="356" y="242"/>
                    </a:lnTo>
                    <a:lnTo>
                      <a:pt x="361" y="262"/>
                    </a:lnTo>
                    <a:lnTo>
                      <a:pt x="361" y="281"/>
                    </a:lnTo>
                    <a:lnTo>
                      <a:pt x="354" y="298"/>
                    </a:lnTo>
                    <a:lnTo>
                      <a:pt x="344" y="307"/>
                    </a:lnTo>
                    <a:lnTo>
                      <a:pt x="328" y="312"/>
                    </a:lnTo>
                    <a:lnTo>
                      <a:pt x="311" y="318"/>
                    </a:lnTo>
                    <a:lnTo>
                      <a:pt x="293" y="319"/>
                    </a:lnTo>
                    <a:lnTo>
                      <a:pt x="269" y="321"/>
                    </a:lnTo>
                    <a:lnTo>
                      <a:pt x="244" y="323"/>
                    </a:lnTo>
                    <a:lnTo>
                      <a:pt x="220" y="323"/>
                    </a:lnTo>
                    <a:lnTo>
                      <a:pt x="194" y="326"/>
                    </a:lnTo>
                    <a:lnTo>
                      <a:pt x="162" y="328"/>
                    </a:lnTo>
                    <a:lnTo>
                      <a:pt x="127" y="328"/>
                    </a:lnTo>
                    <a:lnTo>
                      <a:pt x="101" y="326"/>
                    </a:lnTo>
                    <a:lnTo>
                      <a:pt x="75" y="323"/>
                    </a:lnTo>
                    <a:lnTo>
                      <a:pt x="52" y="319"/>
                    </a:lnTo>
                    <a:lnTo>
                      <a:pt x="31" y="312"/>
                    </a:lnTo>
                    <a:lnTo>
                      <a:pt x="17" y="300"/>
                    </a:lnTo>
                    <a:lnTo>
                      <a:pt x="9" y="283"/>
                    </a:lnTo>
                    <a:lnTo>
                      <a:pt x="2" y="258"/>
                    </a:lnTo>
                    <a:lnTo>
                      <a:pt x="0" y="232"/>
                    </a:lnTo>
                    <a:lnTo>
                      <a:pt x="2" y="204"/>
                    </a:lnTo>
                    <a:lnTo>
                      <a:pt x="5" y="176"/>
                    </a:lnTo>
                    <a:lnTo>
                      <a:pt x="9" y="143"/>
                    </a:lnTo>
                    <a:lnTo>
                      <a:pt x="14" y="111"/>
                    </a:lnTo>
                    <a:lnTo>
                      <a:pt x="24" y="84"/>
                    </a:lnTo>
                    <a:lnTo>
                      <a:pt x="38" y="57"/>
                    </a:lnTo>
                    <a:lnTo>
                      <a:pt x="52" y="33"/>
                    </a:lnTo>
                    <a:lnTo>
                      <a:pt x="65" y="7"/>
                    </a:lnTo>
                    <a:lnTo>
                      <a:pt x="66" y="5"/>
                    </a:lnTo>
                    <a:lnTo>
                      <a:pt x="66" y="3"/>
                    </a:lnTo>
                    <a:lnTo>
                      <a:pt x="68" y="2"/>
                    </a:lnTo>
                    <a:lnTo>
                      <a:pt x="68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32">
                <a:extLst>
                  <a:ext uri="{FF2B5EF4-FFF2-40B4-BE49-F238E27FC236}">
                    <a16:creationId xmlns:a16="http://schemas.microsoft.com/office/drawing/2014/main" xmlns="" id="{0A1EB0F0-F80C-4A66-9089-AD6D5E82F6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6463" y="422276"/>
                <a:ext cx="406400" cy="598488"/>
              </a:xfrm>
              <a:custGeom>
                <a:avLst/>
                <a:gdLst>
                  <a:gd name="T0" fmla="*/ 8 w 256"/>
                  <a:gd name="T1" fmla="*/ 377 h 377"/>
                  <a:gd name="T2" fmla="*/ 2 w 256"/>
                  <a:gd name="T3" fmla="*/ 370 h 377"/>
                  <a:gd name="T4" fmla="*/ 0 w 256"/>
                  <a:gd name="T5" fmla="*/ 361 h 377"/>
                  <a:gd name="T6" fmla="*/ 3 w 256"/>
                  <a:gd name="T7" fmla="*/ 354 h 377"/>
                  <a:gd name="T8" fmla="*/ 8 w 256"/>
                  <a:gd name="T9" fmla="*/ 346 h 377"/>
                  <a:gd name="T10" fmla="*/ 14 w 256"/>
                  <a:gd name="T11" fmla="*/ 340 h 377"/>
                  <a:gd name="T12" fmla="*/ 54 w 256"/>
                  <a:gd name="T13" fmla="*/ 285 h 377"/>
                  <a:gd name="T14" fmla="*/ 94 w 256"/>
                  <a:gd name="T15" fmla="*/ 227 h 377"/>
                  <a:gd name="T16" fmla="*/ 131 w 256"/>
                  <a:gd name="T17" fmla="*/ 164 h 377"/>
                  <a:gd name="T18" fmla="*/ 152 w 256"/>
                  <a:gd name="T19" fmla="*/ 124 h 377"/>
                  <a:gd name="T20" fmla="*/ 171 w 256"/>
                  <a:gd name="T21" fmla="*/ 87 h 377"/>
                  <a:gd name="T22" fmla="*/ 174 w 256"/>
                  <a:gd name="T23" fmla="*/ 77 h 377"/>
                  <a:gd name="T24" fmla="*/ 180 w 256"/>
                  <a:gd name="T25" fmla="*/ 63 h 377"/>
                  <a:gd name="T26" fmla="*/ 181 w 256"/>
                  <a:gd name="T27" fmla="*/ 49 h 377"/>
                  <a:gd name="T28" fmla="*/ 181 w 256"/>
                  <a:gd name="T29" fmla="*/ 37 h 377"/>
                  <a:gd name="T30" fmla="*/ 178 w 256"/>
                  <a:gd name="T31" fmla="*/ 26 h 377"/>
                  <a:gd name="T32" fmla="*/ 171 w 256"/>
                  <a:gd name="T33" fmla="*/ 21 h 377"/>
                  <a:gd name="T34" fmla="*/ 162 w 256"/>
                  <a:gd name="T35" fmla="*/ 16 h 377"/>
                  <a:gd name="T36" fmla="*/ 155 w 256"/>
                  <a:gd name="T37" fmla="*/ 7 h 377"/>
                  <a:gd name="T38" fmla="*/ 155 w 256"/>
                  <a:gd name="T39" fmla="*/ 5 h 377"/>
                  <a:gd name="T40" fmla="*/ 157 w 256"/>
                  <a:gd name="T41" fmla="*/ 2 h 377"/>
                  <a:gd name="T42" fmla="*/ 159 w 256"/>
                  <a:gd name="T43" fmla="*/ 2 h 377"/>
                  <a:gd name="T44" fmla="*/ 162 w 256"/>
                  <a:gd name="T45" fmla="*/ 0 h 377"/>
                  <a:gd name="T46" fmla="*/ 174 w 256"/>
                  <a:gd name="T47" fmla="*/ 2 h 377"/>
                  <a:gd name="T48" fmla="*/ 194 w 256"/>
                  <a:gd name="T49" fmla="*/ 7 h 377"/>
                  <a:gd name="T50" fmla="*/ 214 w 256"/>
                  <a:gd name="T51" fmla="*/ 14 h 377"/>
                  <a:gd name="T52" fmla="*/ 232 w 256"/>
                  <a:gd name="T53" fmla="*/ 23 h 377"/>
                  <a:gd name="T54" fmla="*/ 244 w 256"/>
                  <a:gd name="T55" fmla="*/ 30 h 377"/>
                  <a:gd name="T56" fmla="*/ 251 w 256"/>
                  <a:gd name="T57" fmla="*/ 38 h 377"/>
                  <a:gd name="T58" fmla="*/ 255 w 256"/>
                  <a:gd name="T59" fmla="*/ 51 h 377"/>
                  <a:gd name="T60" fmla="*/ 256 w 256"/>
                  <a:gd name="T61" fmla="*/ 65 h 377"/>
                  <a:gd name="T62" fmla="*/ 249 w 256"/>
                  <a:gd name="T63" fmla="*/ 77 h 377"/>
                  <a:gd name="T64" fmla="*/ 239 w 256"/>
                  <a:gd name="T65" fmla="*/ 93 h 377"/>
                  <a:gd name="T66" fmla="*/ 223 w 256"/>
                  <a:gd name="T67" fmla="*/ 107 h 377"/>
                  <a:gd name="T68" fmla="*/ 209 w 256"/>
                  <a:gd name="T69" fmla="*/ 120 h 377"/>
                  <a:gd name="T70" fmla="*/ 199 w 256"/>
                  <a:gd name="T71" fmla="*/ 133 h 377"/>
                  <a:gd name="T72" fmla="*/ 159 w 256"/>
                  <a:gd name="T73" fmla="*/ 185 h 377"/>
                  <a:gd name="T74" fmla="*/ 118 w 256"/>
                  <a:gd name="T75" fmla="*/ 241 h 377"/>
                  <a:gd name="T76" fmla="*/ 80 w 256"/>
                  <a:gd name="T77" fmla="*/ 295 h 377"/>
                  <a:gd name="T78" fmla="*/ 43 w 256"/>
                  <a:gd name="T79" fmla="*/ 347 h 377"/>
                  <a:gd name="T80" fmla="*/ 38 w 256"/>
                  <a:gd name="T81" fmla="*/ 354 h 377"/>
                  <a:gd name="T82" fmla="*/ 33 w 256"/>
                  <a:gd name="T83" fmla="*/ 363 h 377"/>
                  <a:gd name="T84" fmla="*/ 26 w 256"/>
                  <a:gd name="T85" fmla="*/ 372 h 377"/>
                  <a:gd name="T86" fmla="*/ 19 w 256"/>
                  <a:gd name="T87" fmla="*/ 377 h 377"/>
                  <a:gd name="T88" fmla="*/ 8 w 256"/>
                  <a:gd name="T89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6" h="377">
                    <a:moveTo>
                      <a:pt x="8" y="377"/>
                    </a:moveTo>
                    <a:lnTo>
                      <a:pt x="2" y="370"/>
                    </a:lnTo>
                    <a:lnTo>
                      <a:pt x="0" y="361"/>
                    </a:lnTo>
                    <a:lnTo>
                      <a:pt x="3" y="354"/>
                    </a:lnTo>
                    <a:lnTo>
                      <a:pt x="8" y="346"/>
                    </a:lnTo>
                    <a:lnTo>
                      <a:pt x="14" y="340"/>
                    </a:lnTo>
                    <a:lnTo>
                      <a:pt x="54" y="285"/>
                    </a:lnTo>
                    <a:lnTo>
                      <a:pt x="94" y="227"/>
                    </a:lnTo>
                    <a:lnTo>
                      <a:pt x="131" y="164"/>
                    </a:lnTo>
                    <a:lnTo>
                      <a:pt x="152" y="124"/>
                    </a:lnTo>
                    <a:lnTo>
                      <a:pt x="171" y="87"/>
                    </a:lnTo>
                    <a:lnTo>
                      <a:pt x="174" y="77"/>
                    </a:lnTo>
                    <a:lnTo>
                      <a:pt x="180" y="63"/>
                    </a:lnTo>
                    <a:lnTo>
                      <a:pt x="181" y="49"/>
                    </a:lnTo>
                    <a:lnTo>
                      <a:pt x="181" y="37"/>
                    </a:lnTo>
                    <a:lnTo>
                      <a:pt x="178" y="26"/>
                    </a:lnTo>
                    <a:lnTo>
                      <a:pt x="171" y="21"/>
                    </a:lnTo>
                    <a:lnTo>
                      <a:pt x="162" y="16"/>
                    </a:lnTo>
                    <a:lnTo>
                      <a:pt x="155" y="7"/>
                    </a:lnTo>
                    <a:lnTo>
                      <a:pt x="155" y="5"/>
                    </a:lnTo>
                    <a:lnTo>
                      <a:pt x="157" y="2"/>
                    </a:lnTo>
                    <a:lnTo>
                      <a:pt x="159" y="2"/>
                    </a:lnTo>
                    <a:lnTo>
                      <a:pt x="162" y="0"/>
                    </a:lnTo>
                    <a:lnTo>
                      <a:pt x="174" y="2"/>
                    </a:lnTo>
                    <a:lnTo>
                      <a:pt x="194" y="7"/>
                    </a:lnTo>
                    <a:lnTo>
                      <a:pt x="214" y="14"/>
                    </a:lnTo>
                    <a:lnTo>
                      <a:pt x="232" y="23"/>
                    </a:lnTo>
                    <a:lnTo>
                      <a:pt x="244" y="30"/>
                    </a:lnTo>
                    <a:lnTo>
                      <a:pt x="251" y="38"/>
                    </a:lnTo>
                    <a:lnTo>
                      <a:pt x="255" y="51"/>
                    </a:lnTo>
                    <a:lnTo>
                      <a:pt x="256" y="65"/>
                    </a:lnTo>
                    <a:lnTo>
                      <a:pt x="249" y="77"/>
                    </a:lnTo>
                    <a:lnTo>
                      <a:pt x="239" y="93"/>
                    </a:lnTo>
                    <a:lnTo>
                      <a:pt x="223" y="107"/>
                    </a:lnTo>
                    <a:lnTo>
                      <a:pt x="209" y="120"/>
                    </a:lnTo>
                    <a:lnTo>
                      <a:pt x="199" y="133"/>
                    </a:lnTo>
                    <a:lnTo>
                      <a:pt x="159" y="185"/>
                    </a:lnTo>
                    <a:lnTo>
                      <a:pt x="118" y="241"/>
                    </a:lnTo>
                    <a:lnTo>
                      <a:pt x="80" y="295"/>
                    </a:lnTo>
                    <a:lnTo>
                      <a:pt x="43" y="347"/>
                    </a:lnTo>
                    <a:lnTo>
                      <a:pt x="38" y="354"/>
                    </a:lnTo>
                    <a:lnTo>
                      <a:pt x="33" y="363"/>
                    </a:lnTo>
                    <a:lnTo>
                      <a:pt x="26" y="372"/>
                    </a:lnTo>
                    <a:lnTo>
                      <a:pt x="19" y="377"/>
                    </a:lnTo>
                    <a:lnTo>
                      <a:pt x="8" y="377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33">
                <a:extLst>
                  <a:ext uri="{FF2B5EF4-FFF2-40B4-BE49-F238E27FC236}">
                    <a16:creationId xmlns:a16="http://schemas.microsoft.com/office/drawing/2014/main" xmlns="" id="{89E5D573-9559-4287-BA4A-BDEA935C48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33976" y="666751"/>
                <a:ext cx="449263" cy="1004888"/>
              </a:xfrm>
              <a:custGeom>
                <a:avLst/>
                <a:gdLst>
                  <a:gd name="T0" fmla="*/ 142 w 283"/>
                  <a:gd name="T1" fmla="*/ 293 h 633"/>
                  <a:gd name="T2" fmla="*/ 159 w 283"/>
                  <a:gd name="T3" fmla="*/ 293 h 633"/>
                  <a:gd name="T4" fmla="*/ 215 w 283"/>
                  <a:gd name="T5" fmla="*/ 225 h 633"/>
                  <a:gd name="T6" fmla="*/ 213 w 283"/>
                  <a:gd name="T7" fmla="*/ 183 h 633"/>
                  <a:gd name="T8" fmla="*/ 157 w 283"/>
                  <a:gd name="T9" fmla="*/ 209 h 633"/>
                  <a:gd name="T10" fmla="*/ 133 w 283"/>
                  <a:gd name="T11" fmla="*/ 270 h 633"/>
                  <a:gd name="T12" fmla="*/ 281 w 283"/>
                  <a:gd name="T13" fmla="*/ 195 h 633"/>
                  <a:gd name="T14" fmla="*/ 250 w 283"/>
                  <a:gd name="T15" fmla="*/ 242 h 633"/>
                  <a:gd name="T16" fmla="*/ 192 w 283"/>
                  <a:gd name="T17" fmla="*/ 309 h 633"/>
                  <a:gd name="T18" fmla="*/ 168 w 283"/>
                  <a:gd name="T19" fmla="*/ 337 h 633"/>
                  <a:gd name="T20" fmla="*/ 138 w 283"/>
                  <a:gd name="T21" fmla="*/ 337 h 633"/>
                  <a:gd name="T22" fmla="*/ 126 w 283"/>
                  <a:gd name="T23" fmla="*/ 359 h 633"/>
                  <a:gd name="T24" fmla="*/ 126 w 283"/>
                  <a:gd name="T25" fmla="*/ 482 h 633"/>
                  <a:gd name="T26" fmla="*/ 123 w 283"/>
                  <a:gd name="T27" fmla="*/ 578 h 633"/>
                  <a:gd name="T28" fmla="*/ 112 w 283"/>
                  <a:gd name="T29" fmla="*/ 616 h 633"/>
                  <a:gd name="T30" fmla="*/ 82 w 283"/>
                  <a:gd name="T31" fmla="*/ 632 h 633"/>
                  <a:gd name="T32" fmla="*/ 58 w 283"/>
                  <a:gd name="T33" fmla="*/ 600 h 633"/>
                  <a:gd name="T34" fmla="*/ 65 w 283"/>
                  <a:gd name="T35" fmla="*/ 523 h 633"/>
                  <a:gd name="T36" fmla="*/ 77 w 283"/>
                  <a:gd name="T37" fmla="*/ 333 h 633"/>
                  <a:gd name="T38" fmla="*/ 56 w 283"/>
                  <a:gd name="T39" fmla="*/ 298 h 633"/>
                  <a:gd name="T40" fmla="*/ 25 w 283"/>
                  <a:gd name="T41" fmla="*/ 331 h 633"/>
                  <a:gd name="T42" fmla="*/ 13 w 283"/>
                  <a:gd name="T43" fmla="*/ 314 h 633"/>
                  <a:gd name="T44" fmla="*/ 67 w 283"/>
                  <a:gd name="T45" fmla="*/ 267 h 633"/>
                  <a:gd name="T46" fmla="*/ 93 w 283"/>
                  <a:gd name="T47" fmla="*/ 221 h 633"/>
                  <a:gd name="T48" fmla="*/ 96 w 283"/>
                  <a:gd name="T49" fmla="*/ 204 h 633"/>
                  <a:gd name="T50" fmla="*/ 88 w 283"/>
                  <a:gd name="T51" fmla="*/ 180 h 633"/>
                  <a:gd name="T52" fmla="*/ 88 w 283"/>
                  <a:gd name="T53" fmla="*/ 157 h 633"/>
                  <a:gd name="T54" fmla="*/ 98 w 283"/>
                  <a:gd name="T55" fmla="*/ 143 h 633"/>
                  <a:gd name="T56" fmla="*/ 110 w 283"/>
                  <a:gd name="T57" fmla="*/ 132 h 633"/>
                  <a:gd name="T58" fmla="*/ 117 w 283"/>
                  <a:gd name="T59" fmla="*/ 122 h 633"/>
                  <a:gd name="T60" fmla="*/ 91 w 283"/>
                  <a:gd name="T61" fmla="*/ 106 h 633"/>
                  <a:gd name="T62" fmla="*/ 58 w 283"/>
                  <a:gd name="T63" fmla="*/ 99 h 633"/>
                  <a:gd name="T64" fmla="*/ 89 w 283"/>
                  <a:gd name="T65" fmla="*/ 66 h 633"/>
                  <a:gd name="T66" fmla="*/ 136 w 283"/>
                  <a:gd name="T67" fmla="*/ 40 h 633"/>
                  <a:gd name="T68" fmla="*/ 189 w 283"/>
                  <a:gd name="T69" fmla="*/ 12 h 633"/>
                  <a:gd name="T70" fmla="*/ 234 w 283"/>
                  <a:gd name="T71" fmla="*/ 3 h 633"/>
                  <a:gd name="T72" fmla="*/ 267 w 283"/>
                  <a:gd name="T73" fmla="*/ 1 h 633"/>
                  <a:gd name="T74" fmla="*/ 283 w 283"/>
                  <a:gd name="T75" fmla="*/ 26 h 633"/>
                  <a:gd name="T76" fmla="*/ 253 w 283"/>
                  <a:gd name="T77" fmla="*/ 56 h 633"/>
                  <a:gd name="T78" fmla="*/ 168 w 283"/>
                  <a:gd name="T79" fmla="*/ 118 h 633"/>
                  <a:gd name="T80" fmla="*/ 131 w 283"/>
                  <a:gd name="T81" fmla="*/ 141 h 633"/>
                  <a:gd name="T82" fmla="*/ 136 w 283"/>
                  <a:gd name="T83" fmla="*/ 167 h 633"/>
                  <a:gd name="T84" fmla="*/ 171 w 283"/>
                  <a:gd name="T85" fmla="*/ 176 h 633"/>
                  <a:gd name="T86" fmla="*/ 215 w 283"/>
                  <a:gd name="T87" fmla="*/ 159 h 633"/>
                  <a:gd name="T88" fmla="*/ 271 w 283"/>
                  <a:gd name="T89" fmla="*/ 164 h 6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3" h="633">
                    <a:moveTo>
                      <a:pt x="133" y="291"/>
                    </a:moveTo>
                    <a:lnTo>
                      <a:pt x="136" y="293"/>
                    </a:lnTo>
                    <a:lnTo>
                      <a:pt x="142" y="293"/>
                    </a:lnTo>
                    <a:lnTo>
                      <a:pt x="147" y="293"/>
                    </a:lnTo>
                    <a:lnTo>
                      <a:pt x="154" y="293"/>
                    </a:lnTo>
                    <a:lnTo>
                      <a:pt x="159" y="293"/>
                    </a:lnTo>
                    <a:lnTo>
                      <a:pt x="180" y="272"/>
                    </a:lnTo>
                    <a:lnTo>
                      <a:pt x="198" y="249"/>
                    </a:lnTo>
                    <a:lnTo>
                      <a:pt x="215" y="225"/>
                    </a:lnTo>
                    <a:lnTo>
                      <a:pt x="227" y="209"/>
                    </a:lnTo>
                    <a:lnTo>
                      <a:pt x="238" y="190"/>
                    </a:lnTo>
                    <a:lnTo>
                      <a:pt x="213" y="183"/>
                    </a:lnTo>
                    <a:lnTo>
                      <a:pt x="191" y="186"/>
                    </a:lnTo>
                    <a:lnTo>
                      <a:pt x="173" y="195"/>
                    </a:lnTo>
                    <a:lnTo>
                      <a:pt x="157" y="209"/>
                    </a:lnTo>
                    <a:lnTo>
                      <a:pt x="145" y="228"/>
                    </a:lnTo>
                    <a:lnTo>
                      <a:pt x="136" y="249"/>
                    </a:lnTo>
                    <a:lnTo>
                      <a:pt x="133" y="270"/>
                    </a:lnTo>
                    <a:lnTo>
                      <a:pt x="133" y="291"/>
                    </a:lnTo>
                    <a:close/>
                    <a:moveTo>
                      <a:pt x="283" y="174"/>
                    </a:moveTo>
                    <a:lnTo>
                      <a:pt x="281" y="195"/>
                    </a:lnTo>
                    <a:lnTo>
                      <a:pt x="274" y="213"/>
                    </a:lnTo>
                    <a:lnTo>
                      <a:pt x="262" y="228"/>
                    </a:lnTo>
                    <a:lnTo>
                      <a:pt x="250" y="242"/>
                    </a:lnTo>
                    <a:lnTo>
                      <a:pt x="236" y="256"/>
                    </a:lnTo>
                    <a:lnTo>
                      <a:pt x="215" y="283"/>
                    </a:lnTo>
                    <a:lnTo>
                      <a:pt x="192" y="309"/>
                    </a:lnTo>
                    <a:lnTo>
                      <a:pt x="185" y="317"/>
                    </a:lnTo>
                    <a:lnTo>
                      <a:pt x="177" y="328"/>
                    </a:lnTo>
                    <a:lnTo>
                      <a:pt x="168" y="337"/>
                    </a:lnTo>
                    <a:lnTo>
                      <a:pt x="161" y="340"/>
                    </a:lnTo>
                    <a:lnTo>
                      <a:pt x="149" y="340"/>
                    </a:lnTo>
                    <a:lnTo>
                      <a:pt x="138" y="337"/>
                    </a:lnTo>
                    <a:lnTo>
                      <a:pt x="128" y="333"/>
                    </a:lnTo>
                    <a:lnTo>
                      <a:pt x="124" y="345"/>
                    </a:lnTo>
                    <a:lnTo>
                      <a:pt x="126" y="359"/>
                    </a:lnTo>
                    <a:lnTo>
                      <a:pt x="126" y="372"/>
                    </a:lnTo>
                    <a:lnTo>
                      <a:pt x="128" y="427"/>
                    </a:lnTo>
                    <a:lnTo>
                      <a:pt x="126" y="482"/>
                    </a:lnTo>
                    <a:lnTo>
                      <a:pt x="123" y="537"/>
                    </a:lnTo>
                    <a:lnTo>
                      <a:pt x="123" y="557"/>
                    </a:lnTo>
                    <a:lnTo>
                      <a:pt x="123" y="578"/>
                    </a:lnTo>
                    <a:lnTo>
                      <a:pt x="121" y="588"/>
                    </a:lnTo>
                    <a:lnTo>
                      <a:pt x="117" y="602"/>
                    </a:lnTo>
                    <a:lnTo>
                      <a:pt x="112" y="616"/>
                    </a:lnTo>
                    <a:lnTo>
                      <a:pt x="105" y="628"/>
                    </a:lnTo>
                    <a:lnTo>
                      <a:pt x="95" y="633"/>
                    </a:lnTo>
                    <a:lnTo>
                      <a:pt x="82" y="632"/>
                    </a:lnTo>
                    <a:lnTo>
                      <a:pt x="72" y="623"/>
                    </a:lnTo>
                    <a:lnTo>
                      <a:pt x="63" y="611"/>
                    </a:lnTo>
                    <a:lnTo>
                      <a:pt x="58" y="600"/>
                    </a:lnTo>
                    <a:lnTo>
                      <a:pt x="58" y="576"/>
                    </a:lnTo>
                    <a:lnTo>
                      <a:pt x="61" y="550"/>
                    </a:lnTo>
                    <a:lnTo>
                      <a:pt x="65" y="523"/>
                    </a:lnTo>
                    <a:lnTo>
                      <a:pt x="68" y="462"/>
                    </a:lnTo>
                    <a:lnTo>
                      <a:pt x="74" y="398"/>
                    </a:lnTo>
                    <a:lnTo>
                      <a:pt x="77" y="333"/>
                    </a:lnTo>
                    <a:lnTo>
                      <a:pt x="79" y="277"/>
                    </a:lnTo>
                    <a:lnTo>
                      <a:pt x="68" y="284"/>
                    </a:lnTo>
                    <a:lnTo>
                      <a:pt x="56" y="298"/>
                    </a:lnTo>
                    <a:lnTo>
                      <a:pt x="44" y="312"/>
                    </a:lnTo>
                    <a:lnTo>
                      <a:pt x="35" y="323"/>
                    </a:lnTo>
                    <a:lnTo>
                      <a:pt x="25" y="331"/>
                    </a:lnTo>
                    <a:lnTo>
                      <a:pt x="13" y="335"/>
                    </a:lnTo>
                    <a:lnTo>
                      <a:pt x="0" y="331"/>
                    </a:lnTo>
                    <a:lnTo>
                      <a:pt x="13" y="314"/>
                    </a:lnTo>
                    <a:lnTo>
                      <a:pt x="30" y="298"/>
                    </a:lnTo>
                    <a:lnTo>
                      <a:pt x="49" y="283"/>
                    </a:lnTo>
                    <a:lnTo>
                      <a:pt x="67" y="267"/>
                    </a:lnTo>
                    <a:lnTo>
                      <a:pt x="79" y="255"/>
                    </a:lnTo>
                    <a:lnTo>
                      <a:pt x="88" y="241"/>
                    </a:lnTo>
                    <a:lnTo>
                      <a:pt x="93" y="221"/>
                    </a:lnTo>
                    <a:lnTo>
                      <a:pt x="95" y="216"/>
                    </a:lnTo>
                    <a:lnTo>
                      <a:pt x="95" y="209"/>
                    </a:lnTo>
                    <a:lnTo>
                      <a:pt x="96" y="204"/>
                    </a:lnTo>
                    <a:lnTo>
                      <a:pt x="96" y="199"/>
                    </a:lnTo>
                    <a:lnTo>
                      <a:pt x="93" y="188"/>
                    </a:lnTo>
                    <a:lnTo>
                      <a:pt x="88" y="180"/>
                    </a:lnTo>
                    <a:lnTo>
                      <a:pt x="86" y="169"/>
                    </a:lnTo>
                    <a:lnTo>
                      <a:pt x="86" y="162"/>
                    </a:lnTo>
                    <a:lnTo>
                      <a:pt x="88" y="157"/>
                    </a:lnTo>
                    <a:lnTo>
                      <a:pt x="91" y="152"/>
                    </a:lnTo>
                    <a:lnTo>
                      <a:pt x="95" y="146"/>
                    </a:lnTo>
                    <a:lnTo>
                      <a:pt x="98" y="143"/>
                    </a:lnTo>
                    <a:lnTo>
                      <a:pt x="102" y="139"/>
                    </a:lnTo>
                    <a:lnTo>
                      <a:pt x="107" y="136"/>
                    </a:lnTo>
                    <a:lnTo>
                      <a:pt x="110" y="132"/>
                    </a:lnTo>
                    <a:lnTo>
                      <a:pt x="114" y="129"/>
                    </a:lnTo>
                    <a:lnTo>
                      <a:pt x="117" y="125"/>
                    </a:lnTo>
                    <a:lnTo>
                      <a:pt x="117" y="122"/>
                    </a:lnTo>
                    <a:lnTo>
                      <a:pt x="114" y="113"/>
                    </a:lnTo>
                    <a:lnTo>
                      <a:pt x="103" y="108"/>
                    </a:lnTo>
                    <a:lnTo>
                      <a:pt x="91" y="106"/>
                    </a:lnTo>
                    <a:lnTo>
                      <a:pt x="79" y="104"/>
                    </a:lnTo>
                    <a:lnTo>
                      <a:pt x="67" y="103"/>
                    </a:lnTo>
                    <a:lnTo>
                      <a:pt x="58" y="99"/>
                    </a:lnTo>
                    <a:lnTo>
                      <a:pt x="65" y="85"/>
                    </a:lnTo>
                    <a:lnTo>
                      <a:pt x="75" y="75"/>
                    </a:lnTo>
                    <a:lnTo>
                      <a:pt x="89" y="66"/>
                    </a:lnTo>
                    <a:lnTo>
                      <a:pt x="105" y="57"/>
                    </a:lnTo>
                    <a:lnTo>
                      <a:pt x="119" y="50"/>
                    </a:lnTo>
                    <a:lnTo>
                      <a:pt x="136" y="40"/>
                    </a:lnTo>
                    <a:lnTo>
                      <a:pt x="156" y="31"/>
                    </a:lnTo>
                    <a:lnTo>
                      <a:pt x="173" y="21"/>
                    </a:lnTo>
                    <a:lnTo>
                      <a:pt x="189" y="12"/>
                    </a:lnTo>
                    <a:lnTo>
                      <a:pt x="205" y="8"/>
                    </a:lnTo>
                    <a:lnTo>
                      <a:pt x="220" y="7"/>
                    </a:lnTo>
                    <a:lnTo>
                      <a:pt x="234" y="3"/>
                    </a:lnTo>
                    <a:lnTo>
                      <a:pt x="245" y="0"/>
                    </a:lnTo>
                    <a:lnTo>
                      <a:pt x="257" y="0"/>
                    </a:lnTo>
                    <a:lnTo>
                      <a:pt x="267" y="1"/>
                    </a:lnTo>
                    <a:lnTo>
                      <a:pt x="278" y="5"/>
                    </a:lnTo>
                    <a:lnTo>
                      <a:pt x="283" y="12"/>
                    </a:lnTo>
                    <a:lnTo>
                      <a:pt x="283" y="26"/>
                    </a:lnTo>
                    <a:lnTo>
                      <a:pt x="276" y="36"/>
                    </a:lnTo>
                    <a:lnTo>
                      <a:pt x="264" y="47"/>
                    </a:lnTo>
                    <a:lnTo>
                      <a:pt x="253" y="56"/>
                    </a:lnTo>
                    <a:lnTo>
                      <a:pt x="224" y="78"/>
                    </a:lnTo>
                    <a:lnTo>
                      <a:pt x="198" y="97"/>
                    </a:lnTo>
                    <a:lnTo>
                      <a:pt x="168" y="118"/>
                    </a:lnTo>
                    <a:lnTo>
                      <a:pt x="157" y="124"/>
                    </a:lnTo>
                    <a:lnTo>
                      <a:pt x="143" y="132"/>
                    </a:lnTo>
                    <a:lnTo>
                      <a:pt x="131" y="141"/>
                    </a:lnTo>
                    <a:lnTo>
                      <a:pt x="124" y="148"/>
                    </a:lnTo>
                    <a:lnTo>
                      <a:pt x="128" y="157"/>
                    </a:lnTo>
                    <a:lnTo>
                      <a:pt x="136" y="167"/>
                    </a:lnTo>
                    <a:lnTo>
                      <a:pt x="149" y="174"/>
                    </a:lnTo>
                    <a:lnTo>
                      <a:pt x="159" y="178"/>
                    </a:lnTo>
                    <a:lnTo>
                      <a:pt x="171" y="176"/>
                    </a:lnTo>
                    <a:lnTo>
                      <a:pt x="184" y="169"/>
                    </a:lnTo>
                    <a:lnTo>
                      <a:pt x="196" y="164"/>
                    </a:lnTo>
                    <a:lnTo>
                      <a:pt x="215" y="159"/>
                    </a:lnTo>
                    <a:lnTo>
                      <a:pt x="236" y="155"/>
                    </a:lnTo>
                    <a:lnTo>
                      <a:pt x="255" y="157"/>
                    </a:lnTo>
                    <a:lnTo>
                      <a:pt x="271" y="164"/>
                    </a:lnTo>
                    <a:lnTo>
                      <a:pt x="283" y="17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34">
                <a:extLst>
                  <a:ext uri="{FF2B5EF4-FFF2-40B4-BE49-F238E27FC236}">
                    <a16:creationId xmlns:a16="http://schemas.microsoft.com/office/drawing/2014/main" xmlns="" id="{12626044-017B-4C3B-9279-5C6E00AF3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2351" y="812801"/>
                <a:ext cx="282575" cy="266700"/>
              </a:xfrm>
              <a:custGeom>
                <a:avLst/>
                <a:gdLst>
                  <a:gd name="T0" fmla="*/ 169 w 178"/>
                  <a:gd name="T1" fmla="*/ 4 h 168"/>
                  <a:gd name="T2" fmla="*/ 178 w 178"/>
                  <a:gd name="T3" fmla="*/ 19 h 168"/>
                  <a:gd name="T4" fmla="*/ 178 w 178"/>
                  <a:gd name="T5" fmla="*/ 35 h 168"/>
                  <a:gd name="T6" fmla="*/ 171 w 178"/>
                  <a:gd name="T7" fmla="*/ 53 h 168"/>
                  <a:gd name="T8" fmla="*/ 161 w 178"/>
                  <a:gd name="T9" fmla="*/ 68 h 168"/>
                  <a:gd name="T10" fmla="*/ 147 w 178"/>
                  <a:gd name="T11" fmla="*/ 84 h 168"/>
                  <a:gd name="T12" fmla="*/ 134 w 178"/>
                  <a:gd name="T13" fmla="*/ 98 h 168"/>
                  <a:gd name="T14" fmla="*/ 126 w 178"/>
                  <a:gd name="T15" fmla="*/ 110 h 168"/>
                  <a:gd name="T16" fmla="*/ 136 w 178"/>
                  <a:gd name="T17" fmla="*/ 115 h 168"/>
                  <a:gd name="T18" fmla="*/ 145 w 178"/>
                  <a:gd name="T19" fmla="*/ 122 h 168"/>
                  <a:gd name="T20" fmla="*/ 152 w 178"/>
                  <a:gd name="T21" fmla="*/ 129 h 168"/>
                  <a:gd name="T22" fmla="*/ 155 w 178"/>
                  <a:gd name="T23" fmla="*/ 140 h 168"/>
                  <a:gd name="T24" fmla="*/ 154 w 178"/>
                  <a:gd name="T25" fmla="*/ 154 h 168"/>
                  <a:gd name="T26" fmla="*/ 138 w 178"/>
                  <a:gd name="T27" fmla="*/ 163 h 168"/>
                  <a:gd name="T28" fmla="*/ 117 w 178"/>
                  <a:gd name="T29" fmla="*/ 168 h 168"/>
                  <a:gd name="T30" fmla="*/ 94 w 178"/>
                  <a:gd name="T31" fmla="*/ 166 h 168"/>
                  <a:gd name="T32" fmla="*/ 91 w 178"/>
                  <a:gd name="T33" fmla="*/ 163 h 168"/>
                  <a:gd name="T34" fmla="*/ 89 w 178"/>
                  <a:gd name="T35" fmla="*/ 157 h 168"/>
                  <a:gd name="T36" fmla="*/ 86 w 178"/>
                  <a:gd name="T37" fmla="*/ 152 h 168"/>
                  <a:gd name="T38" fmla="*/ 84 w 178"/>
                  <a:gd name="T39" fmla="*/ 147 h 168"/>
                  <a:gd name="T40" fmla="*/ 75 w 178"/>
                  <a:gd name="T41" fmla="*/ 140 h 168"/>
                  <a:gd name="T42" fmla="*/ 70 w 178"/>
                  <a:gd name="T43" fmla="*/ 129 h 168"/>
                  <a:gd name="T44" fmla="*/ 72 w 178"/>
                  <a:gd name="T45" fmla="*/ 117 h 168"/>
                  <a:gd name="T46" fmla="*/ 77 w 178"/>
                  <a:gd name="T47" fmla="*/ 107 h 168"/>
                  <a:gd name="T48" fmla="*/ 65 w 178"/>
                  <a:gd name="T49" fmla="*/ 107 h 168"/>
                  <a:gd name="T50" fmla="*/ 51 w 178"/>
                  <a:gd name="T51" fmla="*/ 112 h 168"/>
                  <a:gd name="T52" fmla="*/ 38 w 178"/>
                  <a:gd name="T53" fmla="*/ 119 h 168"/>
                  <a:gd name="T54" fmla="*/ 25 w 178"/>
                  <a:gd name="T55" fmla="*/ 122 h 168"/>
                  <a:gd name="T56" fmla="*/ 12 w 178"/>
                  <a:gd name="T57" fmla="*/ 124 h 168"/>
                  <a:gd name="T58" fmla="*/ 0 w 178"/>
                  <a:gd name="T59" fmla="*/ 117 h 168"/>
                  <a:gd name="T60" fmla="*/ 7 w 178"/>
                  <a:gd name="T61" fmla="*/ 100 h 168"/>
                  <a:gd name="T62" fmla="*/ 21 w 178"/>
                  <a:gd name="T63" fmla="*/ 86 h 168"/>
                  <a:gd name="T64" fmla="*/ 38 w 178"/>
                  <a:gd name="T65" fmla="*/ 74 h 168"/>
                  <a:gd name="T66" fmla="*/ 56 w 178"/>
                  <a:gd name="T67" fmla="*/ 61 h 168"/>
                  <a:gd name="T68" fmla="*/ 63 w 178"/>
                  <a:gd name="T69" fmla="*/ 56 h 168"/>
                  <a:gd name="T70" fmla="*/ 72 w 178"/>
                  <a:gd name="T71" fmla="*/ 49 h 168"/>
                  <a:gd name="T72" fmla="*/ 77 w 178"/>
                  <a:gd name="T73" fmla="*/ 46 h 168"/>
                  <a:gd name="T74" fmla="*/ 82 w 178"/>
                  <a:gd name="T75" fmla="*/ 40 h 168"/>
                  <a:gd name="T76" fmla="*/ 89 w 178"/>
                  <a:gd name="T77" fmla="*/ 37 h 168"/>
                  <a:gd name="T78" fmla="*/ 98 w 178"/>
                  <a:gd name="T79" fmla="*/ 28 h 168"/>
                  <a:gd name="T80" fmla="*/ 108 w 178"/>
                  <a:gd name="T81" fmla="*/ 19 h 168"/>
                  <a:gd name="T82" fmla="*/ 121 w 178"/>
                  <a:gd name="T83" fmla="*/ 11 h 168"/>
                  <a:gd name="T84" fmla="*/ 134 w 178"/>
                  <a:gd name="T85" fmla="*/ 4 h 168"/>
                  <a:gd name="T86" fmla="*/ 150 w 178"/>
                  <a:gd name="T87" fmla="*/ 0 h 168"/>
                  <a:gd name="T88" fmla="*/ 169 w 178"/>
                  <a:gd name="T89" fmla="*/ 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8" h="168">
                    <a:moveTo>
                      <a:pt x="169" y="4"/>
                    </a:moveTo>
                    <a:lnTo>
                      <a:pt x="178" y="19"/>
                    </a:lnTo>
                    <a:lnTo>
                      <a:pt x="178" y="35"/>
                    </a:lnTo>
                    <a:lnTo>
                      <a:pt x="171" y="53"/>
                    </a:lnTo>
                    <a:lnTo>
                      <a:pt x="161" y="68"/>
                    </a:lnTo>
                    <a:lnTo>
                      <a:pt x="147" y="84"/>
                    </a:lnTo>
                    <a:lnTo>
                      <a:pt x="134" y="98"/>
                    </a:lnTo>
                    <a:lnTo>
                      <a:pt x="126" y="110"/>
                    </a:lnTo>
                    <a:lnTo>
                      <a:pt x="136" y="115"/>
                    </a:lnTo>
                    <a:lnTo>
                      <a:pt x="145" y="122"/>
                    </a:lnTo>
                    <a:lnTo>
                      <a:pt x="152" y="129"/>
                    </a:lnTo>
                    <a:lnTo>
                      <a:pt x="155" y="140"/>
                    </a:lnTo>
                    <a:lnTo>
                      <a:pt x="154" y="154"/>
                    </a:lnTo>
                    <a:lnTo>
                      <a:pt x="138" y="163"/>
                    </a:lnTo>
                    <a:lnTo>
                      <a:pt x="117" y="168"/>
                    </a:lnTo>
                    <a:lnTo>
                      <a:pt x="94" y="166"/>
                    </a:lnTo>
                    <a:lnTo>
                      <a:pt x="91" y="163"/>
                    </a:lnTo>
                    <a:lnTo>
                      <a:pt x="89" y="157"/>
                    </a:lnTo>
                    <a:lnTo>
                      <a:pt x="86" y="152"/>
                    </a:lnTo>
                    <a:lnTo>
                      <a:pt x="84" y="147"/>
                    </a:lnTo>
                    <a:lnTo>
                      <a:pt x="75" y="140"/>
                    </a:lnTo>
                    <a:lnTo>
                      <a:pt x="70" y="129"/>
                    </a:lnTo>
                    <a:lnTo>
                      <a:pt x="72" y="117"/>
                    </a:lnTo>
                    <a:lnTo>
                      <a:pt x="77" y="107"/>
                    </a:lnTo>
                    <a:lnTo>
                      <a:pt x="65" y="107"/>
                    </a:lnTo>
                    <a:lnTo>
                      <a:pt x="51" y="112"/>
                    </a:lnTo>
                    <a:lnTo>
                      <a:pt x="38" y="119"/>
                    </a:lnTo>
                    <a:lnTo>
                      <a:pt x="25" y="122"/>
                    </a:lnTo>
                    <a:lnTo>
                      <a:pt x="12" y="124"/>
                    </a:lnTo>
                    <a:lnTo>
                      <a:pt x="0" y="117"/>
                    </a:lnTo>
                    <a:lnTo>
                      <a:pt x="7" y="100"/>
                    </a:lnTo>
                    <a:lnTo>
                      <a:pt x="21" y="86"/>
                    </a:lnTo>
                    <a:lnTo>
                      <a:pt x="38" y="74"/>
                    </a:lnTo>
                    <a:lnTo>
                      <a:pt x="56" y="61"/>
                    </a:lnTo>
                    <a:lnTo>
                      <a:pt x="63" y="56"/>
                    </a:lnTo>
                    <a:lnTo>
                      <a:pt x="72" y="49"/>
                    </a:lnTo>
                    <a:lnTo>
                      <a:pt x="77" y="46"/>
                    </a:lnTo>
                    <a:lnTo>
                      <a:pt x="82" y="40"/>
                    </a:lnTo>
                    <a:lnTo>
                      <a:pt x="89" y="37"/>
                    </a:lnTo>
                    <a:lnTo>
                      <a:pt x="98" y="28"/>
                    </a:lnTo>
                    <a:lnTo>
                      <a:pt x="108" y="19"/>
                    </a:lnTo>
                    <a:lnTo>
                      <a:pt x="121" y="11"/>
                    </a:lnTo>
                    <a:lnTo>
                      <a:pt x="134" y="4"/>
                    </a:lnTo>
                    <a:lnTo>
                      <a:pt x="150" y="0"/>
                    </a:lnTo>
                    <a:lnTo>
                      <a:pt x="169" y="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35">
                <a:extLst>
                  <a:ext uri="{FF2B5EF4-FFF2-40B4-BE49-F238E27FC236}">
                    <a16:creationId xmlns:a16="http://schemas.microsoft.com/office/drawing/2014/main" xmlns="" id="{83366294-5584-4EAC-99C4-9AB93D213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738" y="1093788"/>
                <a:ext cx="122238" cy="309563"/>
              </a:xfrm>
              <a:custGeom>
                <a:avLst/>
                <a:gdLst>
                  <a:gd name="T0" fmla="*/ 31 w 77"/>
                  <a:gd name="T1" fmla="*/ 0 h 195"/>
                  <a:gd name="T2" fmla="*/ 40 w 77"/>
                  <a:gd name="T3" fmla="*/ 3 h 195"/>
                  <a:gd name="T4" fmla="*/ 44 w 77"/>
                  <a:gd name="T5" fmla="*/ 10 h 195"/>
                  <a:gd name="T6" fmla="*/ 45 w 77"/>
                  <a:gd name="T7" fmla="*/ 19 h 195"/>
                  <a:gd name="T8" fmla="*/ 47 w 77"/>
                  <a:gd name="T9" fmla="*/ 27 h 195"/>
                  <a:gd name="T10" fmla="*/ 49 w 77"/>
                  <a:gd name="T11" fmla="*/ 38 h 195"/>
                  <a:gd name="T12" fmla="*/ 54 w 77"/>
                  <a:gd name="T13" fmla="*/ 52 h 195"/>
                  <a:gd name="T14" fmla="*/ 63 w 77"/>
                  <a:gd name="T15" fmla="*/ 71 h 195"/>
                  <a:gd name="T16" fmla="*/ 72 w 77"/>
                  <a:gd name="T17" fmla="*/ 90 h 195"/>
                  <a:gd name="T18" fmla="*/ 77 w 77"/>
                  <a:gd name="T19" fmla="*/ 113 h 195"/>
                  <a:gd name="T20" fmla="*/ 77 w 77"/>
                  <a:gd name="T21" fmla="*/ 130 h 195"/>
                  <a:gd name="T22" fmla="*/ 75 w 77"/>
                  <a:gd name="T23" fmla="*/ 148 h 195"/>
                  <a:gd name="T24" fmla="*/ 72 w 77"/>
                  <a:gd name="T25" fmla="*/ 164 h 195"/>
                  <a:gd name="T26" fmla="*/ 65 w 77"/>
                  <a:gd name="T27" fmla="*/ 179 h 195"/>
                  <a:gd name="T28" fmla="*/ 56 w 77"/>
                  <a:gd name="T29" fmla="*/ 190 h 195"/>
                  <a:gd name="T30" fmla="*/ 45 w 77"/>
                  <a:gd name="T31" fmla="*/ 195 h 195"/>
                  <a:gd name="T32" fmla="*/ 30 w 77"/>
                  <a:gd name="T33" fmla="*/ 192 h 195"/>
                  <a:gd name="T34" fmla="*/ 17 w 77"/>
                  <a:gd name="T35" fmla="*/ 179 h 195"/>
                  <a:gd name="T36" fmla="*/ 7 w 77"/>
                  <a:gd name="T37" fmla="*/ 162 h 195"/>
                  <a:gd name="T38" fmla="*/ 2 w 77"/>
                  <a:gd name="T39" fmla="*/ 143 h 195"/>
                  <a:gd name="T40" fmla="*/ 0 w 77"/>
                  <a:gd name="T41" fmla="*/ 125 h 195"/>
                  <a:gd name="T42" fmla="*/ 3 w 77"/>
                  <a:gd name="T43" fmla="*/ 104 h 195"/>
                  <a:gd name="T44" fmla="*/ 12 w 77"/>
                  <a:gd name="T45" fmla="*/ 89 h 195"/>
                  <a:gd name="T46" fmla="*/ 21 w 77"/>
                  <a:gd name="T47" fmla="*/ 75 h 195"/>
                  <a:gd name="T48" fmla="*/ 30 w 77"/>
                  <a:gd name="T49" fmla="*/ 61 h 195"/>
                  <a:gd name="T50" fmla="*/ 28 w 77"/>
                  <a:gd name="T51" fmla="*/ 29 h 195"/>
                  <a:gd name="T52" fmla="*/ 28 w 77"/>
                  <a:gd name="T53" fmla="*/ 0 h 195"/>
                  <a:gd name="T54" fmla="*/ 31 w 77"/>
                  <a:gd name="T55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7" h="195">
                    <a:moveTo>
                      <a:pt x="31" y="0"/>
                    </a:moveTo>
                    <a:lnTo>
                      <a:pt x="40" y="3"/>
                    </a:lnTo>
                    <a:lnTo>
                      <a:pt x="44" y="10"/>
                    </a:lnTo>
                    <a:lnTo>
                      <a:pt x="45" y="19"/>
                    </a:lnTo>
                    <a:lnTo>
                      <a:pt x="47" y="27"/>
                    </a:lnTo>
                    <a:lnTo>
                      <a:pt x="49" y="38"/>
                    </a:lnTo>
                    <a:lnTo>
                      <a:pt x="54" y="52"/>
                    </a:lnTo>
                    <a:lnTo>
                      <a:pt x="63" y="71"/>
                    </a:lnTo>
                    <a:lnTo>
                      <a:pt x="72" y="90"/>
                    </a:lnTo>
                    <a:lnTo>
                      <a:pt x="77" y="113"/>
                    </a:lnTo>
                    <a:lnTo>
                      <a:pt x="77" y="130"/>
                    </a:lnTo>
                    <a:lnTo>
                      <a:pt x="75" y="148"/>
                    </a:lnTo>
                    <a:lnTo>
                      <a:pt x="72" y="164"/>
                    </a:lnTo>
                    <a:lnTo>
                      <a:pt x="65" y="179"/>
                    </a:lnTo>
                    <a:lnTo>
                      <a:pt x="56" y="190"/>
                    </a:lnTo>
                    <a:lnTo>
                      <a:pt x="45" y="195"/>
                    </a:lnTo>
                    <a:lnTo>
                      <a:pt x="30" y="192"/>
                    </a:lnTo>
                    <a:lnTo>
                      <a:pt x="17" y="179"/>
                    </a:lnTo>
                    <a:lnTo>
                      <a:pt x="7" y="162"/>
                    </a:lnTo>
                    <a:lnTo>
                      <a:pt x="2" y="143"/>
                    </a:lnTo>
                    <a:lnTo>
                      <a:pt x="0" y="125"/>
                    </a:lnTo>
                    <a:lnTo>
                      <a:pt x="3" y="104"/>
                    </a:lnTo>
                    <a:lnTo>
                      <a:pt x="12" y="89"/>
                    </a:lnTo>
                    <a:lnTo>
                      <a:pt x="21" y="75"/>
                    </a:lnTo>
                    <a:lnTo>
                      <a:pt x="30" y="61"/>
                    </a:lnTo>
                    <a:lnTo>
                      <a:pt x="28" y="29"/>
                    </a:lnTo>
                    <a:lnTo>
                      <a:pt x="28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36">
                <a:extLst>
                  <a:ext uri="{FF2B5EF4-FFF2-40B4-BE49-F238E27FC236}">
                    <a16:creationId xmlns:a16="http://schemas.microsoft.com/office/drawing/2014/main" xmlns="" id="{7498F4E7-8AEA-4F4F-B3C1-0BEF10F7D5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1251" y="1104901"/>
                <a:ext cx="185738" cy="239713"/>
              </a:xfrm>
              <a:custGeom>
                <a:avLst/>
                <a:gdLst>
                  <a:gd name="T0" fmla="*/ 115 w 117"/>
                  <a:gd name="T1" fmla="*/ 3 h 151"/>
                  <a:gd name="T2" fmla="*/ 117 w 117"/>
                  <a:gd name="T3" fmla="*/ 20 h 151"/>
                  <a:gd name="T4" fmla="*/ 112 w 117"/>
                  <a:gd name="T5" fmla="*/ 40 h 151"/>
                  <a:gd name="T6" fmla="*/ 106 w 117"/>
                  <a:gd name="T7" fmla="*/ 57 h 151"/>
                  <a:gd name="T8" fmla="*/ 96 w 117"/>
                  <a:gd name="T9" fmla="*/ 83 h 151"/>
                  <a:gd name="T10" fmla="*/ 85 w 117"/>
                  <a:gd name="T11" fmla="*/ 106 h 151"/>
                  <a:gd name="T12" fmla="*/ 87 w 117"/>
                  <a:gd name="T13" fmla="*/ 113 h 151"/>
                  <a:gd name="T14" fmla="*/ 87 w 117"/>
                  <a:gd name="T15" fmla="*/ 120 h 151"/>
                  <a:gd name="T16" fmla="*/ 85 w 117"/>
                  <a:gd name="T17" fmla="*/ 125 h 151"/>
                  <a:gd name="T18" fmla="*/ 84 w 117"/>
                  <a:gd name="T19" fmla="*/ 130 h 151"/>
                  <a:gd name="T20" fmla="*/ 77 w 117"/>
                  <a:gd name="T21" fmla="*/ 139 h 151"/>
                  <a:gd name="T22" fmla="*/ 66 w 117"/>
                  <a:gd name="T23" fmla="*/ 148 h 151"/>
                  <a:gd name="T24" fmla="*/ 52 w 117"/>
                  <a:gd name="T25" fmla="*/ 151 h 151"/>
                  <a:gd name="T26" fmla="*/ 37 w 117"/>
                  <a:gd name="T27" fmla="*/ 150 h 151"/>
                  <a:gd name="T28" fmla="*/ 26 w 117"/>
                  <a:gd name="T29" fmla="*/ 141 h 151"/>
                  <a:gd name="T30" fmla="*/ 17 w 117"/>
                  <a:gd name="T31" fmla="*/ 129 h 151"/>
                  <a:gd name="T32" fmla="*/ 16 w 117"/>
                  <a:gd name="T33" fmla="*/ 113 h 151"/>
                  <a:gd name="T34" fmla="*/ 19 w 117"/>
                  <a:gd name="T35" fmla="*/ 96 h 151"/>
                  <a:gd name="T36" fmla="*/ 24 w 117"/>
                  <a:gd name="T37" fmla="*/ 87 h 151"/>
                  <a:gd name="T38" fmla="*/ 33 w 117"/>
                  <a:gd name="T39" fmla="*/ 78 h 151"/>
                  <a:gd name="T40" fmla="*/ 38 w 117"/>
                  <a:gd name="T41" fmla="*/ 68 h 151"/>
                  <a:gd name="T42" fmla="*/ 40 w 117"/>
                  <a:gd name="T43" fmla="*/ 59 h 151"/>
                  <a:gd name="T44" fmla="*/ 35 w 117"/>
                  <a:gd name="T45" fmla="*/ 52 h 151"/>
                  <a:gd name="T46" fmla="*/ 24 w 117"/>
                  <a:gd name="T47" fmla="*/ 50 h 151"/>
                  <a:gd name="T48" fmla="*/ 14 w 117"/>
                  <a:gd name="T49" fmla="*/ 50 h 151"/>
                  <a:gd name="T50" fmla="*/ 5 w 117"/>
                  <a:gd name="T51" fmla="*/ 47 h 151"/>
                  <a:gd name="T52" fmla="*/ 0 w 117"/>
                  <a:gd name="T53" fmla="*/ 41 h 151"/>
                  <a:gd name="T54" fmla="*/ 2 w 117"/>
                  <a:gd name="T55" fmla="*/ 38 h 151"/>
                  <a:gd name="T56" fmla="*/ 5 w 117"/>
                  <a:gd name="T57" fmla="*/ 34 h 151"/>
                  <a:gd name="T58" fmla="*/ 9 w 117"/>
                  <a:gd name="T59" fmla="*/ 31 h 151"/>
                  <a:gd name="T60" fmla="*/ 14 w 117"/>
                  <a:gd name="T61" fmla="*/ 27 h 151"/>
                  <a:gd name="T62" fmla="*/ 17 w 117"/>
                  <a:gd name="T63" fmla="*/ 26 h 151"/>
                  <a:gd name="T64" fmla="*/ 23 w 117"/>
                  <a:gd name="T65" fmla="*/ 24 h 151"/>
                  <a:gd name="T66" fmla="*/ 38 w 117"/>
                  <a:gd name="T67" fmla="*/ 15 h 151"/>
                  <a:gd name="T68" fmla="*/ 54 w 117"/>
                  <a:gd name="T69" fmla="*/ 7 h 151"/>
                  <a:gd name="T70" fmla="*/ 73 w 117"/>
                  <a:gd name="T71" fmla="*/ 1 h 151"/>
                  <a:gd name="T72" fmla="*/ 92 w 117"/>
                  <a:gd name="T73" fmla="*/ 0 h 151"/>
                  <a:gd name="T74" fmla="*/ 115 w 117"/>
                  <a:gd name="T75" fmla="*/ 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7" h="151">
                    <a:moveTo>
                      <a:pt x="115" y="3"/>
                    </a:moveTo>
                    <a:lnTo>
                      <a:pt x="117" y="20"/>
                    </a:lnTo>
                    <a:lnTo>
                      <a:pt x="112" y="40"/>
                    </a:lnTo>
                    <a:lnTo>
                      <a:pt x="106" y="57"/>
                    </a:lnTo>
                    <a:lnTo>
                      <a:pt x="96" y="83"/>
                    </a:lnTo>
                    <a:lnTo>
                      <a:pt x="85" y="106"/>
                    </a:lnTo>
                    <a:lnTo>
                      <a:pt x="87" y="113"/>
                    </a:lnTo>
                    <a:lnTo>
                      <a:pt x="87" y="120"/>
                    </a:lnTo>
                    <a:lnTo>
                      <a:pt x="85" y="125"/>
                    </a:lnTo>
                    <a:lnTo>
                      <a:pt x="84" y="130"/>
                    </a:lnTo>
                    <a:lnTo>
                      <a:pt x="77" y="139"/>
                    </a:lnTo>
                    <a:lnTo>
                      <a:pt x="66" y="148"/>
                    </a:lnTo>
                    <a:lnTo>
                      <a:pt x="52" y="151"/>
                    </a:lnTo>
                    <a:lnTo>
                      <a:pt x="37" y="150"/>
                    </a:lnTo>
                    <a:lnTo>
                      <a:pt x="26" y="141"/>
                    </a:lnTo>
                    <a:lnTo>
                      <a:pt x="17" y="129"/>
                    </a:lnTo>
                    <a:lnTo>
                      <a:pt x="16" y="113"/>
                    </a:lnTo>
                    <a:lnTo>
                      <a:pt x="19" y="96"/>
                    </a:lnTo>
                    <a:lnTo>
                      <a:pt x="24" y="87"/>
                    </a:lnTo>
                    <a:lnTo>
                      <a:pt x="33" y="78"/>
                    </a:lnTo>
                    <a:lnTo>
                      <a:pt x="38" y="68"/>
                    </a:lnTo>
                    <a:lnTo>
                      <a:pt x="40" y="59"/>
                    </a:lnTo>
                    <a:lnTo>
                      <a:pt x="35" y="52"/>
                    </a:lnTo>
                    <a:lnTo>
                      <a:pt x="24" y="50"/>
                    </a:lnTo>
                    <a:lnTo>
                      <a:pt x="14" y="50"/>
                    </a:lnTo>
                    <a:lnTo>
                      <a:pt x="5" y="47"/>
                    </a:lnTo>
                    <a:lnTo>
                      <a:pt x="0" y="41"/>
                    </a:lnTo>
                    <a:lnTo>
                      <a:pt x="2" y="38"/>
                    </a:lnTo>
                    <a:lnTo>
                      <a:pt x="5" y="34"/>
                    </a:lnTo>
                    <a:lnTo>
                      <a:pt x="9" y="31"/>
                    </a:lnTo>
                    <a:lnTo>
                      <a:pt x="14" y="27"/>
                    </a:lnTo>
                    <a:lnTo>
                      <a:pt x="17" y="26"/>
                    </a:lnTo>
                    <a:lnTo>
                      <a:pt x="23" y="24"/>
                    </a:lnTo>
                    <a:lnTo>
                      <a:pt x="38" y="15"/>
                    </a:lnTo>
                    <a:lnTo>
                      <a:pt x="54" y="7"/>
                    </a:lnTo>
                    <a:lnTo>
                      <a:pt x="73" y="1"/>
                    </a:lnTo>
                    <a:lnTo>
                      <a:pt x="92" y="0"/>
                    </a:lnTo>
                    <a:lnTo>
                      <a:pt x="115" y="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37">
                <a:extLst>
                  <a:ext uri="{FF2B5EF4-FFF2-40B4-BE49-F238E27FC236}">
                    <a16:creationId xmlns:a16="http://schemas.microsoft.com/office/drawing/2014/main" xmlns="" id="{7D55172C-028A-4901-9DB2-E5855C029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5801" y="396876"/>
                <a:ext cx="808038" cy="1162050"/>
              </a:xfrm>
              <a:custGeom>
                <a:avLst/>
                <a:gdLst>
                  <a:gd name="T0" fmla="*/ 295 w 509"/>
                  <a:gd name="T1" fmla="*/ 7 h 732"/>
                  <a:gd name="T2" fmla="*/ 324 w 509"/>
                  <a:gd name="T3" fmla="*/ 25 h 732"/>
                  <a:gd name="T4" fmla="*/ 352 w 509"/>
                  <a:gd name="T5" fmla="*/ 49 h 732"/>
                  <a:gd name="T6" fmla="*/ 366 w 509"/>
                  <a:gd name="T7" fmla="*/ 84 h 732"/>
                  <a:gd name="T8" fmla="*/ 363 w 509"/>
                  <a:gd name="T9" fmla="*/ 142 h 732"/>
                  <a:gd name="T10" fmla="*/ 347 w 509"/>
                  <a:gd name="T11" fmla="*/ 219 h 732"/>
                  <a:gd name="T12" fmla="*/ 326 w 509"/>
                  <a:gd name="T13" fmla="*/ 316 h 732"/>
                  <a:gd name="T14" fmla="*/ 309 w 509"/>
                  <a:gd name="T15" fmla="*/ 404 h 732"/>
                  <a:gd name="T16" fmla="*/ 338 w 509"/>
                  <a:gd name="T17" fmla="*/ 393 h 732"/>
                  <a:gd name="T18" fmla="*/ 384 w 509"/>
                  <a:gd name="T19" fmla="*/ 372 h 732"/>
                  <a:gd name="T20" fmla="*/ 417 w 509"/>
                  <a:gd name="T21" fmla="*/ 353 h 732"/>
                  <a:gd name="T22" fmla="*/ 431 w 509"/>
                  <a:gd name="T23" fmla="*/ 334 h 732"/>
                  <a:gd name="T24" fmla="*/ 426 w 509"/>
                  <a:gd name="T25" fmla="*/ 308 h 732"/>
                  <a:gd name="T26" fmla="*/ 415 w 509"/>
                  <a:gd name="T27" fmla="*/ 281 h 732"/>
                  <a:gd name="T28" fmla="*/ 429 w 509"/>
                  <a:gd name="T29" fmla="*/ 285 h 732"/>
                  <a:gd name="T30" fmla="*/ 443 w 509"/>
                  <a:gd name="T31" fmla="*/ 294 h 732"/>
                  <a:gd name="T32" fmla="*/ 457 w 509"/>
                  <a:gd name="T33" fmla="*/ 306 h 732"/>
                  <a:gd name="T34" fmla="*/ 474 w 509"/>
                  <a:gd name="T35" fmla="*/ 315 h 732"/>
                  <a:gd name="T36" fmla="*/ 497 w 509"/>
                  <a:gd name="T37" fmla="*/ 323 h 732"/>
                  <a:gd name="T38" fmla="*/ 509 w 509"/>
                  <a:gd name="T39" fmla="*/ 337 h 732"/>
                  <a:gd name="T40" fmla="*/ 501 w 509"/>
                  <a:gd name="T41" fmla="*/ 362 h 732"/>
                  <a:gd name="T42" fmla="*/ 478 w 509"/>
                  <a:gd name="T43" fmla="*/ 386 h 732"/>
                  <a:gd name="T44" fmla="*/ 420 w 509"/>
                  <a:gd name="T45" fmla="*/ 402 h 732"/>
                  <a:gd name="T46" fmla="*/ 340 w 509"/>
                  <a:gd name="T47" fmla="*/ 428 h 732"/>
                  <a:gd name="T48" fmla="*/ 289 w 509"/>
                  <a:gd name="T49" fmla="*/ 479 h 732"/>
                  <a:gd name="T50" fmla="*/ 265 w 509"/>
                  <a:gd name="T51" fmla="*/ 552 h 732"/>
                  <a:gd name="T52" fmla="*/ 237 w 509"/>
                  <a:gd name="T53" fmla="*/ 622 h 732"/>
                  <a:gd name="T54" fmla="*/ 199 w 509"/>
                  <a:gd name="T55" fmla="*/ 679 h 732"/>
                  <a:gd name="T56" fmla="*/ 159 w 509"/>
                  <a:gd name="T57" fmla="*/ 711 h 732"/>
                  <a:gd name="T58" fmla="*/ 115 w 509"/>
                  <a:gd name="T59" fmla="*/ 723 h 732"/>
                  <a:gd name="T60" fmla="*/ 63 w 509"/>
                  <a:gd name="T61" fmla="*/ 732 h 732"/>
                  <a:gd name="T62" fmla="*/ 26 w 509"/>
                  <a:gd name="T63" fmla="*/ 727 h 732"/>
                  <a:gd name="T64" fmla="*/ 5 w 509"/>
                  <a:gd name="T65" fmla="*/ 709 h 732"/>
                  <a:gd name="T66" fmla="*/ 15 w 509"/>
                  <a:gd name="T67" fmla="*/ 699 h 732"/>
                  <a:gd name="T68" fmla="*/ 54 w 509"/>
                  <a:gd name="T69" fmla="*/ 702 h 732"/>
                  <a:gd name="T70" fmla="*/ 103 w 509"/>
                  <a:gd name="T71" fmla="*/ 683 h 732"/>
                  <a:gd name="T72" fmla="*/ 143 w 509"/>
                  <a:gd name="T73" fmla="*/ 650 h 732"/>
                  <a:gd name="T74" fmla="*/ 185 w 509"/>
                  <a:gd name="T75" fmla="*/ 599 h 732"/>
                  <a:gd name="T76" fmla="*/ 227 w 509"/>
                  <a:gd name="T77" fmla="*/ 515 h 732"/>
                  <a:gd name="T78" fmla="*/ 211 w 509"/>
                  <a:gd name="T79" fmla="*/ 484 h 732"/>
                  <a:gd name="T80" fmla="*/ 139 w 509"/>
                  <a:gd name="T81" fmla="*/ 512 h 732"/>
                  <a:gd name="T82" fmla="*/ 92 w 509"/>
                  <a:gd name="T83" fmla="*/ 535 h 732"/>
                  <a:gd name="T84" fmla="*/ 68 w 509"/>
                  <a:gd name="T85" fmla="*/ 549 h 732"/>
                  <a:gd name="T86" fmla="*/ 38 w 509"/>
                  <a:gd name="T87" fmla="*/ 552 h 732"/>
                  <a:gd name="T88" fmla="*/ 12 w 509"/>
                  <a:gd name="T89" fmla="*/ 533 h 732"/>
                  <a:gd name="T90" fmla="*/ 8 w 509"/>
                  <a:gd name="T91" fmla="*/ 498 h 732"/>
                  <a:gd name="T92" fmla="*/ 22 w 509"/>
                  <a:gd name="T93" fmla="*/ 498 h 732"/>
                  <a:gd name="T94" fmla="*/ 36 w 509"/>
                  <a:gd name="T95" fmla="*/ 503 h 732"/>
                  <a:gd name="T96" fmla="*/ 77 w 509"/>
                  <a:gd name="T97" fmla="*/ 496 h 732"/>
                  <a:gd name="T98" fmla="*/ 150 w 509"/>
                  <a:gd name="T99" fmla="*/ 468 h 732"/>
                  <a:gd name="T100" fmla="*/ 255 w 509"/>
                  <a:gd name="T101" fmla="*/ 425 h 732"/>
                  <a:gd name="T102" fmla="*/ 277 w 509"/>
                  <a:gd name="T103" fmla="*/ 288 h 732"/>
                  <a:gd name="T104" fmla="*/ 284 w 509"/>
                  <a:gd name="T105" fmla="*/ 142 h 732"/>
                  <a:gd name="T106" fmla="*/ 277 w 509"/>
                  <a:gd name="T107" fmla="*/ 0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09" h="732">
                    <a:moveTo>
                      <a:pt x="277" y="0"/>
                    </a:moveTo>
                    <a:lnTo>
                      <a:pt x="295" y="7"/>
                    </a:lnTo>
                    <a:lnTo>
                      <a:pt x="310" y="16"/>
                    </a:lnTo>
                    <a:lnTo>
                      <a:pt x="324" y="25"/>
                    </a:lnTo>
                    <a:lnTo>
                      <a:pt x="340" y="37"/>
                    </a:lnTo>
                    <a:lnTo>
                      <a:pt x="352" y="49"/>
                    </a:lnTo>
                    <a:lnTo>
                      <a:pt x="361" y="65"/>
                    </a:lnTo>
                    <a:lnTo>
                      <a:pt x="366" y="84"/>
                    </a:lnTo>
                    <a:lnTo>
                      <a:pt x="366" y="109"/>
                    </a:lnTo>
                    <a:lnTo>
                      <a:pt x="363" y="142"/>
                    </a:lnTo>
                    <a:lnTo>
                      <a:pt x="356" y="177"/>
                    </a:lnTo>
                    <a:lnTo>
                      <a:pt x="347" y="219"/>
                    </a:lnTo>
                    <a:lnTo>
                      <a:pt x="337" y="267"/>
                    </a:lnTo>
                    <a:lnTo>
                      <a:pt x="326" y="316"/>
                    </a:lnTo>
                    <a:lnTo>
                      <a:pt x="316" y="363"/>
                    </a:lnTo>
                    <a:lnTo>
                      <a:pt x="309" y="404"/>
                    </a:lnTo>
                    <a:lnTo>
                      <a:pt x="323" y="400"/>
                    </a:lnTo>
                    <a:lnTo>
                      <a:pt x="338" y="393"/>
                    </a:lnTo>
                    <a:lnTo>
                      <a:pt x="358" y="384"/>
                    </a:lnTo>
                    <a:lnTo>
                      <a:pt x="384" y="372"/>
                    </a:lnTo>
                    <a:lnTo>
                      <a:pt x="406" y="362"/>
                    </a:lnTo>
                    <a:lnTo>
                      <a:pt x="417" y="353"/>
                    </a:lnTo>
                    <a:lnTo>
                      <a:pt x="426" y="344"/>
                    </a:lnTo>
                    <a:lnTo>
                      <a:pt x="431" y="334"/>
                    </a:lnTo>
                    <a:lnTo>
                      <a:pt x="429" y="320"/>
                    </a:lnTo>
                    <a:lnTo>
                      <a:pt x="426" y="308"/>
                    </a:lnTo>
                    <a:lnTo>
                      <a:pt x="419" y="297"/>
                    </a:lnTo>
                    <a:lnTo>
                      <a:pt x="415" y="281"/>
                    </a:lnTo>
                    <a:lnTo>
                      <a:pt x="422" y="283"/>
                    </a:lnTo>
                    <a:lnTo>
                      <a:pt x="429" y="285"/>
                    </a:lnTo>
                    <a:lnTo>
                      <a:pt x="436" y="288"/>
                    </a:lnTo>
                    <a:lnTo>
                      <a:pt x="443" y="294"/>
                    </a:lnTo>
                    <a:lnTo>
                      <a:pt x="450" y="299"/>
                    </a:lnTo>
                    <a:lnTo>
                      <a:pt x="457" y="306"/>
                    </a:lnTo>
                    <a:lnTo>
                      <a:pt x="466" y="311"/>
                    </a:lnTo>
                    <a:lnTo>
                      <a:pt x="474" y="315"/>
                    </a:lnTo>
                    <a:lnTo>
                      <a:pt x="487" y="318"/>
                    </a:lnTo>
                    <a:lnTo>
                      <a:pt x="497" y="323"/>
                    </a:lnTo>
                    <a:lnTo>
                      <a:pt x="506" y="329"/>
                    </a:lnTo>
                    <a:lnTo>
                      <a:pt x="509" y="337"/>
                    </a:lnTo>
                    <a:lnTo>
                      <a:pt x="508" y="350"/>
                    </a:lnTo>
                    <a:lnTo>
                      <a:pt x="501" y="362"/>
                    </a:lnTo>
                    <a:lnTo>
                      <a:pt x="490" y="374"/>
                    </a:lnTo>
                    <a:lnTo>
                      <a:pt x="478" y="386"/>
                    </a:lnTo>
                    <a:lnTo>
                      <a:pt x="467" y="393"/>
                    </a:lnTo>
                    <a:lnTo>
                      <a:pt x="420" y="402"/>
                    </a:lnTo>
                    <a:lnTo>
                      <a:pt x="378" y="412"/>
                    </a:lnTo>
                    <a:lnTo>
                      <a:pt x="340" y="428"/>
                    </a:lnTo>
                    <a:lnTo>
                      <a:pt x="302" y="444"/>
                    </a:lnTo>
                    <a:lnTo>
                      <a:pt x="289" y="479"/>
                    </a:lnTo>
                    <a:lnTo>
                      <a:pt x="277" y="515"/>
                    </a:lnTo>
                    <a:lnTo>
                      <a:pt x="265" y="552"/>
                    </a:lnTo>
                    <a:lnTo>
                      <a:pt x="253" y="587"/>
                    </a:lnTo>
                    <a:lnTo>
                      <a:pt x="237" y="622"/>
                    </a:lnTo>
                    <a:lnTo>
                      <a:pt x="220" y="652"/>
                    </a:lnTo>
                    <a:lnTo>
                      <a:pt x="199" y="679"/>
                    </a:lnTo>
                    <a:lnTo>
                      <a:pt x="179" y="695"/>
                    </a:lnTo>
                    <a:lnTo>
                      <a:pt x="159" y="711"/>
                    </a:lnTo>
                    <a:lnTo>
                      <a:pt x="139" y="718"/>
                    </a:lnTo>
                    <a:lnTo>
                      <a:pt x="115" y="723"/>
                    </a:lnTo>
                    <a:lnTo>
                      <a:pt x="89" y="728"/>
                    </a:lnTo>
                    <a:lnTo>
                      <a:pt x="63" y="732"/>
                    </a:lnTo>
                    <a:lnTo>
                      <a:pt x="38" y="730"/>
                    </a:lnTo>
                    <a:lnTo>
                      <a:pt x="26" y="727"/>
                    </a:lnTo>
                    <a:lnTo>
                      <a:pt x="14" y="720"/>
                    </a:lnTo>
                    <a:lnTo>
                      <a:pt x="5" y="709"/>
                    </a:lnTo>
                    <a:lnTo>
                      <a:pt x="0" y="695"/>
                    </a:lnTo>
                    <a:lnTo>
                      <a:pt x="15" y="699"/>
                    </a:lnTo>
                    <a:lnTo>
                      <a:pt x="33" y="700"/>
                    </a:lnTo>
                    <a:lnTo>
                      <a:pt x="54" y="702"/>
                    </a:lnTo>
                    <a:lnTo>
                      <a:pt x="80" y="695"/>
                    </a:lnTo>
                    <a:lnTo>
                      <a:pt x="103" y="683"/>
                    </a:lnTo>
                    <a:lnTo>
                      <a:pt x="124" y="667"/>
                    </a:lnTo>
                    <a:lnTo>
                      <a:pt x="143" y="650"/>
                    </a:lnTo>
                    <a:lnTo>
                      <a:pt x="159" y="632"/>
                    </a:lnTo>
                    <a:lnTo>
                      <a:pt x="185" y="599"/>
                    </a:lnTo>
                    <a:lnTo>
                      <a:pt x="207" y="559"/>
                    </a:lnTo>
                    <a:lnTo>
                      <a:pt x="227" y="515"/>
                    </a:lnTo>
                    <a:lnTo>
                      <a:pt x="242" y="473"/>
                    </a:lnTo>
                    <a:lnTo>
                      <a:pt x="211" y="484"/>
                    </a:lnTo>
                    <a:lnTo>
                      <a:pt x="176" y="496"/>
                    </a:lnTo>
                    <a:lnTo>
                      <a:pt x="139" y="512"/>
                    </a:lnTo>
                    <a:lnTo>
                      <a:pt x="104" y="528"/>
                    </a:lnTo>
                    <a:lnTo>
                      <a:pt x="92" y="535"/>
                    </a:lnTo>
                    <a:lnTo>
                      <a:pt x="80" y="542"/>
                    </a:lnTo>
                    <a:lnTo>
                      <a:pt x="68" y="549"/>
                    </a:lnTo>
                    <a:lnTo>
                      <a:pt x="54" y="552"/>
                    </a:lnTo>
                    <a:lnTo>
                      <a:pt x="38" y="552"/>
                    </a:lnTo>
                    <a:lnTo>
                      <a:pt x="22" y="545"/>
                    </a:lnTo>
                    <a:lnTo>
                      <a:pt x="12" y="533"/>
                    </a:lnTo>
                    <a:lnTo>
                      <a:pt x="5" y="517"/>
                    </a:lnTo>
                    <a:lnTo>
                      <a:pt x="8" y="498"/>
                    </a:lnTo>
                    <a:lnTo>
                      <a:pt x="15" y="496"/>
                    </a:lnTo>
                    <a:lnTo>
                      <a:pt x="22" y="498"/>
                    </a:lnTo>
                    <a:lnTo>
                      <a:pt x="29" y="501"/>
                    </a:lnTo>
                    <a:lnTo>
                      <a:pt x="36" y="503"/>
                    </a:lnTo>
                    <a:lnTo>
                      <a:pt x="56" y="501"/>
                    </a:lnTo>
                    <a:lnTo>
                      <a:pt x="77" y="496"/>
                    </a:lnTo>
                    <a:lnTo>
                      <a:pt x="97" y="487"/>
                    </a:lnTo>
                    <a:lnTo>
                      <a:pt x="150" y="468"/>
                    </a:lnTo>
                    <a:lnTo>
                      <a:pt x="206" y="446"/>
                    </a:lnTo>
                    <a:lnTo>
                      <a:pt x="255" y="425"/>
                    </a:lnTo>
                    <a:lnTo>
                      <a:pt x="267" y="358"/>
                    </a:lnTo>
                    <a:lnTo>
                      <a:pt x="277" y="288"/>
                    </a:lnTo>
                    <a:lnTo>
                      <a:pt x="282" y="215"/>
                    </a:lnTo>
                    <a:lnTo>
                      <a:pt x="284" y="142"/>
                    </a:lnTo>
                    <a:lnTo>
                      <a:pt x="282" y="68"/>
                    </a:lnTo>
                    <a:lnTo>
                      <a:pt x="277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38">
                <a:extLst>
                  <a:ext uri="{FF2B5EF4-FFF2-40B4-BE49-F238E27FC236}">
                    <a16:creationId xmlns:a16="http://schemas.microsoft.com/office/drawing/2014/main" xmlns="" id="{1E4DA841-A608-4A5A-8349-945BC70BA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276" y="1201738"/>
                <a:ext cx="417513" cy="404813"/>
              </a:xfrm>
              <a:custGeom>
                <a:avLst/>
                <a:gdLst>
                  <a:gd name="T0" fmla="*/ 0 w 263"/>
                  <a:gd name="T1" fmla="*/ 0 h 255"/>
                  <a:gd name="T2" fmla="*/ 2 w 263"/>
                  <a:gd name="T3" fmla="*/ 0 h 255"/>
                  <a:gd name="T4" fmla="*/ 2 w 263"/>
                  <a:gd name="T5" fmla="*/ 1 h 255"/>
                  <a:gd name="T6" fmla="*/ 2 w 263"/>
                  <a:gd name="T7" fmla="*/ 1 h 255"/>
                  <a:gd name="T8" fmla="*/ 5 w 263"/>
                  <a:gd name="T9" fmla="*/ 1 h 255"/>
                  <a:gd name="T10" fmla="*/ 30 w 263"/>
                  <a:gd name="T11" fmla="*/ 26 h 255"/>
                  <a:gd name="T12" fmla="*/ 54 w 263"/>
                  <a:gd name="T13" fmla="*/ 50 h 255"/>
                  <a:gd name="T14" fmla="*/ 78 w 263"/>
                  <a:gd name="T15" fmla="*/ 73 h 255"/>
                  <a:gd name="T16" fmla="*/ 82 w 263"/>
                  <a:gd name="T17" fmla="*/ 75 h 255"/>
                  <a:gd name="T18" fmla="*/ 85 w 263"/>
                  <a:gd name="T19" fmla="*/ 76 h 255"/>
                  <a:gd name="T20" fmla="*/ 89 w 263"/>
                  <a:gd name="T21" fmla="*/ 76 h 255"/>
                  <a:gd name="T22" fmla="*/ 101 w 263"/>
                  <a:gd name="T23" fmla="*/ 92 h 255"/>
                  <a:gd name="T24" fmla="*/ 113 w 263"/>
                  <a:gd name="T25" fmla="*/ 106 h 255"/>
                  <a:gd name="T26" fmla="*/ 143 w 263"/>
                  <a:gd name="T27" fmla="*/ 129 h 255"/>
                  <a:gd name="T28" fmla="*/ 176 w 263"/>
                  <a:gd name="T29" fmla="*/ 148 h 255"/>
                  <a:gd name="T30" fmla="*/ 216 w 263"/>
                  <a:gd name="T31" fmla="*/ 162 h 255"/>
                  <a:gd name="T32" fmla="*/ 260 w 263"/>
                  <a:gd name="T33" fmla="*/ 169 h 255"/>
                  <a:gd name="T34" fmla="*/ 263 w 263"/>
                  <a:gd name="T35" fmla="*/ 171 h 255"/>
                  <a:gd name="T36" fmla="*/ 263 w 263"/>
                  <a:gd name="T37" fmla="*/ 172 h 255"/>
                  <a:gd name="T38" fmla="*/ 262 w 263"/>
                  <a:gd name="T39" fmla="*/ 174 h 255"/>
                  <a:gd name="T40" fmla="*/ 262 w 263"/>
                  <a:gd name="T41" fmla="*/ 178 h 255"/>
                  <a:gd name="T42" fmla="*/ 260 w 263"/>
                  <a:gd name="T43" fmla="*/ 179 h 255"/>
                  <a:gd name="T44" fmla="*/ 258 w 263"/>
                  <a:gd name="T45" fmla="*/ 179 h 255"/>
                  <a:gd name="T46" fmla="*/ 256 w 263"/>
                  <a:gd name="T47" fmla="*/ 181 h 255"/>
                  <a:gd name="T48" fmla="*/ 241 w 263"/>
                  <a:gd name="T49" fmla="*/ 197 h 255"/>
                  <a:gd name="T50" fmla="*/ 223 w 263"/>
                  <a:gd name="T51" fmla="*/ 213 h 255"/>
                  <a:gd name="T52" fmla="*/ 209 w 263"/>
                  <a:gd name="T53" fmla="*/ 227 h 255"/>
                  <a:gd name="T54" fmla="*/ 194 w 263"/>
                  <a:gd name="T55" fmla="*/ 239 h 255"/>
                  <a:gd name="T56" fmla="*/ 176 w 263"/>
                  <a:gd name="T57" fmla="*/ 249 h 255"/>
                  <a:gd name="T58" fmla="*/ 157 w 263"/>
                  <a:gd name="T59" fmla="*/ 255 h 255"/>
                  <a:gd name="T60" fmla="*/ 133 w 263"/>
                  <a:gd name="T61" fmla="*/ 253 h 255"/>
                  <a:gd name="T62" fmla="*/ 112 w 263"/>
                  <a:gd name="T63" fmla="*/ 244 h 255"/>
                  <a:gd name="T64" fmla="*/ 96 w 263"/>
                  <a:gd name="T65" fmla="*/ 230 h 255"/>
                  <a:gd name="T66" fmla="*/ 85 w 263"/>
                  <a:gd name="T67" fmla="*/ 213 h 255"/>
                  <a:gd name="T68" fmla="*/ 75 w 263"/>
                  <a:gd name="T69" fmla="*/ 190 h 255"/>
                  <a:gd name="T70" fmla="*/ 66 w 263"/>
                  <a:gd name="T71" fmla="*/ 167 h 255"/>
                  <a:gd name="T72" fmla="*/ 51 w 263"/>
                  <a:gd name="T73" fmla="*/ 127 h 255"/>
                  <a:gd name="T74" fmla="*/ 33 w 263"/>
                  <a:gd name="T75" fmla="*/ 83 h 255"/>
                  <a:gd name="T76" fmla="*/ 16 w 263"/>
                  <a:gd name="T77" fmla="*/ 43 h 255"/>
                  <a:gd name="T78" fmla="*/ 0 w 263"/>
                  <a:gd name="T79" fmla="*/ 5 h 255"/>
                  <a:gd name="T80" fmla="*/ 0 w 263"/>
                  <a:gd name="T81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3" h="255">
                    <a:moveTo>
                      <a:pt x="0" y="0"/>
                    </a:moveTo>
                    <a:lnTo>
                      <a:pt x="2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30" y="26"/>
                    </a:lnTo>
                    <a:lnTo>
                      <a:pt x="54" y="50"/>
                    </a:lnTo>
                    <a:lnTo>
                      <a:pt x="78" y="73"/>
                    </a:lnTo>
                    <a:lnTo>
                      <a:pt x="82" y="75"/>
                    </a:lnTo>
                    <a:lnTo>
                      <a:pt x="85" y="76"/>
                    </a:lnTo>
                    <a:lnTo>
                      <a:pt x="89" y="76"/>
                    </a:lnTo>
                    <a:lnTo>
                      <a:pt x="101" y="92"/>
                    </a:lnTo>
                    <a:lnTo>
                      <a:pt x="113" y="106"/>
                    </a:lnTo>
                    <a:lnTo>
                      <a:pt x="143" y="129"/>
                    </a:lnTo>
                    <a:lnTo>
                      <a:pt x="176" y="148"/>
                    </a:lnTo>
                    <a:lnTo>
                      <a:pt x="216" y="162"/>
                    </a:lnTo>
                    <a:lnTo>
                      <a:pt x="260" y="169"/>
                    </a:lnTo>
                    <a:lnTo>
                      <a:pt x="263" y="171"/>
                    </a:lnTo>
                    <a:lnTo>
                      <a:pt x="263" y="172"/>
                    </a:lnTo>
                    <a:lnTo>
                      <a:pt x="262" y="174"/>
                    </a:lnTo>
                    <a:lnTo>
                      <a:pt x="262" y="178"/>
                    </a:lnTo>
                    <a:lnTo>
                      <a:pt x="260" y="179"/>
                    </a:lnTo>
                    <a:lnTo>
                      <a:pt x="258" y="179"/>
                    </a:lnTo>
                    <a:lnTo>
                      <a:pt x="256" y="181"/>
                    </a:lnTo>
                    <a:lnTo>
                      <a:pt x="241" y="197"/>
                    </a:lnTo>
                    <a:lnTo>
                      <a:pt x="223" y="213"/>
                    </a:lnTo>
                    <a:lnTo>
                      <a:pt x="209" y="227"/>
                    </a:lnTo>
                    <a:lnTo>
                      <a:pt x="194" y="239"/>
                    </a:lnTo>
                    <a:lnTo>
                      <a:pt x="176" y="249"/>
                    </a:lnTo>
                    <a:lnTo>
                      <a:pt x="157" y="255"/>
                    </a:lnTo>
                    <a:lnTo>
                      <a:pt x="133" y="253"/>
                    </a:lnTo>
                    <a:lnTo>
                      <a:pt x="112" y="244"/>
                    </a:lnTo>
                    <a:lnTo>
                      <a:pt x="96" y="230"/>
                    </a:lnTo>
                    <a:lnTo>
                      <a:pt x="85" y="213"/>
                    </a:lnTo>
                    <a:lnTo>
                      <a:pt x="75" y="190"/>
                    </a:lnTo>
                    <a:lnTo>
                      <a:pt x="66" y="167"/>
                    </a:lnTo>
                    <a:lnTo>
                      <a:pt x="51" y="127"/>
                    </a:lnTo>
                    <a:lnTo>
                      <a:pt x="33" y="83"/>
                    </a:lnTo>
                    <a:lnTo>
                      <a:pt x="16" y="4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39">
                <a:extLst>
                  <a:ext uri="{FF2B5EF4-FFF2-40B4-BE49-F238E27FC236}">
                    <a16:creationId xmlns:a16="http://schemas.microsoft.com/office/drawing/2014/main" xmlns="" id="{9DCB37B7-A314-4BA3-B965-E6EA51EAB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3851" y="406401"/>
                <a:ext cx="227013" cy="198438"/>
              </a:xfrm>
              <a:custGeom>
                <a:avLst/>
                <a:gdLst>
                  <a:gd name="T0" fmla="*/ 40 w 143"/>
                  <a:gd name="T1" fmla="*/ 124 h 125"/>
                  <a:gd name="T2" fmla="*/ 39 w 143"/>
                  <a:gd name="T3" fmla="*/ 113 h 125"/>
                  <a:gd name="T4" fmla="*/ 42 w 143"/>
                  <a:gd name="T5" fmla="*/ 106 h 125"/>
                  <a:gd name="T6" fmla="*/ 47 w 143"/>
                  <a:gd name="T7" fmla="*/ 99 h 125"/>
                  <a:gd name="T8" fmla="*/ 51 w 143"/>
                  <a:gd name="T9" fmla="*/ 92 h 125"/>
                  <a:gd name="T10" fmla="*/ 53 w 143"/>
                  <a:gd name="T11" fmla="*/ 75 h 125"/>
                  <a:gd name="T12" fmla="*/ 47 w 143"/>
                  <a:gd name="T13" fmla="*/ 61 h 125"/>
                  <a:gd name="T14" fmla="*/ 39 w 143"/>
                  <a:gd name="T15" fmla="*/ 48 h 125"/>
                  <a:gd name="T16" fmla="*/ 28 w 143"/>
                  <a:gd name="T17" fmla="*/ 40 h 125"/>
                  <a:gd name="T18" fmla="*/ 18 w 143"/>
                  <a:gd name="T19" fmla="*/ 29 h 125"/>
                  <a:gd name="T20" fmla="*/ 7 w 143"/>
                  <a:gd name="T21" fmla="*/ 19 h 125"/>
                  <a:gd name="T22" fmla="*/ 0 w 143"/>
                  <a:gd name="T23" fmla="*/ 8 h 125"/>
                  <a:gd name="T24" fmla="*/ 9 w 143"/>
                  <a:gd name="T25" fmla="*/ 1 h 125"/>
                  <a:gd name="T26" fmla="*/ 23 w 143"/>
                  <a:gd name="T27" fmla="*/ 0 h 125"/>
                  <a:gd name="T28" fmla="*/ 40 w 143"/>
                  <a:gd name="T29" fmla="*/ 1 h 125"/>
                  <a:gd name="T30" fmla="*/ 58 w 143"/>
                  <a:gd name="T31" fmla="*/ 3 h 125"/>
                  <a:gd name="T32" fmla="*/ 72 w 143"/>
                  <a:gd name="T33" fmla="*/ 7 h 125"/>
                  <a:gd name="T34" fmla="*/ 91 w 143"/>
                  <a:gd name="T35" fmla="*/ 14 h 125"/>
                  <a:gd name="T36" fmla="*/ 110 w 143"/>
                  <a:gd name="T37" fmla="*/ 24 h 125"/>
                  <a:gd name="T38" fmla="*/ 122 w 143"/>
                  <a:gd name="T39" fmla="*/ 33 h 125"/>
                  <a:gd name="T40" fmla="*/ 133 w 143"/>
                  <a:gd name="T41" fmla="*/ 43 h 125"/>
                  <a:gd name="T42" fmla="*/ 142 w 143"/>
                  <a:gd name="T43" fmla="*/ 57 h 125"/>
                  <a:gd name="T44" fmla="*/ 143 w 143"/>
                  <a:gd name="T45" fmla="*/ 73 h 125"/>
                  <a:gd name="T46" fmla="*/ 138 w 143"/>
                  <a:gd name="T47" fmla="*/ 89 h 125"/>
                  <a:gd name="T48" fmla="*/ 126 w 143"/>
                  <a:gd name="T49" fmla="*/ 97 h 125"/>
                  <a:gd name="T50" fmla="*/ 107 w 143"/>
                  <a:gd name="T51" fmla="*/ 104 h 125"/>
                  <a:gd name="T52" fmla="*/ 86 w 143"/>
                  <a:gd name="T53" fmla="*/ 108 h 125"/>
                  <a:gd name="T54" fmla="*/ 67 w 143"/>
                  <a:gd name="T55" fmla="*/ 115 h 125"/>
                  <a:gd name="T56" fmla="*/ 61 w 143"/>
                  <a:gd name="T57" fmla="*/ 117 h 125"/>
                  <a:gd name="T58" fmla="*/ 58 w 143"/>
                  <a:gd name="T59" fmla="*/ 120 h 125"/>
                  <a:gd name="T60" fmla="*/ 53 w 143"/>
                  <a:gd name="T61" fmla="*/ 122 h 125"/>
                  <a:gd name="T62" fmla="*/ 49 w 143"/>
                  <a:gd name="T63" fmla="*/ 124 h 125"/>
                  <a:gd name="T64" fmla="*/ 44 w 143"/>
                  <a:gd name="T65" fmla="*/ 125 h 125"/>
                  <a:gd name="T66" fmla="*/ 40 w 143"/>
                  <a:gd name="T67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3" h="125">
                    <a:moveTo>
                      <a:pt x="40" y="124"/>
                    </a:moveTo>
                    <a:lnTo>
                      <a:pt x="39" y="113"/>
                    </a:lnTo>
                    <a:lnTo>
                      <a:pt x="42" y="106"/>
                    </a:lnTo>
                    <a:lnTo>
                      <a:pt x="47" y="99"/>
                    </a:lnTo>
                    <a:lnTo>
                      <a:pt x="51" y="92"/>
                    </a:lnTo>
                    <a:lnTo>
                      <a:pt x="53" y="75"/>
                    </a:lnTo>
                    <a:lnTo>
                      <a:pt x="47" y="61"/>
                    </a:lnTo>
                    <a:lnTo>
                      <a:pt x="39" y="48"/>
                    </a:lnTo>
                    <a:lnTo>
                      <a:pt x="28" y="40"/>
                    </a:lnTo>
                    <a:lnTo>
                      <a:pt x="18" y="29"/>
                    </a:lnTo>
                    <a:lnTo>
                      <a:pt x="7" y="19"/>
                    </a:lnTo>
                    <a:lnTo>
                      <a:pt x="0" y="8"/>
                    </a:lnTo>
                    <a:lnTo>
                      <a:pt x="9" y="1"/>
                    </a:lnTo>
                    <a:lnTo>
                      <a:pt x="23" y="0"/>
                    </a:lnTo>
                    <a:lnTo>
                      <a:pt x="40" y="1"/>
                    </a:lnTo>
                    <a:lnTo>
                      <a:pt x="58" y="3"/>
                    </a:lnTo>
                    <a:lnTo>
                      <a:pt x="72" y="7"/>
                    </a:lnTo>
                    <a:lnTo>
                      <a:pt x="91" y="14"/>
                    </a:lnTo>
                    <a:lnTo>
                      <a:pt x="110" y="24"/>
                    </a:lnTo>
                    <a:lnTo>
                      <a:pt x="122" y="33"/>
                    </a:lnTo>
                    <a:lnTo>
                      <a:pt x="133" y="43"/>
                    </a:lnTo>
                    <a:lnTo>
                      <a:pt x="142" y="57"/>
                    </a:lnTo>
                    <a:lnTo>
                      <a:pt x="143" y="73"/>
                    </a:lnTo>
                    <a:lnTo>
                      <a:pt x="138" y="89"/>
                    </a:lnTo>
                    <a:lnTo>
                      <a:pt x="126" y="97"/>
                    </a:lnTo>
                    <a:lnTo>
                      <a:pt x="107" y="104"/>
                    </a:lnTo>
                    <a:lnTo>
                      <a:pt x="86" y="108"/>
                    </a:lnTo>
                    <a:lnTo>
                      <a:pt x="67" y="115"/>
                    </a:lnTo>
                    <a:lnTo>
                      <a:pt x="61" y="117"/>
                    </a:lnTo>
                    <a:lnTo>
                      <a:pt x="58" y="120"/>
                    </a:lnTo>
                    <a:lnTo>
                      <a:pt x="53" y="122"/>
                    </a:lnTo>
                    <a:lnTo>
                      <a:pt x="49" y="124"/>
                    </a:lnTo>
                    <a:lnTo>
                      <a:pt x="44" y="125"/>
                    </a:lnTo>
                    <a:lnTo>
                      <a:pt x="40" y="12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40">
                <a:extLst>
                  <a:ext uri="{FF2B5EF4-FFF2-40B4-BE49-F238E27FC236}">
                    <a16:creationId xmlns:a16="http://schemas.microsoft.com/office/drawing/2014/main" xmlns="" id="{AA8B03FD-AA72-4CDC-9623-50942900F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1901" y="592138"/>
                <a:ext cx="784225" cy="514350"/>
              </a:xfrm>
              <a:custGeom>
                <a:avLst/>
                <a:gdLst>
                  <a:gd name="T0" fmla="*/ 275 w 494"/>
                  <a:gd name="T1" fmla="*/ 137 h 324"/>
                  <a:gd name="T2" fmla="*/ 216 w 494"/>
                  <a:gd name="T3" fmla="*/ 181 h 324"/>
                  <a:gd name="T4" fmla="*/ 158 w 494"/>
                  <a:gd name="T5" fmla="*/ 218 h 324"/>
                  <a:gd name="T6" fmla="*/ 108 w 494"/>
                  <a:gd name="T7" fmla="*/ 261 h 324"/>
                  <a:gd name="T8" fmla="*/ 85 w 494"/>
                  <a:gd name="T9" fmla="*/ 296 h 324"/>
                  <a:gd name="T10" fmla="*/ 80 w 494"/>
                  <a:gd name="T11" fmla="*/ 309 h 324"/>
                  <a:gd name="T12" fmla="*/ 57 w 494"/>
                  <a:gd name="T13" fmla="*/ 323 h 324"/>
                  <a:gd name="T14" fmla="*/ 29 w 494"/>
                  <a:gd name="T15" fmla="*/ 323 h 324"/>
                  <a:gd name="T16" fmla="*/ 17 w 494"/>
                  <a:gd name="T17" fmla="*/ 309 h 324"/>
                  <a:gd name="T18" fmla="*/ 14 w 494"/>
                  <a:gd name="T19" fmla="*/ 282 h 324"/>
                  <a:gd name="T20" fmla="*/ 3 w 494"/>
                  <a:gd name="T21" fmla="*/ 258 h 324"/>
                  <a:gd name="T22" fmla="*/ 0 w 494"/>
                  <a:gd name="T23" fmla="*/ 235 h 324"/>
                  <a:gd name="T24" fmla="*/ 8 w 494"/>
                  <a:gd name="T25" fmla="*/ 209 h 324"/>
                  <a:gd name="T26" fmla="*/ 36 w 494"/>
                  <a:gd name="T27" fmla="*/ 197 h 324"/>
                  <a:gd name="T28" fmla="*/ 41 w 494"/>
                  <a:gd name="T29" fmla="*/ 216 h 324"/>
                  <a:gd name="T30" fmla="*/ 47 w 494"/>
                  <a:gd name="T31" fmla="*/ 235 h 324"/>
                  <a:gd name="T32" fmla="*/ 96 w 494"/>
                  <a:gd name="T33" fmla="*/ 220 h 324"/>
                  <a:gd name="T34" fmla="*/ 139 w 494"/>
                  <a:gd name="T35" fmla="*/ 192 h 324"/>
                  <a:gd name="T36" fmla="*/ 282 w 494"/>
                  <a:gd name="T37" fmla="*/ 108 h 324"/>
                  <a:gd name="T38" fmla="*/ 370 w 494"/>
                  <a:gd name="T39" fmla="*/ 57 h 324"/>
                  <a:gd name="T40" fmla="*/ 394 w 494"/>
                  <a:gd name="T41" fmla="*/ 38 h 324"/>
                  <a:gd name="T42" fmla="*/ 406 w 494"/>
                  <a:gd name="T43" fmla="*/ 20 h 324"/>
                  <a:gd name="T44" fmla="*/ 418 w 494"/>
                  <a:gd name="T45" fmla="*/ 3 h 324"/>
                  <a:gd name="T46" fmla="*/ 441 w 494"/>
                  <a:gd name="T47" fmla="*/ 1 h 324"/>
                  <a:gd name="T48" fmla="*/ 466 w 494"/>
                  <a:gd name="T49" fmla="*/ 15 h 324"/>
                  <a:gd name="T50" fmla="*/ 485 w 494"/>
                  <a:gd name="T51" fmla="*/ 27 h 324"/>
                  <a:gd name="T52" fmla="*/ 494 w 494"/>
                  <a:gd name="T53" fmla="*/ 45 h 324"/>
                  <a:gd name="T54" fmla="*/ 480 w 494"/>
                  <a:gd name="T55" fmla="*/ 59 h 324"/>
                  <a:gd name="T56" fmla="*/ 459 w 494"/>
                  <a:gd name="T57" fmla="*/ 66 h 324"/>
                  <a:gd name="T58" fmla="*/ 389 w 494"/>
                  <a:gd name="T59" fmla="*/ 101 h 324"/>
                  <a:gd name="T60" fmla="*/ 326 w 494"/>
                  <a:gd name="T61" fmla="*/ 136 h 324"/>
                  <a:gd name="T62" fmla="*/ 284 w 494"/>
                  <a:gd name="T63" fmla="*/ 160 h 324"/>
                  <a:gd name="T64" fmla="*/ 247 w 494"/>
                  <a:gd name="T65" fmla="*/ 174 h 324"/>
                  <a:gd name="T66" fmla="*/ 249 w 494"/>
                  <a:gd name="T67" fmla="*/ 165 h 324"/>
                  <a:gd name="T68" fmla="*/ 256 w 494"/>
                  <a:gd name="T69" fmla="*/ 158 h 324"/>
                  <a:gd name="T70" fmla="*/ 265 w 494"/>
                  <a:gd name="T71" fmla="*/ 151 h 324"/>
                  <a:gd name="T72" fmla="*/ 286 w 494"/>
                  <a:gd name="T73" fmla="*/ 136 h 324"/>
                  <a:gd name="T74" fmla="*/ 302 w 494"/>
                  <a:gd name="T75" fmla="*/ 122 h 324"/>
                  <a:gd name="T76" fmla="*/ 303 w 494"/>
                  <a:gd name="T77" fmla="*/ 122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94" h="324">
                    <a:moveTo>
                      <a:pt x="303" y="120"/>
                    </a:moveTo>
                    <a:lnTo>
                      <a:pt x="275" y="137"/>
                    </a:lnTo>
                    <a:lnTo>
                      <a:pt x="246" y="158"/>
                    </a:lnTo>
                    <a:lnTo>
                      <a:pt x="216" y="181"/>
                    </a:lnTo>
                    <a:lnTo>
                      <a:pt x="188" y="199"/>
                    </a:lnTo>
                    <a:lnTo>
                      <a:pt x="158" y="218"/>
                    </a:lnTo>
                    <a:lnTo>
                      <a:pt x="132" y="239"/>
                    </a:lnTo>
                    <a:lnTo>
                      <a:pt x="108" y="261"/>
                    </a:lnTo>
                    <a:lnTo>
                      <a:pt x="89" y="289"/>
                    </a:lnTo>
                    <a:lnTo>
                      <a:pt x="85" y="296"/>
                    </a:lnTo>
                    <a:lnTo>
                      <a:pt x="83" y="303"/>
                    </a:lnTo>
                    <a:lnTo>
                      <a:pt x="80" y="309"/>
                    </a:lnTo>
                    <a:lnTo>
                      <a:pt x="69" y="317"/>
                    </a:lnTo>
                    <a:lnTo>
                      <a:pt x="57" y="323"/>
                    </a:lnTo>
                    <a:lnTo>
                      <a:pt x="43" y="324"/>
                    </a:lnTo>
                    <a:lnTo>
                      <a:pt x="29" y="323"/>
                    </a:lnTo>
                    <a:lnTo>
                      <a:pt x="21" y="316"/>
                    </a:lnTo>
                    <a:lnTo>
                      <a:pt x="17" y="309"/>
                    </a:lnTo>
                    <a:lnTo>
                      <a:pt x="15" y="296"/>
                    </a:lnTo>
                    <a:lnTo>
                      <a:pt x="14" y="282"/>
                    </a:lnTo>
                    <a:lnTo>
                      <a:pt x="8" y="270"/>
                    </a:lnTo>
                    <a:lnTo>
                      <a:pt x="3" y="258"/>
                    </a:lnTo>
                    <a:lnTo>
                      <a:pt x="0" y="247"/>
                    </a:lnTo>
                    <a:lnTo>
                      <a:pt x="0" y="235"/>
                    </a:lnTo>
                    <a:lnTo>
                      <a:pt x="1" y="220"/>
                    </a:lnTo>
                    <a:lnTo>
                      <a:pt x="8" y="209"/>
                    </a:lnTo>
                    <a:lnTo>
                      <a:pt x="21" y="202"/>
                    </a:lnTo>
                    <a:lnTo>
                      <a:pt x="36" y="197"/>
                    </a:lnTo>
                    <a:lnTo>
                      <a:pt x="40" y="206"/>
                    </a:lnTo>
                    <a:lnTo>
                      <a:pt x="41" y="216"/>
                    </a:lnTo>
                    <a:lnTo>
                      <a:pt x="43" y="227"/>
                    </a:lnTo>
                    <a:lnTo>
                      <a:pt x="47" y="235"/>
                    </a:lnTo>
                    <a:lnTo>
                      <a:pt x="73" y="230"/>
                    </a:lnTo>
                    <a:lnTo>
                      <a:pt x="96" y="220"/>
                    </a:lnTo>
                    <a:lnTo>
                      <a:pt x="118" y="206"/>
                    </a:lnTo>
                    <a:lnTo>
                      <a:pt x="139" y="192"/>
                    </a:lnTo>
                    <a:lnTo>
                      <a:pt x="209" y="150"/>
                    </a:lnTo>
                    <a:lnTo>
                      <a:pt x="282" y="108"/>
                    </a:lnTo>
                    <a:lnTo>
                      <a:pt x="356" y="68"/>
                    </a:lnTo>
                    <a:lnTo>
                      <a:pt x="370" y="57"/>
                    </a:lnTo>
                    <a:lnTo>
                      <a:pt x="384" y="48"/>
                    </a:lnTo>
                    <a:lnTo>
                      <a:pt x="394" y="38"/>
                    </a:lnTo>
                    <a:lnTo>
                      <a:pt x="401" y="29"/>
                    </a:lnTo>
                    <a:lnTo>
                      <a:pt x="406" y="20"/>
                    </a:lnTo>
                    <a:lnTo>
                      <a:pt x="411" y="10"/>
                    </a:lnTo>
                    <a:lnTo>
                      <a:pt x="418" y="3"/>
                    </a:lnTo>
                    <a:lnTo>
                      <a:pt x="429" y="0"/>
                    </a:lnTo>
                    <a:lnTo>
                      <a:pt x="441" y="1"/>
                    </a:lnTo>
                    <a:lnTo>
                      <a:pt x="453" y="8"/>
                    </a:lnTo>
                    <a:lnTo>
                      <a:pt x="466" y="15"/>
                    </a:lnTo>
                    <a:lnTo>
                      <a:pt x="476" y="22"/>
                    </a:lnTo>
                    <a:lnTo>
                      <a:pt x="485" y="27"/>
                    </a:lnTo>
                    <a:lnTo>
                      <a:pt x="492" y="34"/>
                    </a:lnTo>
                    <a:lnTo>
                      <a:pt x="494" y="45"/>
                    </a:lnTo>
                    <a:lnTo>
                      <a:pt x="488" y="54"/>
                    </a:lnTo>
                    <a:lnTo>
                      <a:pt x="480" y="59"/>
                    </a:lnTo>
                    <a:lnTo>
                      <a:pt x="469" y="62"/>
                    </a:lnTo>
                    <a:lnTo>
                      <a:pt x="459" y="66"/>
                    </a:lnTo>
                    <a:lnTo>
                      <a:pt x="424" y="82"/>
                    </a:lnTo>
                    <a:lnTo>
                      <a:pt x="389" y="101"/>
                    </a:lnTo>
                    <a:lnTo>
                      <a:pt x="352" y="122"/>
                    </a:lnTo>
                    <a:lnTo>
                      <a:pt x="326" y="136"/>
                    </a:lnTo>
                    <a:lnTo>
                      <a:pt x="300" y="150"/>
                    </a:lnTo>
                    <a:lnTo>
                      <a:pt x="284" y="160"/>
                    </a:lnTo>
                    <a:lnTo>
                      <a:pt x="267" y="171"/>
                    </a:lnTo>
                    <a:lnTo>
                      <a:pt x="247" y="174"/>
                    </a:lnTo>
                    <a:lnTo>
                      <a:pt x="247" y="169"/>
                    </a:lnTo>
                    <a:lnTo>
                      <a:pt x="249" y="165"/>
                    </a:lnTo>
                    <a:lnTo>
                      <a:pt x="253" y="162"/>
                    </a:lnTo>
                    <a:lnTo>
                      <a:pt x="256" y="158"/>
                    </a:lnTo>
                    <a:lnTo>
                      <a:pt x="261" y="155"/>
                    </a:lnTo>
                    <a:lnTo>
                      <a:pt x="265" y="151"/>
                    </a:lnTo>
                    <a:lnTo>
                      <a:pt x="270" y="148"/>
                    </a:lnTo>
                    <a:lnTo>
                      <a:pt x="286" y="136"/>
                    </a:lnTo>
                    <a:lnTo>
                      <a:pt x="302" y="123"/>
                    </a:lnTo>
                    <a:lnTo>
                      <a:pt x="302" y="122"/>
                    </a:lnTo>
                    <a:lnTo>
                      <a:pt x="303" y="122"/>
                    </a:lnTo>
                    <a:lnTo>
                      <a:pt x="303" y="122"/>
                    </a:lnTo>
                    <a:lnTo>
                      <a:pt x="303" y="12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41">
                <a:extLst>
                  <a:ext uri="{FF2B5EF4-FFF2-40B4-BE49-F238E27FC236}">
                    <a16:creationId xmlns:a16="http://schemas.microsoft.com/office/drawing/2014/main" xmlns="" id="{595C4BE1-2131-4093-91F6-E87E592CF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676" y="876301"/>
                <a:ext cx="379413" cy="338138"/>
              </a:xfrm>
              <a:custGeom>
                <a:avLst/>
                <a:gdLst>
                  <a:gd name="T0" fmla="*/ 224 w 239"/>
                  <a:gd name="T1" fmla="*/ 34 h 213"/>
                  <a:gd name="T2" fmla="*/ 189 w 239"/>
                  <a:gd name="T3" fmla="*/ 74 h 213"/>
                  <a:gd name="T4" fmla="*/ 157 w 239"/>
                  <a:gd name="T5" fmla="*/ 119 h 213"/>
                  <a:gd name="T6" fmla="*/ 173 w 239"/>
                  <a:gd name="T7" fmla="*/ 121 h 213"/>
                  <a:gd name="T8" fmla="*/ 190 w 239"/>
                  <a:gd name="T9" fmla="*/ 119 h 213"/>
                  <a:gd name="T10" fmla="*/ 194 w 239"/>
                  <a:gd name="T11" fmla="*/ 138 h 213"/>
                  <a:gd name="T12" fmla="*/ 173 w 239"/>
                  <a:gd name="T13" fmla="*/ 157 h 213"/>
                  <a:gd name="T14" fmla="*/ 149 w 239"/>
                  <a:gd name="T15" fmla="*/ 170 h 213"/>
                  <a:gd name="T16" fmla="*/ 126 w 239"/>
                  <a:gd name="T17" fmla="*/ 178 h 213"/>
                  <a:gd name="T18" fmla="*/ 105 w 239"/>
                  <a:gd name="T19" fmla="*/ 184 h 213"/>
                  <a:gd name="T20" fmla="*/ 91 w 239"/>
                  <a:gd name="T21" fmla="*/ 163 h 213"/>
                  <a:gd name="T22" fmla="*/ 105 w 239"/>
                  <a:gd name="T23" fmla="*/ 135 h 213"/>
                  <a:gd name="T24" fmla="*/ 126 w 239"/>
                  <a:gd name="T25" fmla="*/ 112 h 213"/>
                  <a:gd name="T26" fmla="*/ 150 w 239"/>
                  <a:gd name="T27" fmla="*/ 84 h 213"/>
                  <a:gd name="T28" fmla="*/ 169 w 239"/>
                  <a:gd name="T29" fmla="*/ 51 h 213"/>
                  <a:gd name="T30" fmla="*/ 129 w 239"/>
                  <a:gd name="T31" fmla="*/ 74 h 213"/>
                  <a:gd name="T32" fmla="*/ 96 w 239"/>
                  <a:gd name="T33" fmla="*/ 102 h 213"/>
                  <a:gd name="T34" fmla="*/ 70 w 239"/>
                  <a:gd name="T35" fmla="*/ 128 h 213"/>
                  <a:gd name="T36" fmla="*/ 58 w 239"/>
                  <a:gd name="T37" fmla="*/ 154 h 213"/>
                  <a:gd name="T38" fmla="*/ 58 w 239"/>
                  <a:gd name="T39" fmla="*/ 185 h 213"/>
                  <a:gd name="T40" fmla="*/ 53 w 239"/>
                  <a:gd name="T41" fmla="*/ 210 h 213"/>
                  <a:gd name="T42" fmla="*/ 30 w 239"/>
                  <a:gd name="T43" fmla="*/ 210 h 213"/>
                  <a:gd name="T44" fmla="*/ 11 w 239"/>
                  <a:gd name="T45" fmla="*/ 185 h 213"/>
                  <a:gd name="T46" fmla="*/ 0 w 239"/>
                  <a:gd name="T47" fmla="*/ 147 h 213"/>
                  <a:gd name="T48" fmla="*/ 4 w 239"/>
                  <a:gd name="T49" fmla="*/ 112 h 213"/>
                  <a:gd name="T50" fmla="*/ 19 w 239"/>
                  <a:gd name="T51" fmla="*/ 103 h 213"/>
                  <a:gd name="T52" fmla="*/ 33 w 239"/>
                  <a:gd name="T53" fmla="*/ 116 h 213"/>
                  <a:gd name="T54" fmla="*/ 51 w 239"/>
                  <a:gd name="T55" fmla="*/ 116 h 213"/>
                  <a:gd name="T56" fmla="*/ 70 w 239"/>
                  <a:gd name="T57" fmla="*/ 95 h 213"/>
                  <a:gd name="T58" fmla="*/ 108 w 239"/>
                  <a:gd name="T59" fmla="*/ 58 h 213"/>
                  <a:gd name="T60" fmla="*/ 150 w 239"/>
                  <a:gd name="T61" fmla="*/ 25 h 213"/>
                  <a:gd name="T62" fmla="*/ 185 w 239"/>
                  <a:gd name="T63" fmla="*/ 6 h 213"/>
                  <a:gd name="T64" fmla="*/ 222 w 239"/>
                  <a:gd name="T65" fmla="*/ 2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9" h="213">
                    <a:moveTo>
                      <a:pt x="239" y="11"/>
                    </a:moveTo>
                    <a:lnTo>
                      <a:pt x="224" y="34"/>
                    </a:lnTo>
                    <a:lnTo>
                      <a:pt x="206" y="54"/>
                    </a:lnTo>
                    <a:lnTo>
                      <a:pt x="189" y="74"/>
                    </a:lnTo>
                    <a:lnTo>
                      <a:pt x="171" y="95"/>
                    </a:lnTo>
                    <a:lnTo>
                      <a:pt x="157" y="119"/>
                    </a:lnTo>
                    <a:lnTo>
                      <a:pt x="164" y="121"/>
                    </a:lnTo>
                    <a:lnTo>
                      <a:pt x="173" y="121"/>
                    </a:lnTo>
                    <a:lnTo>
                      <a:pt x="182" y="119"/>
                    </a:lnTo>
                    <a:lnTo>
                      <a:pt x="190" y="119"/>
                    </a:lnTo>
                    <a:lnTo>
                      <a:pt x="197" y="124"/>
                    </a:lnTo>
                    <a:lnTo>
                      <a:pt x="194" y="138"/>
                    </a:lnTo>
                    <a:lnTo>
                      <a:pt x="185" y="149"/>
                    </a:lnTo>
                    <a:lnTo>
                      <a:pt x="173" y="157"/>
                    </a:lnTo>
                    <a:lnTo>
                      <a:pt x="161" y="163"/>
                    </a:lnTo>
                    <a:lnTo>
                      <a:pt x="149" y="170"/>
                    </a:lnTo>
                    <a:lnTo>
                      <a:pt x="136" y="177"/>
                    </a:lnTo>
                    <a:lnTo>
                      <a:pt x="126" y="178"/>
                    </a:lnTo>
                    <a:lnTo>
                      <a:pt x="115" y="182"/>
                    </a:lnTo>
                    <a:lnTo>
                      <a:pt x="105" y="184"/>
                    </a:lnTo>
                    <a:lnTo>
                      <a:pt x="94" y="180"/>
                    </a:lnTo>
                    <a:lnTo>
                      <a:pt x="91" y="163"/>
                    </a:lnTo>
                    <a:lnTo>
                      <a:pt x="96" y="149"/>
                    </a:lnTo>
                    <a:lnTo>
                      <a:pt x="105" y="135"/>
                    </a:lnTo>
                    <a:lnTo>
                      <a:pt x="115" y="124"/>
                    </a:lnTo>
                    <a:lnTo>
                      <a:pt x="126" y="112"/>
                    </a:lnTo>
                    <a:lnTo>
                      <a:pt x="138" y="98"/>
                    </a:lnTo>
                    <a:lnTo>
                      <a:pt x="150" y="84"/>
                    </a:lnTo>
                    <a:lnTo>
                      <a:pt x="163" y="68"/>
                    </a:lnTo>
                    <a:lnTo>
                      <a:pt x="169" y="51"/>
                    </a:lnTo>
                    <a:lnTo>
                      <a:pt x="149" y="60"/>
                    </a:lnTo>
                    <a:lnTo>
                      <a:pt x="129" y="74"/>
                    </a:lnTo>
                    <a:lnTo>
                      <a:pt x="110" y="89"/>
                    </a:lnTo>
                    <a:lnTo>
                      <a:pt x="96" y="102"/>
                    </a:lnTo>
                    <a:lnTo>
                      <a:pt x="82" y="114"/>
                    </a:lnTo>
                    <a:lnTo>
                      <a:pt x="70" y="128"/>
                    </a:lnTo>
                    <a:lnTo>
                      <a:pt x="61" y="140"/>
                    </a:lnTo>
                    <a:lnTo>
                      <a:pt x="58" y="154"/>
                    </a:lnTo>
                    <a:lnTo>
                      <a:pt x="58" y="170"/>
                    </a:lnTo>
                    <a:lnTo>
                      <a:pt x="58" y="185"/>
                    </a:lnTo>
                    <a:lnTo>
                      <a:pt x="58" y="199"/>
                    </a:lnTo>
                    <a:lnTo>
                      <a:pt x="53" y="210"/>
                    </a:lnTo>
                    <a:lnTo>
                      <a:pt x="40" y="213"/>
                    </a:lnTo>
                    <a:lnTo>
                      <a:pt x="30" y="210"/>
                    </a:lnTo>
                    <a:lnTo>
                      <a:pt x="19" y="201"/>
                    </a:lnTo>
                    <a:lnTo>
                      <a:pt x="11" y="185"/>
                    </a:lnTo>
                    <a:lnTo>
                      <a:pt x="4" y="166"/>
                    </a:lnTo>
                    <a:lnTo>
                      <a:pt x="0" y="147"/>
                    </a:lnTo>
                    <a:lnTo>
                      <a:pt x="0" y="128"/>
                    </a:lnTo>
                    <a:lnTo>
                      <a:pt x="4" y="112"/>
                    </a:lnTo>
                    <a:lnTo>
                      <a:pt x="12" y="100"/>
                    </a:lnTo>
                    <a:lnTo>
                      <a:pt x="19" y="103"/>
                    </a:lnTo>
                    <a:lnTo>
                      <a:pt x="26" y="109"/>
                    </a:lnTo>
                    <a:lnTo>
                      <a:pt x="33" y="116"/>
                    </a:lnTo>
                    <a:lnTo>
                      <a:pt x="40" y="119"/>
                    </a:lnTo>
                    <a:lnTo>
                      <a:pt x="51" y="116"/>
                    </a:lnTo>
                    <a:lnTo>
                      <a:pt x="60" y="107"/>
                    </a:lnTo>
                    <a:lnTo>
                      <a:pt x="70" y="95"/>
                    </a:lnTo>
                    <a:lnTo>
                      <a:pt x="79" y="84"/>
                    </a:lnTo>
                    <a:lnTo>
                      <a:pt x="108" y="58"/>
                    </a:lnTo>
                    <a:lnTo>
                      <a:pt x="136" y="35"/>
                    </a:lnTo>
                    <a:lnTo>
                      <a:pt x="150" y="25"/>
                    </a:lnTo>
                    <a:lnTo>
                      <a:pt x="166" y="14"/>
                    </a:lnTo>
                    <a:lnTo>
                      <a:pt x="185" y="6"/>
                    </a:lnTo>
                    <a:lnTo>
                      <a:pt x="203" y="0"/>
                    </a:lnTo>
                    <a:lnTo>
                      <a:pt x="222" y="2"/>
                    </a:lnTo>
                    <a:lnTo>
                      <a:pt x="239" y="11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42">
                <a:extLst>
                  <a:ext uri="{FF2B5EF4-FFF2-40B4-BE49-F238E27FC236}">
                    <a16:creationId xmlns:a16="http://schemas.microsoft.com/office/drawing/2014/main" xmlns="" id="{BEBB50D5-3D56-43E7-B1D0-51C46D8FD7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98888" y="1176338"/>
                <a:ext cx="595313" cy="473075"/>
              </a:xfrm>
              <a:custGeom>
                <a:avLst/>
                <a:gdLst>
                  <a:gd name="T0" fmla="*/ 168 w 375"/>
                  <a:gd name="T1" fmla="*/ 119 h 298"/>
                  <a:gd name="T2" fmla="*/ 127 w 375"/>
                  <a:gd name="T3" fmla="*/ 161 h 298"/>
                  <a:gd name="T4" fmla="*/ 101 w 375"/>
                  <a:gd name="T5" fmla="*/ 194 h 298"/>
                  <a:gd name="T6" fmla="*/ 141 w 375"/>
                  <a:gd name="T7" fmla="*/ 204 h 298"/>
                  <a:gd name="T8" fmla="*/ 189 w 375"/>
                  <a:gd name="T9" fmla="*/ 206 h 298"/>
                  <a:gd name="T10" fmla="*/ 196 w 375"/>
                  <a:gd name="T11" fmla="*/ 154 h 298"/>
                  <a:gd name="T12" fmla="*/ 199 w 375"/>
                  <a:gd name="T13" fmla="*/ 98 h 298"/>
                  <a:gd name="T14" fmla="*/ 211 w 375"/>
                  <a:gd name="T15" fmla="*/ 0 h 298"/>
                  <a:gd name="T16" fmla="*/ 225 w 375"/>
                  <a:gd name="T17" fmla="*/ 14 h 298"/>
                  <a:gd name="T18" fmla="*/ 230 w 375"/>
                  <a:gd name="T19" fmla="*/ 37 h 298"/>
                  <a:gd name="T20" fmla="*/ 248 w 375"/>
                  <a:gd name="T21" fmla="*/ 49 h 298"/>
                  <a:gd name="T22" fmla="*/ 279 w 375"/>
                  <a:gd name="T23" fmla="*/ 51 h 298"/>
                  <a:gd name="T24" fmla="*/ 305 w 375"/>
                  <a:gd name="T25" fmla="*/ 68 h 298"/>
                  <a:gd name="T26" fmla="*/ 332 w 375"/>
                  <a:gd name="T27" fmla="*/ 94 h 298"/>
                  <a:gd name="T28" fmla="*/ 356 w 375"/>
                  <a:gd name="T29" fmla="*/ 119 h 298"/>
                  <a:gd name="T30" fmla="*/ 372 w 375"/>
                  <a:gd name="T31" fmla="*/ 138 h 298"/>
                  <a:gd name="T32" fmla="*/ 375 w 375"/>
                  <a:gd name="T33" fmla="*/ 164 h 298"/>
                  <a:gd name="T34" fmla="*/ 353 w 375"/>
                  <a:gd name="T35" fmla="*/ 187 h 298"/>
                  <a:gd name="T36" fmla="*/ 319 w 375"/>
                  <a:gd name="T37" fmla="*/ 190 h 298"/>
                  <a:gd name="T38" fmla="*/ 286 w 375"/>
                  <a:gd name="T39" fmla="*/ 175 h 298"/>
                  <a:gd name="T40" fmla="*/ 286 w 375"/>
                  <a:gd name="T41" fmla="*/ 140 h 298"/>
                  <a:gd name="T42" fmla="*/ 286 w 375"/>
                  <a:gd name="T43" fmla="*/ 103 h 298"/>
                  <a:gd name="T44" fmla="*/ 278 w 375"/>
                  <a:gd name="T45" fmla="*/ 75 h 298"/>
                  <a:gd name="T46" fmla="*/ 260 w 375"/>
                  <a:gd name="T47" fmla="*/ 65 h 298"/>
                  <a:gd name="T48" fmla="*/ 248 w 375"/>
                  <a:gd name="T49" fmla="*/ 66 h 298"/>
                  <a:gd name="T50" fmla="*/ 239 w 375"/>
                  <a:gd name="T51" fmla="*/ 113 h 298"/>
                  <a:gd name="T52" fmla="*/ 241 w 375"/>
                  <a:gd name="T53" fmla="*/ 206 h 298"/>
                  <a:gd name="T54" fmla="*/ 244 w 375"/>
                  <a:gd name="T55" fmla="*/ 255 h 298"/>
                  <a:gd name="T56" fmla="*/ 236 w 375"/>
                  <a:gd name="T57" fmla="*/ 298 h 298"/>
                  <a:gd name="T58" fmla="*/ 209 w 375"/>
                  <a:gd name="T59" fmla="*/ 295 h 298"/>
                  <a:gd name="T60" fmla="*/ 189 w 375"/>
                  <a:gd name="T61" fmla="*/ 283 h 298"/>
                  <a:gd name="T62" fmla="*/ 169 w 375"/>
                  <a:gd name="T63" fmla="*/ 260 h 298"/>
                  <a:gd name="T64" fmla="*/ 117 w 375"/>
                  <a:gd name="T65" fmla="*/ 227 h 298"/>
                  <a:gd name="T66" fmla="*/ 94 w 375"/>
                  <a:gd name="T67" fmla="*/ 216 h 298"/>
                  <a:gd name="T68" fmla="*/ 77 w 375"/>
                  <a:gd name="T69" fmla="*/ 222 h 298"/>
                  <a:gd name="T70" fmla="*/ 72 w 375"/>
                  <a:gd name="T71" fmla="*/ 243 h 298"/>
                  <a:gd name="T72" fmla="*/ 52 w 375"/>
                  <a:gd name="T73" fmla="*/ 262 h 298"/>
                  <a:gd name="T74" fmla="*/ 24 w 375"/>
                  <a:gd name="T75" fmla="*/ 255 h 298"/>
                  <a:gd name="T76" fmla="*/ 5 w 375"/>
                  <a:gd name="T77" fmla="*/ 232 h 298"/>
                  <a:gd name="T78" fmla="*/ 2 w 375"/>
                  <a:gd name="T79" fmla="*/ 206 h 298"/>
                  <a:gd name="T80" fmla="*/ 19 w 375"/>
                  <a:gd name="T81" fmla="*/ 185 h 298"/>
                  <a:gd name="T82" fmla="*/ 24 w 375"/>
                  <a:gd name="T83" fmla="*/ 188 h 298"/>
                  <a:gd name="T84" fmla="*/ 31 w 375"/>
                  <a:gd name="T85" fmla="*/ 197 h 298"/>
                  <a:gd name="T86" fmla="*/ 40 w 375"/>
                  <a:gd name="T87" fmla="*/ 201 h 298"/>
                  <a:gd name="T88" fmla="*/ 63 w 375"/>
                  <a:gd name="T89" fmla="*/ 194 h 298"/>
                  <a:gd name="T90" fmla="*/ 86 w 375"/>
                  <a:gd name="T91" fmla="*/ 173 h 298"/>
                  <a:gd name="T92" fmla="*/ 147 w 375"/>
                  <a:gd name="T93" fmla="*/ 115 h 298"/>
                  <a:gd name="T94" fmla="*/ 189 w 375"/>
                  <a:gd name="T95" fmla="*/ 82 h 298"/>
                  <a:gd name="T96" fmla="*/ 199 w 375"/>
                  <a:gd name="T97" fmla="*/ 73 h 298"/>
                  <a:gd name="T98" fmla="*/ 204 w 375"/>
                  <a:gd name="T99" fmla="*/ 58 h 298"/>
                  <a:gd name="T100" fmla="*/ 202 w 375"/>
                  <a:gd name="T101" fmla="*/ 30 h 298"/>
                  <a:gd name="T102" fmla="*/ 204 w 375"/>
                  <a:gd name="T103" fmla="*/ 7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75" h="298">
                    <a:moveTo>
                      <a:pt x="194" y="98"/>
                    </a:moveTo>
                    <a:lnTo>
                      <a:pt x="168" y="119"/>
                    </a:lnTo>
                    <a:lnTo>
                      <a:pt x="143" y="145"/>
                    </a:lnTo>
                    <a:lnTo>
                      <a:pt x="127" y="161"/>
                    </a:lnTo>
                    <a:lnTo>
                      <a:pt x="113" y="176"/>
                    </a:lnTo>
                    <a:lnTo>
                      <a:pt x="101" y="194"/>
                    </a:lnTo>
                    <a:lnTo>
                      <a:pt x="120" y="201"/>
                    </a:lnTo>
                    <a:lnTo>
                      <a:pt x="141" y="204"/>
                    </a:lnTo>
                    <a:lnTo>
                      <a:pt x="164" y="206"/>
                    </a:lnTo>
                    <a:lnTo>
                      <a:pt x="189" y="206"/>
                    </a:lnTo>
                    <a:lnTo>
                      <a:pt x="194" y="181"/>
                    </a:lnTo>
                    <a:lnTo>
                      <a:pt x="196" y="154"/>
                    </a:lnTo>
                    <a:lnTo>
                      <a:pt x="197" y="126"/>
                    </a:lnTo>
                    <a:lnTo>
                      <a:pt x="199" y="98"/>
                    </a:lnTo>
                    <a:lnTo>
                      <a:pt x="194" y="98"/>
                    </a:lnTo>
                    <a:close/>
                    <a:moveTo>
                      <a:pt x="211" y="0"/>
                    </a:moveTo>
                    <a:lnTo>
                      <a:pt x="220" y="3"/>
                    </a:lnTo>
                    <a:lnTo>
                      <a:pt x="225" y="14"/>
                    </a:lnTo>
                    <a:lnTo>
                      <a:pt x="227" y="24"/>
                    </a:lnTo>
                    <a:lnTo>
                      <a:pt x="230" y="37"/>
                    </a:lnTo>
                    <a:lnTo>
                      <a:pt x="234" y="47"/>
                    </a:lnTo>
                    <a:lnTo>
                      <a:pt x="248" y="49"/>
                    </a:lnTo>
                    <a:lnTo>
                      <a:pt x="262" y="47"/>
                    </a:lnTo>
                    <a:lnTo>
                      <a:pt x="279" y="51"/>
                    </a:lnTo>
                    <a:lnTo>
                      <a:pt x="292" y="58"/>
                    </a:lnTo>
                    <a:lnTo>
                      <a:pt x="305" y="68"/>
                    </a:lnTo>
                    <a:lnTo>
                      <a:pt x="319" y="82"/>
                    </a:lnTo>
                    <a:lnTo>
                      <a:pt x="332" y="94"/>
                    </a:lnTo>
                    <a:lnTo>
                      <a:pt x="344" y="106"/>
                    </a:lnTo>
                    <a:lnTo>
                      <a:pt x="356" y="119"/>
                    </a:lnTo>
                    <a:lnTo>
                      <a:pt x="365" y="127"/>
                    </a:lnTo>
                    <a:lnTo>
                      <a:pt x="372" y="138"/>
                    </a:lnTo>
                    <a:lnTo>
                      <a:pt x="375" y="147"/>
                    </a:lnTo>
                    <a:lnTo>
                      <a:pt x="375" y="164"/>
                    </a:lnTo>
                    <a:lnTo>
                      <a:pt x="367" y="178"/>
                    </a:lnTo>
                    <a:lnTo>
                      <a:pt x="353" y="187"/>
                    </a:lnTo>
                    <a:lnTo>
                      <a:pt x="337" y="190"/>
                    </a:lnTo>
                    <a:lnTo>
                      <a:pt x="319" y="190"/>
                    </a:lnTo>
                    <a:lnTo>
                      <a:pt x="302" y="185"/>
                    </a:lnTo>
                    <a:lnTo>
                      <a:pt x="286" y="175"/>
                    </a:lnTo>
                    <a:lnTo>
                      <a:pt x="286" y="159"/>
                    </a:lnTo>
                    <a:lnTo>
                      <a:pt x="286" y="140"/>
                    </a:lnTo>
                    <a:lnTo>
                      <a:pt x="286" y="122"/>
                    </a:lnTo>
                    <a:lnTo>
                      <a:pt x="286" y="103"/>
                    </a:lnTo>
                    <a:lnTo>
                      <a:pt x="285" y="87"/>
                    </a:lnTo>
                    <a:lnTo>
                      <a:pt x="278" y="75"/>
                    </a:lnTo>
                    <a:lnTo>
                      <a:pt x="269" y="65"/>
                    </a:lnTo>
                    <a:lnTo>
                      <a:pt x="260" y="65"/>
                    </a:lnTo>
                    <a:lnTo>
                      <a:pt x="253" y="65"/>
                    </a:lnTo>
                    <a:lnTo>
                      <a:pt x="248" y="66"/>
                    </a:lnTo>
                    <a:lnTo>
                      <a:pt x="241" y="68"/>
                    </a:lnTo>
                    <a:lnTo>
                      <a:pt x="239" y="113"/>
                    </a:lnTo>
                    <a:lnTo>
                      <a:pt x="241" y="162"/>
                    </a:lnTo>
                    <a:lnTo>
                      <a:pt x="241" y="206"/>
                    </a:lnTo>
                    <a:lnTo>
                      <a:pt x="243" y="230"/>
                    </a:lnTo>
                    <a:lnTo>
                      <a:pt x="244" y="255"/>
                    </a:lnTo>
                    <a:lnTo>
                      <a:pt x="243" y="278"/>
                    </a:lnTo>
                    <a:lnTo>
                      <a:pt x="236" y="298"/>
                    </a:lnTo>
                    <a:lnTo>
                      <a:pt x="223" y="298"/>
                    </a:lnTo>
                    <a:lnTo>
                      <a:pt x="209" y="295"/>
                    </a:lnTo>
                    <a:lnTo>
                      <a:pt x="196" y="290"/>
                    </a:lnTo>
                    <a:lnTo>
                      <a:pt x="189" y="283"/>
                    </a:lnTo>
                    <a:lnTo>
                      <a:pt x="180" y="271"/>
                    </a:lnTo>
                    <a:lnTo>
                      <a:pt x="169" y="260"/>
                    </a:lnTo>
                    <a:lnTo>
                      <a:pt x="147" y="243"/>
                    </a:lnTo>
                    <a:lnTo>
                      <a:pt x="117" y="227"/>
                    </a:lnTo>
                    <a:lnTo>
                      <a:pt x="105" y="222"/>
                    </a:lnTo>
                    <a:lnTo>
                      <a:pt x="94" y="216"/>
                    </a:lnTo>
                    <a:lnTo>
                      <a:pt x="86" y="216"/>
                    </a:lnTo>
                    <a:lnTo>
                      <a:pt x="77" y="222"/>
                    </a:lnTo>
                    <a:lnTo>
                      <a:pt x="73" y="230"/>
                    </a:lnTo>
                    <a:lnTo>
                      <a:pt x="72" y="243"/>
                    </a:lnTo>
                    <a:lnTo>
                      <a:pt x="68" y="255"/>
                    </a:lnTo>
                    <a:lnTo>
                      <a:pt x="52" y="262"/>
                    </a:lnTo>
                    <a:lnTo>
                      <a:pt x="38" y="260"/>
                    </a:lnTo>
                    <a:lnTo>
                      <a:pt x="24" y="255"/>
                    </a:lnTo>
                    <a:lnTo>
                      <a:pt x="14" y="244"/>
                    </a:lnTo>
                    <a:lnTo>
                      <a:pt x="5" y="232"/>
                    </a:lnTo>
                    <a:lnTo>
                      <a:pt x="0" y="218"/>
                    </a:lnTo>
                    <a:lnTo>
                      <a:pt x="2" y="206"/>
                    </a:lnTo>
                    <a:lnTo>
                      <a:pt x="7" y="194"/>
                    </a:lnTo>
                    <a:lnTo>
                      <a:pt x="19" y="185"/>
                    </a:lnTo>
                    <a:lnTo>
                      <a:pt x="23" y="187"/>
                    </a:lnTo>
                    <a:lnTo>
                      <a:pt x="24" y="188"/>
                    </a:lnTo>
                    <a:lnTo>
                      <a:pt x="28" y="194"/>
                    </a:lnTo>
                    <a:lnTo>
                      <a:pt x="31" y="197"/>
                    </a:lnTo>
                    <a:lnTo>
                      <a:pt x="35" y="199"/>
                    </a:lnTo>
                    <a:lnTo>
                      <a:pt x="40" y="201"/>
                    </a:lnTo>
                    <a:lnTo>
                      <a:pt x="51" y="199"/>
                    </a:lnTo>
                    <a:lnTo>
                      <a:pt x="63" y="194"/>
                    </a:lnTo>
                    <a:lnTo>
                      <a:pt x="75" y="183"/>
                    </a:lnTo>
                    <a:lnTo>
                      <a:pt x="86" y="173"/>
                    </a:lnTo>
                    <a:lnTo>
                      <a:pt x="115" y="143"/>
                    </a:lnTo>
                    <a:lnTo>
                      <a:pt x="147" y="115"/>
                    </a:lnTo>
                    <a:lnTo>
                      <a:pt x="183" y="85"/>
                    </a:lnTo>
                    <a:lnTo>
                      <a:pt x="189" y="82"/>
                    </a:lnTo>
                    <a:lnTo>
                      <a:pt x="196" y="77"/>
                    </a:lnTo>
                    <a:lnTo>
                      <a:pt x="199" y="73"/>
                    </a:lnTo>
                    <a:lnTo>
                      <a:pt x="202" y="70"/>
                    </a:lnTo>
                    <a:lnTo>
                      <a:pt x="204" y="58"/>
                    </a:lnTo>
                    <a:lnTo>
                      <a:pt x="204" y="44"/>
                    </a:lnTo>
                    <a:lnTo>
                      <a:pt x="202" y="30"/>
                    </a:lnTo>
                    <a:lnTo>
                      <a:pt x="202" y="17"/>
                    </a:lnTo>
                    <a:lnTo>
                      <a:pt x="204" y="7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3">
                <a:extLst>
                  <a:ext uri="{FF2B5EF4-FFF2-40B4-BE49-F238E27FC236}">
                    <a16:creationId xmlns:a16="http://schemas.microsoft.com/office/drawing/2014/main" xmlns="" id="{0D09DCB7-9C73-4939-8423-422AD6B1C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61413" y="644526"/>
                <a:ext cx="6350" cy="30163"/>
              </a:xfrm>
              <a:custGeom>
                <a:avLst/>
                <a:gdLst>
                  <a:gd name="T0" fmla="*/ 0 w 4"/>
                  <a:gd name="T1" fmla="*/ 0 h 19"/>
                  <a:gd name="T2" fmla="*/ 2 w 4"/>
                  <a:gd name="T3" fmla="*/ 0 h 19"/>
                  <a:gd name="T4" fmla="*/ 4 w 4"/>
                  <a:gd name="T5" fmla="*/ 3 h 19"/>
                  <a:gd name="T6" fmla="*/ 4 w 4"/>
                  <a:gd name="T7" fmla="*/ 7 h 19"/>
                  <a:gd name="T8" fmla="*/ 4 w 4"/>
                  <a:gd name="T9" fmla="*/ 10 h 19"/>
                  <a:gd name="T10" fmla="*/ 4 w 4"/>
                  <a:gd name="T11" fmla="*/ 14 h 19"/>
                  <a:gd name="T12" fmla="*/ 2 w 4"/>
                  <a:gd name="T13" fmla="*/ 15 h 19"/>
                  <a:gd name="T14" fmla="*/ 2 w 4"/>
                  <a:gd name="T15" fmla="*/ 19 h 19"/>
                  <a:gd name="T16" fmla="*/ 0 w 4"/>
                  <a:gd name="T17" fmla="*/ 14 h 19"/>
                  <a:gd name="T18" fmla="*/ 0 w 4"/>
                  <a:gd name="T19" fmla="*/ 12 h 19"/>
                  <a:gd name="T20" fmla="*/ 0 w 4"/>
                  <a:gd name="T21" fmla="*/ 8 h 19"/>
                  <a:gd name="T22" fmla="*/ 0 w 4"/>
                  <a:gd name="T23" fmla="*/ 3 h 19"/>
                  <a:gd name="T24" fmla="*/ 0 w 4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19">
                    <a:moveTo>
                      <a:pt x="0" y="0"/>
                    </a:moveTo>
                    <a:lnTo>
                      <a:pt x="2" y="0"/>
                    </a:lnTo>
                    <a:lnTo>
                      <a:pt x="4" y="3"/>
                    </a:lnTo>
                    <a:lnTo>
                      <a:pt x="4" y="7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44">
                <a:extLst>
                  <a:ext uri="{FF2B5EF4-FFF2-40B4-BE49-F238E27FC236}">
                    <a16:creationId xmlns:a16="http://schemas.microsoft.com/office/drawing/2014/main" xmlns="" id="{9F6414C4-06DA-446C-9257-36096844C4E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18476" y="307976"/>
                <a:ext cx="947738" cy="1411288"/>
              </a:xfrm>
              <a:custGeom>
                <a:avLst/>
                <a:gdLst>
                  <a:gd name="T0" fmla="*/ 129 w 597"/>
                  <a:gd name="T1" fmla="*/ 723 h 889"/>
                  <a:gd name="T2" fmla="*/ 143 w 597"/>
                  <a:gd name="T3" fmla="*/ 779 h 889"/>
                  <a:gd name="T4" fmla="*/ 318 w 597"/>
                  <a:gd name="T5" fmla="*/ 795 h 889"/>
                  <a:gd name="T6" fmla="*/ 321 w 597"/>
                  <a:gd name="T7" fmla="*/ 716 h 889"/>
                  <a:gd name="T8" fmla="*/ 309 w 597"/>
                  <a:gd name="T9" fmla="*/ 657 h 889"/>
                  <a:gd name="T10" fmla="*/ 304 w 597"/>
                  <a:gd name="T11" fmla="*/ 392 h 889"/>
                  <a:gd name="T12" fmla="*/ 360 w 597"/>
                  <a:gd name="T13" fmla="*/ 343 h 889"/>
                  <a:gd name="T14" fmla="*/ 206 w 597"/>
                  <a:gd name="T15" fmla="*/ 386 h 889"/>
                  <a:gd name="T16" fmla="*/ 80 w 597"/>
                  <a:gd name="T17" fmla="*/ 503 h 889"/>
                  <a:gd name="T18" fmla="*/ 349 w 597"/>
                  <a:gd name="T19" fmla="*/ 257 h 889"/>
                  <a:gd name="T20" fmla="*/ 348 w 597"/>
                  <a:gd name="T21" fmla="*/ 308 h 889"/>
                  <a:gd name="T22" fmla="*/ 267 w 597"/>
                  <a:gd name="T23" fmla="*/ 343 h 889"/>
                  <a:gd name="T24" fmla="*/ 375 w 597"/>
                  <a:gd name="T25" fmla="*/ 243 h 889"/>
                  <a:gd name="T26" fmla="*/ 349 w 597"/>
                  <a:gd name="T27" fmla="*/ 248 h 889"/>
                  <a:gd name="T28" fmla="*/ 409 w 597"/>
                  <a:gd name="T29" fmla="*/ 215 h 889"/>
                  <a:gd name="T30" fmla="*/ 407 w 597"/>
                  <a:gd name="T31" fmla="*/ 231 h 889"/>
                  <a:gd name="T32" fmla="*/ 307 w 597"/>
                  <a:gd name="T33" fmla="*/ 236 h 889"/>
                  <a:gd name="T34" fmla="*/ 318 w 597"/>
                  <a:gd name="T35" fmla="*/ 213 h 889"/>
                  <a:gd name="T36" fmla="*/ 290 w 597"/>
                  <a:gd name="T37" fmla="*/ 236 h 889"/>
                  <a:gd name="T38" fmla="*/ 262 w 597"/>
                  <a:gd name="T39" fmla="*/ 206 h 889"/>
                  <a:gd name="T40" fmla="*/ 257 w 597"/>
                  <a:gd name="T41" fmla="*/ 182 h 889"/>
                  <a:gd name="T42" fmla="*/ 512 w 597"/>
                  <a:gd name="T43" fmla="*/ 83 h 889"/>
                  <a:gd name="T44" fmla="*/ 423 w 597"/>
                  <a:gd name="T45" fmla="*/ 168 h 889"/>
                  <a:gd name="T46" fmla="*/ 444 w 597"/>
                  <a:gd name="T47" fmla="*/ 278 h 889"/>
                  <a:gd name="T48" fmla="*/ 519 w 597"/>
                  <a:gd name="T49" fmla="*/ 163 h 889"/>
                  <a:gd name="T50" fmla="*/ 519 w 597"/>
                  <a:gd name="T51" fmla="*/ 51 h 889"/>
                  <a:gd name="T52" fmla="*/ 583 w 597"/>
                  <a:gd name="T53" fmla="*/ 28 h 889"/>
                  <a:gd name="T54" fmla="*/ 505 w 597"/>
                  <a:gd name="T55" fmla="*/ 308 h 889"/>
                  <a:gd name="T56" fmla="*/ 597 w 597"/>
                  <a:gd name="T57" fmla="*/ 336 h 889"/>
                  <a:gd name="T58" fmla="*/ 433 w 597"/>
                  <a:gd name="T59" fmla="*/ 463 h 889"/>
                  <a:gd name="T60" fmla="*/ 375 w 597"/>
                  <a:gd name="T61" fmla="*/ 482 h 889"/>
                  <a:gd name="T62" fmla="*/ 393 w 597"/>
                  <a:gd name="T63" fmla="*/ 533 h 889"/>
                  <a:gd name="T64" fmla="*/ 431 w 597"/>
                  <a:gd name="T65" fmla="*/ 578 h 889"/>
                  <a:gd name="T66" fmla="*/ 506 w 597"/>
                  <a:gd name="T67" fmla="*/ 606 h 889"/>
                  <a:gd name="T68" fmla="*/ 367 w 597"/>
                  <a:gd name="T69" fmla="*/ 690 h 889"/>
                  <a:gd name="T70" fmla="*/ 316 w 597"/>
                  <a:gd name="T71" fmla="*/ 889 h 889"/>
                  <a:gd name="T72" fmla="*/ 149 w 597"/>
                  <a:gd name="T73" fmla="*/ 805 h 889"/>
                  <a:gd name="T74" fmla="*/ 40 w 597"/>
                  <a:gd name="T75" fmla="*/ 730 h 889"/>
                  <a:gd name="T76" fmla="*/ 93 w 597"/>
                  <a:gd name="T77" fmla="*/ 662 h 889"/>
                  <a:gd name="T78" fmla="*/ 332 w 597"/>
                  <a:gd name="T79" fmla="*/ 528 h 889"/>
                  <a:gd name="T80" fmla="*/ 304 w 597"/>
                  <a:gd name="T81" fmla="*/ 481 h 889"/>
                  <a:gd name="T82" fmla="*/ 464 w 597"/>
                  <a:gd name="T83" fmla="*/ 411 h 889"/>
                  <a:gd name="T84" fmla="*/ 533 w 597"/>
                  <a:gd name="T85" fmla="*/ 336 h 889"/>
                  <a:gd name="T86" fmla="*/ 424 w 597"/>
                  <a:gd name="T87" fmla="*/ 376 h 889"/>
                  <a:gd name="T88" fmla="*/ 281 w 597"/>
                  <a:gd name="T89" fmla="*/ 435 h 889"/>
                  <a:gd name="T90" fmla="*/ 75 w 597"/>
                  <a:gd name="T91" fmla="*/ 592 h 889"/>
                  <a:gd name="T92" fmla="*/ 2 w 597"/>
                  <a:gd name="T93" fmla="*/ 577 h 889"/>
                  <a:gd name="T94" fmla="*/ 93 w 597"/>
                  <a:gd name="T95" fmla="*/ 453 h 889"/>
                  <a:gd name="T96" fmla="*/ 210 w 597"/>
                  <a:gd name="T97" fmla="*/ 360 h 889"/>
                  <a:gd name="T98" fmla="*/ 285 w 597"/>
                  <a:gd name="T99" fmla="*/ 278 h 889"/>
                  <a:gd name="T100" fmla="*/ 246 w 597"/>
                  <a:gd name="T101" fmla="*/ 271 h 889"/>
                  <a:gd name="T102" fmla="*/ 136 w 597"/>
                  <a:gd name="T103" fmla="*/ 378 h 889"/>
                  <a:gd name="T104" fmla="*/ 112 w 597"/>
                  <a:gd name="T105" fmla="*/ 264 h 889"/>
                  <a:gd name="T106" fmla="*/ 152 w 597"/>
                  <a:gd name="T107" fmla="*/ 252 h 889"/>
                  <a:gd name="T108" fmla="*/ 206 w 597"/>
                  <a:gd name="T109" fmla="*/ 273 h 889"/>
                  <a:gd name="T110" fmla="*/ 180 w 597"/>
                  <a:gd name="T111" fmla="*/ 74 h 889"/>
                  <a:gd name="T112" fmla="*/ 245 w 597"/>
                  <a:gd name="T113" fmla="*/ 76 h 889"/>
                  <a:gd name="T114" fmla="*/ 320 w 597"/>
                  <a:gd name="T115" fmla="*/ 107 h 889"/>
                  <a:gd name="T116" fmla="*/ 365 w 597"/>
                  <a:gd name="T117" fmla="*/ 14 h 889"/>
                  <a:gd name="T118" fmla="*/ 367 w 597"/>
                  <a:gd name="T119" fmla="*/ 2 h 889"/>
                  <a:gd name="T120" fmla="*/ 438 w 597"/>
                  <a:gd name="T121" fmla="*/ 53 h 889"/>
                  <a:gd name="T122" fmla="*/ 409 w 597"/>
                  <a:gd name="T123" fmla="*/ 84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97" h="889">
                    <a:moveTo>
                      <a:pt x="299" y="659"/>
                    </a:moveTo>
                    <a:lnTo>
                      <a:pt x="252" y="669"/>
                    </a:lnTo>
                    <a:lnTo>
                      <a:pt x="204" y="685"/>
                    </a:lnTo>
                    <a:lnTo>
                      <a:pt x="161" y="702"/>
                    </a:lnTo>
                    <a:lnTo>
                      <a:pt x="154" y="711"/>
                    </a:lnTo>
                    <a:lnTo>
                      <a:pt x="142" y="716"/>
                    </a:lnTo>
                    <a:lnTo>
                      <a:pt x="129" y="723"/>
                    </a:lnTo>
                    <a:lnTo>
                      <a:pt x="117" y="728"/>
                    </a:lnTo>
                    <a:lnTo>
                      <a:pt x="108" y="737"/>
                    </a:lnTo>
                    <a:lnTo>
                      <a:pt x="105" y="746"/>
                    </a:lnTo>
                    <a:lnTo>
                      <a:pt x="108" y="755"/>
                    </a:lnTo>
                    <a:lnTo>
                      <a:pt x="119" y="763"/>
                    </a:lnTo>
                    <a:lnTo>
                      <a:pt x="131" y="772"/>
                    </a:lnTo>
                    <a:lnTo>
                      <a:pt x="143" y="779"/>
                    </a:lnTo>
                    <a:lnTo>
                      <a:pt x="178" y="795"/>
                    </a:lnTo>
                    <a:lnTo>
                      <a:pt x="213" y="805"/>
                    </a:lnTo>
                    <a:lnTo>
                      <a:pt x="252" y="814"/>
                    </a:lnTo>
                    <a:lnTo>
                      <a:pt x="271" y="819"/>
                    </a:lnTo>
                    <a:lnTo>
                      <a:pt x="292" y="825"/>
                    </a:lnTo>
                    <a:lnTo>
                      <a:pt x="311" y="823"/>
                    </a:lnTo>
                    <a:lnTo>
                      <a:pt x="318" y="795"/>
                    </a:lnTo>
                    <a:lnTo>
                      <a:pt x="321" y="767"/>
                    </a:lnTo>
                    <a:lnTo>
                      <a:pt x="323" y="737"/>
                    </a:lnTo>
                    <a:lnTo>
                      <a:pt x="321" y="732"/>
                    </a:lnTo>
                    <a:lnTo>
                      <a:pt x="320" y="728"/>
                    </a:lnTo>
                    <a:lnTo>
                      <a:pt x="320" y="723"/>
                    </a:lnTo>
                    <a:lnTo>
                      <a:pt x="320" y="720"/>
                    </a:lnTo>
                    <a:lnTo>
                      <a:pt x="321" y="716"/>
                    </a:lnTo>
                    <a:lnTo>
                      <a:pt x="321" y="713"/>
                    </a:lnTo>
                    <a:lnTo>
                      <a:pt x="323" y="709"/>
                    </a:lnTo>
                    <a:lnTo>
                      <a:pt x="323" y="685"/>
                    </a:lnTo>
                    <a:lnTo>
                      <a:pt x="323" y="660"/>
                    </a:lnTo>
                    <a:lnTo>
                      <a:pt x="320" y="659"/>
                    </a:lnTo>
                    <a:lnTo>
                      <a:pt x="314" y="657"/>
                    </a:lnTo>
                    <a:lnTo>
                      <a:pt x="309" y="657"/>
                    </a:lnTo>
                    <a:lnTo>
                      <a:pt x="304" y="657"/>
                    </a:lnTo>
                    <a:lnTo>
                      <a:pt x="299" y="659"/>
                    </a:lnTo>
                    <a:close/>
                    <a:moveTo>
                      <a:pt x="103" y="517"/>
                    </a:moveTo>
                    <a:lnTo>
                      <a:pt x="166" y="475"/>
                    </a:lnTo>
                    <a:lnTo>
                      <a:pt x="229" y="435"/>
                    </a:lnTo>
                    <a:lnTo>
                      <a:pt x="293" y="397"/>
                    </a:lnTo>
                    <a:lnTo>
                      <a:pt x="304" y="392"/>
                    </a:lnTo>
                    <a:lnTo>
                      <a:pt x="318" y="386"/>
                    </a:lnTo>
                    <a:lnTo>
                      <a:pt x="335" y="379"/>
                    </a:lnTo>
                    <a:lnTo>
                      <a:pt x="351" y="371"/>
                    </a:lnTo>
                    <a:lnTo>
                      <a:pt x="361" y="362"/>
                    </a:lnTo>
                    <a:lnTo>
                      <a:pt x="367" y="353"/>
                    </a:lnTo>
                    <a:lnTo>
                      <a:pt x="363" y="343"/>
                    </a:lnTo>
                    <a:lnTo>
                      <a:pt x="360" y="343"/>
                    </a:lnTo>
                    <a:lnTo>
                      <a:pt x="327" y="357"/>
                    </a:lnTo>
                    <a:lnTo>
                      <a:pt x="293" y="367"/>
                    </a:lnTo>
                    <a:lnTo>
                      <a:pt x="257" y="376"/>
                    </a:lnTo>
                    <a:lnTo>
                      <a:pt x="243" y="378"/>
                    </a:lnTo>
                    <a:lnTo>
                      <a:pt x="227" y="379"/>
                    </a:lnTo>
                    <a:lnTo>
                      <a:pt x="213" y="383"/>
                    </a:lnTo>
                    <a:lnTo>
                      <a:pt x="206" y="386"/>
                    </a:lnTo>
                    <a:lnTo>
                      <a:pt x="199" y="392"/>
                    </a:lnTo>
                    <a:lnTo>
                      <a:pt x="192" y="399"/>
                    </a:lnTo>
                    <a:lnTo>
                      <a:pt x="185" y="404"/>
                    </a:lnTo>
                    <a:lnTo>
                      <a:pt x="154" y="432"/>
                    </a:lnTo>
                    <a:lnTo>
                      <a:pt x="126" y="460"/>
                    </a:lnTo>
                    <a:lnTo>
                      <a:pt x="98" y="489"/>
                    </a:lnTo>
                    <a:lnTo>
                      <a:pt x="80" y="503"/>
                    </a:lnTo>
                    <a:lnTo>
                      <a:pt x="65" y="519"/>
                    </a:lnTo>
                    <a:lnTo>
                      <a:pt x="49" y="536"/>
                    </a:lnTo>
                    <a:lnTo>
                      <a:pt x="39" y="554"/>
                    </a:lnTo>
                    <a:lnTo>
                      <a:pt x="61" y="545"/>
                    </a:lnTo>
                    <a:lnTo>
                      <a:pt x="82" y="531"/>
                    </a:lnTo>
                    <a:lnTo>
                      <a:pt x="103" y="517"/>
                    </a:lnTo>
                    <a:close/>
                    <a:moveTo>
                      <a:pt x="349" y="257"/>
                    </a:moveTo>
                    <a:lnTo>
                      <a:pt x="353" y="268"/>
                    </a:lnTo>
                    <a:lnTo>
                      <a:pt x="360" y="275"/>
                    </a:lnTo>
                    <a:lnTo>
                      <a:pt x="367" y="280"/>
                    </a:lnTo>
                    <a:lnTo>
                      <a:pt x="370" y="289"/>
                    </a:lnTo>
                    <a:lnTo>
                      <a:pt x="367" y="299"/>
                    </a:lnTo>
                    <a:lnTo>
                      <a:pt x="358" y="306"/>
                    </a:lnTo>
                    <a:lnTo>
                      <a:pt x="348" y="308"/>
                    </a:lnTo>
                    <a:lnTo>
                      <a:pt x="335" y="308"/>
                    </a:lnTo>
                    <a:lnTo>
                      <a:pt x="321" y="304"/>
                    </a:lnTo>
                    <a:lnTo>
                      <a:pt x="309" y="299"/>
                    </a:lnTo>
                    <a:lnTo>
                      <a:pt x="299" y="309"/>
                    </a:lnTo>
                    <a:lnTo>
                      <a:pt x="286" y="318"/>
                    </a:lnTo>
                    <a:lnTo>
                      <a:pt x="274" y="329"/>
                    </a:lnTo>
                    <a:lnTo>
                      <a:pt x="267" y="343"/>
                    </a:lnTo>
                    <a:lnTo>
                      <a:pt x="299" y="336"/>
                    </a:lnTo>
                    <a:lnTo>
                      <a:pt x="327" y="325"/>
                    </a:lnTo>
                    <a:lnTo>
                      <a:pt x="351" y="311"/>
                    </a:lnTo>
                    <a:lnTo>
                      <a:pt x="375" y="299"/>
                    </a:lnTo>
                    <a:lnTo>
                      <a:pt x="375" y="280"/>
                    </a:lnTo>
                    <a:lnTo>
                      <a:pt x="375" y="261"/>
                    </a:lnTo>
                    <a:lnTo>
                      <a:pt x="375" y="243"/>
                    </a:lnTo>
                    <a:lnTo>
                      <a:pt x="374" y="240"/>
                    </a:lnTo>
                    <a:lnTo>
                      <a:pt x="372" y="234"/>
                    </a:lnTo>
                    <a:lnTo>
                      <a:pt x="370" y="231"/>
                    </a:lnTo>
                    <a:lnTo>
                      <a:pt x="367" y="227"/>
                    </a:lnTo>
                    <a:lnTo>
                      <a:pt x="360" y="233"/>
                    </a:lnTo>
                    <a:lnTo>
                      <a:pt x="355" y="240"/>
                    </a:lnTo>
                    <a:lnTo>
                      <a:pt x="349" y="248"/>
                    </a:lnTo>
                    <a:lnTo>
                      <a:pt x="349" y="257"/>
                    </a:lnTo>
                    <a:close/>
                    <a:moveTo>
                      <a:pt x="407" y="231"/>
                    </a:moveTo>
                    <a:lnTo>
                      <a:pt x="407" y="227"/>
                    </a:lnTo>
                    <a:lnTo>
                      <a:pt x="409" y="226"/>
                    </a:lnTo>
                    <a:lnTo>
                      <a:pt x="409" y="222"/>
                    </a:lnTo>
                    <a:lnTo>
                      <a:pt x="409" y="219"/>
                    </a:lnTo>
                    <a:lnTo>
                      <a:pt x="409" y="215"/>
                    </a:lnTo>
                    <a:lnTo>
                      <a:pt x="407" y="212"/>
                    </a:lnTo>
                    <a:lnTo>
                      <a:pt x="405" y="212"/>
                    </a:lnTo>
                    <a:lnTo>
                      <a:pt x="405" y="215"/>
                    </a:lnTo>
                    <a:lnTo>
                      <a:pt x="405" y="220"/>
                    </a:lnTo>
                    <a:lnTo>
                      <a:pt x="405" y="224"/>
                    </a:lnTo>
                    <a:lnTo>
                      <a:pt x="405" y="226"/>
                    </a:lnTo>
                    <a:lnTo>
                      <a:pt x="407" y="231"/>
                    </a:lnTo>
                    <a:close/>
                    <a:moveTo>
                      <a:pt x="290" y="236"/>
                    </a:moveTo>
                    <a:lnTo>
                      <a:pt x="292" y="234"/>
                    </a:lnTo>
                    <a:lnTo>
                      <a:pt x="295" y="234"/>
                    </a:lnTo>
                    <a:lnTo>
                      <a:pt x="299" y="234"/>
                    </a:lnTo>
                    <a:lnTo>
                      <a:pt x="302" y="234"/>
                    </a:lnTo>
                    <a:lnTo>
                      <a:pt x="304" y="234"/>
                    </a:lnTo>
                    <a:lnTo>
                      <a:pt x="307" y="236"/>
                    </a:lnTo>
                    <a:lnTo>
                      <a:pt x="309" y="233"/>
                    </a:lnTo>
                    <a:lnTo>
                      <a:pt x="311" y="229"/>
                    </a:lnTo>
                    <a:lnTo>
                      <a:pt x="313" y="226"/>
                    </a:lnTo>
                    <a:lnTo>
                      <a:pt x="314" y="220"/>
                    </a:lnTo>
                    <a:lnTo>
                      <a:pt x="314" y="219"/>
                    </a:lnTo>
                    <a:lnTo>
                      <a:pt x="316" y="215"/>
                    </a:lnTo>
                    <a:lnTo>
                      <a:pt x="318" y="213"/>
                    </a:lnTo>
                    <a:lnTo>
                      <a:pt x="318" y="212"/>
                    </a:lnTo>
                    <a:lnTo>
                      <a:pt x="320" y="210"/>
                    </a:lnTo>
                    <a:lnTo>
                      <a:pt x="318" y="208"/>
                    </a:lnTo>
                    <a:lnTo>
                      <a:pt x="316" y="206"/>
                    </a:lnTo>
                    <a:lnTo>
                      <a:pt x="306" y="215"/>
                    </a:lnTo>
                    <a:lnTo>
                      <a:pt x="295" y="226"/>
                    </a:lnTo>
                    <a:lnTo>
                      <a:pt x="290" y="236"/>
                    </a:lnTo>
                    <a:close/>
                    <a:moveTo>
                      <a:pt x="243" y="231"/>
                    </a:moveTo>
                    <a:lnTo>
                      <a:pt x="248" y="229"/>
                    </a:lnTo>
                    <a:lnTo>
                      <a:pt x="252" y="226"/>
                    </a:lnTo>
                    <a:lnTo>
                      <a:pt x="255" y="220"/>
                    </a:lnTo>
                    <a:lnTo>
                      <a:pt x="257" y="215"/>
                    </a:lnTo>
                    <a:lnTo>
                      <a:pt x="260" y="212"/>
                    </a:lnTo>
                    <a:lnTo>
                      <a:pt x="262" y="206"/>
                    </a:lnTo>
                    <a:lnTo>
                      <a:pt x="269" y="201"/>
                    </a:lnTo>
                    <a:lnTo>
                      <a:pt x="276" y="196"/>
                    </a:lnTo>
                    <a:lnTo>
                      <a:pt x="281" y="191"/>
                    </a:lnTo>
                    <a:lnTo>
                      <a:pt x="286" y="186"/>
                    </a:lnTo>
                    <a:lnTo>
                      <a:pt x="276" y="184"/>
                    </a:lnTo>
                    <a:lnTo>
                      <a:pt x="265" y="184"/>
                    </a:lnTo>
                    <a:lnTo>
                      <a:pt x="257" y="182"/>
                    </a:lnTo>
                    <a:lnTo>
                      <a:pt x="252" y="175"/>
                    </a:lnTo>
                    <a:lnTo>
                      <a:pt x="243" y="184"/>
                    </a:lnTo>
                    <a:lnTo>
                      <a:pt x="239" y="198"/>
                    </a:lnTo>
                    <a:lnTo>
                      <a:pt x="239" y="215"/>
                    </a:lnTo>
                    <a:lnTo>
                      <a:pt x="243" y="231"/>
                    </a:lnTo>
                    <a:close/>
                    <a:moveTo>
                      <a:pt x="552" y="60"/>
                    </a:moveTo>
                    <a:lnTo>
                      <a:pt x="512" y="83"/>
                    </a:lnTo>
                    <a:lnTo>
                      <a:pt x="475" y="109"/>
                    </a:lnTo>
                    <a:lnTo>
                      <a:pt x="435" y="131"/>
                    </a:lnTo>
                    <a:lnTo>
                      <a:pt x="421" y="138"/>
                    </a:lnTo>
                    <a:lnTo>
                      <a:pt x="409" y="147"/>
                    </a:lnTo>
                    <a:lnTo>
                      <a:pt x="400" y="159"/>
                    </a:lnTo>
                    <a:lnTo>
                      <a:pt x="412" y="165"/>
                    </a:lnTo>
                    <a:lnTo>
                      <a:pt x="423" y="168"/>
                    </a:lnTo>
                    <a:lnTo>
                      <a:pt x="435" y="172"/>
                    </a:lnTo>
                    <a:lnTo>
                      <a:pt x="444" y="179"/>
                    </a:lnTo>
                    <a:lnTo>
                      <a:pt x="452" y="194"/>
                    </a:lnTo>
                    <a:lnTo>
                      <a:pt x="454" y="213"/>
                    </a:lnTo>
                    <a:lnTo>
                      <a:pt x="454" y="234"/>
                    </a:lnTo>
                    <a:lnTo>
                      <a:pt x="449" y="257"/>
                    </a:lnTo>
                    <a:lnTo>
                      <a:pt x="444" y="278"/>
                    </a:lnTo>
                    <a:lnTo>
                      <a:pt x="438" y="297"/>
                    </a:lnTo>
                    <a:lnTo>
                      <a:pt x="435" y="315"/>
                    </a:lnTo>
                    <a:lnTo>
                      <a:pt x="451" y="297"/>
                    </a:lnTo>
                    <a:lnTo>
                      <a:pt x="461" y="278"/>
                    </a:lnTo>
                    <a:lnTo>
                      <a:pt x="471" y="257"/>
                    </a:lnTo>
                    <a:lnTo>
                      <a:pt x="496" y="210"/>
                    </a:lnTo>
                    <a:lnTo>
                      <a:pt x="519" y="163"/>
                    </a:lnTo>
                    <a:lnTo>
                      <a:pt x="538" y="112"/>
                    </a:lnTo>
                    <a:lnTo>
                      <a:pt x="555" y="60"/>
                    </a:lnTo>
                    <a:lnTo>
                      <a:pt x="552" y="60"/>
                    </a:lnTo>
                    <a:close/>
                    <a:moveTo>
                      <a:pt x="381" y="123"/>
                    </a:moveTo>
                    <a:lnTo>
                      <a:pt x="426" y="102"/>
                    </a:lnTo>
                    <a:lnTo>
                      <a:pt x="471" y="76"/>
                    </a:lnTo>
                    <a:lnTo>
                      <a:pt x="519" y="51"/>
                    </a:lnTo>
                    <a:lnTo>
                      <a:pt x="526" y="48"/>
                    </a:lnTo>
                    <a:lnTo>
                      <a:pt x="534" y="42"/>
                    </a:lnTo>
                    <a:lnTo>
                      <a:pt x="543" y="39"/>
                    </a:lnTo>
                    <a:lnTo>
                      <a:pt x="552" y="34"/>
                    </a:lnTo>
                    <a:lnTo>
                      <a:pt x="560" y="30"/>
                    </a:lnTo>
                    <a:lnTo>
                      <a:pt x="569" y="27"/>
                    </a:lnTo>
                    <a:lnTo>
                      <a:pt x="583" y="28"/>
                    </a:lnTo>
                    <a:lnTo>
                      <a:pt x="588" y="55"/>
                    </a:lnTo>
                    <a:lnTo>
                      <a:pt x="587" y="79"/>
                    </a:lnTo>
                    <a:lnTo>
                      <a:pt x="580" y="105"/>
                    </a:lnTo>
                    <a:lnTo>
                      <a:pt x="571" y="130"/>
                    </a:lnTo>
                    <a:lnTo>
                      <a:pt x="562" y="152"/>
                    </a:lnTo>
                    <a:lnTo>
                      <a:pt x="534" y="231"/>
                    </a:lnTo>
                    <a:lnTo>
                      <a:pt x="505" y="308"/>
                    </a:lnTo>
                    <a:lnTo>
                      <a:pt x="520" y="308"/>
                    </a:lnTo>
                    <a:lnTo>
                      <a:pt x="538" y="308"/>
                    </a:lnTo>
                    <a:lnTo>
                      <a:pt x="555" y="308"/>
                    </a:lnTo>
                    <a:lnTo>
                      <a:pt x="571" y="311"/>
                    </a:lnTo>
                    <a:lnTo>
                      <a:pt x="583" y="316"/>
                    </a:lnTo>
                    <a:lnTo>
                      <a:pt x="594" y="323"/>
                    </a:lnTo>
                    <a:lnTo>
                      <a:pt x="597" y="336"/>
                    </a:lnTo>
                    <a:lnTo>
                      <a:pt x="595" y="350"/>
                    </a:lnTo>
                    <a:lnTo>
                      <a:pt x="587" y="362"/>
                    </a:lnTo>
                    <a:lnTo>
                      <a:pt x="574" y="372"/>
                    </a:lnTo>
                    <a:lnTo>
                      <a:pt x="560" y="383"/>
                    </a:lnTo>
                    <a:lnTo>
                      <a:pt x="519" y="411"/>
                    </a:lnTo>
                    <a:lnTo>
                      <a:pt x="477" y="437"/>
                    </a:lnTo>
                    <a:lnTo>
                      <a:pt x="433" y="463"/>
                    </a:lnTo>
                    <a:lnTo>
                      <a:pt x="426" y="468"/>
                    </a:lnTo>
                    <a:lnTo>
                      <a:pt x="419" y="472"/>
                    </a:lnTo>
                    <a:lnTo>
                      <a:pt x="414" y="475"/>
                    </a:lnTo>
                    <a:lnTo>
                      <a:pt x="407" y="477"/>
                    </a:lnTo>
                    <a:lnTo>
                      <a:pt x="396" y="479"/>
                    </a:lnTo>
                    <a:lnTo>
                      <a:pt x="384" y="481"/>
                    </a:lnTo>
                    <a:lnTo>
                      <a:pt x="375" y="482"/>
                    </a:lnTo>
                    <a:lnTo>
                      <a:pt x="370" y="486"/>
                    </a:lnTo>
                    <a:lnTo>
                      <a:pt x="379" y="491"/>
                    </a:lnTo>
                    <a:lnTo>
                      <a:pt x="389" y="496"/>
                    </a:lnTo>
                    <a:lnTo>
                      <a:pt x="398" y="502"/>
                    </a:lnTo>
                    <a:lnTo>
                      <a:pt x="402" y="510"/>
                    </a:lnTo>
                    <a:lnTo>
                      <a:pt x="400" y="521"/>
                    </a:lnTo>
                    <a:lnTo>
                      <a:pt x="393" y="533"/>
                    </a:lnTo>
                    <a:lnTo>
                      <a:pt x="384" y="547"/>
                    </a:lnTo>
                    <a:lnTo>
                      <a:pt x="379" y="561"/>
                    </a:lnTo>
                    <a:lnTo>
                      <a:pt x="379" y="577"/>
                    </a:lnTo>
                    <a:lnTo>
                      <a:pt x="393" y="582"/>
                    </a:lnTo>
                    <a:lnTo>
                      <a:pt x="409" y="584"/>
                    </a:lnTo>
                    <a:lnTo>
                      <a:pt x="424" y="582"/>
                    </a:lnTo>
                    <a:lnTo>
                      <a:pt x="431" y="578"/>
                    </a:lnTo>
                    <a:lnTo>
                      <a:pt x="437" y="575"/>
                    </a:lnTo>
                    <a:lnTo>
                      <a:pt x="442" y="571"/>
                    </a:lnTo>
                    <a:lnTo>
                      <a:pt x="449" y="570"/>
                    </a:lnTo>
                    <a:lnTo>
                      <a:pt x="466" y="571"/>
                    </a:lnTo>
                    <a:lnTo>
                      <a:pt x="484" y="578"/>
                    </a:lnTo>
                    <a:lnTo>
                      <a:pt x="496" y="591"/>
                    </a:lnTo>
                    <a:lnTo>
                      <a:pt x="506" y="606"/>
                    </a:lnTo>
                    <a:lnTo>
                      <a:pt x="510" y="622"/>
                    </a:lnTo>
                    <a:lnTo>
                      <a:pt x="508" y="641"/>
                    </a:lnTo>
                    <a:lnTo>
                      <a:pt x="498" y="657"/>
                    </a:lnTo>
                    <a:lnTo>
                      <a:pt x="456" y="659"/>
                    </a:lnTo>
                    <a:lnTo>
                      <a:pt x="412" y="657"/>
                    </a:lnTo>
                    <a:lnTo>
                      <a:pt x="370" y="653"/>
                    </a:lnTo>
                    <a:lnTo>
                      <a:pt x="367" y="690"/>
                    </a:lnTo>
                    <a:lnTo>
                      <a:pt x="365" y="730"/>
                    </a:lnTo>
                    <a:lnTo>
                      <a:pt x="365" y="770"/>
                    </a:lnTo>
                    <a:lnTo>
                      <a:pt x="365" y="811"/>
                    </a:lnTo>
                    <a:lnTo>
                      <a:pt x="365" y="849"/>
                    </a:lnTo>
                    <a:lnTo>
                      <a:pt x="361" y="882"/>
                    </a:lnTo>
                    <a:lnTo>
                      <a:pt x="339" y="889"/>
                    </a:lnTo>
                    <a:lnTo>
                      <a:pt x="316" y="889"/>
                    </a:lnTo>
                    <a:lnTo>
                      <a:pt x="295" y="882"/>
                    </a:lnTo>
                    <a:lnTo>
                      <a:pt x="274" y="872"/>
                    </a:lnTo>
                    <a:lnTo>
                      <a:pt x="253" y="861"/>
                    </a:lnTo>
                    <a:lnTo>
                      <a:pt x="232" y="849"/>
                    </a:lnTo>
                    <a:lnTo>
                      <a:pt x="192" y="828"/>
                    </a:lnTo>
                    <a:lnTo>
                      <a:pt x="169" y="818"/>
                    </a:lnTo>
                    <a:lnTo>
                      <a:pt x="149" y="805"/>
                    </a:lnTo>
                    <a:lnTo>
                      <a:pt x="126" y="791"/>
                    </a:lnTo>
                    <a:lnTo>
                      <a:pt x="112" y="783"/>
                    </a:lnTo>
                    <a:lnTo>
                      <a:pt x="100" y="774"/>
                    </a:lnTo>
                    <a:lnTo>
                      <a:pt x="80" y="762"/>
                    </a:lnTo>
                    <a:lnTo>
                      <a:pt x="60" y="751"/>
                    </a:lnTo>
                    <a:lnTo>
                      <a:pt x="46" y="739"/>
                    </a:lnTo>
                    <a:lnTo>
                      <a:pt x="40" y="730"/>
                    </a:lnTo>
                    <a:lnTo>
                      <a:pt x="35" y="720"/>
                    </a:lnTo>
                    <a:lnTo>
                      <a:pt x="33" y="711"/>
                    </a:lnTo>
                    <a:lnTo>
                      <a:pt x="39" y="699"/>
                    </a:lnTo>
                    <a:lnTo>
                      <a:pt x="51" y="688"/>
                    </a:lnTo>
                    <a:lnTo>
                      <a:pt x="65" y="678"/>
                    </a:lnTo>
                    <a:lnTo>
                      <a:pt x="80" y="669"/>
                    </a:lnTo>
                    <a:lnTo>
                      <a:pt x="93" y="662"/>
                    </a:lnTo>
                    <a:lnTo>
                      <a:pt x="169" y="629"/>
                    </a:lnTo>
                    <a:lnTo>
                      <a:pt x="250" y="603"/>
                    </a:lnTo>
                    <a:lnTo>
                      <a:pt x="337" y="582"/>
                    </a:lnTo>
                    <a:lnTo>
                      <a:pt x="341" y="566"/>
                    </a:lnTo>
                    <a:lnTo>
                      <a:pt x="342" y="549"/>
                    </a:lnTo>
                    <a:lnTo>
                      <a:pt x="342" y="529"/>
                    </a:lnTo>
                    <a:lnTo>
                      <a:pt x="332" y="528"/>
                    </a:lnTo>
                    <a:lnTo>
                      <a:pt x="320" y="524"/>
                    </a:lnTo>
                    <a:lnTo>
                      <a:pt x="309" y="522"/>
                    </a:lnTo>
                    <a:lnTo>
                      <a:pt x="299" y="517"/>
                    </a:lnTo>
                    <a:lnTo>
                      <a:pt x="292" y="510"/>
                    </a:lnTo>
                    <a:lnTo>
                      <a:pt x="290" y="498"/>
                    </a:lnTo>
                    <a:lnTo>
                      <a:pt x="295" y="488"/>
                    </a:lnTo>
                    <a:lnTo>
                      <a:pt x="304" y="481"/>
                    </a:lnTo>
                    <a:lnTo>
                      <a:pt x="318" y="475"/>
                    </a:lnTo>
                    <a:lnTo>
                      <a:pt x="332" y="472"/>
                    </a:lnTo>
                    <a:lnTo>
                      <a:pt x="348" y="468"/>
                    </a:lnTo>
                    <a:lnTo>
                      <a:pt x="377" y="458"/>
                    </a:lnTo>
                    <a:lnTo>
                      <a:pt x="407" y="442"/>
                    </a:lnTo>
                    <a:lnTo>
                      <a:pt x="435" y="425"/>
                    </a:lnTo>
                    <a:lnTo>
                      <a:pt x="464" y="411"/>
                    </a:lnTo>
                    <a:lnTo>
                      <a:pt x="491" y="400"/>
                    </a:lnTo>
                    <a:lnTo>
                      <a:pt x="515" y="390"/>
                    </a:lnTo>
                    <a:lnTo>
                      <a:pt x="536" y="378"/>
                    </a:lnTo>
                    <a:lnTo>
                      <a:pt x="555" y="362"/>
                    </a:lnTo>
                    <a:lnTo>
                      <a:pt x="569" y="343"/>
                    </a:lnTo>
                    <a:lnTo>
                      <a:pt x="552" y="336"/>
                    </a:lnTo>
                    <a:lnTo>
                      <a:pt x="533" y="336"/>
                    </a:lnTo>
                    <a:lnTo>
                      <a:pt x="513" y="337"/>
                    </a:lnTo>
                    <a:lnTo>
                      <a:pt x="498" y="343"/>
                    </a:lnTo>
                    <a:lnTo>
                      <a:pt x="484" y="350"/>
                    </a:lnTo>
                    <a:lnTo>
                      <a:pt x="471" y="358"/>
                    </a:lnTo>
                    <a:lnTo>
                      <a:pt x="459" y="367"/>
                    </a:lnTo>
                    <a:lnTo>
                      <a:pt x="445" y="372"/>
                    </a:lnTo>
                    <a:lnTo>
                      <a:pt x="424" y="376"/>
                    </a:lnTo>
                    <a:lnTo>
                      <a:pt x="403" y="378"/>
                    </a:lnTo>
                    <a:lnTo>
                      <a:pt x="370" y="392"/>
                    </a:lnTo>
                    <a:lnTo>
                      <a:pt x="339" y="407"/>
                    </a:lnTo>
                    <a:lnTo>
                      <a:pt x="307" y="425"/>
                    </a:lnTo>
                    <a:lnTo>
                      <a:pt x="299" y="428"/>
                    </a:lnTo>
                    <a:lnTo>
                      <a:pt x="290" y="432"/>
                    </a:lnTo>
                    <a:lnTo>
                      <a:pt x="281" y="435"/>
                    </a:lnTo>
                    <a:lnTo>
                      <a:pt x="229" y="463"/>
                    </a:lnTo>
                    <a:lnTo>
                      <a:pt x="182" y="496"/>
                    </a:lnTo>
                    <a:lnTo>
                      <a:pt x="136" y="536"/>
                    </a:lnTo>
                    <a:lnTo>
                      <a:pt x="119" y="552"/>
                    </a:lnTo>
                    <a:lnTo>
                      <a:pt x="100" y="570"/>
                    </a:lnTo>
                    <a:lnTo>
                      <a:pt x="87" y="582"/>
                    </a:lnTo>
                    <a:lnTo>
                      <a:pt x="75" y="592"/>
                    </a:lnTo>
                    <a:lnTo>
                      <a:pt x="63" y="601"/>
                    </a:lnTo>
                    <a:lnTo>
                      <a:pt x="47" y="606"/>
                    </a:lnTo>
                    <a:lnTo>
                      <a:pt x="26" y="605"/>
                    </a:lnTo>
                    <a:lnTo>
                      <a:pt x="19" y="598"/>
                    </a:lnTo>
                    <a:lnTo>
                      <a:pt x="11" y="592"/>
                    </a:lnTo>
                    <a:lnTo>
                      <a:pt x="5" y="585"/>
                    </a:lnTo>
                    <a:lnTo>
                      <a:pt x="2" y="577"/>
                    </a:lnTo>
                    <a:lnTo>
                      <a:pt x="0" y="563"/>
                    </a:lnTo>
                    <a:lnTo>
                      <a:pt x="7" y="547"/>
                    </a:lnTo>
                    <a:lnTo>
                      <a:pt x="19" y="531"/>
                    </a:lnTo>
                    <a:lnTo>
                      <a:pt x="33" y="515"/>
                    </a:lnTo>
                    <a:lnTo>
                      <a:pt x="46" y="505"/>
                    </a:lnTo>
                    <a:lnTo>
                      <a:pt x="70" y="477"/>
                    </a:lnTo>
                    <a:lnTo>
                      <a:pt x="93" y="453"/>
                    </a:lnTo>
                    <a:lnTo>
                      <a:pt x="122" y="430"/>
                    </a:lnTo>
                    <a:lnTo>
                      <a:pt x="154" y="407"/>
                    </a:lnTo>
                    <a:lnTo>
                      <a:pt x="185" y="383"/>
                    </a:lnTo>
                    <a:lnTo>
                      <a:pt x="189" y="379"/>
                    </a:lnTo>
                    <a:lnTo>
                      <a:pt x="194" y="376"/>
                    </a:lnTo>
                    <a:lnTo>
                      <a:pt x="203" y="369"/>
                    </a:lnTo>
                    <a:lnTo>
                      <a:pt x="210" y="360"/>
                    </a:lnTo>
                    <a:lnTo>
                      <a:pt x="218" y="353"/>
                    </a:lnTo>
                    <a:lnTo>
                      <a:pt x="224" y="348"/>
                    </a:lnTo>
                    <a:lnTo>
                      <a:pt x="231" y="344"/>
                    </a:lnTo>
                    <a:lnTo>
                      <a:pt x="238" y="341"/>
                    </a:lnTo>
                    <a:lnTo>
                      <a:pt x="257" y="322"/>
                    </a:lnTo>
                    <a:lnTo>
                      <a:pt x="272" y="299"/>
                    </a:lnTo>
                    <a:lnTo>
                      <a:pt x="285" y="278"/>
                    </a:lnTo>
                    <a:lnTo>
                      <a:pt x="283" y="268"/>
                    </a:lnTo>
                    <a:lnTo>
                      <a:pt x="281" y="257"/>
                    </a:lnTo>
                    <a:lnTo>
                      <a:pt x="281" y="247"/>
                    </a:lnTo>
                    <a:lnTo>
                      <a:pt x="285" y="238"/>
                    </a:lnTo>
                    <a:lnTo>
                      <a:pt x="269" y="247"/>
                    </a:lnTo>
                    <a:lnTo>
                      <a:pt x="259" y="259"/>
                    </a:lnTo>
                    <a:lnTo>
                      <a:pt x="246" y="271"/>
                    </a:lnTo>
                    <a:lnTo>
                      <a:pt x="225" y="294"/>
                    </a:lnTo>
                    <a:lnTo>
                      <a:pt x="204" y="318"/>
                    </a:lnTo>
                    <a:lnTo>
                      <a:pt x="183" y="348"/>
                    </a:lnTo>
                    <a:lnTo>
                      <a:pt x="175" y="358"/>
                    </a:lnTo>
                    <a:lnTo>
                      <a:pt x="163" y="371"/>
                    </a:lnTo>
                    <a:lnTo>
                      <a:pt x="150" y="378"/>
                    </a:lnTo>
                    <a:lnTo>
                      <a:pt x="136" y="378"/>
                    </a:lnTo>
                    <a:lnTo>
                      <a:pt x="122" y="369"/>
                    </a:lnTo>
                    <a:lnTo>
                      <a:pt x="115" y="357"/>
                    </a:lnTo>
                    <a:lnTo>
                      <a:pt x="112" y="341"/>
                    </a:lnTo>
                    <a:lnTo>
                      <a:pt x="112" y="322"/>
                    </a:lnTo>
                    <a:lnTo>
                      <a:pt x="114" y="302"/>
                    </a:lnTo>
                    <a:lnTo>
                      <a:pt x="114" y="283"/>
                    </a:lnTo>
                    <a:lnTo>
                      <a:pt x="112" y="264"/>
                    </a:lnTo>
                    <a:lnTo>
                      <a:pt x="110" y="252"/>
                    </a:lnTo>
                    <a:lnTo>
                      <a:pt x="107" y="241"/>
                    </a:lnTo>
                    <a:lnTo>
                      <a:pt x="110" y="231"/>
                    </a:lnTo>
                    <a:lnTo>
                      <a:pt x="122" y="229"/>
                    </a:lnTo>
                    <a:lnTo>
                      <a:pt x="135" y="233"/>
                    </a:lnTo>
                    <a:lnTo>
                      <a:pt x="145" y="240"/>
                    </a:lnTo>
                    <a:lnTo>
                      <a:pt x="152" y="252"/>
                    </a:lnTo>
                    <a:lnTo>
                      <a:pt x="156" y="266"/>
                    </a:lnTo>
                    <a:lnTo>
                      <a:pt x="159" y="282"/>
                    </a:lnTo>
                    <a:lnTo>
                      <a:pt x="164" y="294"/>
                    </a:lnTo>
                    <a:lnTo>
                      <a:pt x="171" y="304"/>
                    </a:lnTo>
                    <a:lnTo>
                      <a:pt x="185" y="297"/>
                    </a:lnTo>
                    <a:lnTo>
                      <a:pt x="197" y="287"/>
                    </a:lnTo>
                    <a:lnTo>
                      <a:pt x="206" y="273"/>
                    </a:lnTo>
                    <a:lnTo>
                      <a:pt x="206" y="262"/>
                    </a:lnTo>
                    <a:lnTo>
                      <a:pt x="206" y="250"/>
                    </a:lnTo>
                    <a:lnTo>
                      <a:pt x="206" y="238"/>
                    </a:lnTo>
                    <a:lnTo>
                      <a:pt x="208" y="194"/>
                    </a:lnTo>
                    <a:lnTo>
                      <a:pt x="201" y="152"/>
                    </a:lnTo>
                    <a:lnTo>
                      <a:pt x="192" y="112"/>
                    </a:lnTo>
                    <a:lnTo>
                      <a:pt x="180" y="74"/>
                    </a:lnTo>
                    <a:lnTo>
                      <a:pt x="173" y="62"/>
                    </a:lnTo>
                    <a:lnTo>
                      <a:pt x="168" y="49"/>
                    </a:lnTo>
                    <a:lnTo>
                      <a:pt x="166" y="37"/>
                    </a:lnTo>
                    <a:lnTo>
                      <a:pt x="187" y="42"/>
                    </a:lnTo>
                    <a:lnTo>
                      <a:pt x="208" y="53"/>
                    </a:lnTo>
                    <a:lnTo>
                      <a:pt x="231" y="67"/>
                    </a:lnTo>
                    <a:lnTo>
                      <a:pt x="245" y="76"/>
                    </a:lnTo>
                    <a:lnTo>
                      <a:pt x="260" y="86"/>
                    </a:lnTo>
                    <a:lnTo>
                      <a:pt x="274" y="93"/>
                    </a:lnTo>
                    <a:lnTo>
                      <a:pt x="285" y="102"/>
                    </a:lnTo>
                    <a:lnTo>
                      <a:pt x="293" y="114"/>
                    </a:lnTo>
                    <a:lnTo>
                      <a:pt x="297" y="130"/>
                    </a:lnTo>
                    <a:lnTo>
                      <a:pt x="311" y="121"/>
                    </a:lnTo>
                    <a:lnTo>
                      <a:pt x="320" y="107"/>
                    </a:lnTo>
                    <a:lnTo>
                      <a:pt x="328" y="93"/>
                    </a:lnTo>
                    <a:lnTo>
                      <a:pt x="335" y="79"/>
                    </a:lnTo>
                    <a:lnTo>
                      <a:pt x="348" y="60"/>
                    </a:lnTo>
                    <a:lnTo>
                      <a:pt x="358" y="41"/>
                    </a:lnTo>
                    <a:lnTo>
                      <a:pt x="365" y="20"/>
                    </a:lnTo>
                    <a:lnTo>
                      <a:pt x="365" y="16"/>
                    </a:lnTo>
                    <a:lnTo>
                      <a:pt x="365" y="14"/>
                    </a:lnTo>
                    <a:lnTo>
                      <a:pt x="363" y="11"/>
                    </a:lnTo>
                    <a:lnTo>
                      <a:pt x="363" y="9"/>
                    </a:lnTo>
                    <a:lnTo>
                      <a:pt x="363" y="7"/>
                    </a:lnTo>
                    <a:lnTo>
                      <a:pt x="365" y="6"/>
                    </a:lnTo>
                    <a:lnTo>
                      <a:pt x="365" y="4"/>
                    </a:lnTo>
                    <a:lnTo>
                      <a:pt x="365" y="2"/>
                    </a:lnTo>
                    <a:lnTo>
                      <a:pt x="367" y="2"/>
                    </a:lnTo>
                    <a:lnTo>
                      <a:pt x="367" y="0"/>
                    </a:lnTo>
                    <a:lnTo>
                      <a:pt x="381" y="4"/>
                    </a:lnTo>
                    <a:lnTo>
                      <a:pt x="396" y="9"/>
                    </a:lnTo>
                    <a:lnTo>
                      <a:pt x="412" y="18"/>
                    </a:lnTo>
                    <a:lnTo>
                      <a:pt x="426" y="27"/>
                    </a:lnTo>
                    <a:lnTo>
                      <a:pt x="435" y="39"/>
                    </a:lnTo>
                    <a:lnTo>
                      <a:pt x="438" y="53"/>
                    </a:lnTo>
                    <a:lnTo>
                      <a:pt x="435" y="67"/>
                    </a:lnTo>
                    <a:lnTo>
                      <a:pt x="431" y="72"/>
                    </a:lnTo>
                    <a:lnTo>
                      <a:pt x="428" y="74"/>
                    </a:lnTo>
                    <a:lnTo>
                      <a:pt x="423" y="77"/>
                    </a:lnTo>
                    <a:lnTo>
                      <a:pt x="417" y="79"/>
                    </a:lnTo>
                    <a:lnTo>
                      <a:pt x="414" y="81"/>
                    </a:lnTo>
                    <a:lnTo>
                      <a:pt x="409" y="84"/>
                    </a:lnTo>
                    <a:lnTo>
                      <a:pt x="405" y="88"/>
                    </a:lnTo>
                    <a:lnTo>
                      <a:pt x="403" y="91"/>
                    </a:lnTo>
                    <a:lnTo>
                      <a:pt x="400" y="95"/>
                    </a:lnTo>
                    <a:lnTo>
                      <a:pt x="389" y="107"/>
                    </a:lnTo>
                    <a:lnTo>
                      <a:pt x="381" y="123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45">
                <a:extLst>
                  <a:ext uri="{FF2B5EF4-FFF2-40B4-BE49-F238E27FC236}">
                    <a16:creationId xmlns:a16="http://schemas.microsoft.com/office/drawing/2014/main" xmlns="" id="{7DAD35A7-A3DF-478D-91F9-F0BA367E757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68563" y="1882776"/>
                <a:ext cx="241300" cy="266700"/>
              </a:xfrm>
              <a:custGeom>
                <a:avLst/>
                <a:gdLst>
                  <a:gd name="T0" fmla="*/ 77 w 152"/>
                  <a:gd name="T1" fmla="*/ 131 h 168"/>
                  <a:gd name="T2" fmla="*/ 91 w 152"/>
                  <a:gd name="T3" fmla="*/ 129 h 168"/>
                  <a:gd name="T4" fmla="*/ 98 w 152"/>
                  <a:gd name="T5" fmla="*/ 122 h 168"/>
                  <a:gd name="T6" fmla="*/ 100 w 152"/>
                  <a:gd name="T7" fmla="*/ 114 h 168"/>
                  <a:gd name="T8" fmla="*/ 98 w 152"/>
                  <a:gd name="T9" fmla="*/ 105 h 168"/>
                  <a:gd name="T10" fmla="*/ 91 w 152"/>
                  <a:gd name="T11" fmla="*/ 100 h 168"/>
                  <a:gd name="T12" fmla="*/ 77 w 152"/>
                  <a:gd name="T13" fmla="*/ 98 h 168"/>
                  <a:gd name="T14" fmla="*/ 51 w 152"/>
                  <a:gd name="T15" fmla="*/ 131 h 168"/>
                  <a:gd name="T16" fmla="*/ 74 w 152"/>
                  <a:gd name="T17" fmla="*/ 66 h 168"/>
                  <a:gd name="T18" fmla="*/ 86 w 152"/>
                  <a:gd name="T19" fmla="*/ 65 h 168"/>
                  <a:gd name="T20" fmla="*/ 91 w 152"/>
                  <a:gd name="T21" fmla="*/ 59 h 168"/>
                  <a:gd name="T22" fmla="*/ 94 w 152"/>
                  <a:gd name="T23" fmla="*/ 49 h 168"/>
                  <a:gd name="T24" fmla="*/ 91 w 152"/>
                  <a:gd name="T25" fmla="*/ 42 h 168"/>
                  <a:gd name="T26" fmla="*/ 86 w 152"/>
                  <a:gd name="T27" fmla="*/ 37 h 168"/>
                  <a:gd name="T28" fmla="*/ 74 w 152"/>
                  <a:gd name="T29" fmla="*/ 35 h 168"/>
                  <a:gd name="T30" fmla="*/ 51 w 152"/>
                  <a:gd name="T31" fmla="*/ 66 h 168"/>
                  <a:gd name="T32" fmla="*/ 94 w 152"/>
                  <a:gd name="T33" fmla="*/ 0 h 168"/>
                  <a:gd name="T34" fmla="*/ 131 w 152"/>
                  <a:gd name="T35" fmla="*/ 12 h 168"/>
                  <a:gd name="T36" fmla="*/ 143 w 152"/>
                  <a:gd name="T37" fmla="*/ 42 h 168"/>
                  <a:gd name="T38" fmla="*/ 140 w 152"/>
                  <a:gd name="T39" fmla="*/ 59 h 168"/>
                  <a:gd name="T40" fmla="*/ 129 w 152"/>
                  <a:gd name="T41" fmla="*/ 72 h 168"/>
                  <a:gd name="T42" fmla="*/ 117 w 152"/>
                  <a:gd name="T43" fmla="*/ 79 h 168"/>
                  <a:gd name="T44" fmla="*/ 136 w 152"/>
                  <a:gd name="T45" fmla="*/ 87 h 168"/>
                  <a:gd name="T46" fmla="*/ 147 w 152"/>
                  <a:gd name="T47" fmla="*/ 101 h 168"/>
                  <a:gd name="T48" fmla="*/ 152 w 152"/>
                  <a:gd name="T49" fmla="*/ 119 h 168"/>
                  <a:gd name="T50" fmla="*/ 149 w 152"/>
                  <a:gd name="T51" fmla="*/ 136 h 168"/>
                  <a:gd name="T52" fmla="*/ 142 w 152"/>
                  <a:gd name="T53" fmla="*/ 149 h 168"/>
                  <a:gd name="T54" fmla="*/ 129 w 152"/>
                  <a:gd name="T55" fmla="*/ 159 h 168"/>
                  <a:gd name="T56" fmla="*/ 117 w 152"/>
                  <a:gd name="T57" fmla="*/ 163 h 168"/>
                  <a:gd name="T58" fmla="*/ 100 w 152"/>
                  <a:gd name="T59" fmla="*/ 166 h 168"/>
                  <a:gd name="T60" fmla="*/ 87 w 152"/>
                  <a:gd name="T61" fmla="*/ 168 h 168"/>
                  <a:gd name="T62" fmla="*/ 0 w 152"/>
                  <a:gd name="T6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2" h="168">
                    <a:moveTo>
                      <a:pt x="51" y="131"/>
                    </a:moveTo>
                    <a:lnTo>
                      <a:pt x="77" y="131"/>
                    </a:lnTo>
                    <a:lnTo>
                      <a:pt x="84" y="131"/>
                    </a:lnTo>
                    <a:lnTo>
                      <a:pt x="91" y="129"/>
                    </a:lnTo>
                    <a:lnTo>
                      <a:pt x="94" y="126"/>
                    </a:lnTo>
                    <a:lnTo>
                      <a:pt x="98" y="122"/>
                    </a:lnTo>
                    <a:lnTo>
                      <a:pt x="100" y="119"/>
                    </a:lnTo>
                    <a:lnTo>
                      <a:pt x="100" y="114"/>
                    </a:lnTo>
                    <a:lnTo>
                      <a:pt x="100" y="110"/>
                    </a:lnTo>
                    <a:lnTo>
                      <a:pt x="98" y="105"/>
                    </a:lnTo>
                    <a:lnTo>
                      <a:pt x="94" y="101"/>
                    </a:lnTo>
                    <a:lnTo>
                      <a:pt x="91" y="100"/>
                    </a:lnTo>
                    <a:lnTo>
                      <a:pt x="84" y="98"/>
                    </a:lnTo>
                    <a:lnTo>
                      <a:pt x="77" y="98"/>
                    </a:lnTo>
                    <a:lnTo>
                      <a:pt x="51" y="98"/>
                    </a:lnTo>
                    <a:lnTo>
                      <a:pt x="51" y="131"/>
                    </a:lnTo>
                    <a:close/>
                    <a:moveTo>
                      <a:pt x="51" y="66"/>
                    </a:moveTo>
                    <a:lnTo>
                      <a:pt x="74" y="66"/>
                    </a:lnTo>
                    <a:lnTo>
                      <a:pt x="80" y="65"/>
                    </a:lnTo>
                    <a:lnTo>
                      <a:pt x="86" y="65"/>
                    </a:lnTo>
                    <a:lnTo>
                      <a:pt x="89" y="61"/>
                    </a:lnTo>
                    <a:lnTo>
                      <a:pt x="91" y="59"/>
                    </a:lnTo>
                    <a:lnTo>
                      <a:pt x="93" y="54"/>
                    </a:lnTo>
                    <a:lnTo>
                      <a:pt x="94" y="49"/>
                    </a:lnTo>
                    <a:lnTo>
                      <a:pt x="93" y="46"/>
                    </a:lnTo>
                    <a:lnTo>
                      <a:pt x="91" y="42"/>
                    </a:lnTo>
                    <a:lnTo>
                      <a:pt x="89" y="39"/>
                    </a:lnTo>
                    <a:lnTo>
                      <a:pt x="86" y="37"/>
                    </a:lnTo>
                    <a:lnTo>
                      <a:pt x="80" y="35"/>
                    </a:lnTo>
                    <a:lnTo>
                      <a:pt x="74" y="35"/>
                    </a:lnTo>
                    <a:lnTo>
                      <a:pt x="51" y="35"/>
                    </a:lnTo>
                    <a:lnTo>
                      <a:pt x="51" y="66"/>
                    </a:lnTo>
                    <a:close/>
                    <a:moveTo>
                      <a:pt x="0" y="0"/>
                    </a:moveTo>
                    <a:lnTo>
                      <a:pt x="94" y="0"/>
                    </a:lnTo>
                    <a:lnTo>
                      <a:pt x="115" y="4"/>
                    </a:lnTo>
                    <a:lnTo>
                      <a:pt x="131" y="12"/>
                    </a:lnTo>
                    <a:lnTo>
                      <a:pt x="140" y="26"/>
                    </a:lnTo>
                    <a:lnTo>
                      <a:pt x="143" y="42"/>
                    </a:lnTo>
                    <a:lnTo>
                      <a:pt x="143" y="51"/>
                    </a:lnTo>
                    <a:lnTo>
                      <a:pt x="140" y="59"/>
                    </a:lnTo>
                    <a:lnTo>
                      <a:pt x="135" y="68"/>
                    </a:lnTo>
                    <a:lnTo>
                      <a:pt x="129" y="72"/>
                    </a:lnTo>
                    <a:lnTo>
                      <a:pt x="124" y="75"/>
                    </a:lnTo>
                    <a:lnTo>
                      <a:pt x="117" y="79"/>
                    </a:lnTo>
                    <a:lnTo>
                      <a:pt x="128" y="82"/>
                    </a:lnTo>
                    <a:lnTo>
                      <a:pt x="136" y="87"/>
                    </a:lnTo>
                    <a:lnTo>
                      <a:pt x="143" y="93"/>
                    </a:lnTo>
                    <a:lnTo>
                      <a:pt x="147" y="101"/>
                    </a:lnTo>
                    <a:lnTo>
                      <a:pt x="150" y="110"/>
                    </a:lnTo>
                    <a:lnTo>
                      <a:pt x="152" y="119"/>
                    </a:lnTo>
                    <a:lnTo>
                      <a:pt x="150" y="128"/>
                    </a:lnTo>
                    <a:lnTo>
                      <a:pt x="149" y="136"/>
                    </a:lnTo>
                    <a:lnTo>
                      <a:pt x="145" y="143"/>
                    </a:lnTo>
                    <a:lnTo>
                      <a:pt x="142" y="149"/>
                    </a:lnTo>
                    <a:lnTo>
                      <a:pt x="136" y="156"/>
                    </a:lnTo>
                    <a:lnTo>
                      <a:pt x="129" y="159"/>
                    </a:lnTo>
                    <a:lnTo>
                      <a:pt x="124" y="161"/>
                    </a:lnTo>
                    <a:lnTo>
                      <a:pt x="117" y="163"/>
                    </a:lnTo>
                    <a:lnTo>
                      <a:pt x="110" y="164"/>
                    </a:lnTo>
                    <a:lnTo>
                      <a:pt x="100" y="166"/>
                    </a:lnTo>
                    <a:lnTo>
                      <a:pt x="93" y="166"/>
                    </a:lnTo>
                    <a:lnTo>
                      <a:pt x="8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6">
                <a:extLst>
                  <a:ext uri="{FF2B5EF4-FFF2-40B4-BE49-F238E27FC236}">
                    <a16:creationId xmlns:a16="http://schemas.microsoft.com/office/drawing/2014/main" xmlns="" id="{C5D36B05-78CE-4265-ABCD-E9A4384A2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5426" y="1882776"/>
                <a:ext cx="219075" cy="266700"/>
              </a:xfrm>
              <a:custGeom>
                <a:avLst/>
                <a:gdLst>
                  <a:gd name="T0" fmla="*/ 0 w 138"/>
                  <a:gd name="T1" fmla="*/ 0 h 168"/>
                  <a:gd name="T2" fmla="*/ 136 w 138"/>
                  <a:gd name="T3" fmla="*/ 0 h 168"/>
                  <a:gd name="T4" fmla="*/ 136 w 138"/>
                  <a:gd name="T5" fmla="*/ 37 h 168"/>
                  <a:gd name="T6" fmla="*/ 51 w 138"/>
                  <a:gd name="T7" fmla="*/ 37 h 168"/>
                  <a:gd name="T8" fmla="*/ 51 w 138"/>
                  <a:gd name="T9" fmla="*/ 63 h 168"/>
                  <a:gd name="T10" fmla="*/ 131 w 138"/>
                  <a:gd name="T11" fmla="*/ 63 h 168"/>
                  <a:gd name="T12" fmla="*/ 131 w 138"/>
                  <a:gd name="T13" fmla="*/ 96 h 168"/>
                  <a:gd name="T14" fmla="*/ 51 w 138"/>
                  <a:gd name="T15" fmla="*/ 96 h 168"/>
                  <a:gd name="T16" fmla="*/ 51 w 138"/>
                  <a:gd name="T17" fmla="*/ 129 h 168"/>
                  <a:gd name="T18" fmla="*/ 138 w 138"/>
                  <a:gd name="T19" fmla="*/ 129 h 168"/>
                  <a:gd name="T20" fmla="*/ 138 w 138"/>
                  <a:gd name="T21" fmla="*/ 168 h 168"/>
                  <a:gd name="T22" fmla="*/ 0 w 138"/>
                  <a:gd name="T23" fmla="*/ 168 h 168"/>
                  <a:gd name="T24" fmla="*/ 0 w 138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8" h="168">
                    <a:moveTo>
                      <a:pt x="0" y="0"/>
                    </a:moveTo>
                    <a:lnTo>
                      <a:pt x="136" y="0"/>
                    </a:lnTo>
                    <a:lnTo>
                      <a:pt x="136" y="37"/>
                    </a:lnTo>
                    <a:lnTo>
                      <a:pt x="51" y="37"/>
                    </a:lnTo>
                    <a:lnTo>
                      <a:pt x="51" y="63"/>
                    </a:lnTo>
                    <a:lnTo>
                      <a:pt x="131" y="63"/>
                    </a:lnTo>
                    <a:lnTo>
                      <a:pt x="131" y="96"/>
                    </a:lnTo>
                    <a:lnTo>
                      <a:pt x="51" y="96"/>
                    </a:lnTo>
                    <a:lnTo>
                      <a:pt x="51" y="129"/>
                    </a:lnTo>
                    <a:lnTo>
                      <a:pt x="138" y="129"/>
                    </a:lnTo>
                    <a:lnTo>
                      <a:pt x="138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Rectangle 247">
                <a:extLst>
                  <a:ext uri="{FF2B5EF4-FFF2-40B4-BE49-F238E27FC236}">
                    <a16:creationId xmlns:a16="http://schemas.microsoft.com/office/drawing/2014/main" xmlns="" id="{412CD935-F08F-4E82-A9C3-50726F4A0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800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48">
                <a:extLst>
                  <a:ext uri="{FF2B5EF4-FFF2-40B4-BE49-F238E27FC236}">
                    <a16:creationId xmlns:a16="http://schemas.microsoft.com/office/drawing/2014/main" xmlns="" id="{4631535C-1696-49ED-BB64-385D20E98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8176" y="1882776"/>
                <a:ext cx="211138" cy="268288"/>
              </a:xfrm>
              <a:custGeom>
                <a:avLst/>
                <a:gdLst>
                  <a:gd name="T0" fmla="*/ 82 w 133"/>
                  <a:gd name="T1" fmla="*/ 0 h 169"/>
                  <a:gd name="T2" fmla="*/ 133 w 133"/>
                  <a:gd name="T3" fmla="*/ 0 h 169"/>
                  <a:gd name="T4" fmla="*/ 133 w 133"/>
                  <a:gd name="T5" fmla="*/ 91 h 169"/>
                  <a:gd name="T6" fmla="*/ 131 w 133"/>
                  <a:gd name="T7" fmla="*/ 115 h 169"/>
                  <a:gd name="T8" fmla="*/ 127 w 133"/>
                  <a:gd name="T9" fmla="*/ 135 h 169"/>
                  <a:gd name="T10" fmla="*/ 124 w 133"/>
                  <a:gd name="T11" fmla="*/ 143 h 169"/>
                  <a:gd name="T12" fmla="*/ 117 w 133"/>
                  <a:gd name="T13" fmla="*/ 152 h 169"/>
                  <a:gd name="T14" fmla="*/ 108 w 133"/>
                  <a:gd name="T15" fmla="*/ 159 h 169"/>
                  <a:gd name="T16" fmla="*/ 91 w 133"/>
                  <a:gd name="T17" fmla="*/ 168 h 169"/>
                  <a:gd name="T18" fmla="*/ 70 w 133"/>
                  <a:gd name="T19" fmla="*/ 169 h 169"/>
                  <a:gd name="T20" fmla="*/ 47 w 133"/>
                  <a:gd name="T21" fmla="*/ 168 h 169"/>
                  <a:gd name="T22" fmla="*/ 31 w 133"/>
                  <a:gd name="T23" fmla="*/ 163 h 169"/>
                  <a:gd name="T24" fmla="*/ 23 w 133"/>
                  <a:gd name="T25" fmla="*/ 157 h 169"/>
                  <a:gd name="T26" fmla="*/ 16 w 133"/>
                  <a:gd name="T27" fmla="*/ 150 h 169"/>
                  <a:gd name="T28" fmla="*/ 9 w 133"/>
                  <a:gd name="T29" fmla="*/ 143 h 169"/>
                  <a:gd name="T30" fmla="*/ 4 w 133"/>
                  <a:gd name="T31" fmla="*/ 128 h 169"/>
                  <a:gd name="T32" fmla="*/ 0 w 133"/>
                  <a:gd name="T33" fmla="*/ 110 h 169"/>
                  <a:gd name="T34" fmla="*/ 49 w 133"/>
                  <a:gd name="T35" fmla="*/ 105 h 169"/>
                  <a:gd name="T36" fmla="*/ 49 w 133"/>
                  <a:gd name="T37" fmla="*/ 110 h 169"/>
                  <a:gd name="T38" fmla="*/ 51 w 133"/>
                  <a:gd name="T39" fmla="*/ 115 h 169"/>
                  <a:gd name="T40" fmla="*/ 51 w 133"/>
                  <a:gd name="T41" fmla="*/ 121 h 169"/>
                  <a:gd name="T42" fmla="*/ 54 w 133"/>
                  <a:gd name="T43" fmla="*/ 126 h 169"/>
                  <a:gd name="T44" fmla="*/ 58 w 133"/>
                  <a:gd name="T45" fmla="*/ 129 h 169"/>
                  <a:gd name="T46" fmla="*/ 61 w 133"/>
                  <a:gd name="T47" fmla="*/ 131 h 169"/>
                  <a:gd name="T48" fmla="*/ 66 w 133"/>
                  <a:gd name="T49" fmla="*/ 131 h 169"/>
                  <a:gd name="T50" fmla="*/ 70 w 133"/>
                  <a:gd name="T51" fmla="*/ 131 h 169"/>
                  <a:gd name="T52" fmla="*/ 75 w 133"/>
                  <a:gd name="T53" fmla="*/ 128 h 169"/>
                  <a:gd name="T54" fmla="*/ 79 w 133"/>
                  <a:gd name="T55" fmla="*/ 124 h 169"/>
                  <a:gd name="T56" fmla="*/ 80 w 133"/>
                  <a:gd name="T57" fmla="*/ 119 h 169"/>
                  <a:gd name="T58" fmla="*/ 82 w 133"/>
                  <a:gd name="T59" fmla="*/ 112 h 169"/>
                  <a:gd name="T60" fmla="*/ 82 w 133"/>
                  <a:gd name="T61" fmla="*/ 103 h 169"/>
                  <a:gd name="T62" fmla="*/ 82 w 133"/>
                  <a:gd name="T63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3" h="169">
                    <a:moveTo>
                      <a:pt x="82" y="0"/>
                    </a:moveTo>
                    <a:lnTo>
                      <a:pt x="133" y="0"/>
                    </a:lnTo>
                    <a:lnTo>
                      <a:pt x="133" y="91"/>
                    </a:lnTo>
                    <a:lnTo>
                      <a:pt x="131" y="115"/>
                    </a:lnTo>
                    <a:lnTo>
                      <a:pt x="127" y="135"/>
                    </a:lnTo>
                    <a:lnTo>
                      <a:pt x="124" y="143"/>
                    </a:lnTo>
                    <a:lnTo>
                      <a:pt x="117" y="152"/>
                    </a:lnTo>
                    <a:lnTo>
                      <a:pt x="108" y="159"/>
                    </a:lnTo>
                    <a:lnTo>
                      <a:pt x="91" y="168"/>
                    </a:lnTo>
                    <a:lnTo>
                      <a:pt x="70" y="169"/>
                    </a:lnTo>
                    <a:lnTo>
                      <a:pt x="47" y="168"/>
                    </a:lnTo>
                    <a:lnTo>
                      <a:pt x="31" y="163"/>
                    </a:lnTo>
                    <a:lnTo>
                      <a:pt x="23" y="157"/>
                    </a:lnTo>
                    <a:lnTo>
                      <a:pt x="16" y="150"/>
                    </a:lnTo>
                    <a:lnTo>
                      <a:pt x="9" y="143"/>
                    </a:lnTo>
                    <a:lnTo>
                      <a:pt x="4" y="128"/>
                    </a:lnTo>
                    <a:lnTo>
                      <a:pt x="0" y="110"/>
                    </a:lnTo>
                    <a:lnTo>
                      <a:pt x="49" y="105"/>
                    </a:lnTo>
                    <a:lnTo>
                      <a:pt x="49" y="110"/>
                    </a:lnTo>
                    <a:lnTo>
                      <a:pt x="51" y="115"/>
                    </a:lnTo>
                    <a:lnTo>
                      <a:pt x="51" y="121"/>
                    </a:lnTo>
                    <a:lnTo>
                      <a:pt x="54" y="126"/>
                    </a:lnTo>
                    <a:lnTo>
                      <a:pt x="58" y="129"/>
                    </a:lnTo>
                    <a:lnTo>
                      <a:pt x="61" y="131"/>
                    </a:lnTo>
                    <a:lnTo>
                      <a:pt x="66" y="131"/>
                    </a:lnTo>
                    <a:lnTo>
                      <a:pt x="70" y="131"/>
                    </a:lnTo>
                    <a:lnTo>
                      <a:pt x="75" y="128"/>
                    </a:lnTo>
                    <a:lnTo>
                      <a:pt x="79" y="124"/>
                    </a:lnTo>
                    <a:lnTo>
                      <a:pt x="80" y="119"/>
                    </a:lnTo>
                    <a:lnTo>
                      <a:pt x="82" y="112"/>
                    </a:lnTo>
                    <a:lnTo>
                      <a:pt x="82" y="103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Rectangle 249">
                <a:extLst>
                  <a:ext uri="{FF2B5EF4-FFF2-40B4-BE49-F238E27FC236}">
                    <a16:creationId xmlns:a16="http://schemas.microsoft.com/office/drawing/2014/main" xmlns="" id="{D738843E-B713-49BD-83DE-3D34C7060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751" y="1882776"/>
                <a:ext cx="80963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50">
                <a:extLst>
                  <a:ext uri="{FF2B5EF4-FFF2-40B4-BE49-F238E27FC236}">
                    <a16:creationId xmlns:a16="http://schemas.microsoft.com/office/drawing/2014/main" xmlns="" id="{657EAC80-3567-43AF-B2D4-451FD459A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6326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251">
                <a:extLst>
                  <a:ext uri="{FF2B5EF4-FFF2-40B4-BE49-F238E27FC236}">
                    <a16:creationId xmlns:a16="http://schemas.microsoft.com/office/drawing/2014/main" xmlns="" id="{C03C4DE0-02E4-4C96-978F-8D9594BFA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4301" y="1879601"/>
                <a:ext cx="265113" cy="271463"/>
              </a:xfrm>
              <a:custGeom>
                <a:avLst/>
                <a:gdLst>
                  <a:gd name="T0" fmla="*/ 89 w 167"/>
                  <a:gd name="T1" fmla="*/ 109 h 171"/>
                  <a:gd name="T2" fmla="*/ 89 w 167"/>
                  <a:gd name="T3" fmla="*/ 74 h 171"/>
                  <a:gd name="T4" fmla="*/ 167 w 167"/>
                  <a:gd name="T5" fmla="*/ 74 h 171"/>
                  <a:gd name="T6" fmla="*/ 167 w 167"/>
                  <a:gd name="T7" fmla="*/ 145 h 171"/>
                  <a:gd name="T8" fmla="*/ 144 w 167"/>
                  <a:gd name="T9" fmla="*/ 158 h 171"/>
                  <a:gd name="T10" fmla="*/ 127 w 167"/>
                  <a:gd name="T11" fmla="*/ 166 h 171"/>
                  <a:gd name="T12" fmla="*/ 108 w 167"/>
                  <a:gd name="T13" fmla="*/ 170 h 171"/>
                  <a:gd name="T14" fmla="*/ 85 w 167"/>
                  <a:gd name="T15" fmla="*/ 171 h 171"/>
                  <a:gd name="T16" fmla="*/ 59 w 167"/>
                  <a:gd name="T17" fmla="*/ 170 h 171"/>
                  <a:gd name="T18" fmla="*/ 38 w 167"/>
                  <a:gd name="T19" fmla="*/ 161 h 171"/>
                  <a:gd name="T20" fmla="*/ 21 w 167"/>
                  <a:gd name="T21" fmla="*/ 149 h 171"/>
                  <a:gd name="T22" fmla="*/ 8 w 167"/>
                  <a:gd name="T23" fmla="*/ 131 h 171"/>
                  <a:gd name="T24" fmla="*/ 1 w 167"/>
                  <a:gd name="T25" fmla="*/ 110 h 171"/>
                  <a:gd name="T26" fmla="*/ 0 w 167"/>
                  <a:gd name="T27" fmla="*/ 86 h 171"/>
                  <a:gd name="T28" fmla="*/ 1 w 167"/>
                  <a:gd name="T29" fmla="*/ 60 h 171"/>
                  <a:gd name="T30" fmla="*/ 10 w 167"/>
                  <a:gd name="T31" fmla="*/ 39 h 171"/>
                  <a:gd name="T32" fmla="*/ 24 w 167"/>
                  <a:gd name="T33" fmla="*/ 21 h 171"/>
                  <a:gd name="T34" fmla="*/ 43 w 167"/>
                  <a:gd name="T35" fmla="*/ 7 h 171"/>
                  <a:gd name="T36" fmla="*/ 62 w 167"/>
                  <a:gd name="T37" fmla="*/ 2 h 171"/>
                  <a:gd name="T38" fmla="*/ 87 w 167"/>
                  <a:gd name="T39" fmla="*/ 0 h 171"/>
                  <a:gd name="T40" fmla="*/ 111 w 167"/>
                  <a:gd name="T41" fmla="*/ 0 h 171"/>
                  <a:gd name="T42" fmla="*/ 129 w 167"/>
                  <a:gd name="T43" fmla="*/ 6 h 171"/>
                  <a:gd name="T44" fmla="*/ 137 w 167"/>
                  <a:gd name="T45" fmla="*/ 9 h 171"/>
                  <a:gd name="T46" fmla="*/ 144 w 167"/>
                  <a:gd name="T47" fmla="*/ 14 h 171"/>
                  <a:gd name="T48" fmla="*/ 151 w 167"/>
                  <a:gd name="T49" fmla="*/ 20 h 171"/>
                  <a:gd name="T50" fmla="*/ 157 w 167"/>
                  <a:gd name="T51" fmla="*/ 28 h 171"/>
                  <a:gd name="T52" fmla="*/ 160 w 167"/>
                  <a:gd name="T53" fmla="*/ 37 h 171"/>
                  <a:gd name="T54" fmla="*/ 164 w 167"/>
                  <a:gd name="T55" fmla="*/ 48 h 171"/>
                  <a:gd name="T56" fmla="*/ 115 w 167"/>
                  <a:gd name="T57" fmla="*/ 56 h 171"/>
                  <a:gd name="T58" fmla="*/ 113 w 167"/>
                  <a:gd name="T59" fmla="*/ 49 h 171"/>
                  <a:gd name="T60" fmla="*/ 110 w 167"/>
                  <a:gd name="T61" fmla="*/ 46 h 171"/>
                  <a:gd name="T62" fmla="*/ 104 w 167"/>
                  <a:gd name="T63" fmla="*/ 42 h 171"/>
                  <a:gd name="T64" fmla="*/ 99 w 167"/>
                  <a:gd name="T65" fmla="*/ 39 h 171"/>
                  <a:gd name="T66" fmla="*/ 94 w 167"/>
                  <a:gd name="T67" fmla="*/ 37 h 171"/>
                  <a:gd name="T68" fmla="*/ 87 w 167"/>
                  <a:gd name="T69" fmla="*/ 37 h 171"/>
                  <a:gd name="T70" fmla="*/ 78 w 167"/>
                  <a:gd name="T71" fmla="*/ 37 h 171"/>
                  <a:gd name="T72" fmla="*/ 71 w 167"/>
                  <a:gd name="T73" fmla="*/ 39 h 171"/>
                  <a:gd name="T74" fmla="*/ 66 w 167"/>
                  <a:gd name="T75" fmla="*/ 42 h 171"/>
                  <a:gd name="T76" fmla="*/ 59 w 167"/>
                  <a:gd name="T77" fmla="*/ 48 h 171"/>
                  <a:gd name="T78" fmla="*/ 52 w 167"/>
                  <a:gd name="T79" fmla="*/ 63 h 171"/>
                  <a:gd name="T80" fmla="*/ 50 w 167"/>
                  <a:gd name="T81" fmla="*/ 86 h 171"/>
                  <a:gd name="T82" fmla="*/ 52 w 167"/>
                  <a:gd name="T83" fmla="*/ 109 h 171"/>
                  <a:gd name="T84" fmla="*/ 61 w 167"/>
                  <a:gd name="T85" fmla="*/ 124 h 171"/>
                  <a:gd name="T86" fmla="*/ 71 w 167"/>
                  <a:gd name="T87" fmla="*/ 133 h 171"/>
                  <a:gd name="T88" fmla="*/ 89 w 167"/>
                  <a:gd name="T89" fmla="*/ 135 h 171"/>
                  <a:gd name="T90" fmla="*/ 96 w 167"/>
                  <a:gd name="T91" fmla="*/ 135 h 171"/>
                  <a:gd name="T92" fmla="*/ 104 w 167"/>
                  <a:gd name="T93" fmla="*/ 133 h 171"/>
                  <a:gd name="T94" fmla="*/ 113 w 167"/>
                  <a:gd name="T95" fmla="*/ 130 h 171"/>
                  <a:gd name="T96" fmla="*/ 122 w 167"/>
                  <a:gd name="T97" fmla="*/ 124 h 171"/>
                  <a:gd name="T98" fmla="*/ 122 w 167"/>
                  <a:gd name="T99" fmla="*/ 109 h 171"/>
                  <a:gd name="T100" fmla="*/ 89 w 167"/>
                  <a:gd name="T101" fmla="*/ 109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7" h="171">
                    <a:moveTo>
                      <a:pt x="89" y="109"/>
                    </a:moveTo>
                    <a:lnTo>
                      <a:pt x="89" y="74"/>
                    </a:lnTo>
                    <a:lnTo>
                      <a:pt x="167" y="74"/>
                    </a:lnTo>
                    <a:lnTo>
                      <a:pt x="167" y="145"/>
                    </a:lnTo>
                    <a:lnTo>
                      <a:pt x="144" y="158"/>
                    </a:lnTo>
                    <a:lnTo>
                      <a:pt x="127" y="166"/>
                    </a:lnTo>
                    <a:lnTo>
                      <a:pt x="108" y="170"/>
                    </a:lnTo>
                    <a:lnTo>
                      <a:pt x="85" y="171"/>
                    </a:lnTo>
                    <a:lnTo>
                      <a:pt x="59" y="170"/>
                    </a:lnTo>
                    <a:lnTo>
                      <a:pt x="38" y="161"/>
                    </a:lnTo>
                    <a:lnTo>
                      <a:pt x="21" y="149"/>
                    </a:lnTo>
                    <a:lnTo>
                      <a:pt x="8" y="131"/>
                    </a:lnTo>
                    <a:lnTo>
                      <a:pt x="1" y="110"/>
                    </a:lnTo>
                    <a:lnTo>
                      <a:pt x="0" y="86"/>
                    </a:lnTo>
                    <a:lnTo>
                      <a:pt x="1" y="60"/>
                    </a:lnTo>
                    <a:lnTo>
                      <a:pt x="10" y="39"/>
                    </a:lnTo>
                    <a:lnTo>
                      <a:pt x="24" y="21"/>
                    </a:lnTo>
                    <a:lnTo>
                      <a:pt x="43" y="7"/>
                    </a:lnTo>
                    <a:lnTo>
                      <a:pt x="62" y="2"/>
                    </a:lnTo>
                    <a:lnTo>
                      <a:pt x="87" y="0"/>
                    </a:lnTo>
                    <a:lnTo>
                      <a:pt x="111" y="0"/>
                    </a:lnTo>
                    <a:lnTo>
                      <a:pt x="129" y="6"/>
                    </a:lnTo>
                    <a:lnTo>
                      <a:pt x="137" y="9"/>
                    </a:lnTo>
                    <a:lnTo>
                      <a:pt x="144" y="14"/>
                    </a:lnTo>
                    <a:lnTo>
                      <a:pt x="151" y="20"/>
                    </a:lnTo>
                    <a:lnTo>
                      <a:pt x="157" y="28"/>
                    </a:lnTo>
                    <a:lnTo>
                      <a:pt x="160" y="37"/>
                    </a:lnTo>
                    <a:lnTo>
                      <a:pt x="164" y="48"/>
                    </a:lnTo>
                    <a:lnTo>
                      <a:pt x="115" y="56"/>
                    </a:lnTo>
                    <a:lnTo>
                      <a:pt x="113" y="49"/>
                    </a:lnTo>
                    <a:lnTo>
                      <a:pt x="110" y="46"/>
                    </a:lnTo>
                    <a:lnTo>
                      <a:pt x="104" y="42"/>
                    </a:lnTo>
                    <a:lnTo>
                      <a:pt x="99" y="39"/>
                    </a:lnTo>
                    <a:lnTo>
                      <a:pt x="94" y="37"/>
                    </a:lnTo>
                    <a:lnTo>
                      <a:pt x="87" y="37"/>
                    </a:lnTo>
                    <a:lnTo>
                      <a:pt x="78" y="37"/>
                    </a:lnTo>
                    <a:lnTo>
                      <a:pt x="71" y="39"/>
                    </a:lnTo>
                    <a:lnTo>
                      <a:pt x="66" y="42"/>
                    </a:lnTo>
                    <a:lnTo>
                      <a:pt x="59" y="48"/>
                    </a:lnTo>
                    <a:lnTo>
                      <a:pt x="52" y="63"/>
                    </a:lnTo>
                    <a:lnTo>
                      <a:pt x="50" y="86"/>
                    </a:lnTo>
                    <a:lnTo>
                      <a:pt x="52" y="109"/>
                    </a:lnTo>
                    <a:lnTo>
                      <a:pt x="61" y="124"/>
                    </a:lnTo>
                    <a:lnTo>
                      <a:pt x="71" y="133"/>
                    </a:lnTo>
                    <a:lnTo>
                      <a:pt x="89" y="135"/>
                    </a:lnTo>
                    <a:lnTo>
                      <a:pt x="96" y="135"/>
                    </a:lnTo>
                    <a:lnTo>
                      <a:pt x="104" y="133"/>
                    </a:lnTo>
                    <a:lnTo>
                      <a:pt x="113" y="130"/>
                    </a:lnTo>
                    <a:lnTo>
                      <a:pt x="122" y="124"/>
                    </a:lnTo>
                    <a:lnTo>
                      <a:pt x="122" y="109"/>
                    </a:lnTo>
                    <a:lnTo>
                      <a:pt x="89" y="109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52">
                <a:extLst>
                  <a:ext uri="{FF2B5EF4-FFF2-40B4-BE49-F238E27FC236}">
                    <a16:creationId xmlns:a16="http://schemas.microsoft.com/office/drawing/2014/main" xmlns="" id="{3BD31E78-E6DD-4A2D-AF65-86DAFC4EF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626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9 w 157"/>
                  <a:gd name="T3" fmla="*/ 0 h 168"/>
                  <a:gd name="T4" fmla="*/ 110 w 157"/>
                  <a:gd name="T5" fmla="*/ 93 h 168"/>
                  <a:gd name="T6" fmla="*/ 110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10 w 157"/>
                  <a:gd name="T13" fmla="*/ 168 h 168"/>
                  <a:gd name="T14" fmla="*/ 49 w 157"/>
                  <a:gd name="T15" fmla="*/ 75 h 168"/>
                  <a:gd name="T16" fmla="*/ 49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9" y="0"/>
                    </a:lnTo>
                    <a:lnTo>
                      <a:pt x="110" y="93"/>
                    </a:lnTo>
                    <a:lnTo>
                      <a:pt x="110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10" y="168"/>
                    </a:lnTo>
                    <a:lnTo>
                      <a:pt x="49" y="75"/>
                    </a:lnTo>
                    <a:lnTo>
                      <a:pt x="4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53">
                <a:extLst>
                  <a:ext uri="{FF2B5EF4-FFF2-40B4-BE49-F238E27FC236}">
                    <a16:creationId xmlns:a16="http://schemas.microsoft.com/office/drawing/2014/main" xmlns="" id="{7EF3F5E8-B783-4258-AA98-A3D35EA62F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94238" y="1879601"/>
                <a:ext cx="271463" cy="271463"/>
              </a:xfrm>
              <a:custGeom>
                <a:avLst/>
                <a:gdLst>
                  <a:gd name="T0" fmla="*/ 52 w 171"/>
                  <a:gd name="T1" fmla="*/ 86 h 171"/>
                  <a:gd name="T2" fmla="*/ 54 w 171"/>
                  <a:gd name="T3" fmla="*/ 109 h 171"/>
                  <a:gd name="T4" fmla="*/ 61 w 171"/>
                  <a:gd name="T5" fmla="*/ 123 h 171"/>
                  <a:gd name="T6" fmla="*/ 66 w 171"/>
                  <a:gd name="T7" fmla="*/ 128 h 171"/>
                  <a:gd name="T8" fmla="*/ 71 w 171"/>
                  <a:gd name="T9" fmla="*/ 131 h 171"/>
                  <a:gd name="T10" fmla="*/ 78 w 171"/>
                  <a:gd name="T11" fmla="*/ 133 h 171"/>
                  <a:gd name="T12" fmla="*/ 85 w 171"/>
                  <a:gd name="T13" fmla="*/ 133 h 171"/>
                  <a:gd name="T14" fmla="*/ 94 w 171"/>
                  <a:gd name="T15" fmla="*/ 133 h 171"/>
                  <a:gd name="T16" fmla="*/ 101 w 171"/>
                  <a:gd name="T17" fmla="*/ 131 h 171"/>
                  <a:gd name="T18" fmla="*/ 106 w 171"/>
                  <a:gd name="T19" fmla="*/ 128 h 171"/>
                  <a:gd name="T20" fmla="*/ 112 w 171"/>
                  <a:gd name="T21" fmla="*/ 123 h 171"/>
                  <a:gd name="T22" fmla="*/ 118 w 171"/>
                  <a:gd name="T23" fmla="*/ 107 h 171"/>
                  <a:gd name="T24" fmla="*/ 120 w 171"/>
                  <a:gd name="T25" fmla="*/ 84 h 171"/>
                  <a:gd name="T26" fmla="*/ 118 w 171"/>
                  <a:gd name="T27" fmla="*/ 63 h 171"/>
                  <a:gd name="T28" fmla="*/ 112 w 171"/>
                  <a:gd name="T29" fmla="*/ 49 h 171"/>
                  <a:gd name="T30" fmla="*/ 106 w 171"/>
                  <a:gd name="T31" fmla="*/ 46 h 171"/>
                  <a:gd name="T32" fmla="*/ 99 w 171"/>
                  <a:gd name="T33" fmla="*/ 42 h 171"/>
                  <a:gd name="T34" fmla="*/ 92 w 171"/>
                  <a:gd name="T35" fmla="*/ 39 h 171"/>
                  <a:gd name="T36" fmla="*/ 85 w 171"/>
                  <a:gd name="T37" fmla="*/ 39 h 171"/>
                  <a:gd name="T38" fmla="*/ 78 w 171"/>
                  <a:gd name="T39" fmla="*/ 39 h 171"/>
                  <a:gd name="T40" fmla="*/ 71 w 171"/>
                  <a:gd name="T41" fmla="*/ 42 h 171"/>
                  <a:gd name="T42" fmla="*/ 66 w 171"/>
                  <a:gd name="T43" fmla="*/ 46 h 171"/>
                  <a:gd name="T44" fmla="*/ 61 w 171"/>
                  <a:gd name="T45" fmla="*/ 49 h 171"/>
                  <a:gd name="T46" fmla="*/ 54 w 171"/>
                  <a:gd name="T47" fmla="*/ 65 h 171"/>
                  <a:gd name="T48" fmla="*/ 52 w 171"/>
                  <a:gd name="T49" fmla="*/ 86 h 171"/>
                  <a:gd name="T50" fmla="*/ 0 w 171"/>
                  <a:gd name="T51" fmla="*/ 86 h 171"/>
                  <a:gd name="T52" fmla="*/ 3 w 171"/>
                  <a:gd name="T53" fmla="*/ 61 h 171"/>
                  <a:gd name="T54" fmla="*/ 10 w 171"/>
                  <a:gd name="T55" fmla="*/ 41 h 171"/>
                  <a:gd name="T56" fmla="*/ 22 w 171"/>
                  <a:gd name="T57" fmla="*/ 23 h 171"/>
                  <a:gd name="T58" fmla="*/ 40 w 171"/>
                  <a:gd name="T59" fmla="*/ 11 h 171"/>
                  <a:gd name="T60" fmla="*/ 61 w 171"/>
                  <a:gd name="T61" fmla="*/ 2 h 171"/>
                  <a:gd name="T62" fmla="*/ 85 w 171"/>
                  <a:gd name="T63" fmla="*/ 0 h 171"/>
                  <a:gd name="T64" fmla="*/ 112 w 171"/>
                  <a:gd name="T65" fmla="*/ 2 h 171"/>
                  <a:gd name="T66" fmla="*/ 132 w 171"/>
                  <a:gd name="T67" fmla="*/ 9 h 171"/>
                  <a:gd name="T68" fmla="*/ 148 w 171"/>
                  <a:gd name="T69" fmla="*/ 23 h 171"/>
                  <a:gd name="T70" fmla="*/ 160 w 171"/>
                  <a:gd name="T71" fmla="*/ 39 h 171"/>
                  <a:gd name="T72" fmla="*/ 169 w 171"/>
                  <a:gd name="T73" fmla="*/ 60 h 171"/>
                  <a:gd name="T74" fmla="*/ 171 w 171"/>
                  <a:gd name="T75" fmla="*/ 84 h 171"/>
                  <a:gd name="T76" fmla="*/ 169 w 171"/>
                  <a:gd name="T77" fmla="*/ 110 h 171"/>
                  <a:gd name="T78" fmla="*/ 160 w 171"/>
                  <a:gd name="T79" fmla="*/ 133 h 171"/>
                  <a:gd name="T80" fmla="*/ 150 w 171"/>
                  <a:gd name="T81" fmla="*/ 149 h 171"/>
                  <a:gd name="T82" fmla="*/ 132 w 171"/>
                  <a:gd name="T83" fmla="*/ 161 h 171"/>
                  <a:gd name="T84" fmla="*/ 113 w 171"/>
                  <a:gd name="T85" fmla="*/ 170 h 171"/>
                  <a:gd name="T86" fmla="*/ 87 w 171"/>
                  <a:gd name="T87" fmla="*/ 171 h 171"/>
                  <a:gd name="T88" fmla="*/ 63 w 171"/>
                  <a:gd name="T89" fmla="*/ 170 h 171"/>
                  <a:gd name="T90" fmla="*/ 42 w 171"/>
                  <a:gd name="T91" fmla="*/ 163 h 171"/>
                  <a:gd name="T92" fmla="*/ 24 w 171"/>
                  <a:gd name="T93" fmla="*/ 151 h 171"/>
                  <a:gd name="T94" fmla="*/ 12 w 171"/>
                  <a:gd name="T95" fmla="*/ 135 h 171"/>
                  <a:gd name="T96" fmla="*/ 3 w 171"/>
                  <a:gd name="T97" fmla="*/ 112 h 171"/>
                  <a:gd name="T98" fmla="*/ 0 w 171"/>
                  <a:gd name="T99" fmla="*/ 86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1" h="171">
                    <a:moveTo>
                      <a:pt x="52" y="86"/>
                    </a:moveTo>
                    <a:lnTo>
                      <a:pt x="54" y="109"/>
                    </a:lnTo>
                    <a:lnTo>
                      <a:pt x="61" y="123"/>
                    </a:lnTo>
                    <a:lnTo>
                      <a:pt x="66" y="128"/>
                    </a:lnTo>
                    <a:lnTo>
                      <a:pt x="71" y="131"/>
                    </a:lnTo>
                    <a:lnTo>
                      <a:pt x="78" y="133"/>
                    </a:lnTo>
                    <a:lnTo>
                      <a:pt x="85" y="133"/>
                    </a:lnTo>
                    <a:lnTo>
                      <a:pt x="94" y="133"/>
                    </a:lnTo>
                    <a:lnTo>
                      <a:pt x="101" y="131"/>
                    </a:lnTo>
                    <a:lnTo>
                      <a:pt x="106" y="128"/>
                    </a:lnTo>
                    <a:lnTo>
                      <a:pt x="112" y="123"/>
                    </a:lnTo>
                    <a:lnTo>
                      <a:pt x="118" y="107"/>
                    </a:lnTo>
                    <a:lnTo>
                      <a:pt x="120" y="84"/>
                    </a:lnTo>
                    <a:lnTo>
                      <a:pt x="118" y="63"/>
                    </a:lnTo>
                    <a:lnTo>
                      <a:pt x="112" y="49"/>
                    </a:lnTo>
                    <a:lnTo>
                      <a:pt x="106" y="46"/>
                    </a:lnTo>
                    <a:lnTo>
                      <a:pt x="99" y="42"/>
                    </a:lnTo>
                    <a:lnTo>
                      <a:pt x="92" y="39"/>
                    </a:lnTo>
                    <a:lnTo>
                      <a:pt x="85" y="39"/>
                    </a:lnTo>
                    <a:lnTo>
                      <a:pt x="78" y="39"/>
                    </a:lnTo>
                    <a:lnTo>
                      <a:pt x="71" y="42"/>
                    </a:lnTo>
                    <a:lnTo>
                      <a:pt x="66" y="46"/>
                    </a:lnTo>
                    <a:lnTo>
                      <a:pt x="61" y="49"/>
                    </a:lnTo>
                    <a:lnTo>
                      <a:pt x="54" y="65"/>
                    </a:lnTo>
                    <a:lnTo>
                      <a:pt x="52" y="86"/>
                    </a:lnTo>
                    <a:close/>
                    <a:moveTo>
                      <a:pt x="0" y="86"/>
                    </a:moveTo>
                    <a:lnTo>
                      <a:pt x="3" y="61"/>
                    </a:lnTo>
                    <a:lnTo>
                      <a:pt x="10" y="41"/>
                    </a:lnTo>
                    <a:lnTo>
                      <a:pt x="22" y="23"/>
                    </a:lnTo>
                    <a:lnTo>
                      <a:pt x="40" y="11"/>
                    </a:lnTo>
                    <a:lnTo>
                      <a:pt x="61" y="2"/>
                    </a:lnTo>
                    <a:lnTo>
                      <a:pt x="85" y="0"/>
                    </a:lnTo>
                    <a:lnTo>
                      <a:pt x="112" y="2"/>
                    </a:lnTo>
                    <a:lnTo>
                      <a:pt x="132" y="9"/>
                    </a:lnTo>
                    <a:lnTo>
                      <a:pt x="148" y="23"/>
                    </a:lnTo>
                    <a:lnTo>
                      <a:pt x="160" y="39"/>
                    </a:lnTo>
                    <a:lnTo>
                      <a:pt x="169" y="60"/>
                    </a:lnTo>
                    <a:lnTo>
                      <a:pt x="171" y="84"/>
                    </a:lnTo>
                    <a:lnTo>
                      <a:pt x="169" y="110"/>
                    </a:lnTo>
                    <a:lnTo>
                      <a:pt x="160" y="133"/>
                    </a:lnTo>
                    <a:lnTo>
                      <a:pt x="150" y="149"/>
                    </a:lnTo>
                    <a:lnTo>
                      <a:pt x="132" y="161"/>
                    </a:lnTo>
                    <a:lnTo>
                      <a:pt x="113" y="170"/>
                    </a:lnTo>
                    <a:lnTo>
                      <a:pt x="87" y="171"/>
                    </a:lnTo>
                    <a:lnTo>
                      <a:pt x="63" y="170"/>
                    </a:lnTo>
                    <a:lnTo>
                      <a:pt x="42" y="163"/>
                    </a:lnTo>
                    <a:lnTo>
                      <a:pt x="24" y="151"/>
                    </a:lnTo>
                    <a:lnTo>
                      <a:pt x="12" y="135"/>
                    </a:lnTo>
                    <a:lnTo>
                      <a:pt x="3" y="112"/>
                    </a:lnTo>
                    <a:lnTo>
                      <a:pt x="0" y="86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54">
                <a:extLst>
                  <a:ext uri="{FF2B5EF4-FFF2-40B4-BE49-F238E27FC236}">
                    <a16:creationId xmlns:a16="http://schemas.microsoft.com/office/drawing/2014/main" xmlns="" id="{1C660AA2-146B-4061-96FC-B3220C6084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24438" y="1882776"/>
                <a:ext cx="257175" cy="266700"/>
              </a:xfrm>
              <a:custGeom>
                <a:avLst/>
                <a:gdLst>
                  <a:gd name="T0" fmla="*/ 52 w 162"/>
                  <a:gd name="T1" fmla="*/ 68 h 168"/>
                  <a:gd name="T2" fmla="*/ 73 w 162"/>
                  <a:gd name="T3" fmla="*/ 68 h 168"/>
                  <a:gd name="T4" fmla="*/ 76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0 w 162"/>
                  <a:gd name="T11" fmla="*/ 65 h 168"/>
                  <a:gd name="T12" fmla="*/ 94 w 162"/>
                  <a:gd name="T13" fmla="*/ 61 h 168"/>
                  <a:gd name="T14" fmla="*/ 97 w 162"/>
                  <a:gd name="T15" fmla="*/ 56 h 168"/>
                  <a:gd name="T16" fmla="*/ 97 w 162"/>
                  <a:gd name="T17" fmla="*/ 51 h 168"/>
                  <a:gd name="T18" fmla="*/ 97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2 w 162"/>
                  <a:gd name="T31" fmla="*/ 35 h 168"/>
                  <a:gd name="T32" fmla="*/ 52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4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7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9 w 162"/>
                  <a:gd name="T71" fmla="*/ 94 h 168"/>
                  <a:gd name="T72" fmla="*/ 116 w 162"/>
                  <a:gd name="T73" fmla="*/ 96 h 168"/>
                  <a:gd name="T74" fmla="*/ 122 w 162"/>
                  <a:gd name="T75" fmla="*/ 100 h 168"/>
                  <a:gd name="T76" fmla="*/ 123 w 162"/>
                  <a:gd name="T77" fmla="*/ 101 h 168"/>
                  <a:gd name="T78" fmla="*/ 127 w 162"/>
                  <a:gd name="T79" fmla="*/ 105 h 168"/>
                  <a:gd name="T80" fmla="*/ 130 w 162"/>
                  <a:gd name="T81" fmla="*/ 108 h 168"/>
                  <a:gd name="T82" fmla="*/ 134 w 162"/>
                  <a:gd name="T83" fmla="*/ 114 h 168"/>
                  <a:gd name="T84" fmla="*/ 137 w 162"/>
                  <a:gd name="T85" fmla="*/ 119 h 168"/>
                  <a:gd name="T86" fmla="*/ 162 w 162"/>
                  <a:gd name="T87" fmla="*/ 168 h 168"/>
                  <a:gd name="T88" fmla="*/ 104 w 162"/>
                  <a:gd name="T89" fmla="*/ 168 h 168"/>
                  <a:gd name="T90" fmla="*/ 78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2 w 162"/>
                  <a:gd name="T99" fmla="*/ 100 h 168"/>
                  <a:gd name="T100" fmla="*/ 55 w 162"/>
                  <a:gd name="T101" fmla="*/ 100 h 168"/>
                  <a:gd name="T102" fmla="*/ 52 w 162"/>
                  <a:gd name="T103" fmla="*/ 100 h 168"/>
                  <a:gd name="T104" fmla="*/ 52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2" y="68"/>
                    </a:moveTo>
                    <a:lnTo>
                      <a:pt x="73" y="68"/>
                    </a:lnTo>
                    <a:lnTo>
                      <a:pt x="76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0" y="65"/>
                    </a:lnTo>
                    <a:lnTo>
                      <a:pt x="94" y="61"/>
                    </a:lnTo>
                    <a:lnTo>
                      <a:pt x="97" y="56"/>
                    </a:lnTo>
                    <a:lnTo>
                      <a:pt x="97" y="51"/>
                    </a:lnTo>
                    <a:lnTo>
                      <a:pt x="97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2" y="35"/>
                    </a:lnTo>
                    <a:lnTo>
                      <a:pt x="52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4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7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9" y="94"/>
                    </a:lnTo>
                    <a:lnTo>
                      <a:pt x="116" y="96"/>
                    </a:lnTo>
                    <a:lnTo>
                      <a:pt x="122" y="100"/>
                    </a:lnTo>
                    <a:lnTo>
                      <a:pt x="123" y="101"/>
                    </a:lnTo>
                    <a:lnTo>
                      <a:pt x="127" y="105"/>
                    </a:lnTo>
                    <a:lnTo>
                      <a:pt x="130" y="108"/>
                    </a:lnTo>
                    <a:lnTo>
                      <a:pt x="134" y="114"/>
                    </a:lnTo>
                    <a:lnTo>
                      <a:pt x="137" y="119"/>
                    </a:lnTo>
                    <a:lnTo>
                      <a:pt x="162" y="168"/>
                    </a:lnTo>
                    <a:lnTo>
                      <a:pt x="104" y="168"/>
                    </a:lnTo>
                    <a:lnTo>
                      <a:pt x="78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2" y="100"/>
                    </a:lnTo>
                    <a:lnTo>
                      <a:pt x="55" y="100"/>
                    </a:lnTo>
                    <a:lnTo>
                      <a:pt x="52" y="100"/>
                    </a:lnTo>
                    <a:lnTo>
                      <a:pt x="52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55">
                <a:extLst>
                  <a:ext uri="{FF2B5EF4-FFF2-40B4-BE49-F238E27FC236}">
                    <a16:creationId xmlns:a16="http://schemas.microsoft.com/office/drawing/2014/main" xmlns="" id="{C6A1D105-5B7D-48AC-8D8E-1FE9106E1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19713" y="1882776"/>
                <a:ext cx="293688" cy="266700"/>
              </a:xfrm>
              <a:custGeom>
                <a:avLst/>
                <a:gdLst>
                  <a:gd name="T0" fmla="*/ 0 w 185"/>
                  <a:gd name="T1" fmla="*/ 0 h 168"/>
                  <a:gd name="T2" fmla="*/ 67 w 185"/>
                  <a:gd name="T3" fmla="*/ 0 h 168"/>
                  <a:gd name="T4" fmla="*/ 93 w 185"/>
                  <a:gd name="T5" fmla="*/ 101 h 168"/>
                  <a:gd name="T6" fmla="*/ 119 w 185"/>
                  <a:gd name="T7" fmla="*/ 0 h 168"/>
                  <a:gd name="T8" fmla="*/ 185 w 185"/>
                  <a:gd name="T9" fmla="*/ 0 h 168"/>
                  <a:gd name="T10" fmla="*/ 185 w 185"/>
                  <a:gd name="T11" fmla="*/ 168 h 168"/>
                  <a:gd name="T12" fmla="*/ 143 w 185"/>
                  <a:gd name="T13" fmla="*/ 168 h 168"/>
                  <a:gd name="T14" fmla="*/ 143 w 185"/>
                  <a:gd name="T15" fmla="*/ 40 h 168"/>
                  <a:gd name="T16" fmla="*/ 112 w 185"/>
                  <a:gd name="T17" fmla="*/ 168 h 168"/>
                  <a:gd name="T18" fmla="*/ 74 w 185"/>
                  <a:gd name="T19" fmla="*/ 168 h 168"/>
                  <a:gd name="T20" fmla="*/ 42 w 185"/>
                  <a:gd name="T21" fmla="*/ 40 h 168"/>
                  <a:gd name="T22" fmla="*/ 42 w 185"/>
                  <a:gd name="T23" fmla="*/ 168 h 168"/>
                  <a:gd name="T24" fmla="*/ 0 w 185"/>
                  <a:gd name="T25" fmla="*/ 168 h 168"/>
                  <a:gd name="T26" fmla="*/ 0 w 185"/>
                  <a:gd name="T2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5" h="168">
                    <a:moveTo>
                      <a:pt x="0" y="0"/>
                    </a:moveTo>
                    <a:lnTo>
                      <a:pt x="67" y="0"/>
                    </a:lnTo>
                    <a:lnTo>
                      <a:pt x="93" y="101"/>
                    </a:lnTo>
                    <a:lnTo>
                      <a:pt x="119" y="0"/>
                    </a:lnTo>
                    <a:lnTo>
                      <a:pt x="185" y="0"/>
                    </a:lnTo>
                    <a:lnTo>
                      <a:pt x="185" y="168"/>
                    </a:lnTo>
                    <a:lnTo>
                      <a:pt x="143" y="168"/>
                    </a:lnTo>
                    <a:lnTo>
                      <a:pt x="143" y="40"/>
                    </a:lnTo>
                    <a:lnTo>
                      <a:pt x="112" y="168"/>
                    </a:lnTo>
                    <a:lnTo>
                      <a:pt x="74" y="168"/>
                    </a:lnTo>
                    <a:lnTo>
                      <a:pt x="42" y="40"/>
                    </a:lnTo>
                    <a:lnTo>
                      <a:pt x="42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56">
                <a:extLst>
                  <a:ext uri="{FF2B5EF4-FFF2-40B4-BE49-F238E27FC236}">
                    <a16:creationId xmlns:a16="http://schemas.microsoft.com/office/drawing/2014/main" xmlns="" id="{79165592-9271-4AD5-A68E-3B2F875599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3088" y="1882776"/>
                <a:ext cx="285750" cy="266700"/>
              </a:xfrm>
              <a:custGeom>
                <a:avLst/>
                <a:gdLst>
                  <a:gd name="T0" fmla="*/ 108 w 180"/>
                  <a:gd name="T1" fmla="*/ 103 h 168"/>
                  <a:gd name="T2" fmla="*/ 89 w 180"/>
                  <a:gd name="T3" fmla="*/ 44 h 168"/>
                  <a:gd name="T4" fmla="*/ 71 w 180"/>
                  <a:gd name="T5" fmla="*/ 103 h 168"/>
                  <a:gd name="T6" fmla="*/ 108 w 180"/>
                  <a:gd name="T7" fmla="*/ 103 h 168"/>
                  <a:gd name="T8" fmla="*/ 118 w 180"/>
                  <a:gd name="T9" fmla="*/ 140 h 168"/>
                  <a:gd name="T10" fmla="*/ 61 w 180"/>
                  <a:gd name="T11" fmla="*/ 140 h 168"/>
                  <a:gd name="T12" fmla="*/ 52 w 180"/>
                  <a:gd name="T13" fmla="*/ 168 h 168"/>
                  <a:gd name="T14" fmla="*/ 0 w 180"/>
                  <a:gd name="T15" fmla="*/ 168 h 168"/>
                  <a:gd name="T16" fmla="*/ 63 w 180"/>
                  <a:gd name="T17" fmla="*/ 0 h 168"/>
                  <a:gd name="T18" fmla="*/ 118 w 180"/>
                  <a:gd name="T19" fmla="*/ 0 h 168"/>
                  <a:gd name="T20" fmla="*/ 180 w 180"/>
                  <a:gd name="T21" fmla="*/ 168 h 168"/>
                  <a:gd name="T22" fmla="*/ 127 w 180"/>
                  <a:gd name="T23" fmla="*/ 168 h 168"/>
                  <a:gd name="T24" fmla="*/ 118 w 180"/>
                  <a:gd name="T25" fmla="*/ 14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0" h="168">
                    <a:moveTo>
                      <a:pt x="108" y="103"/>
                    </a:moveTo>
                    <a:lnTo>
                      <a:pt x="89" y="44"/>
                    </a:lnTo>
                    <a:lnTo>
                      <a:pt x="71" y="103"/>
                    </a:lnTo>
                    <a:lnTo>
                      <a:pt x="108" y="103"/>
                    </a:lnTo>
                    <a:close/>
                    <a:moveTo>
                      <a:pt x="118" y="140"/>
                    </a:moveTo>
                    <a:lnTo>
                      <a:pt x="61" y="140"/>
                    </a:lnTo>
                    <a:lnTo>
                      <a:pt x="52" y="168"/>
                    </a:lnTo>
                    <a:lnTo>
                      <a:pt x="0" y="168"/>
                    </a:lnTo>
                    <a:lnTo>
                      <a:pt x="63" y="0"/>
                    </a:lnTo>
                    <a:lnTo>
                      <a:pt x="118" y="0"/>
                    </a:lnTo>
                    <a:lnTo>
                      <a:pt x="180" y="168"/>
                    </a:lnTo>
                    <a:lnTo>
                      <a:pt x="127" y="168"/>
                    </a:lnTo>
                    <a:lnTo>
                      <a:pt x="118" y="14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57">
                <a:extLst>
                  <a:ext uri="{FF2B5EF4-FFF2-40B4-BE49-F238E27FC236}">
                    <a16:creationId xmlns:a16="http://schemas.microsoft.com/office/drawing/2014/main" xmlns="" id="{E316C4E3-F1CD-42B6-A383-D08E94C9A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0113" y="1882776"/>
                <a:ext cx="204788" cy="266700"/>
              </a:xfrm>
              <a:custGeom>
                <a:avLst/>
                <a:gdLst>
                  <a:gd name="T0" fmla="*/ 0 w 129"/>
                  <a:gd name="T1" fmla="*/ 0 h 168"/>
                  <a:gd name="T2" fmla="*/ 50 w 129"/>
                  <a:gd name="T3" fmla="*/ 0 h 168"/>
                  <a:gd name="T4" fmla="*/ 50 w 129"/>
                  <a:gd name="T5" fmla="*/ 126 h 168"/>
                  <a:gd name="T6" fmla="*/ 129 w 129"/>
                  <a:gd name="T7" fmla="*/ 126 h 168"/>
                  <a:gd name="T8" fmla="*/ 129 w 129"/>
                  <a:gd name="T9" fmla="*/ 168 h 168"/>
                  <a:gd name="T10" fmla="*/ 0 w 129"/>
                  <a:gd name="T11" fmla="*/ 168 h 168"/>
                  <a:gd name="T12" fmla="*/ 0 w 129"/>
                  <a:gd name="T13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68">
                    <a:moveTo>
                      <a:pt x="0" y="0"/>
                    </a:moveTo>
                    <a:lnTo>
                      <a:pt x="50" y="0"/>
                    </a:lnTo>
                    <a:lnTo>
                      <a:pt x="50" y="126"/>
                    </a:lnTo>
                    <a:lnTo>
                      <a:pt x="129" y="126"/>
                    </a:lnTo>
                    <a:lnTo>
                      <a:pt x="12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58">
                <a:extLst>
                  <a:ext uri="{FF2B5EF4-FFF2-40B4-BE49-F238E27FC236}">
                    <a16:creationId xmlns:a16="http://schemas.microsoft.com/office/drawing/2014/main" xmlns="" id="{1F4C0A18-C123-4802-9C19-ED3AC2285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3813" y="1882776"/>
                <a:ext cx="249238" cy="268288"/>
              </a:xfrm>
              <a:custGeom>
                <a:avLst/>
                <a:gdLst>
                  <a:gd name="T0" fmla="*/ 106 w 157"/>
                  <a:gd name="T1" fmla="*/ 0 h 169"/>
                  <a:gd name="T2" fmla="*/ 157 w 157"/>
                  <a:gd name="T3" fmla="*/ 0 h 169"/>
                  <a:gd name="T4" fmla="*/ 157 w 157"/>
                  <a:gd name="T5" fmla="*/ 100 h 169"/>
                  <a:gd name="T6" fmla="*/ 155 w 157"/>
                  <a:gd name="T7" fmla="*/ 114 h 169"/>
                  <a:gd name="T8" fmla="*/ 153 w 157"/>
                  <a:gd name="T9" fmla="*/ 128 h 169"/>
                  <a:gd name="T10" fmla="*/ 148 w 157"/>
                  <a:gd name="T11" fmla="*/ 136 h 169"/>
                  <a:gd name="T12" fmla="*/ 144 w 157"/>
                  <a:gd name="T13" fmla="*/ 143 h 169"/>
                  <a:gd name="T14" fmla="*/ 137 w 157"/>
                  <a:gd name="T15" fmla="*/ 150 h 169"/>
                  <a:gd name="T16" fmla="*/ 129 w 157"/>
                  <a:gd name="T17" fmla="*/ 159 h 169"/>
                  <a:gd name="T18" fmla="*/ 118 w 157"/>
                  <a:gd name="T19" fmla="*/ 164 h 169"/>
                  <a:gd name="T20" fmla="*/ 101 w 157"/>
                  <a:gd name="T21" fmla="*/ 168 h 169"/>
                  <a:gd name="T22" fmla="*/ 82 w 157"/>
                  <a:gd name="T23" fmla="*/ 169 h 169"/>
                  <a:gd name="T24" fmla="*/ 69 w 157"/>
                  <a:gd name="T25" fmla="*/ 169 h 169"/>
                  <a:gd name="T26" fmla="*/ 55 w 157"/>
                  <a:gd name="T27" fmla="*/ 168 h 169"/>
                  <a:gd name="T28" fmla="*/ 47 w 157"/>
                  <a:gd name="T29" fmla="*/ 166 h 169"/>
                  <a:gd name="T30" fmla="*/ 40 w 157"/>
                  <a:gd name="T31" fmla="*/ 164 h 169"/>
                  <a:gd name="T32" fmla="*/ 33 w 157"/>
                  <a:gd name="T33" fmla="*/ 161 h 169"/>
                  <a:gd name="T34" fmla="*/ 24 w 157"/>
                  <a:gd name="T35" fmla="*/ 156 h 169"/>
                  <a:gd name="T36" fmla="*/ 15 w 157"/>
                  <a:gd name="T37" fmla="*/ 147 h 169"/>
                  <a:gd name="T38" fmla="*/ 8 w 157"/>
                  <a:gd name="T39" fmla="*/ 138 h 169"/>
                  <a:gd name="T40" fmla="*/ 5 w 157"/>
                  <a:gd name="T41" fmla="*/ 128 h 169"/>
                  <a:gd name="T42" fmla="*/ 1 w 157"/>
                  <a:gd name="T43" fmla="*/ 114 h 169"/>
                  <a:gd name="T44" fmla="*/ 0 w 157"/>
                  <a:gd name="T45" fmla="*/ 100 h 169"/>
                  <a:gd name="T46" fmla="*/ 0 w 157"/>
                  <a:gd name="T47" fmla="*/ 0 h 169"/>
                  <a:gd name="T48" fmla="*/ 50 w 157"/>
                  <a:gd name="T49" fmla="*/ 0 h 169"/>
                  <a:gd name="T50" fmla="*/ 50 w 157"/>
                  <a:gd name="T51" fmla="*/ 101 h 169"/>
                  <a:gd name="T52" fmla="*/ 50 w 157"/>
                  <a:gd name="T53" fmla="*/ 110 h 169"/>
                  <a:gd name="T54" fmla="*/ 54 w 157"/>
                  <a:gd name="T55" fmla="*/ 117 h 169"/>
                  <a:gd name="T56" fmla="*/ 57 w 157"/>
                  <a:gd name="T57" fmla="*/ 124 h 169"/>
                  <a:gd name="T58" fmla="*/ 62 w 157"/>
                  <a:gd name="T59" fmla="*/ 128 h 169"/>
                  <a:gd name="T60" fmla="*/ 69 w 157"/>
                  <a:gd name="T61" fmla="*/ 129 h 169"/>
                  <a:gd name="T62" fmla="*/ 78 w 157"/>
                  <a:gd name="T63" fmla="*/ 131 h 169"/>
                  <a:gd name="T64" fmla="*/ 87 w 157"/>
                  <a:gd name="T65" fmla="*/ 129 h 169"/>
                  <a:gd name="T66" fmla="*/ 94 w 157"/>
                  <a:gd name="T67" fmla="*/ 128 h 169"/>
                  <a:gd name="T68" fmla="*/ 99 w 157"/>
                  <a:gd name="T69" fmla="*/ 124 h 169"/>
                  <a:gd name="T70" fmla="*/ 103 w 157"/>
                  <a:gd name="T71" fmla="*/ 117 h 169"/>
                  <a:gd name="T72" fmla="*/ 106 w 157"/>
                  <a:gd name="T73" fmla="*/ 110 h 169"/>
                  <a:gd name="T74" fmla="*/ 106 w 157"/>
                  <a:gd name="T75" fmla="*/ 101 h 169"/>
                  <a:gd name="T76" fmla="*/ 106 w 157"/>
                  <a:gd name="T7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7" h="169">
                    <a:moveTo>
                      <a:pt x="106" y="0"/>
                    </a:moveTo>
                    <a:lnTo>
                      <a:pt x="157" y="0"/>
                    </a:lnTo>
                    <a:lnTo>
                      <a:pt x="157" y="100"/>
                    </a:lnTo>
                    <a:lnTo>
                      <a:pt x="155" y="114"/>
                    </a:lnTo>
                    <a:lnTo>
                      <a:pt x="153" y="128"/>
                    </a:lnTo>
                    <a:lnTo>
                      <a:pt x="148" y="136"/>
                    </a:lnTo>
                    <a:lnTo>
                      <a:pt x="144" y="143"/>
                    </a:lnTo>
                    <a:lnTo>
                      <a:pt x="137" y="150"/>
                    </a:lnTo>
                    <a:lnTo>
                      <a:pt x="129" y="159"/>
                    </a:lnTo>
                    <a:lnTo>
                      <a:pt x="118" y="164"/>
                    </a:lnTo>
                    <a:lnTo>
                      <a:pt x="101" y="168"/>
                    </a:lnTo>
                    <a:lnTo>
                      <a:pt x="82" y="169"/>
                    </a:lnTo>
                    <a:lnTo>
                      <a:pt x="69" y="169"/>
                    </a:lnTo>
                    <a:lnTo>
                      <a:pt x="55" y="168"/>
                    </a:lnTo>
                    <a:lnTo>
                      <a:pt x="47" y="166"/>
                    </a:lnTo>
                    <a:lnTo>
                      <a:pt x="40" y="164"/>
                    </a:lnTo>
                    <a:lnTo>
                      <a:pt x="33" y="161"/>
                    </a:lnTo>
                    <a:lnTo>
                      <a:pt x="24" y="156"/>
                    </a:lnTo>
                    <a:lnTo>
                      <a:pt x="15" y="147"/>
                    </a:lnTo>
                    <a:lnTo>
                      <a:pt x="8" y="138"/>
                    </a:lnTo>
                    <a:lnTo>
                      <a:pt x="5" y="128"/>
                    </a:lnTo>
                    <a:lnTo>
                      <a:pt x="1" y="114"/>
                    </a:lnTo>
                    <a:lnTo>
                      <a:pt x="0" y="100"/>
                    </a:lnTo>
                    <a:lnTo>
                      <a:pt x="0" y="0"/>
                    </a:lnTo>
                    <a:lnTo>
                      <a:pt x="50" y="0"/>
                    </a:lnTo>
                    <a:lnTo>
                      <a:pt x="50" y="101"/>
                    </a:lnTo>
                    <a:lnTo>
                      <a:pt x="50" y="110"/>
                    </a:lnTo>
                    <a:lnTo>
                      <a:pt x="54" y="117"/>
                    </a:lnTo>
                    <a:lnTo>
                      <a:pt x="57" y="124"/>
                    </a:lnTo>
                    <a:lnTo>
                      <a:pt x="62" y="128"/>
                    </a:lnTo>
                    <a:lnTo>
                      <a:pt x="69" y="129"/>
                    </a:lnTo>
                    <a:lnTo>
                      <a:pt x="78" y="131"/>
                    </a:lnTo>
                    <a:lnTo>
                      <a:pt x="87" y="129"/>
                    </a:lnTo>
                    <a:lnTo>
                      <a:pt x="94" y="128"/>
                    </a:lnTo>
                    <a:lnTo>
                      <a:pt x="99" y="124"/>
                    </a:lnTo>
                    <a:lnTo>
                      <a:pt x="103" y="117"/>
                    </a:lnTo>
                    <a:lnTo>
                      <a:pt x="106" y="110"/>
                    </a:lnTo>
                    <a:lnTo>
                      <a:pt x="106" y="101"/>
                    </a:lnTo>
                    <a:lnTo>
                      <a:pt x="106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59">
                <a:extLst>
                  <a:ext uri="{FF2B5EF4-FFF2-40B4-BE49-F238E27FC236}">
                    <a16:creationId xmlns:a16="http://schemas.microsoft.com/office/drawing/2014/main" xmlns="" id="{86E1D9A4-364F-4191-9454-EFCC2E51F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91313" y="1882776"/>
                <a:ext cx="249238" cy="266700"/>
              </a:xfrm>
              <a:custGeom>
                <a:avLst/>
                <a:gdLst>
                  <a:gd name="T0" fmla="*/ 0 w 157"/>
                  <a:gd name="T1" fmla="*/ 0 h 168"/>
                  <a:gd name="T2" fmla="*/ 47 w 157"/>
                  <a:gd name="T3" fmla="*/ 0 h 168"/>
                  <a:gd name="T4" fmla="*/ 108 w 157"/>
                  <a:gd name="T5" fmla="*/ 93 h 168"/>
                  <a:gd name="T6" fmla="*/ 108 w 157"/>
                  <a:gd name="T7" fmla="*/ 0 h 168"/>
                  <a:gd name="T8" fmla="*/ 157 w 157"/>
                  <a:gd name="T9" fmla="*/ 0 h 168"/>
                  <a:gd name="T10" fmla="*/ 157 w 157"/>
                  <a:gd name="T11" fmla="*/ 168 h 168"/>
                  <a:gd name="T12" fmla="*/ 108 w 157"/>
                  <a:gd name="T13" fmla="*/ 168 h 168"/>
                  <a:gd name="T14" fmla="*/ 47 w 157"/>
                  <a:gd name="T15" fmla="*/ 75 h 168"/>
                  <a:gd name="T16" fmla="*/ 47 w 157"/>
                  <a:gd name="T17" fmla="*/ 168 h 168"/>
                  <a:gd name="T18" fmla="*/ 0 w 157"/>
                  <a:gd name="T19" fmla="*/ 168 h 168"/>
                  <a:gd name="T20" fmla="*/ 0 w 157"/>
                  <a:gd name="T21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68">
                    <a:moveTo>
                      <a:pt x="0" y="0"/>
                    </a:moveTo>
                    <a:lnTo>
                      <a:pt x="47" y="0"/>
                    </a:lnTo>
                    <a:lnTo>
                      <a:pt x="108" y="93"/>
                    </a:lnTo>
                    <a:lnTo>
                      <a:pt x="108" y="0"/>
                    </a:lnTo>
                    <a:lnTo>
                      <a:pt x="157" y="0"/>
                    </a:lnTo>
                    <a:lnTo>
                      <a:pt x="157" y="168"/>
                    </a:lnTo>
                    <a:lnTo>
                      <a:pt x="108" y="168"/>
                    </a:lnTo>
                    <a:lnTo>
                      <a:pt x="47" y="75"/>
                    </a:lnTo>
                    <a:lnTo>
                      <a:pt x="47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Rectangle 260">
                <a:extLst>
                  <a:ext uri="{FF2B5EF4-FFF2-40B4-BE49-F238E27FC236}">
                    <a16:creationId xmlns:a16="http://schemas.microsoft.com/office/drawing/2014/main" xmlns="" id="{B4193CBE-35B4-47CA-8B1A-9960E3D4D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35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61">
                <a:extLst>
                  <a:ext uri="{FF2B5EF4-FFF2-40B4-BE49-F238E27FC236}">
                    <a16:creationId xmlns:a16="http://schemas.microsoft.com/office/drawing/2014/main" xmlns="" id="{6C4EE717-41DC-4C76-A088-96E075317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0576" y="1882776"/>
                <a:ext cx="282575" cy="266700"/>
              </a:xfrm>
              <a:custGeom>
                <a:avLst/>
                <a:gdLst>
                  <a:gd name="T0" fmla="*/ 0 w 178"/>
                  <a:gd name="T1" fmla="*/ 0 h 168"/>
                  <a:gd name="T2" fmla="*/ 52 w 178"/>
                  <a:gd name="T3" fmla="*/ 0 h 168"/>
                  <a:gd name="T4" fmla="*/ 89 w 178"/>
                  <a:gd name="T5" fmla="*/ 121 h 168"/>
                  <a:gd name="T6" fmla="*/ 126 w 178"/>
                  <a:gd name="T7" fmla="*/ 0 h 168"/>
                  <a:gd name="T8" fmla="*/ 178 w 178"/>
                  <a:gd name="T9" fmla="*/ 0 h 168"/>
                  <a:gd name="T10" fmla="*/ 117 w 178"/>
                  <a:gd name="T11" fmla="*/ 168 h 168"/>
                  <a:gd name="T12" fmla="*/ 61 w 178"/>
                  <a:gd name="T13" fmla="*/ 168 h 168"/>
                  <a:gd name="T14" fmla="*/ 0 w 178"/>
                  <a:gd name="T1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8" h="168">
                    <a:moveTo>
                      <a:pt x="0" y="0"/>
                    </a:moveTo>
                    <a:lnTo>
                      <a:pt x="52" y="0"/>
                    </a:lnTo>
                    <a:lnTo>
                      <a:pt x="89" y="121"/>
                    </a:lnTo>
                    <a:lnTo>
                      <a:pt x="126" y="0"/>
                    </a:lnTo>
                    <a:lnTo>
                      <a:pt x="178" y="0"/>
                    </a:lnTo>
                    <a:lnTo>
                      <a:pt x="117" y="168"/>
                    </a:lnTo>
                    <a:lnTo>
                      <a:pt x="61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62">
                <a:extLst>
                  <a:ext uri="{FF2B5EF4-FFF2-40B4-BE49-F238E27FC236}">
                    <a16:creationId xmlns:a16="http://schemas.microsoft.com/office/drawing/2014/main" xmlns="" id="{69662B8C-1D36-426E-A9F8-6EE43BAB23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2838" y="1882776"/>
                <a:ext cx="220663" cy="266700"/>
              </a:xfrm>
              <a:custGeom>
                <a:avLst/>
                <a:gdLst>
                  <a:gd name="T0" fmla="*/ 0 w 139"/>
                  <a:gd name="T1" fmla="*/ 0 h 168"/>
                  <a:gd name="T2" fmla="*/ 137 w 139"/>
                  <a:gd name="T3" fmla="*/ 0 h 168"/>
                  <a:gd name="T4" fmla="*/ 137 w 139"/>
                  <a:gd name="T5" fmla="*/ 37 h 168"/>
                  <a:gd name="T6" fmla="*/ 52 w 139"/>
                  <a:gd name="T7" fmla="*/ 37 h 168"/>
                  <a:gd name="T8" fmla="*/ 52 w 139"/>
                  <a:gd name="T9" fmla="*/ 63 h 168"/>
                  <a:gd name="T10" fmla="*/ 130 w 139"/>
                  <a:gd name="T11" fmla="*/ 63 h 168"/>
                  <a:gd name="T12" fmla="*/ 130 w 139"/>
                  <a:gd name="T13" fmla="*/ 96 h 168"/>
                  <a:gd name="T14" fmla="*/ 52 w 139"/>
                  <a:gd name="T15" fmla="*/ 96 h 168"/>
                  <a:gd name="T16" fmla="*/ 52 w 139"/>
                  <a:gd name="T17" fmla="*/ 129 h 168"/>
                  <a:gd name="T18" fmla="*/ 139 w 139"/>
                  <a:gd name="T19" fmla="*/ 129 h 168"/>
                  <a:gd name="T20" fmla="*/ 139 w 139"/>
                  <a:gd name="T21" fmla="*/ 168 h 168"/>
                  <a:gd name="T22" fmla="*/ 0 w 139"/>
                  <a:gd name="T23" fmla="*/ 168 h 168"/>
                  <a:gd name="T24" fmla="*/ 0 w 139"/>
                  <a:gd name="T2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9" h="168">
                    <a:moveTo>
                      <a:pt x="0" y="0"/>
                    </a:moveTo>
                    <a:lnTo>
                      <a:pt x="137" y="0"/>
                    </a:lnTo>
                    <a:lnTo>
                      <a:pt x="137" y="37"/>
                    </a:lnTo>
                    <a:lnTo>
                      <a:pt x="52" y="37"/>
                    </a:lnTo>
                    <a:lnTo>
                      <a:pt x="52" y="63"/>
                    </a:lnTo>
                    <a:lnTo>
                      <a:pt x="130" y="63"/>
                    </a:lnTo>
                    <a:lnTo>
                      <a:pt x="130" y="96"/>
                    </a:lnTo>
                    <a:lnTo>
                      <a:pt x="52" y="96"/>
                    </a:lnTo>
                    <a:lnTo>
                      <a:pt x="52" y="129"/>
                    </a:lnTo>
                    <a:lnTo>
                      <a:pt x="139" y="129"/>
                    </a:lnTo>
                    <a:lnTo>
                      <a:pt x="139" y="168"/>
                    </a:lnTo>
                    <a:lnTo>
                      <a:pt x="0" y="1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63">
                <a:extLst>
                  <a:ext uri="{FF2B5EF4-FFF2-40B4-BE49-F238E27FC236}">
                    <a16:creationId xmlns:a16="http://schemas.microsoft.com/office/drawing/2014/main" xmlns="" id="{2B20F05F-F1D2-40EC-BAC2-4DC7C8B8EE2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42238" y="1882776"/>
                <a:ext cx="257175" cy="266700"/>
              </a:xfrm>
              <a:custGeom>
                <a:avLst/>
                <a:gdLst>
                  <a:gd name="T0" fmla="*/ 50 w 162"/>
                  <a:gd name="T1" fmla="*/ 68 h 168"/>
                  <a:gd name="T2" fmla="*/ 73 w 162"/>
                  <a:gd name="T3" fmla="*/ 68 h 168"/>
                  <a:gd name="T4" fmla="*/ 77 w 162"/>
                  <a:gd name="T5" fmla="*/ 68 h 168"/>
                  <a:gd name="T6" fmla="*/ 80 w 162"/>
                  <a:gd name="T7" fmla="*/ 66 h 168"/>
                  <a:gd name="T8" fmla="*/ 87 w 162"/>
                  <a:gd name="T9" fmla="*/ 66 h 168"/>
                  <a:gd name="T10" fmla="*/ 91 w 162"/>
                  <a:gd name="T11" fmla="*/ 65 h 168"/>
                  <a:gd name="T12" fmla="*/ 94 w 162"/>
                  <a:gd name="T13" fmla="*/ 61 h 168"/>
                  <a:gd name="T14" fmla="*/ 98 w 162"/>
                  <a:gd name="T15" fmla="*/ 56 h 168"/>
                  <a:gd name="T16" fmla="*/ 98 w 162"/>
                  <a:gd name="T17" fmla="*/ 51 h 168"/>
                  <a:gd name="T18" fmla="*/ 98 w 162"/>
                  <a:gd name="T19" fmla="*/ 46 h 168"/>
                  <a:gd name="T20" fmla="*/ 96 w 162"/>
                  <a:gd name="T21" fmla="*/ 42 h 168"/>
                  <a:gd name="T22" fmla="*/ 92 w 162"/>
                  <a:gd name="T23" fmla="*/ 39 h 168"/>
                  <a:gd name="T24" fmla="*/ 89 w 162"/>
                  <a:gd name="T25" fmla="*/ 37 h 168"/>
                  <a:gd name="T26" fmla="*/ 82 w 162"/>
                  <a:gd name="T27" fmla="*/ 35 h 168"/>
                  <a:gd name="T28" fmla="*/ 73 w 162"/>
                  <a:gd name="T29" fmla="*/ 35 h 168"/>
                  <a:gd name="T30" fmla="*/ 50 w 162"/>
                  <a:gd name="T31" fmla="*/ 35 h 168"/>
                  <a:gd name="T32" fmla="*/ 50 w 162"/>
                  <a:gd name="T33" fmla="*/ 68 h 168"/>
                  <a:gd name="T34" fmla="*/ 0 w 162"/>
                  <a:gd name="T35" fmla="*/ 168 h 168"/>
                  <a:gd name="T36" fmla="*/ 0 w 162"/>
                  <a:gd name="T37" fmla="*/ 0 h 168"/>
                  <a:gd name="T38" fmla="*/ 85 w 162"/>
                  <a:gd name="T39" fmla="*/ 0 h 168"/>
                  <a:gd name="T40" fmla="*/ 106 w 162"/>
                  <a:gd name="T41" fmla="*/ 2 h 168"/>
                  <a:gd name="T42" fmla="*/ 120 w 162"/>
                  <a:gd name="T43" fmla="*/ 5 h 168"/>
                  <a:gd name="T44" fmla="*/ 129 w 162"/>
                  <a:gd name="T45" fmla="*/ 9 h 168"/>
                  <a:gd name="T46" fmla="*/ 136 w 162"/>
                  <a:gd name="T47" fmla="*/ 14 h 168"/>
                  <a:gd name="T48" fmla="*/ 141 w 162"/>
                  <a:gd name="T49" fmla="*/ 19 h 168"/>
                  <a:gd name="T50" fmla="*/ 145 w 162"/>
                  <a:gd name="T51" fmla="*/ 28 h 168"/>
                  <a:gd name="T52" fmla="*/ 148 w 162"/>
                  <a:gd name="T53" fmla="*/ 37 h 168"/>
                  <a:gd name="T54" fmla="*/ 148 w 162"/>
                  <a:gd name="T55" fmla="*/ 47 h 168"/>
                  <a:gd name="T56" fmla="*/ 148 w 162"/>
                  <a:gd name="T57" fmla="*/ 56 h 168"/>
                  <a:gd name="T58" fmla="*/ 146 w 162"/>
                  <a:gd name="T59" fmla="*/ 63 h 168"/>
                  <a:gd name="T60" fmla="*/ 143 w 162"/>
                  <a:gd name="T61" fmla="*/ 70 h 168"/>
                  <a:gd name="T62" fmla="*/ 138 w 162"/>
                  <a:gd name="T63" fmla="*/ 77 h 168"/>
                  <a:gd name="T64" fmla="*/ 132 w 162"/>
                  <a:gd name="T65" fmla="*/ 82 h 168"/>
                  <a:gd name="T66" fmla="*/ 127 w 162"/>
                  <a:gd name="T67" fmla="*/ 87 h 168"/>
                  <a:gd name="T68" fmla="*/ 118 w 162"/>
                  <a:gd name="T69" fmla="*/ 91 h 168"/>
                  <a:gd name="T70" fmla="*/ 108 w 162"/>
                  <a:gd name="T71" fmla="*/ 94 h 168"/>
                  <a:gd name="T72" fmla="*/ 117 w 162"/>
                  <a:gd name="T73" fmla="*/ 96 h 168"/>
                  <a:gd name="T74" fmla="*/ 122 w 162"/>
                  <a:gd name="T75" fmla="*/ 100 h 168"/>
                  <a:gd name="T76" fmla="*/ 124 w 162"/>
                  <a:gd name="T77" fmla="*/ 101 h 168"/>
                  <a:gd name="T78" fmla="*/ 127 w 162"/>
                  <a:gd name="T79" fmla="*/ 105 h 168"/>
                  <a:gd name="T80" fmla="*/ 131 w 162"/>
                  <a:gd name="T81" fmla="*/ 108 h 168"/>
                  <a:gd name="T82" fmla="*/ 134 w 162"/>
                  <a:gd name="T83" fmla="*/ 114 h 168"/>
                  <a:gd name="T84" fmla="*/ 138 w 162"/>
                  <a:gd name="T85" fmla="*/ 119 h 168"/>
                  <a:gd name="T86" fmla="*/ 162 w 162"/>
                  <a:gd name="T87" fmla="*/ 168 h 168"/>
                  <a:gd name="T88" fmla="*/ 105 w 162"/>
                  <a:gd name="T89" fmla="*/ 168 h 168"/>
                  <a:gd name="T90" fmla="*/ 77 w 162"/>
                  <a:gd name="T91" fmla="*/ 115 h 168"/>
                  <a:gd name="T92" fmla="*/ 75 w 162"/>
                  <a:gd name="T93" fmla="*/ 110 h 168"/>
                  <a:gd name="T94" fmla="*/ 71 w 162"/>
                  <a:gd name="T95" fmla="*/ 107 h 168"/>
                  <a:gd name="T96" fmla="*/ 68 w 162"/>
                  <a:gd name="T97" fmla="*/ 103 h 168"/>
                  <a:gd name="T98" fmla="*/ 63 w 162"/>
                  <a:gd name="T99" fmla="*/ 100 h 168"/>
                  <a:gd name="T100" fmla="*/ 56 w 162"/>
                  <a:gd name="T101" fmla="*/ 100 h 168"/>
                  <a:gd name="T102" fmla="*/ 50 w 162"/>
                  <a:gd name="T103" fmla="*/ 100 h 168"/>
                  <a:gd name="T104" fmla="*/ 50 w 162"/>
                  <a:gd name="T105" fmla="*/ 168 h 168"/>
                  <a:gd name="T106" fmla="*/ 0 w 162"/>
                  <a:gd name="T107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62" h="168">
                    <a:moveTo>
                      <a:pt x="50" y="68"/>
                    </a:moveTo>
                    <a:lnTo>
                      <a:pt x="73" y="68"/>
                    </a:lnTo>
                    <a:lnTo>
                      <a:pt x="77" y="68"/>
                    </a:lnTo>
                    <a:lnTo>
                      <a:pt x="80" y="66"/>
                    </a:lnTo>
                    <a:lnTo>
                      <a:pt x="87" y="66"/>
                    </a:lnTo>
                    <a:lnTo>
                      <a:pt x="91" y="65"/>
                    </a:lnTo>
                    <a:lnTo>
                      <a:pt x="94" y="61"/>
                    </a:lnTo>
                    <a:lnTo>
                      <a:pt x="98" y="56"/>
                    </a:lnTo>
                    <a:lnTo>
                      <a:pt x="98" y="51"/>
                    </a:lnTo>
                    <a:lnTo>
                      <a:pt x="98" y="46"/>
                    </a:lnTo>
                    <a:lnTo>
                      <a:pt x="96" y="42"/>
                    </a:lnTo>
                    <a:lnTo>
                      <a:pt x="92" y="39"/>
                    </a:lnTo>
                    <a:lnTo>
                      <a:pt x="89" y="37"/>
                    </a:lnTo>
                    <a:lnTo>
                      <a:pt x="82" y="35"/>
                    </a:lnTo>
                    <a:lnTo>
                      <a:pt x="73" y="35"/>
                    </a:lnTo>
                    <a:lnTo>
                      <a:pt x="50" y="35"/>
                    </a:lnTo>
                    <a:lnTo>
                      <a:pt x="50" y="68"/>
                    </a:lnTo>
                    <a:close/>
                    <a:moveTo>
                      <a:pt x="0" y="168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06" y="2"/>
                    </a:lnTo>
                    <a:lnTo>
                      <a:pt x="120" y="5"/>
                    </a:lnTo>
                    <a:lnTo>
                      <a:pt x="129" y="9"/>
                    </a:lnTo>
                    <a:lnTo>
                      <a:pt x="136" y="14"/>
                    </a:lnTo>
                    <a:lnTo>
                      <a:pt x="141" y="19"/>
                    </a:lnTo>
                    <a:lnTo>
                      <a:pt x="145" y="28"/>
                    </a:lnTo>
                    <a:lnTo>
                      <a:pt x="148" y="37"/>
                    </a:lnTo>
                    <a:lnTo>
                      <a:pt x="148" y="47"/>
                    </a:lnTo>
                    <a:lnTo>
                      <a:pt x="148" y="56"/>
                    </a:lnTo>
                    <a:lnTo>
                      <a:pt x="146" y="63"/>
                    </a:lnTo>
                    <a:lnTo>
                      <a:pt x="143" y="70"/>
                    </a:lnTo>
                    <a:lnTo>
                      <a:pt x="138" y="77"/>
                    </a:lnTo>
                    <a:lnTo>
                      <a:pt x="132" y="82"/>
                    </a:lnTo>
                    <a:lnTo>
                      <a:pt x="127" y="87"/>
                    </a:lnTo>
                    <a:lnTo>
                      <a:pt x="118" y="91"/>
                    </a:lnTo>
                    <a:lnTo>
                      <a:pt x="108" y="94"/>
                    </a:lnTo>
                    <a:lnTo>
                      <a:pt x="117" y="96"/>
                    </a:lnTo>
                    <a:lnTo>
                      <a:pt x="122" y="100"/>
                    </a:lnTo>
                    <a:lnTo>
                      <a:pt x="124" y="101"/>
                    </a:lnTo>
                    <a:lnTo>
                      <a:pt x="127" y="105"/>
                    </a:lnTo>
                    <a:lnTo>
                      <a:pt x="131" y="108"/>
                    </a:lnTo>
                    <a:lnTo>
                      <a:pt x="134" y="114"/>
                    </a:lnTo>
                    <a:lnTo>
                      <a:pt x="138" y="119"/>
                    </a:lnTo>
                    <a:lnTo>
                      <a:pt x="162" y="168"/>
                    </a:lnTo>
                    <a:lnTo>
                      <a:pt x="105" y="168"/>
                    </a:lnTo>
                    <a:lnTo>
                      <a:pt x="77" y="115"/>
                    </a:lnTo>
                    <a:lnTo>
                      <a:pt x="75" y="110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3" y="100"/>
                    </a:lnTo>
                    <a:lnTo>
                      <a:pt x="56" y="100"/>
                    </a:lnTo>
                    <a:lnTo>
                      <a:pt x="50" y="100"/>
                    </a:lnTo>
                    <a:lnTo>
                      <a:pt x="50" y="168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64">
                <a:extLst>
                  <a:ext uri="{FF2B5EF4-FFF2-40B4-BE49-F238E27FC236}">
                    <a16:creationId xmlns:a16="http://schemas.microsoft.com/office/drawing/2014/main" xmlns="" id="{7A3847FD-42EC-4793-B43B-073CEBCF4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4813" y="1879601"/>
                <a:ext cx="238125" cy="271463"/>
              </a:xfrm>
              <a:custGeom>
                <a:avLst/>
                <a:gdLst>
                  <a:gd name="T0" fmla="*/ 49 w 150"/>
                  <a:gd name="T1" fmla="*/ 110 h 171"/>
                  <a:gd name="T2" fmla="*/ 52 w 150"/>
                  <a:gd name="T3" fmla="*/ 124 h 171"/>
                  <a:gd name="T4" fmla="*/ 59 w 150"/>
                  <a:gd name="T5" fmla="*/ 133 h 171"/>
                  <a:gd name="T6" fmla="*/ 71 w 150"/>
                  <a:gd name="T7" fmla="*/ 138 h 171"/>
                  <a:gd name="T8" fmla="*/ 84 w 150"/>
                  <a:gd name="T9" fmla="*/ 138 h 171"/>
                  <a:gd name="T10" fmla="*/ 94 w 150"/>
                  <a:gd name="T11" fmla="*/ 135 h 171"/>
                  <a:gd name="T12" fmla="*/ 99 w 150"/>
                  <a:gd name="T13" fmla="*/ 126 h 171"/>
                  <a:gd name="T14" fmla="*/ 99 w 150"/>
                  <a:gd name="T15" fmla="*/ 116 h 171"/>
                  <a:gd name="T16" fmla="*/ 89 w 150"/>
                  <a:gd name="T17" fmla="*/ 107 h 171"/>
                  <a:gd name="T18" fmla="*/ 68 w 150"/>
                  <a:gd name="T19" fmla="*/ 102 h 171"/>
                  <a:gd name="T20" fmla="*/ 21 w 150"/>
                  <a:gd name="T21" fmla="*/ 81 h 171"/>
                  <a:gd name="T22" fmla="*/ 7 w 150"/>
                  <a:gd name="T23" fmla="*/ 49 h 171"/>
                  <a:gd name="T24" fmla="*/ 10 w 150"/>
                  <a:gd name="T25" fmla="*/ 32 h 171"/>
                  <a:gd name="T26" fmla="*/ 19 w 150"/>
                  <a:gd name="T27" fmla="*/ 18 h 171"/>
                  <a:gd name="T28" fmla="*/ 36 w 150"/>
                  <a:gd name="T29" fmla="*/ 6 h 171"/>
                  <a:gd name="T30" fmla="*/ 77 w 150"/>
                  <a:gd name="T31" fmla="*/ 0 h 171"/>
                  <a:gd name="T32" fmla="*/ 124 w 150"/>
                  <a:gd name="T33" fmla="*/ 13 h 171"/>
                  <a:gd name="T34" fmla="*/ 145 w 150"/>
                  <a:gd name="T35" fmla="*/ 49 h 171"/>
                  <a:gd name="T36" fmla="*/ 94 w 150"/>
                  <a:gd name="T37" fmla="*/ 46 h 171"/>
                  <a:gd name="T38" fmla="*/ 89 w 150"/>
                  <a:gd name="T39" fmla="*/ 35 h 171"/>
                  <a:gd name="T40" fmla="*/ 78 w 150"/>
                  <a:gd name="T41" fmla="*/ 32 h 171"/>
                  <a:gd name="T42" fmla="*/ 66 w 150"/>
                  <a:gd name="T43" fmla="*/ 32 h 171"/>
                  <a:gd name="T44" fmla="*/ 57 w 150"/>
                  <a:gd name="T45" fmla="*/ 35 h 171"/>
                  <a:gd name="T46" fmla="*/ 54 w 150"/>
                  <a:gd name="T47" fmla="*/ 44 h 171"/>
                  <a:gd name="T48" fmla="*/ 57 w 150"/>
                  <a:gd name="T49" fmla="*/ 51 h 171"/>
                  <a:gd name="T50" fmla="*/ 66 w 150"/>
                  <a:gd name="T51" fmla="*/ 55 h 171"/>
                  <a:gd name="T52" fmla="*/ 103 w 150"/>
                  <a:gd name="T53" fmla="*/ 65 h 171"/>
                  <a:gd name="T54" fmla="*/ 131 w 150"/>
                  <a:gd name="T55" fmla="*/ 77 h 171"/>
                  <a:gd name="T56" fmla="*/ 143 w 150"/>
                  <a:gd name="T57" fmla="*/ 89 h 171"/>
                  <a:gd name="T58" fmla="*/ 148 w 150"/>
                  <a:gd name="T59" fmla="*/ 107 h 171"/>
                  <a:gd name="T60" fmla="*/ 148 w 150"/>
                  <a:gd name="T61" fmla="*/ 130 h 171"/>
                  <a:gd name="T62" fmla="*/ 134 w 150"/>
                  <a:gd name="T63" fmla="*/ 152 h 171"/>
                  <a:gd name="T64" fmla="*/ 117 w 150"/>
                  <a:gd name="T65" fmla="*/ 165 h 171"/>
                  <a:gd name="T66" fmla="*/ 77 w 150"/>
                  <a:gd name="T67" fmla="*/ 171 h 171"/>
                  <a:gd name="T68" fmla="*/ 33 w 150"/>
                  <a:gd name="T69" fmla="*/ 165 h 171"/>
                  <a:gd name="T70" fmla="*/ 7 w 150"/>
                  <a:gd name="T71" fmla="*/ 13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0" h="171">
                    <a:moveTo>
                      <a:pt x="0" y="114"/>
                    </a:moveTo>
                    <a:lnTo>
                      <a:pt x="49" y="110"/>
                    </a:lnTo>
                    <a:lnTo>
                      <a:pt x="50" y="119"/>
                    </a:lnTo>
                    <a:lnTo>
                      <a:pt x="52" y="124"/>
                    </a:lnTo>
                    <a:lnTo>
                      <a:pt x="56" y="130"/>
                    </a:lnTo>
                    <a:lnTo>
                      <a:pt x="59" y="133"/>
                    </a:lnTo>
                    <a:lnTo>
                      <a:pt x="64" y="137"/>
                    </a:lnTo>
                    <a:lnTo>
                      <a:pt x="71" y="138"/>
                    </a:lnTo>
                    <a:lnTo>
                      <a:pt x="78" y="138"/>
                    </a:lnTo>
                    <a:lnTo>
                      <a:pt x="84" y="138"/>
                    </a:lnTo>
                    <a:lnTo>
                      <a:pt x="91" y="137"/>
                    </a:lnTo>
                    <a:lnTo>
                      <a:pt x="94" y="135"/>
                    </a:lnTo>
                    <a:lnTo>
                      <a:pt x="98" y="130"/>
                    </a:lnTo>
                    <a:lnTo>
                      <a:pt x="99" y="126"/>
                    </a:lnTo>
                    <a:lnTo>
                      <a:pt x="101" y="123"/>
                    </a:lnTo>
                    <a:lnTo>
                      <a:pt x="99" y="116"/>
                    </a:lnTo>
                    <a:lnTo>
                      <a:pt x="94" y="110"/>
                    </a:lnTo>
                    <a:lnTo>
                      <a:pt x="89" y="107"/>
                    </a:lnTo>
                    <a:lnTo>
                      <a:pt x="80" y="103"/>
                    </a:lnTo>
                    <a:lnTo>
                      <a:pt x="68" y="102"/>
                    </a:lnTo>
                    <a:lnTo>
                      <a:pt x="40" y="91"/>
                    </a:lnTo>
                    <a:lnTo>
                      <a:pt x="21" y="81"/>
                    </a:lnTo>
                    <a:lnTo>
                      <a:pt x="10" y="67"/>
                    </a:lnTo>
                    <a:lnTo>
                      <a:pt x="7" y="49"/>
                    </a:lnTo>
                    <a:lnTo>
                      <a:pt x="7" y="41"/>
                    </a:lnTo>
                    <a:lnTo>
                      <a:pt x="10" y="32"/>
                    </a:lnTo>
                    <a:lnTo>
                      <a:pt x="14" y="25"/>
                    </a:lnTo>
                    <a:lnTo>
                      <a:pt x="19" y="18"/>
                    </a:lnTo>
                    <a:lnTo>
                      <a:pt x="28" y="11"/>
                    </a:lnTo>
                    <a:lnTo>
                      <a:pt x="36" y="6"/>
                    </a:lnTo>
                    <a:lnTo>
                      <a:pt x="54" y="2"/>
                    </a:lnTo>
                    <a:lnTo>
                      <a:pt x="77" y="0"/>
                    </a:lnTo>
                    <a:lnTo>
                      <a:pt x="105" y="2"/>
                    </a:lnTo>
                    <a:lnTo>
                      <a:pt x="124" y="13"/>
                    </a:lnTo>
                    <a:lnTo>
                      <a:pt x="138" y="27"/>
                    </a:lnTo>
                    <a:lnTo>
                      <a:pt x="145" y="49"/>
                    </a:lnTo>
                    <a:lnTo>
                      <a:pt x="96" y="53"/>
                    </a:lnTo>
                    <a:lnTo>
                      <a:pt x="94" y="46"/>
                    </a:lnTo>
                    <a:lnTo>
                      <a:pt x="92" y="41"/>
                    </a:lnTo>
                    <a:lnTo>
                      <a:pt x="89" y="35"/>
                    </a:lnTo>
                    <a:lnTo>
                      <a:pt x="84" y="34"/>
                    </a:lnTo>
                    <a:lnTo>
                      <a:pt x="78" y="32"/>
                    </a:lnTo>
                    <a:lnTo>
                      <a:pt x="71" y="30"/>
                    </a:lnTo>
                    <a:lnTo>
                      <a:pt x="66" y="32"/>
                    </a:lnTo>
                    <a:lnTo>
                      <a:pt x="61" y="32"/>
                    </a:lnTo>
                    <a:lnTo>
                      <a:pt x="57" y="35"/>
                    </a:lnTo>
                    <a:lnTo>
                      <a:pt x="56" y="39"/>
                    </a:lnTo>
                    <a:lnTo>
                      <a:pt x="54" y="44"/>
                    </a:lnTo>
                    <a:lnTo>
                      <a:pt x="54" y="48"/>
                    </a:lnTo>
                    <a:lnTo>
                      <a:pt x="57" y="51"/>
                    </a:lnTo>
                    <a:lnTo>
                      <a:pt x="61" y="53"/>
                    </a:lnTo>
                    <a:lnTo>
                      <a:pt x="66" y="55"/>
                    </a:lnTo>
                    <a:lnTo>
                      <a:pt x="75" y="58"/>
                    </a:lnTo>
                    <a:lnTo>
                      <a:pt x="103" y="65"/>
                    </a:lnTo>
                    <a:lnTo>
                      <a:pt x="122" y="72"/>
                    </a:lnTo>
                    <a:lnTo>
                      <a:pt x="131" y="77"/>
                    </a:lnTo>
                    <a:lnTo>
                      <a:pt x="138" y="82"/>
                    </a:lnTo>
                    <a:lnTo>
                      <a:pt x="143" y="89"/>
                    </a:lnTo>
                    <a:lnTo>
                      <a:pt x="146" y="98"/>
                    </a:lnTo>
                    <a:lnTo>
                      <a:pt x="148" y="107"/>
                    </a:lnTo>
                    <a:lnTo>
                      <a:pt x="150" y="116"/>
                    </a:lnTo>
                    <a:lnTo>
                      <a:pt x="148" y="130"/>
                    </a:lnTo>
                    <a:lnTo>
                      <a:pt x="141" y="144"/>
                    </a:lnTo>
                    <a:lnTo>
                      <a:pt x="134" y="152"/>
                    </a:lnTo>
                    <a:lnTo>
                      <a:pt x="126" y="159"/>
                    </a:lnTo>
                    <a:lnTo>
                      <a:pt x="117" y="165"/>
                    </a:lnTo>
                    <a:lnTo>
                      <a:pt x="99" y="170"/>
                    </a:lnTo>
                    <a:lnTo>
                      <a:pt x="77" y="171"/>
                    </a:lnTo>
                    <a:lnTo>
                      <a:pt x="52" y="170"/>
                    </a:lnTo>
                    <a:lnTo>
                      <a:pt x="33" y="165"/>
                    </a:lnTo>
                    <a:lnTo>
                      <a:pt x="19" y="156"/>
                    </a:lnTo>
                    <a:lnTo>
                      <a:pt x="7" y="13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Rectangle 265">
                <a:extLst>
                  <a:ext uri="{FF2B5EF4-FFF2-40B4-BE49-F238E27FC236}">
                    <a16:creationId xmlns:a16="http://schemas.microsoft.com/office/drawing/2014/main" xmlns="" id="{28C160CD-454B-45D2-A4A4-8665C1076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21676" y="1882776"/>
                <a:ext cx="79375" cy="266700"/>
              </a:xfrm>
              <a:prstGeom prst="rect">
                <a:avLst/>
              </a:prstGeom>
              <a:solidFill>
                <a:srgbClr val="004D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266">
                <a:extLst>
                  <a:ext uri="{FF2B5EF4-FFF2-40B4-BE49-F238E27FC236}">
                    <a16:creationId xmlns:a16="http://schemas.microsoft.com/office/drawing/2014/main" xmlns="" id="{02E31FFA-1790-465D-AE33-6DB9F8242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6613" y="1882776"/>
                <a:ext cx="244475" cy="266700"/>
              </a:xfrm>
              <a:custGeom>
                <a:avLst/>
                <a:gdLst>
                  <a:gd name="T0" fmla="*/ 0 w 154"/>
                  <a:gd name="T1" fmla="*/ 0 h 168"/>
                  <a:gd name="T2" fmla="*/ 154 w 154"/>
                  <a:gd name="T3" fmla="*/ 0 h 168"/>
                  <a:gd name="T4" fmla="*/ 154 w 154"/>
                  <a:gd name="T5" fmla="*/ 42 h 168"/>
                  <a:gd name="T6" fmla="*/ 101 w 154"/>
                  <a:gd name="T7" fmla="*/ 42 h 168"/>
                  <a:gd name="T8" fmla="*/ 101 w 154"/>
                  <a:gd name="T9" fmla="*/ 168 h 168"/>
                  <a:gd name="T10" fmla="*/ 51 w 154"/>
                  <a:gd name="T11" fmla="*/ 168 h 168"/>
                  <a:gd name="T12" fmla="*/ 51 w 154"/>
                  <a:gd name="T13" fmla="*/ 42 h 168"/>
                  <a:gd name="T14" fmla="*/ 0 w 154"/>
                  <a:gd name="T15" fmla="*/ 42 h 168"/>
                  <a:gd name="T16" fmla="*/ 0 w 154"/>
                  <a:gd name="T1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68">
                    <a:moveTo>
                      <a:pt x="0" y="0"/>
                    </a:moveTo>
                    <a:lnTo>
                      <a:pt x="154" y="0"/>
                    </a:lnTo>
                    <a:lnTo>
                      <a:pt x="154" y="42"/>
                    </a:lnTo>
                    <a:lnTo>
                      <a:pt x="101" y="42"/>
                    </a:lnTo>
                    <a:lnTo>
                      <a:pt x="101" y="168"/>
                    </a:lnTo>
                    <a:lnTo>
                      <a:pt x="51" y="168"/>
                    </a:lnTo>
                    <a:lnTo>
                      <a:pt x="51" y="42"/>
                    </a:lnTo>
                    <a:lnTo>
                      <a:pt x="0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267">
                <a:extLst>
                  <a:ext uri="{FF2B5EF4-FFF2-40B4-BE49-F238E27FC236}">
                    <a16:creationId xmlns:a16="http://schemas.microsoft.com/office/drawing/2014/main" xmlns="" id="{749C0111-9552-427F-8915-91807EDA89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4901" y="1882776"/>
                <a:ext cx="285750" cy="266700"/>
              </a:xfrm>
              <a:custGeom>
                <a:avLst/>
                <a:gdLst>
                  <a:gd name="T0" fmla="*/ 0 w 180"/>
                  <a:gd name="T1" fmla="*/ 0 h 168"/>
                  <a:gd name="T2" fmla="*/ 56 w 180"/>
                  <a:gd name="T3" fmla="*/ 0 h 168"/>
                  <a:gd name="T4" fmla="*/ 89 w 180"/>
                  <a:gd name="T5" fmla="*/ 56 h 168"/>
                  <a:gd name="T6" fmla="*/ 123 w 180"/>
                  <a:gd name="T7" fmla="*/ 0 h 168"/>
                  <a:gd name="T8" fmla="*/ 180 w 180"/>
                  <a:gd name="T9" fmla="*/ 0 h 168"/>
                  <a:gd name="T10" fmla="*/ 116 w 180"/>
                  <a:gd name="T11" fmla="*/ 98 h 168"/>
                  <a:gd name="T12" fmla="*/ 116 w 180"/>
                  <a:gd name="T13" fmla="*/ 168 h 168"/>
                  <a:gd name="T14" fmla="*/ 65 w 180"/>
                  <a:gd name="T15" fmla="*/ 168 h 168"/>
                  <a:gd name="T16" fmla="*/ 65 w 180"/>
                  <a:gd name="T17" fmla="*/ 98 h 168"/>
                  <a:gd name="T18" fmla="*/ 0 w 180"/>
                  <a:gd name="T19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0" h="168">
                    <a:moveTo>
                      <a:pt x="0" y="0"/>
                    </a:moveTo>
                    <a:lnTo>
                      <a:pt x="56" y="0"/>
                    </a:lnTo>
                    <a:lnTo>
                      <a:pt x="89" y="56"/>
                    </a:lnTo>
                    <a:lnTo>
                      <a:pt x="123" y="0"/>
                    </a:lnTo>
                    <a:lnTo>
                      <a:pt x="180" y="0"/>
                    </a:lnTo>
                    <a:lnTo>
                      <a:pt x="116" y="98"/>
                    </a:lnTo>
                    <a:lnTo>
                      <a:pt x="116" y="168"/>
                    </a:lnTo>
                    <a:lnTo>
                      <a:pt x="65" y="168"/>
                    </a:lnTo>
                    <a:lnTo>
                      <a:pt x="65" y="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4D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70" name="图片 26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23" y="6171860"/>
            <a:ext cx="3419475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7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E22F033-1A55-445A-9BC1-5D662F653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51BE728-FE16-4B44-AAF7-9BF30A5CA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3BA2FE2-6A3B-4846-A6CC-A55FCA06D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B558773-D65F-460F-9F72-9AABEC345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CA2A356-B660-422C-9904-4D3F6EBC7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FB6E83B-D1DA-40BD-8728-B3E735253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081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750E5F-557E-4110-B261-A2CE3C468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0EF9F9BC-121B-4FEC-A7AE-727E3F50BA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11281C3-DE41-453A-A544-7A19DE6E9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222BACC-9A6A-402D-B4B6-EF3AFDD86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164DDB1-CDDF-4994-B563-0D03B983D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530A3D78-88D7-446A-A40B-6624324F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392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0AE580EE-19B9-49E4-806E-276AAB2B2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0833F50-8EF7-4CC4-8A75-983AD1D3A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7AFC67E-C2EF-4A6D-ABFD-59B21F08D5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2020/4/2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7D5D3-14CB-4F50-8E7D-1F6F6E3C76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D4E07FA-3548-4E33-B99F-BA54520F23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27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83370"/>
            <a:ext cx="12192000" cy="208003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TextBox 1"/>
          <p:cNvSpPr txBox="1"/>
          <p:nvPr/>
        </p:nvSpPr>
        <p:spPr>
          <a:xfrm>
            <a:off x="663670" y="1691426"/>
            <a:ext cx="10825932" cy="861736"/>
          </a:xfrm>
          <a:prstGeom prst="rect">
            <a:avLst/>
          </a:prstGeom>
          <a:noFill/>
        </p:spPr>
        <p:txBody>
          <a:bodyPr wrap="square" lIns="121884" tIns="60941" rIns="121884" bIns="60941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rPr>
              <a:t>题目</a:t>
            </a:r>
            <a:endParaRPr lang="zh-CN" altLang="en-US" sz="4800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4161580" y="3687431"/>
            <a:ext cx="4955787" cy="1814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</a:t>
            </a:r>
            <a:r>
              <a:rPr lang="zh-CN" altLang="en-US" sz="18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1865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指导</a:t>
            </a:r>
            <a:r>
              <a:rPr lang="zh-CN" altLang="en-US" sz="18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老师</a:t>
            </a:r>
            <a:r>
              <a:rPr lang="zh-CN" altLang="en-US" sz="18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1865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课题</a:t>
            </a:r>
            <a:r>
              <a:rPr lang="zh-CN" altLang="en-US" sz="186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成员</a:t>
            </a:r>
            <a:r>
              <a:rPr lang="zh-CN" altLang="en-US" sz="186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endParaRPr lang="en-US" altLang="zh-CN" sz="1865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en-US" altLang="zh-CN" sz="186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9" name="组合 238">
            <a:extLst>
              <a:ext uri="{FF2B5EF4-FFF2-40B4-BE49-F238E27FC236}">
                <a16:creationId xmlns:a16="http://schemas.microsoft.com/office/drawing/2014/main" xmlns="" id="{81209E07-00F7-40F4-9C39-968E16BDE0FA}"/>
              </a:ext>
            </a:extLst>
          </p:cNvPr>
          <p:cNvGrpSpPr/>
          <p:nvPr/>
        </p:nvGrpSpPr>
        <p:grpSpPr>
          <a:xfrm>
            <a:off x="0" y="0"/>
            <a:ext cx="1625317" cy="1424141"/>
            <a:chOff x="4470683" y="280372"/>
            <a:chExt cx="3355101" cy="2973644"/>
          </a:xfrm>
        </p:grpSpPr>
        <p:pic>
          <p:nvPicPr>
            <p:cNvPr id="3" name="Picture 2" descr="C:\Users\Administrator\Desktop\微立体创业计划\00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683" y="380349"/>
              <a:ext cx="2622991" cy="2622636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C:\Users\Administrator\Desktop\微立体创业计划\00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1738" y="280372"/>
              <a:ext cx="2974046" cy="2973644"/>
            </a:xfrm>
            <a:prstGeom prst="rect">
              <a:avLst/>
            </a:prstGeom>
            <a:noFill/>
            <a:effectLst>
              <a:outerShdw blurRad="292100" dist="177800" dir="2460000" sx="99000" sy="99000" algn="l" rotWithShape="0">
                <a:prstClr val="black">
                  <a:alpha val="39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" name="组合 19"/>
            <p:cNvGrpSpPr/>
            <p:nvPr/>
          </p:nvGrpSpPr>
          <p:grpSpPr>
            <a:xfrm>
              <a:off x="5395786" y="813099"/>
              <a:ext cx="1908001" cy="1908001"/>
              <a:chOff x="11113" y="269875"/>
              <a:chExt cx="1981200" cy="1984375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1" name="Freeform 6"/>
              <p:cNvSpPr>
                <a:spLocks noEditPoints="1"/>
              </p:cNvSpPr>
              <p:nvPr/>
            </p:nvSpPr>
            <p:spPr bwMode="auto">
              <a:xfrm>
                <a:off x="230188" y="1655763"/>
                <a:ext cx="155575" cy="152400"/>
              </a:xfrm>
              <a:custGeom>
                <a:avLst/>
                <a:gdLst>
                  <a:gd name="T0" fmla="*/ 70 w 98"/>
                  <a:gd name="T1" fmla="*/ 40 h 96"/>
                  <a:gd name="T2" fmla="*/ 63 w 98"/>
                  <a:gd name="T3" fmla="*/ 30 h 96"/>
                  <a:gd name="T4" fmla="*/ 59 w 98"/>
                  <a:gd name="T5" fmla="*/ 26 h 96"/>
                  <a:gd name="T6" fmla="*/ 56 w 98"/>
                  <a:gd name="T7" fmla="*/ 24 h 96"/>
                  <a:gd name="T8" fmla="*/ 52 w 98"/>
                  <a:gd name="T9" fmla="*/ 24 h 96"/>
                  <a:gd name="T10" fmla="*/ 49 w 98"/>
                  <a:gd name="T11" fmla="*/ 26 h 96"/>
                  <a:gd name="T12" fmla="*/ 47 w 98"/>
                  <a:gd name="T13" fmla="*/ 28 h 96"/>
                  <a:gd name="T14" fmla="*/ 47 w 98"/>
                  <a:gd name="T15" fmla="*/ 31 h 96"/>
                  <a:gd name="T16" fmla="*/ 47 w 98"/>
                  <a:gd name="T17" fmla="*/ 35 h 96"/>
                  <a:gd name="T18" fmla="*/ 49 w 98"/>
                  <a:gd name="T19" fmla="*/ 40 h 96"/>
                  <a:gd name="T20" fmla="*/ 56 w 98"/>
                  <a:gd name="T21" fmla="*/ 51 h 96"/>
                  <a:gd name="T22" fmla="*/ 70 w 98"/>
                  <a:gd name="T23" fmla="*/ 40 h 96"/>
                  <a:gd name="T24" fmla="*/ 44 w 98"/>
                  <a:gd name="T25" fmla="*/ 58 h 96"/>
                  <a:gd name="T26" fmla="*/ 38 w 98"/>
                  <a:gd name="T27" fmla="*/ 49 h 96"/>
                  <a:gd name="T28" fmla="*/ 35 w 98"/>
                  <a:gd name="T29" fmla="*/ 45 h 96"/>
                  <a:gd name="T30" fmla="*/ 31 w 98"/>
                  <a:gd name="T31" fmla="*/ 44 h 96"/>
                  <a:gd name="T32" fmla="*/ 30 w 98"/>
                  <a:gd name="T33" fmla="*/ 44 h 96"/>
                  <a:gd name="T34" fmla="*/ 26 w 98"/>
                  <a:gd name="T35" fmla="*/ 45 h 96"/>
                  <a:gd name="T36" fmla="*/ 23 w 98"/>
                  <a:gd name="T37" fmla="*/ 47 h 96"/>
                  <a:gd name="T38" fmla="*/ 23 w 98"/>
                  <a:gd name="T39" fmla="*/ 51 h 96"/>
                  <a:gd name="T40" fmla="*/ 23 w 98"/>
                  <a:gd name="T41" fmla="*/ 52 h 96"/>
                  <a:gd name="T42" fmla="*/ 24 w 98"/>
                  <a:gd name="T43" fmla="*/ 58 h 96"/>
                  <a:gd name="T44" fmla="*/ 31 w 98"/>
                  <a:gd name="T45" fmla="*/ 66 h 96"/>
                  <a:gd name="T46" fmla="*/ 44 w 98"/>
                  <a:gd name="T47" fmla="*/ 58 h 96"/>
                  <a:gd name="T48" fmla="*/ 31 w 98"/>
                  <a:gd name="T49" fmla="*/ 96 h 96"/>
                  <a:gd name="T50" fmla="*/ 5 w 98"/>
                  <a:gd name="T51" fmla="*/ 58 h 96"/>
                  <a:gd name="T52" fmla="*/ 2 w 98"/>
                  <a:gd name="T53" fmla="*/ 51 h 96"/>
                  <a:gd name="T54" fmla="*/ 0 w 98"/>
                  <a:gd name="T55" fmla="*/ 45 h 96"/>
                  <a:gd name="T56" fmla="*/ 2 w 98"/>
                  <a:gd name="T57" fmla="*/ 40 h 96"/>
                  <a:gd name="T58" fmla="*/ 2 w 98"/>
                  <a:gd name="T59" fmla="*/ 35 h 96"/>
                  <a:gd name="T60" fmla="*/ 5 w 98"/>
                  <a:gd name="T61" fmla="*/ 30 h 96"/>
                  <a:gd name="T62" fmla="*/ 9 w 98"/>
                  <a:gd name="T63" fmla="*/ 26 h 96"/>
                  <a:gd name="T64" fmla="*/ 16 w 98"/>
                  <a:gd name="T65" fmla="*/ 24 h 96"/>
                  <a:gd name="T66" fmla="*/ 23 w 98"/>
                  <a:gd name="T67" fmla="*/ 24 h 96"/>
                  <a:gd name="T68" fmla="*/ 26 w 98"/>
                  <a:gd name="T69" fmla="*/ 24 h 96"/>
                  <a:gd name="T70" fmla="*/ 31 w 98"/>
                  <a:gd name="T71" fmla="*/ 28 h 96"/>
                  <a:gd name="T72" fmla="*/ 30 w 98"/>
                  <a:gd name="T73" fmla="*/ 23 h 96"/>
                  <a:gd name="T74" fmla="*/ 30 w 98"/>
                  <a:gd name="T75" fmla="*/ 17 h 96"/>
                  <a:gd name="T76" fmla="*/ 30 w 98"/>
                  <a:gd name="T77" fmla="*/ 14 h 96"/>
                  <a:gd name="T78" fmla="*/ 33 w 98"/>
                  <a:gd name="T79" fmla="*/ 7 h 96"/>
                  <a:gd name="T80" fmla="*/ 38 w 98"/>
                  <a:gd name="T81" fmla="*/ 3 h 96"/>
                  <a:gd name="T82" fmla="*/ 44 w 98"/>
                  <a:gd name="T83" fmla="*/ 0 h 96"/>
                  <a:gd name="T84" fmla="*/ 49 w 98"/>
                  <a:gd name="T85" fmla="*/ 0 h 96"/>
                  <a:gd name="T86" fmla="*/ 56 w 98"/>
                  <a:gd name="T87" fmla="*/ 0 h 96"/>
                  <a:gd name="T88" fmla="*/ 61 w 98"/>
                  <a:gd name="T89" fmla="*/ 2 h 96"/>
                  <a:gd name="T90" fmla="*/ 64 w 98"/>
                  <a:gd name="T91" fmla="*/ 3 h 96"/>
                  <a:gd name="T92" fmla="*/ 68 w 98"/>
                  <a:gd name="T93" fmla="*/ 9 h 96"/>
                  <a:gd name="T94" fmla="*/ 71 w 98"/>
                  <a:gd name="T95" fmla="*/ 12 h 96"/>
                  <a:gd name="T96" fmla="*/ 73 w 98"/>
                  <a:gd name="T97" fmla="*/ 14 h 96"/>
                  <a:gd name="T98" fmla="*/ 75 w 98"/>
                  <a:gd name="T99" fmla="*/ 17 h 96"/>
                  <a:gd name="T100" fmla="*/ 98 w 98"/>
                  <a:gd name="T101" fmla="*/ 52 h 96"/>
                  <a:gd name="T102" fmla="*/ 31 w 98"/>
                  <a:gd name="T10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8" h="96">
                    <a:moveTo>
                      <a:pt x="70" y="40"/>
                    </a:moveTo>
                    <a:lnTo>
                      <a:pt x="63" y="30"/>
                    </a:lnTo>
                    <a:lnTo>
                      <a:pt x="59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49" y="26"/>
                    </a:lnTo>
                    <a:lnTo>
                      <a:pt x="47" y="28"/>
                    </a:lnTo>
                    <a:lnTo>
                      <a:pt x="47" y="31"/>
                    </a:lnTo>
                    <a:lnTo>
                      <a:pt x="47" y="35"/>
                    </a:lnTo>
                    <a:lnTo>
                      <a:pt x="49" y="40"/>
                    </a:lnTo>
                    <a:lnTo>
                      <a:pt x="56" y="51"/>
                    </a:lnTo>
                    <a:lnTo>
                      <a:pt x="70" y="40"/>
                    </a:lnTo>
                    <a:close/>
                    <a:moveTo>
                      <a:pt x="44" y="58"/>
                    </a:moveTo>
                    <a:lnTo>
                      <a:pt x="38" y="49"/>
                    </a:lnTo>
                    <a:lnTo>
                      <a:pt x="35" y="45"/>
                    </a:lnTo>
                    <a:lnTo>
                      <a:pt x="31" y="44"/>
                    </a:lnTo>
                    <a:lnTo>
                      <a:pt x="30" y="44"/>
                    </a:lnTo>
                    <a:lnTo>
                      <a:pt x="26" y="45"/>
                    </a:lnTo>
                    <a:lnTo>
                      <a:pt x="23" y="47"/>
                    </a:lnTo>
                    <a:lnTo>
                      <a:pt x="23" y="51"/>
                    </a:lnTo>
                    <a:lnTo>
                      <a:pt x="23" y="52"/>
                    </a:lnTo>
                    <a:lnTo>
                      <a:pt x="24" y="58"/>
                    </a:lnTo>
                    <a:lnTo>
                      <a:pt x="31" y="66"/>
                    </a:lnTo>
                    <a:lnTo>
                      <a:pt x="44" y="58"/>
                    </a:lnTo>
                    <a:close/>
                    <a:moveTo>
                      <a:pt x="31" y="96"/>
                    </a:moveTo>
                    <a:lnTo>
                      <a:pt x="5" y="58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2" y="40"/>
                    </a:lnTo>
                    <a:lnTo>
                      <a:pt x="2" y="35"/>
                    </a:lnTo>
                    <a:lnTo>
                      <a:pt x="5" y="30"/>
                    </a:lnTo>
                    <a:lnTo>
                      <a:pt x="9" y="26"/>
                    </a:lnTo>
                    <a:lnTo>
                      <a:pt x="16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31" y="28"/>
                    </a:lnTo>
                    <a:lnTo>
                      <a:pt x="30" y="23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3" y="7"/>
                    </a:lnTo>
                    <a:lnTo>
                      <a:pt x="38" y="3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6" y="0"/>
                    </a:lnTo>
                    <a:lnTo>
                      <a:pt x="61" y="2"/>
                    </a:lnTo>
                    <a:lnTo>
                      <a:pt x="64" y="3"/>
                    </a:lnTo>
                    <a:lnTo>
                      <a:pt x="68" y="9"/>
                    </a:lnTo>
                    <a:lnTo>
                      <a:pt x="71" y="12"/>
                    </a:lnTo>
                    <a:lnTo>
                      <a:pt x="73" y="14"/>
                    </a:lnTo>
                    <a:lnTo>
                      <a:pt x="75" y="17"/>
                    </a:lnTo>
                    <a:lnTo>
                      <a:pt x="98" y="52"/>
                    </a:lnTo>
                    <a:lnTo>
                      <a:pt x="31" y="9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147638" y="1506538"/>
                <a:ext cx="157163" cy="146050"/>
              </a:xfrm>
              <a:custGeom>
                <a:avLst/>
                <a:gdLst>
                  <a:gd name="T0" fmla="*/ 24 w 99"/>
                  <a:gd name="T1" fmla="*/ 92 h 92"/>
                  <a:gd name="T2" fmla="*/ 0 w 99"/>
                  <a:gd name="T3" fmla="*/ 31 h 92"/>
                  <a:gd name="T4" fmla="*/ 15 w 99"/>
                  <a:gd name="T5" fmla="*/ 26 h 92"/>
                  <a:gd name="T6" fmla="*/ 31 w 99"/>
                  <a:gd name="T7" fmla="*/ 64 h 92"/>
                  <a:gd name="T8" fmla="*/ 43 w 99"/>
                  <a:gd name="T9" fmla="*/ 59 h 92"/>
                  <a:gd name="T10" fmla="*/ 29 w 99"/>
                  <a:gd name="T11" fmla="*/ 22 h 92"/>
                  <a:gd name="T12" fmla="*/ 43 w 99"/>
                  <a:gd name="T13" fmla="*/ 17 h 92"/>
                  <a:gd name="T14" fmla="*/ 57 w 99"/>
                  <a:gd name="T15" fmla="*/ 52 h 92"/>
                  <a:gd name="T16" fmla="*/ 73 w 99"/>
                  <a:gd name="T17" fmla="*/ 47 h 92"/>
                  <a:gd name="T18" fmla="*/ 57 w 99"/>
                  <a:gd name="T19" fmla="*/ 7 h 92"/>
                  <a:gd name="T20" fmla="*/ 73 w 99"/>
                  <a:gd name="T21" fmla="*/ 0 h 92"/>
                  <a:gd name="T22" fmla="*/ 99 w 99"/>
                  <a:gd name="T23" fmla="*/ 63 h 92"/>
                  <a:gd name="T24" fmla="*/ 24 w 99"/>
                  <a:gd name="T2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9" h="92">
                    <a:moveTo>
                      <a:pt x="24" y="92"/>
                    </a:moveTo>
                    <a:lnTo>
                      <a:pt x="0" y="31"/>
                    </a:lnTo>
                    <a:lnTo>
                      <a:pt x="15" y="26"/>
                    </a:lnTo>
                    <a:lnTo>
                      <a:pt x="31" y="64"/>
                    </a:lnTo>
                    <a:lnTo>
                      <a:pt x="43" y="59"/>
                    </a:lnTo>
                    <a:lnTo>
                      <a:pt x="29" y="22"/>
                    </a:lnTo>
                    <a:lnTo>
                      <a:pt x="43" y="17"/>
                    </a:lnTo>
                    <a:lnTo>
                      <a:pt x="57" y="52"/>
                    </a:lnTo>
                    <a:lnTo>
                      <a:pt x="73" y="47"/>
                    </a:lnTo>
                    <a:lnTo>
                      <a:pt x="57" y="7"/>
                    </a:lnTo>
                    <a:lnTo>
                      <a:pt x="73" y="0"/>
                    </a:lnTo>
                    <a:lnTo>
                      <a:pt x="99" y="63"/>
                    </a:lnTo>
                    <a:lnTo>
                      <a:pt x="24" y="9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122238" y="1428750"/>
                <a:ext cx="133350" cy="68263"/>
              </a:xfrm>
              <a:custGeom>
                <a:avLst/>
                <a:gdLst>
                  <a:gd name="T0" fmla="*/ 5 w 84"/>
                  <a:gd name="T1" fmla="*/ 43 h 43"/>
                  <a:gd name="T2" fmla="*/ 0 w 84"/>
                  <a:gd name="T3" fmla="*/ 19 h 43"/>
                  <a:gd name="T4" fmla="*/ 77 w 84"/>
                  <a:gd name="T5" fmla="*/ 0 h 43"/>
                  <a:gd name="T6" fmla="*/ 84 w 84"/>
                  <a:gd name="T7" fmla="*/ 24 h 43"/>
                  <a:gd name="T8" fmla="*/ 5 w 84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43">
                    <a:moveTo>
                      <a:pt x="5" y="43"/>
                    </a:moveTo>
                    <a:lnTo>
                      <a:pt x="0" y="19"/>
                    </a:lnTo>
                    <a:lnTo>
                      <a:pt x="77" y="0"/>
                    </a:lnTo>
                    <a:lnTo>
                      <a:pt x="84" y="24"/>
                    </a:lnTo>
                    <a:lnTo>
                      <a:pt x="5" y="4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00013" y="1298575"/>
                <a:ext cx="134938" cy="100013"/>
              </a:xfrm>
              <a:custGeom>
                <a:avLst/>
                <a:gdLst>
                  <a:gd name="T0" fmla="*/ 3 w 85"/>
                  <a:gd name="T1" fmla="*/ 28 h 63"/>
                  <a:gd name="T2" fmla="*/ 0 w 85"/>
                  <a:gd name="T3" fmla="*/ 3 h 63"/>
                  <a:gd name="T4" fmla="*/ 43 w 85"/>
                  <a:gd name="T5" fmla="*/ 0 h 63"/>
                  <a:gd name="T6" fmla="*/ 52 w 85"/>
                  <a:gd name="T7" fmla="*/ 0 h 63"/>
                  <a:gd name="T8" fmla="*/ 59 w 85"/>
                  <a:gd name="T9" fmla="*/ 0 h 63"/>
                  <a:gd name="T10" fmla="*/ 64 w 85"/>
                  <a:gd name="T11" fmla="*/ 0 h 63"/>
                  <a:gd name="T12" fmla="*/ 71 w 85"/>
                  <a:gd name="T13" fmla="*/ 3 h 63"/>
                  <a:gd name="T14" fmla="*/ 77 w 85"/>
                  <a:gd name="T15" fmla="*/ 8 h 63"/>
                  <a:gd name="T16" fmla="*/ 80 w 85"/>
                  <a:gd name="T17" fmla="*/ 14 h 63"/>
                  <a:gd name="T18" fmla="*/ 84 w 85"/>
                  <a:gd name="T19" fmla="*/ 21 h 63"/>
                  <a:gd name="T20" fmla="*/ 84 w 85"/>
                  <a:gd name="T21" fmla="*/ 28 h 63"/>
                  <a:gd name="T22" fmla="*/ 85 w 85"/>
                  <a:gd name="T23" fmla="*/ 35 h 63"/>
                  <a:gd name="T24" fmla="*/ 84 w 85"/>
                  <a:gd name="T25" fmla="*/ 42 h 63"/>
                  <a:gd name="T26" fmla="*/ 82 w 85"/>
                  <a:gd name="T27" fmla="*/ 47 h 63"/>
                  <a:gd name="T28" fmla="*/ 78 w 85"/>
                  <a:gd name="T29" fmla="*/ 52 h 63"/>
                  <a:gd name="T30" fmla="*/ 75 w 85"/>
                  <a:gd name="T31" fmla="*/ 57 h 63"/>
                  <a:gd name="T32" fmla="*/ 68 w 85"/>
                  <a:gd name="T33" fmla="*/ 61 h 63"/>
                  <a:gd name="T34" fmla="*/ 59 w 85"/>
                  <a:gd name="T35" fmla="*/ 63 h 63"/>
                  <a:gd name="T36" fmla="*/ 54 w 85"/>
                  <a:gd name="T37" fmla="*/ 40 h 63"/>
                  <a:gd name="T38" fmla="*/ 57 w 85"/>
                  <a:gd name="T39" fmla="*/ 38 h 63"/>
                  <a:gd name="T40" fmla="*/ 61 w 85"/>
                  <a:gd name="T41" fmla="*/ 38 h 63"/>
                  <a:gd name="T42" fmla="*/ 63 w 85"/>
                  <a:gd name="T43" fmla="*/ 36 h 63"/>
                  <a:gd name="T44" fmla="*/ 64 w 85"/>
                  <a:gd name="T45" fmla="*/ 35 h 63"/>
                  <a:gd name="T46" fmla="*/ 66 w 85"/>
                  <a:gd name="T47" fmla="*/ 33 h 63"/>
                  <a:gd name="T48" fmla="*/ 66 w 85"/>
                  <a:gd name="T49" fmla="*/ 31 h 63"/>
                  <a:gd name="T50" fmla="*/ 64 w 85"/>
                  <a:gd name="T51" fmla="*/ 28 h 63"/>
                  <a:gd name="T52" fmla="*/ 63 w 85"/>
                  <a:gd name="T53" fmla="*/ 24 h 63"/>
                  <a:gd name="T54" fmla="*/ 57 w 85"/>
                  <a:gd name="T55" fmla="*/ 24 h 63"/>
                  <a:gd name="T56" fmla="*/ 52 w 85"/>
                  <a:gd name="T57" fmla="*/ 24 h 63"/>
                  <a:gd name="T58" fmla="*/ 3 w 85"/>
                  <a:gd name="T59" fmla="*/ 28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5" h="63">
                    <a:moveTo>
                      <a:pt x="3" y="28"/>
                    </a:moveTo>
                    <a:lnTo>
                      <a:pt x="0" y="3"/>
                    </a:lnTo>
                    <a:lnTo>
                      <a:pt x="43" y="0"/>
                    </a:lnTo>
                    <a:lnTo>
                      <a:pt x="52" y="0"/>
                    </a:lnTo>
                    <a:lnTo>
                      <a:pt x="59" y="0"/>
                    </a:lnTo>
                    <a:lnTo>
                      <a:pt x="64" y="0"/>
                    </a:lnTo>
                    <a:lnTo>
                      <a:pt x="71" y="3"/>
                    </a:lnTo>
                    <a:lnTo>
                      <a:pt x="77" y="8"/>
                    </a:lnTo>
                    <a:lnTo>
                      <a:pt x="80" y="14"/>
                    </a:lnTo>
                    <a:lnTo>
                      <a:pt x="84" y="21"/>
                    </a:lnTo>
                    <a:lnTo>
                      <a:pt x="84" y="28"/>
                    </a:lnTo>
                    <a:lnTo>
                      <a:pt x="85" y="35"/>
                    </a:lnTo>
                    <a:lnTo>
                      <a:pt x="84" y="42"/>
                    </a:lnTo>
                    <a:lnTo>
                      <a:pt x="82" y="47"/>
                    </a:lnTo>
                    <a:lnTo>
                      <a:pt x="78" y="52"/>
                    </a:lnTo>
                    <a:lnTo>
                      <a:pt x="75" y="57"/>
                    </a:lnTo>
                    <a:lnTo>
                      <a:pt x="68" y="61"/>
                    </a:lnTo>
                    <a:lnTo>
                      <a:pt x="59" y="63"/>
                    </a:lnTo>
                    <a:lnTo>
                      <a:pt x="54" y="40"/>
                    </a:lnTo>
                    <a:lnTo>
                      <a:pt x="57" y="38"/>
                    </a:lnTo>
                    <a:lnTo>
                      <a:pt x="61" y="38"/>
                    </a:lnTo>
                    <a:lnTo>
                      <a:pt x="63" y="36"/>
                    </a:lnTo>
                    <a:lnTo>
                      <a:pt x="64" y="35"/>
                    </a:lnTo>
                    <a:lnTo>
                      <a:pt x="66" y="33"/>
                    </a:lnTo>
                    <a:lnTo>
                      <a:pt x="66" y="31"/>
                    </a:lnTo>
                    <a:lnTo>
                      <a:pt x="64" y="28"/>
                    </a:lnTo>
                    <a:lnTo>
                      <a:pt x="63" y="24"/>
                    </a:lnTo>
                    <a:lnTo>
                      <a:pt x="57" y="24"/>
                    </a:lnTo>
                    <a:lnTo>
                      <a:pt x="52" y="24"/>
                    </a:lnTo>
                    <a:lnTo>
                      <a:pt x="3" y="2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0"/>
              <p:cNvSpPr>
                <a:spLocks/>
              </p:cNvSpPr>
              <p:nvPr/>
            </p:nvSpPr>
            <p:spPr bwMode="auto">
              <a:xfrm>
                <a:off x="100013" y="1201738"/>
                <a:ext cx="130175" cy="46038"/>
              </a:xfrm>
              <a:custGeom>
                <a:avLst/>
                <a:gdLst>
                  <a:gd name="T0" fmla="*/ 0 w 82"/>
                  <a:gd name="T1" fmla="*/ 24 h 29"/>
                  <a:gd name="T2" fmla="*/ 2 w 82"/>
                  <a:gd name="T3" fmla="*/ 0 h 29"/>
                  <a:gd name="T4" fmla="*/ 82 w 82"/>
                  <a:gd name="T5" fmla="*/ 3 h 29"/>
                  <a:gd name="T6" fmla="*/ 80 w 82"/>
                  <a:gd name="T7" fmla="*/ 29 h 29"/>
                  <a:gd name="T8" fmla="*/ 0 w 82"/>
                  <a:gd name="T9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" h="29">
                    <a:moveTo>
                      <a:pt x="0" y="24"/>
                    </a:moveTo>
                    <a:lnTo>
                      <a:pt x="2" y="0"/>
                    </a:lnTo>
                    <a:lnTo>
                      <a:pt x="82" y="3"/>
                    </a:lnTo>
                    <a:lnTo>
                      <a:pt x="80" y="29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1"/>
              <p:cNvSpPr>
                <a:spLocks/>
              </p:cNvSpPr>
              <p:nvPr/>
            </p:nvSpPr>
            <p:spPr bwMode="auto">
              <a:xfrm>
                <a:off x="107951" y="1016000"/>
                <a:ext cx="149225" cy="146050"/>
              </a:xfrm>
              <a:custGeom>
                <a:avLst/>
                <a:gdLst>
                  <a:gd name="T0" fmla="*/ 0 w 94"/>
                  <a:gd name="T1" fmla="*/ 75 h 92"/>
                  <a:gd name="T2" fmla="*/ 5 w 94"/>
                  <a:gd name="T3" fmla="*/ 52 h 92"/>
                  <a:gd name="T4" fmla="*/ 56 w 94"/>
                  <a:gd name="T5" fmla="*/ 33 h 92"/>
                  <a:gd name="T6" fmla="*/ 12 w 94"/>
                  <a:gd name="T7" fmla="*/ 22 h 92"/>
                  <a:gd name="T8" fmla="*/ 18 w 94"/>
                  <a:gd name="T9" fmla="*/ 0 h 92"/>
                  <a:gd name="T10" fmla="*/ 94 w 94"/>
                  <a:gd name="T11" fmla="*/ 17 h 92"/>
                  <a:gd name="T12" fmla="*/ 91 w 94"/>
                  <a:gd name="T13" fmla="*/ 40 h 92"/>
                  <a:gd name="T14" fmla="*/ 40 w 94"/>
                  <a:gd name="T15" fmla="*/ 59 h 92"/>
                  <a:gd name="T16" fmla="*/ 84 w 94"/>
                  <a:gd name="T17" fmla="*/ 69 h 92"/>
                  <a:gd name="T18" fmla="*/ 79 w 94"/>
                  <a:gd name="T19" fmla="*/ 92 h 92"/>
                  <a:gd name="T20" fmla="*/ 0 w 94"/>
                  <a:gd name="T21" fmla="*/ 7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4" h="92">
                    <a:moveTo>
                      <a:pt x="0" y="75"/>
                    </a:moveTo>
                    <a:lnTo>
                      <a:pt x="5" y="52"/>
                    </a:lnTo>
                    <a:lnTo>
                      <a:pt x="56" y="33"/>
                    </a:lnTo>
                    <a:lnTo>
                      <a:pt x="12" y="22"/>
                    </a:lnTo>
                    <a:lnTo>
                      <a:pt x="18" y="0"/>
                    </a:lnTo>
                    <a:lnTo>
                      <a:pt x="94" y="17"/>
                    </a:lnTo>
                    <a:lnTo>
                      <a:pt x="91" y="40"/>
                    </a:lnTo>
                    <a:lnTo>
                      <a:pt x="40" y="59"/>
                    </a:lnTo>
                    <a:lnTo>
                      <a:pt x="84" y="69"/>
                    </a:lnTo>
                    <a:lnTo>
                      <a:pt x="79" y="92"/>
                    </a:lnTo>
                    <a:lnTo>
                      <a:pt x="0" y="7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174626" y="849313"/>
                <a:ext cx="134938" cy="138113"/>
              </a:xfrm>
              <a:custGeom>
                <a:avLst/>
                <a:gdLst>
                  <a:gd name="T0" fmla="*/ 52 w 85"/>
                  <a:gd name="T1" fmla="*/ 47 h 87"/>
                  <a:gd name="T2" fmla="*/ 37 w 85"/>
                  <a:gd name="T3" fmla="*/ 40 h 87"/>
                  <a:gd name="T4" fmla="*/ 54 w 85"/>
                  <a:gd name="T5" fmla="*/ 5 h 87"/>
                  <a:gd name="T6" fmla="*/ 84 w 85"/>
                  <a:gd name="T7" fmla="*/ 19 h 87"/>
                  <a:gd name="T8" fmla="*/ 85 w 85"/>
                  <a:gd name="T9" fmla="*/ 28 h 87"/>
                  <a:gd name="T10" fmla="*/ 85 w 85"/>
                  <a:gd name="T11" fmla="*/ 35 h 87"/>
                  <a:gd name="T12" fmla="*/ 85 w 85"/>
                  <a:gd name="T13" fmla="*/ 42 h 87"/>
                  <a:gd name="T14" fmla="*/ 84 w 85"/>
                  <a:gd name="T15" fmla="*/ 51 h 87"/>
                  <a:gd name="T16" fmla="*/ 80 w 85"/>
                  <a:gd name="T17" fmla="*/ 61 h 87"/>
                  <a:gd name="T18" fmla="*/ 75 w 85"/>
                  <a:gd name="T19" fmla="*/ 68 h 87"/>
                  <a:gd name="T20" fmla="*/ 70 w 85"/>
                  <a:gd name="T21" fmla="*/ 75 h 87"/>
                  <a:gd name="T22" fmla="*/ 66 w 85"/>
                  <a:gd name="T23" fmla="*/ 80 h 87"/>
                  <a:gd name="T24" fmla="*/ 59 w 85"/>
                  <a:gd name="T25" fmla="*/ 84 h 87"/>
                  <a:gd name="T26" fmla="*/ 54 w 85"/>
                  <a:gd name="T27" fmla="*/ 85 h 87"/>
                  <a:gd name="T28" fmla="*/ 47 w 85"/>
                  <a:gd name="T29" fmla="*/ 87 h 87"/>
                  <a:gd name="T30" fmla="*/ 35 w 85"/>
                  <a:gd name="T31" fmla="*/ 85 h 87"/>
                  <a:gd name="T32" fmla="*/ 24 w 85"/>
                  <a:gd name="T33" fmla="*/ 82 h 87"/>
                  <a:gd name="T34" fmla="*/ 17 w 85"/>
                  <a:gd name="T35" fmla="*/ 78 h 87"/>
                  <a:gd name="T36" fmla="*/ 10 w 85"/>
                  <a:gd name="T37" fmla="*/ 73 h 87"/>
                  <a:gd name="T38" fmla="*/ 5 w 85"/>
                  <a:gd name="T39" fmla="*/ 68 h 87"/>
                  <a:gd name="T40" fmla="*/ 2 w 85"/>
                  <a:gd name="T41" fmla="*/ 61 h 87"/>
                  <a:gd name="T42" fmla="*/ 0 w 85"/>
                  <a:gd name="T43" fmla="*/ 54 h 87"/>
                  <a:gd name="T44" fmla="*/ 0 w 85"/>
                  <a:gd name="T45" fmla="*/ 47 h 87"/>
                  <a:gd name="T46" fmla="*/ 0 w 85"/>
                  <a:gd name="T47" fmla="*/ 40 h 87"/>
                  <a:gd name="T48" fmla="*/ 2 w 85"/>
                  <a:gd name="T49" fmla="*/ 33 h 87"/>
                  <a:gd name="T50" fmla="*/ 5 w 85"/>
                  <a:gd name="T51" fmla="*/ 26 h 87"/>
                  <a:gd name="T52" fmla="*/ 9 w 85"/>
                  <a:gd name="T53" fmla="*/ 17 h 87"/>
                  <a:gd name="T54" fmla="*/ 12 w 85"/>
                  <a:gd name="T55" fmla="*/ 12 h 87"/>
                  <a:gd name="T56" fmla="*/ 16 w 85"/>
                  <a:gd name="T57" fmla="*/ 9 h 87"/>
                  <a:gd name="T58" fmla="*/ 21 w 85"/>
                  <a:gd name="T59" fmla="*/ 3 h 87"/>
                  <a:gd name="T60" fmla="*/ 26 w 85"/>
                  <a:gd name="T61" fmla="*/ 2 h 87"/>
                  <a:gd name="T62" fmla="*/ 33 w 85"/>
                  <a:gd name="T63" fmla="*/ 0 h 87"/>
                  <a:gd name="T64" fmla="*/ 42 w 85"/>
                  <a:gd name="T65" fmla="*/ 2 h 87"/>
                  <a:gd name="T66" fmla="*/ 35 w 85"/>
                  <a:gd name="T67" fmla="*/ 24 h 87"/>
                  <a:gd name="T68" fmla="*/ 30 w 85"/>
                  <a:gd name="T69" fmla="*/ 24 h 87"/>
                  <a:gd name="T70" fmla="*/ 26 w 85"/>
                  <a:gd name="T71" fmla="*/ 26 h 87"/>
                  <a:gd name="T72" fmla="*/ 23 w 85"/>
                  <a:gd name="T73" fmla="*/ 30 h 87"/>
                  <a:gd name="T74" fmla="*/ 21 w 85"/>
                  <a:gd name="T75" fmla="*/ 33 h 87"/>
                  <a:gd name="T76" fmla="*/ 19 w 85"/>
                  <a:gd name="T77" fmla="*/ 38 h 87"/>
                  <a:gd name="T78" fmla="*/ 19 w 85"/>
                  <a:gd name="T79" fmla="*/ 44 h 87"/>
                  <a:gd name="T80" fmla="*/ 21 w 85"/>
                  <a:gd name="T81" fmla="*/ 47 h 87"/>
                  <a:gd name="T82" fmla="*/ 23 w 85"/>
                  <a:gd name="T83" fmla="*/ 52 h 87"/>
                  <a:gd name="T84" fmla="*/ 28 w 85"/>
                  <a:gd name="T85" fmla="*/ 56 h 87"/>
                  <a:gd name="T86" fmla="*/ 35 w 85"/>
                  <a:gd name="T87" fmla="*/ 59 h 87"/>
                  <a:gd name="T88" fmla="*/ 42 w 85"/>
                  <a:gd name="T89" fmla="*/ 63 h 87"/>
                  <a:gd name="T90" fmla="*/ 49 w 85"/>
                  <a:gd name="T91" fmla="*/ 63 h 87"/>
                  <a:gd name="T92" fmla="*/ 54 w 85"/>
                  <a:gd name="T93" fmla="*/ 63 h 87"/>
                  <a:gd name="T94" fmla="*/ 58 w 85"/>
                  <a:gd name="T95" fmla="*/ 61 h 87"/>
                  <a:gd name="T96" fmla="*/ 61 w 85"/>
                  <a:gd name="T97" fmla="*/ 58 h 87"/>
                  <a:gd name="T98" fmla="*/ 65 w 85"/>
                  <a:gd name="T99" fmla="*/ 52 h 87"/>
                  <a:gd name="T100" fmla="*/ 66 w 85"/>
                  <a:gd name="T101" fmla="*/ 45 h 87"/>
                  <a:gd name="T102" fmla="*/ 66 w 85"/>
                  <a:gd name="T103" fmla="*/ 40 h 87"/>
                  <a:gd name="T104" fmla="*/ 66 w 85"/>
                  <a:gd name="T105" fmla="*/ 35 h 87"/>
                  <a:gd name="T106" fmla="*/ 59 w 85"/>
                  <a:gd name="T107" fmla="*/ 31 h 87"/>
                  <a:gd name="T108" fmla="*/ 52 w 85"/>
                  <a:gd name="T109" fmla="*/ 4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5" h="87">
                    <a:moveTo>
                      <a:pt x="52" y="47"/>
                    </a:moveTo>
                    <a:lnTo>
                      <a:pt x="37" y="40"/>
                    </a:lnTo>
                    <a:lnTo>
                      <a:pt x="54" y="5"/>
                    </a:lnTo>
                    <a:lnTo>
                      <a:pt x="84" y="19"/>
                    </a:lnTo>
                    <a:lnTo>
                      <a:pt x="85" y="28"/>
                    </a:lnTo>
                    <a:lnTo>
                      <a:pt x="85" y="35"/>
                    </a:lnTo>
                    <a:lnTo>
                      <a:pt x="85" y="42"/>
                    </a:lnTo>
                    <a:lnTo>
                      <a:pt x="84" y="51"/>
                    </a:lnTo>
                    <a:lnTo>
                      <a:pt x="80" y="61"/>
                    </a:lnTo>
                    <a:lnTo>
                      <a:pt x="75" y="68"/>
                    </a:lnTo>
                    <a:lnTo>
                      <a:pt x="70" y="75"/>
                    </a:lnTo>
                    <a:lnTo>
                      <a:pt x="66" y="80"/>
                    </a:lnTo>
                    <a:lnTo>
                      <a:pt x="59" y="84"/>
                    </a:lnTo>
                    <a:lnTo>
                      <a:pt x="54" y="85"/>
                    </a:lnTo>
                    <a:lnTo>
                      <a:pt x="47" y="87"/>
                    </a:lnTo>
                    <a:lnTo>
                      <a:pt x="35" y="85"/>
                    </a:lnTo>
                    <a:lnTo>
                      <a:pt x="24" y="82"/>
                    </a:lnTo>
                    <a:lnTo>
                      <a:pt x="17" y="78"/>
                    </a:lnTo>
                    <a:lnTo>
                      <a:pt x="10" y="73"/>
                    </a:lnTo>
                    <a:lnTo>
                      <a:pt x="5" y="68"/>
                    </a:lnTo>
                    <a:lnTo>
                      <a:pt x="2" y="61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0" y="40"/>
                    </a:lnTo>
                    <a:lnTo>
                      <a:pt x="2" y="33"/>
                    </a:lnTo>
                    <a:lnTo>
                      <a:pt x="5" y="26"/>
                    </a:lnTo>
                    <a:lnTo>
                      <a:pt x="9" y="17"/>
                    </a:lnTo>
                    <a:lnTo>
                      <a:pt x="12" y="12"/>
                    </a:lnTo>
                    <a:lnTo>
                      <a:pt x="16" y="9"/>
                    </a:lnTo>
                    <a:lnTo>
                      <a:pt x="21" y="3"/>
                    </a:lnTo>
                    <a:lnTo>
                      <a:pt x="26" y="2"/>
                    </a:lnTo>
                    <a:lnTo>
                      <a:pt x="33" y="0"/>
                    </a:lnTo>
                    <a:lnTo>
                      <a:pt x="42" y="2"/>
                    </a:lnTo>
                    <a:lnTo>
                      <a:pt x="35" y="24"/>
                    </a:lnTo>
                    <a:lnTo>
                      <a:pt x="30" y="24"/>
                    </a:lnTo>
                    <a:lnTo>
                      <a:pt x="26" y="26"/>
                    </a:lnTo>
                    <a:lnTo>
                      <a:pt x="23" y="30"/>
                    </a:lnTo>
                    <a:lnTo>
                      <a:pt x="21" y="33"/>
                    </a:lnTo>
                    <a:lnTo>
                      <a:pt x="19" y="38"/>
                    </a:lnTo>
                    <a:lnTo>
                      <a:pt x="19" y="44"/>
                    </a:lnTo>
                    <a:lnTo>
                      <a:pt x="21" y="47"/>
                    </a:lnTo>
                    <a:lnTo>
                      <a:pt x="23" y="52"/>
                    </a:lnTo>
                    <a:lnTo>
                      <a:pt x="28" y="56"/>
                    </a:lnTo>
                    <a:lnTo>
                      <a:pt x="35" y="59"/>
                    </a:lnTo>
                    <a:lnTo>
                      <a:pt x="42" y="63"/>
                    </a:lnTo>
                    <a:lnTo>
                      <a:pt x="49" y="63"/>
                    </a:lnTo>
                    <a:lnTo>
                      <a:pt x="54" y="63"/>
                    </a:lnTo>
                    <a:lnTo>
                      <a:pt x="58" y="61"/>
                    </a:lnTo>
                    <a:lnTo>
                      <a:pt x="61" y="58"/>
                    </a:lnTo>
                    <a:lnTo>
                      <a:pt x="65" y="52"/>
                    </a:lnTo>
                    <a:lnTo>
                      <a:pt x="66" y="45"/>
                    </a:lnTo>
                    <a:lnTo>
                      <a:pt x="66" y="40"/>
                    </a:lnTo>
                    <a:lnTo>
                      <a:pt x="66" y="35"/>
                    </a:lnTo>
                    <a:lnTo>
                      <a:pt x="59" y="31"/>
                    </a:lnTo>
                    <a:lnTo>
                      <a:pt x="52" y="4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3"/>
              <p:cNvSpPr>
                <a:spLocks/>
              </p:cNvSpPr>
              <p:nvPr/>
            </p:nvSpPr>
            <p:spPr bwMode="auto">
              <a:xfrm>
                <a:off x="300038" y="612775"/>
                <a:ext cx="173038" cy="177800"/>
              </a:xfrm>
              <a:custGeom>
                <a:avLst/>
                <a:gdLst>
                  <a:gd name="T0" fmla="*/ 0 w 109"/>
                  <a:gd name="T1" fmla="*/ 58 h 112"/>
                  <a:gd name="T2" fmla="*/ 13 w 109"/>
                  <a:gd name="T3" fmla="*/ 41 h 112"/>
                  <a:gd name="T4" fmla="*/ 68 w 109"/>
                  <a:gd name="T5" fmla="*/ 48 h 112"/>
                  <a:gd name="T6" fmla="*/ 34 w 109"/>
                  <a:gd name="T7" fmla="*/ 18 h 112"/>
                  <a:gd name="T8" fmla="*/ 50 w 109"/>
                  <a:gd name="T9" fmla="*/ 0 h 112"/>
                  <a:gd name="T10" fmla="*/ 109 w 109"/>
                  <a:gd name="T11" fmla="*/ 55 h 112"/>
                  <a:gd name="T12" fmla="*/ 94 w 109"/>
                  <a:gd name="T13" fmla="*/ 72 h 112"/>
                  <a:gd name="T14" fmla="*/ 41 w 109"/>
                  <a:gd name="T15" fmla="*/ 65 h 112"/>
                  <a:gd name="T16" fmla="*/ 73 w 109"/>
                  <a:gd name="T17" fmla="*/ 95 h 112"/>
                  <a:gd name="T18" fmla="*/ 57 w 109"/>
                  <a:gd name="T19" fmla="*/ 112 h 112"/>
                  <a:gd name="T20" fmla="*/ 0 w 109"/>
                  <a:gd name="T21" fmla="*/ 58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112">
                    <a:moveTo>
                      <a:pt x="0" y="58"/>
                    </a:moveTo>
                    <a:lnTo>
                      <a:pt x="13" y="41"/>
                    </a:lnTo>
                    <a:lnTo>
                      <a:pt x="68" y="48"/>
                    </a:lnTo>
                    <a:lnTo>
                      <a:pt x="34" y="18"/>
                    </a:lnTo>
                    <a:lnTo>
                      <a:pt x="50" y="0"/>
                    </a:lnTo>
                    <a:lnTo>
                      <a:pt x="109" y="55"/>
                    </a:lnTo>
                    <a:lnTo>
                      <a:pt x="94" y="72"/>
                    </a:lnTo>
                    <a:lnTo>
                      <a:pt x="41" y="65"/>
                    </a:lnTo>
                    <a:lnTo>
                      <a:pt x="73" y="95"/>
                    </a:lnTo>
                    <a:lnTo>
                      <a:pt x="57" y="112"/>
                    </a:lnTo>
                    <a:lnTo>
                      <a:pt x="0" y="5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4"/>
              <p:cNvSpPr>
                <a:spLocks noEditPoints="1"/>
              </p:cNvSpPr>
              <p:nvPr/>
            </p:nvSpPr>
            <p:spPr bwMode="auto">
              <a:xfrm>
                <a:off x="452438" y="515938"/>
                <a:ext cx="134938" cy="136525"/>
              </a:xfrm>
              <a:custGeom>
                <a:avLst/>
                <a:gdLst>
                  <a:gd name="T0" fmla="*/ 29 w 85"/>
                  <a:gd name="T1" fmla="*/ 53 h 86"/>
                  <a:gd name="T2" fmla="*/ 34 w 85"/>
                  <a:gd name="T3" fmla="*/ 58 h 86"/>
                  <a:gd name="T4" fmla="*/ 38 w 85"/>
                  <a:gd name="T5" fmla="*/ 63 h 86"/>
                  <a:gd name="T6" fmla="*/ 43 w 85"/>
                  <a:gd name="T7" fmla="*/ 65 h 86"/>
                  <a:gd name="T8" fmla="*/ 50 w 85"/>
                  <a:gd name="T9" fmla="*/ 65 h 86"/>
                  <a:gd name="T10" fmla="*/ 55 w 85"/>
                  <a:gd name="T11" fmla="*/ 61 h 86"/>
                  <a:gd name="T12" fmla="*/ 59 w 85"/>
                  <a:gd name="T13" fmla="*/ 58 h 86"/>
                  <a:gd name="T14" fmla="*/ 62 w 85"/>
                  <a:gd name="T15" fmla="*/ 55 h 86"/>
                  <a:gd name="T16" fmla="*/ 62 w 85"/>
                  <a:gd name="T17" fmla="*/ 51 h 86"/>
                  <a:gd name="T18" fmla="*/ 62 w 85"/>
                  <a:gd name="T19" fmla="*/ 46 h 86"/>
                  <a:gd name="T20" fmla="*/ 61 w 85"/>
                  <a:gd name="T21" fmla="*/ 41 h 86"/>
                  <a:gd name="T22" fmla="*/ 55 w 85"/>
                  <a:gd name="T23" fmla="*/ 34 h 86"/>
                  <a:gd name="T24" fmla="*/ 52 w 85"/>
                  <a:gd name="T25" fmla="*/ 28 h 86"/>
                  <a:gd name="T26" fmla="*/ 47 w 85"/>
                  <a:gd name="T27" fmla="*/ 23 h 86"/>
                  <a:gd name="T28" fmla="*/ 43 w 85"/>
                  <a:gd name="T29" fmla="*/ 21 h 86"/>
                  <a:gd name="T30" fmla="*/ 36 w 85"/>
                  <a:gd name="T31" fmla="*/ 21 h 86"/>
                  <a:gd name="T32" fmla="*/ 29 w 85"/>
                  <a:gd name="T33" fmla="*/ 25 h 86"/>
                  <a:gd name="T34" fmla="*/ 26 w 85"/>
                  <a:gd name="T35" fmla="*/ 28 h 86"/>
                  <a:gd name="T36" fmla="*/ 24 w 85"/>
                  <a:gd name="T37" fmla="*/ 32 h 86"/>
                  <a:gd name="T38" fmla="*/ 22 w 85"/>
                  <a:gd name="T39" fmla="*/ 35 h 86"/>
                  <a:gd name="T40" fmla="*/ 24 w 85"/>
                  <a:gd name="T41" fmla="*/ 41 h 86"/>
                  <a:gd name="T42" fmla="*/ 26 w 85"/>
                  <a:gd name="T43" fmla="*/ 46 h 86"/>
                  <a:gd name="T44" fmla="*/ 29 w 85"/>
                  <a:gd name="T45" fmla="*/ 53 h 86"/>
                  <a:gd name="T46" fmla="*/ 8 w 85"/>
                  <a:gd name="T47" fmla="*/ 67 h 86"/>
                  <a:gd name="T48" fmla="*/ 1 w 85"/>
                  <a:gd name="T49" fmla="*/ 51 h 86"/>
                  <a:gd name="T50" fmla="*/ 0 w 85"/>
                  <a:gd name="T51" fmla="*/ 35 h 86"/>
                  <a:gd name="T52" fmla="*/ 3 w 85"/>
                  <a:gd name="T53" fmla="*/ 28 h 86"/>
                  <a:gd name="T54" fmla="*/ 6 w 85"/>
                  <a:gd name="T55" fmla="*/ 21 h 86"/>
                  <a:gd name="T56" fmla="*/ 12 w 85"/>
                  <a:gd name="T57" fmla="*/ 16 h 86"/>
                  <a:gd name="T58" fmla="*/ 19 w 85"/>
                  <a:gd name="T59" fmla="*/ 9 h 86"/>
                  <a:gd name="T60" fmla="*/ 34 w 85"/>
                  <a:gd name="T61" fmla="*/ 2 h 86"/>
                  <a:gd name="T62" fmla="*/ 50 w 85"/>
                  <a:gd name="T63" fmla="*/ 0 h 86"/>
                  <a:gd name="T64" fmla="*/ 57 w 85"/>
                  <a:gd name="T65" fmla="*/ 2 h 86"/>
                  <a:gd name="T66" fmla="*/ 64 w 85"/>
                  <a:gd name="T67" fmla="*/ 7 h 86"/>
                  <a:gd name="T68" fmla="*/ 71 w 85"/>
                  <a:gd name="T69" fmla="*/ 13 h 86"/>
                  <a:gd name="T70" fmla="*/ 76 w 85"/>
                  <a:gd name="T71" fmla="*/ 20 h 86"/>
                  <a:gd name="T72" fmla="*/ 82 w 85"/>
                  <a:gd name="T73" fmla="*/ 27 h 86"/>
                  <a:gd name="T74" fmla="*/ 83 w 85"/>
                  <a:gd name="T75" fmla="*/ 34 h 86"/>
                  <a:gd name="T76" fmla="*/ 85 w 85"/>
                  <a:gd name="T77" fmla="*/ 41 h 86"/>
                  <a:gd name="T78" fmla="*/ 85 w 85"/>
                  <a:gd name="T79" fmla="*/ 51 h 86"/>
                  <a:gd name="T80" fmla="*/ 82 w 85"/>
                  <a:gd name="T81" fmla="*/ 60 h 86"/>
                  <a:gd name="T82" fmla="*/ 78 w 85"/>
                  <a:gd name="T83" fmla="*/ 65 h 86"/>
                  <a:gd name="T84" fmla="*/ 73 w 85"/>
                  <a:gd name="T85" fmla="*/ 72 h 86"/>
                  <a:gd name="T86" fmla="*/ 68 w 85"/>
                  <a:gd name="T87" fmla="*/ 77 h 86"/>
                  <a:gd name="T88" fmla="*/ 61 w 85"/>
                  <a:gd name="T89" fmla="*/ 81 h 86"/>
                  <a:gd name="T90" fmla="*/ 54 w 85"/>
                  <a:gd name="T91" fmla="*/ 84 h 86"/>
                  <a:gd name="T92" fmla="*/ 47 w 85"/>
                  <a:gd name="T93" fmla="*/ 86 h 86"/>
                  <a:gd name="T94" fmla="*/ 36 w 85"/>
                  <a:gd name="T95" fmla="*/ 86 h 86"/>
                  <a:gd name="T96" fmla="*/ 27 w 85"/>
                  <a:gd name="T97" fmla="*/ 82 h 86"/>
                  <a:gd name="T98" fmla="*/ 20 w 85"/>
                  <a:gd name="T99" fmla="*/ 79 h 86"/>
                  <a:gd name="T100" fmla="*/ 13 w 85"/>
                  <a:gd name="T101" fmla="*/ 74 h 86"/>
                  <a:gd name="T102" fmla="*/ 8 w 85"/>
                  <a:gd name="T103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" h="86">
                    <a:moveTo>
                      <a:pt x="29" y="53"/>
                    </a:moveTo>
                    <a:lnTo>
                      <a:pt x="34" y="58"/>
                    </a:lnTo>
                    <a:lnTo>
                      <a:pt x="38" y="63"/>
                    </a:lnTo>
                    <a:lnTo>
                      <a:pt x="43" y="65"/>
                    </a:lnTo>
                    <a:lnTo>
                      <a:pt x="50" y="65"/>
                    </a:lnTo>
                    <a:lnTo>
                      <a:pt x="55" y="61"/>
                    </a:lnTo>
                    <a:lnTo>
                      <a:pt x="59" y="58"/>
                    </a:lnTo>
                    <a:lnTo>
                      <a:pt x="62" y="55"/>
                    </a:lnTo>
                    <a:lnTo>
                      <a:pt x="62" y="51"/>
                    </a:lnTo>
                    <a:lnTo>
                      <a:pt x="62" y="46"/>
                    </a:lnTo>
                    <a:lnTo>
                      <a:pt x="61" y="41"/>
                    </a:lnTo>
                    <a:lnTo>
                      <a:pt x="55" y="34"/>
                    </a:lnTo>
                    <a:lnTo>
                      <a:pt x="52" y="28"/>
                    </a:lnTo>
                    <a:lnTo>
                      <a:pt x="47" y="23"/>
                    </a:lnTo>
                    <a:lnTo>
                      <a:pt x="43" y="21"/>
                    </a:lnTo>
                    <a:lnTo>
                      <a:pt x="36" y="21"/>
                    </a:lnTo>
                    <a:lnTo>
                      <a:pt x="29" y="25"/>
                    </a:lnTo>
                    <a:lnTo>
                      <a:pt x="26" y="28"/>
                    </a:lnTo>
                    <a:lnTo>
                      <a:pt x="24" y="32"/>
                    </a:lnTo>
                    <a:lnTo>
                      <a:pt x="22" y="35"/>
                    </a:lnTo>
                    <a:lnTo>
                      <a:pt x="24" y="41"/>
                    </a:lnTo>
                    <a:lnTo>
                      <a:pt x="26" y="46"/>
                    </a:lnTo>
                    <a:lnTo>
                      <a:pt x="29" y="53"/>
                    </a:lnTo>
                    <a:close/>
                    <a:moveTo>
                      <a:pt x="8" y="67"/>
                    </a:moveTo>
                    <a:lnTo>
                      <a:pt x="1" y="51"/>
                    </a:lnTo>
                    <a:lnTo>
                      <a:pt x="0" y="35"/>
                    </a:lnTo>
                    <a:lnTo>
                      <a:pt x="3" y="28"/>
                    </a:lnTo>
                    <a:lnTo>
                      <a:pt x="6" y="21"/>
                    </a:lnTo>
                    <a:lnTo>
                      <a:pt x="12" y="16"/>
                    </a:lnTo>
                    <a:lnTo>
                      <a:pt x="19" y="9"/>
                    </a:lnTo>
                    <a:lnTo>
                      <a:pt x="34" y="2"/>
                    </a:lnTo>
                    <a:lnTo>
                      <a:pt x="50" y="0"/>
                    </a:lnTo>
                    <a:lnTo>
                      <a:pt x="57" y="2"/>
                    </a:lnTo>
                    <a:lnTo>
                      <a:pt x="64" y="7"/>
                    </a:lnTo>
                    <a:lnTo>
                      <a:pt x="71" y="13"/>
                    </a:lnTo>
                    <a:lnTo>
                      <a:pt x="76" y="20"/>
                    </a:lnTo>
                    <a:lnTo>
                      <a:pt x="82" y="27"/>
                    </a:lnTo>
                    <a:lnTo>
                      <a:pt x="83" y="34"/>
                    </a:lnTo>
                    <a:lnTo>
                      <a:pt x="85" y="41"/>
                    </a:lnTo>
                    <a:lnTo>
                      <a:pt x="85" y="51"/>
                    </a:lnTo>
                    <a:lnTo>
                      <a:pt x="82" y="60"/>
                    </a:lnTo>
                    <a:lnTo>
                      <a:pt x="78" y="65"/>
                    </a:lnTo>
                    <a:lnTo>
                      <a:pt x="73" y="72"/>
                    </a:lnTo>
                    <a:lnTo>
                      <a:pt x="68" y="77"/>
                    </a:lnTo>
                    <a:lnTo>
                      <a:pt x="61" y="81"/>
                    </a:lnTo>
                    <a:lnTo>
                      <a:pt x="54" y="84"/>
                    </a:lnTo>
                    <a:lnTo>
                      <a:pt x="47" y="86"/>
                    </a:lnTo>
                    <a:lnTo>
                      <a:pt x="36" y="86"/>
                    </a:lnTo>
                    <a:lnTo>
                      <a:pt x="27" y="82"/>
                    </a:lnTo>
                    <a:lnTo>
                      <a:pt x="20" y="79"/>
                    </a:lnTo>
                    <a:lnTo>
                      <a:pt x="13" y="74"/>
                    </a:lnTo>
                    <a:lnTo>
                      <a:pt x="8" y="6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5"/>
              <p:cNvSpPr>
                <a:spLocks noEditPoints="1"/>
              </p:cNvSpPr>
              <p:nvPr/>
            </p:nvSpPr>
            <p:spPr bwMode="auto">
              <a:xfrm>
                <a:off x="595313" y="430213"/>
                <a:ext cx="166688" cy="150813"/>
              </a:xfrm>
              <a:custGeom>
                <a:avLst/>
                <a:gdLst>
                  <a:gd name="T0" fmla="*/ 35 w 105"/>
                  <a:gd name="T1" fmla="*/ 40 h 95"/>
                  <a:gd name="T2" fmla="*/ 46 w 105"/>
                  <a:gd name="T3" fmla="*/ 37 h 95"/>
                  <a:gd name="T4" fmla="*/ 47 w 105"/>
                  <a:gd name="T5" fmla="*/ 35 h 95"/>
                  <a:gd name="T6" fmla="*/ 51 w 105"/>
                  <a:gd name="T7" fmla="*/ 33 h 95"/>
                  <a:gd name="T8" fmla="*/ 53 w 105"/>
                  <a:gd name="T9" fmla="*/ 32 h 95"/>
                  <a:gd name="T10" fmla="*/ 54 w 105"/>
                  <a:gd name="T11" fmla="*/ 30 h 95"/>
                  <a:gd name="T12" fmla="*/ 54 w 105"/>
                  <a:gd name="T13" fmla="*/ 25 h 95"/>
                  <a:gd name="T14" fmla="*/ 51 w 105"/>
                  <a:gd name="T15" fmla="*/ 21 h 95"/>
                  <a:gd name="T16" fmla="*/ 49 w 105"/>
                  <a:gd name="T17" fmla="*/ 21 h 95"/>
                  <a:gd name="T18" fmla="*/ 46 w 105"/>
                  <a:gd name="T19" fmla="*/ 19 h 95"/>
                  <a:gd name="T20" fmla="*/ 40 w 105"/>
                  <a:gd name="T21" fmla="*/ 21 h 95"/>
                  <a:gd name="T22" fmla="*/ 30 w 105"/>
                  <a:gd name="T23" fmla="*/ 26 h 95"/>
                  <a:gd name="T24" fmla="*/ 35 w 105"/>
                  <a:gd name="T25" fmla="*/ 40 h 95"/>
                  <a:gd name="T26" fmla="*/ 32 w 105"/>
                  <a:gd name="T27" fmla="*/ 95 h 95"/>
                  <a:gd name="T28" fmla="*/ 0 w 105"/>
                  <a:gd name="T29" fmla="*/ 21 h 95"/>
                  <a:gd name="T30" fmla="*/ 39 w 105"/>
                  <a:gd name="T31" fmla="*/ 6 h 95"/>
                  <a:gd name="T32" fmla="*/ 46 w 105"/>
                  <a:gd name="T33" fmla="*/ 2 h 95"/>
                  <a:gd name="T34" fmla="*/ 51 w 105"/>
                  <a:gd name="T35" fmla="*/ 0 h 95"/>
                  <a:gd name="T36" fmla="*/ 56 w 105"/>
                  <a:gd name="T37" fmla="*/ 0 h 95"/>
                  <a:gd name="T38" fmla="*/ 61 w 105"/>
                  <a:gd name="T39" fmla="*/ 0 h 95"/>
                  <a:gd name="T40" fmla="*/ 67 w 105"/>
                  <a:gd name="T41" fmla="*/ 4 h 95"/>
                  <a:gd name="T42" fmla="*/ 72 w 105"/>
                  <a:gd name="T43" fmla="*/ 7 h 95"/>
                  <a:gd name="T44" fmla="*/ 75 w 105"/>
                  <a:gd name="T45" fmla="*/ 14 h 95"/>
                  <a:gd name="T46" fmla="*/ 77 w 105"/>
                  <a:gd name="T47" fmla="*/ 19 h 95"/>
                  <a:gd name="T48" fmla="*/ 77 w 105"/>
                  <a:gd name="T49" fmla="*/ 25 h 95"/>
                  <a:gd name="T50" fmla="*/ 75 w 105"/>
                  <a:gd name="T51" fmla="*/ 30 h 95"/>
                  <a:gd name="T52" fmla="*/ 74 w 105"/>
                  <a:gd name="T53" fmla="*/ 35 h 95"/>
                  <a:gd name="T54" fmla="*/ 70 w 105"/>
                  <a:gd name="T55" fmla="*/ 39 h 95"/>
                  <a:gd name="T56" fmla="*/ 67 w 105"/>
                  <a:gd name="T57" fmla="*/ 42 h 95"/>
                  <a:gd name="T58" fmla="*/ 70 w 105"/>
                  <a:gd name="T59" fmla="*/ 42 h 95"/>
                  <a:gd name="T60" fmla="*/ 74 w 105"/>
                  <a:gd name="T61" fmla="*/ 42 h 95"/>
                  <a:gd name="T62" fmla="*/ 75 w 105"/>
                  <a:gd name="T63" fmla="*/ 42 h 95"/>
                  <a:gd name="T64" fmla="*/ 79 w 105"/>
                  <a:gd name="T65" fmla="*/ 44 h 95"/>
                  <a:gd name="T66" fmla="*/ 82 w 105"/>
                  <a:gd name="T67" fmla="*/ 46 h 95"/>
                  <a:gd name="T68" fmla="*/ 84 w 105"/>
                  <a:gd name="T69" fmla="*/ 47 h 95"/>
                  <a:gd name="T70" fmla="*/ 105 w 105"/>
                  <a:gd name="T71" fmla="*/ 65 h 95"/>
                  <a:gd name="T72" fmla="*/ 79 w 105"/>
                  <a:gd name="T73" fmla="*/ 75 h 95"/>
                  <a:gd name="T74" fmla="*/ 56 w 105"/>
                  <a:gd name="T75" fmla="*/ 58 h 95"/>
                  <a:gd name="T76" fmla="*/ 53 w 105"/>
                  <a:gd name="T77" fmla="*/ 54 h 95"/>
                  <a:gd name="T78" fmla="*/ 51 w 105"/>
                  <a:gd name="T79" fmla="*/ 54 h 95"/>
                  <a:gd name="T80" fmla="*/ 47 w 105"/>
                  <a:gd name="T81" fmla="*/ 53 h 95"/>
                  <a:gd name="T82" fmla="*/ 44 w 105"/>
                  <a:gd name="T83" fmla="*/ 54 h 95"/>
                  <a:gd name="T84" fmla="*/ 42 w 105"/>
                  <a:gd name="T85" fmla="*/ 54 h 95"/>
                  <a:gd name="T86" fmla="*/ 54 w 105"/>
                  <a:gd name="T87" fmla="*/ 86 h 95"/>
                  <a:gd name="T88" fmla="*/ 32 w 105"/>
                  <a:gd name="T8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5" h="95">
                    <a:moveTo>
                      <a:pt x="35" y="40"/>
                    </a:moveTo>
                    <a:lnTo>
                      <a:pt x="46" y="37"/>
                    </a:lnTo>
                    <a:lnTo>
                      <a:pt x="47" y="35"/>
                    </a:lnTo>
                    <a:lnTo>
                      <a:pt x="51" y="33"/>
                    </a:lnTo>
                    <a:lnTo>
                      <a:pt x="53" y="32"/>
                    </a:lnTo>
                    <a:lnTo>
                      <a:pt x="54" y="30"/>
                    </a:lnTo>
                    <a:lnTo>
                      <a:pt x="54" y="25"/>
                    </a:lnTo>
                    <a:lnTo>
                      <a:pt x="51" y="21"/>
                    </a:lnTo>
                    <a:lnTo>
                      <a:pt x="49" y="21"/>
                    </a:lnTo>
                    <a:lnTo>
                      <a:pt x="46" y="19"/>
                    </a:lnTo>
                    <a:lnTo>
                      <a:pt x="40" y="21"/>
                    </a:lnTo>
                    <a:lnTo>
                      <a:pt x="30" y="26"/>
                    </a:lnTo>
                    <a:lnTo>
                      <a:pt x="35" y="40"/>
                    </a:lnTo>
                    <a:close/>
                    <a:moveTo>
                      <a:pt x="32" y="95"/>
                    </a:moveTo>
                    <a:lnTo>
                      <a:pt x="0" y="21"/>
                    </a:lnTo>
                    <a:lnTo>
                      <a:pt x="39" y="6"/>
                    </a:lnTo>
                    <a:lnTo>
                      <a:pt x="46" y="2"/>
                    </a:lnTo>
                    <a:lnTo>
                      <a:pt x="51" y="0"/>
                    </a:lnTo>
                    <a:lnTo>
                      <a:pt x="56" y="0"/>
                    </a:lnTo>
                    <a:lnTo>
                      <a:pt x="61" y="0"/>
                    </a:lnTo>
                    <a:lnTo>
                      <a:pt x="67" y="4"/>
                    </a:lnTo>
                    <a:lnTo>
                      <a:pt x="72" y="7"/>
                    </a:lnTo>
                    <a:lnTo>
                      <a:pt x="75" y="14"/>
                    </a:lnTo>
                    <a:lnTo>
                      <a:pt x="77" y="19"/>
                    </a:lnTo>
                    <a:lnTo>
                      <a:pt x="77" y="25"/>
                    </a:lnTo>
                    <a:lnTo>
                      <a:pt x="75" y="30"/>
                    </a:lnTo>
                    <a:lnTo>
                      <a:pt x="74" y="35"/>
                    </a:lnTo>
                    <a:lnTo>
                      <a:pt x="70" y="39"/>
                    </a:lnTo>
                    <a:lnTo>
                      <a:pt x="67" y="42"/>
                    </a:lnTo>
                    <a:lnTo>
                      <a:pt x="70" y="42"/>
                    </a:lnTo>
                    <a:lnTo>
                      <a:pt x="74" y="42"/>
                    </a:lnTo>
                    <a:lnTo>
                      <a:pt x="75" y="42"/>
                    </a:lnTo>
                    <a:lnTo>
                      <a:pt x="79" y="44"/>
                    </a:lnTo>
                    <a:lnTo>
                      <a:pt x="82" y="46"/>
                    </a:lnTo>
                    <a:lnTo>
                      <a:pt x="84" y="47"/>
                    </a:lnTo>
                    <a:lnTo>
                      <a:pt x="105" y="65"/>
                    </a:lnTo>
                    <a:lnTo>
                      <a:pt x="79" y="75"/>
                    </a:lnTo>
                    <a:lnTo>
                      <a:pt x="56" y="58"/>
                    </a:lnTo>
                    <a:lnTo>
                      <a:pt x="53" y="54"/>
                    </a:lnTo>
                    <a:lnTo>
                      <a:pt x="51" y="54"/>
                    </a:lnTo>
                    <a:lnTo>
                      <a:pt x="47" y="53"/>
                    </a:lnTo>
                    <a:lnTo>
                      <a:pt x="44" y="54"/>
                    </a:lnTo>
                    <a:lnTo>
                      <a:pt x="42" y="54"/>
                    </a:lnTo>
                    <a:lnTo>
                      <a:pt x="54" y="86"/>
                    </a:lnTo>
                    <a:lnTo>
                      <a:pt x="32" y="9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6"/>
              <p:cNvSpPr>
                <a:spLocks/>
              </p:cNvSpPr>
              <p:nvPr/>
            </p:nvSpPr>
            <p:spPr bwMode="auto">
              <a:xfrm>
                <a:off x="766763" y="373063"/>
                <a:ext cx="163513" cy="149225"/>
              </a:xfrm>
              <a:custGeom>
                <a:avLst/>
                <a:gdLst>
                  <a:gd name="T0" fmla="*/ 0 w 103"/>
                  <a:gd name="T1" fmla="*/ 15 h 94"/>
                  <a:gd name="T2" fmla="*/ 32 w 103"/>
                  <a:gd name="T3" fmla="*/ 10 h 94"/>
                  <a:gd name="T4" fmla="*/ 53 w 103"/>
                  <a:gd name="T5" fmla="*/ 55 h 94"/>
                  <a:gd name="T6" fmla="*/ 56 w 103"/>
                  <a:gd name="T7" fmla="*/ 5 h 94"/>
                  <a:gd name="T8" fmla="*/ 88 w 103"/>
                  <a:gd name="T9" fmla="*/ 0 h 94"/>
                  <a:gd name="T10" fmla="*/ 103 w 103"/>
                  <a:gd name="T11" fmla="*/ 78 h 94"/>
                  <a:gd name="T12" fmla="*/ 83 w 103"/>
                  <a:gd name="T13" fmla="*/ 82 h 94"/>
                  <a:gd name="T14" fmla="*/ 72 w 103"/>
                  <a:gd name="T15" fmla="*/ 22 h 94"/>
                  <a:gd name="T16" fmla="*/ 67 w 103"/>
                  <a:gd name="T17" fmla="*/ 85 h 94"/>
                  <a:gd name="T18" fmla="*/ 49 w 103"/>
                  <a:gd name="T19" fmla="*/ 89 h 94"/>
                  <a:gd name="T20" fmla="*/ 23 w 103"/>
                  <a:gd name="T21" fmla="*/ 31 h 94"/>
                  <a:gd name="T22" fmla="*/ 34 w 103"/>
                  <a:gd name="T23" fmla="*/ 90 h 94"/>
                  <a:gd name="T24" fmla="*/ 14 w 103"/>
                  <a:gd name="T25" fmla="*/ 94 h 94"/>
                  <a:gd name="T26" fmla="*/ 0 w 103"/>
                  <a:gd name="T27" fmla="*/ 1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94">
                    <a:moveTo>
                      <a:pt x="0" y="15"/>
                    </a:moveTo>
                    <a:lnTo>
                      <a:pt x="32" y="10"/>
                    </a:lnTo>
                    <a:lnTo>
                      <a:pt x="53" y="55"/>
                    </a:lnTo>
                    <a:lnTo>
                      <a:pt x="56" y="5"/>
                    </a:lnTo>
                    <a:lnTo>
                      <a:pt x="88" y="0"/>
                    </a:lnTo>
                    <a:lnTo>
                      <a:pt x="103" y="78"/>
                    </a:lnTo>
                    <a:lnTo>
                      <a:pt x="83" y="82"/>
                    </a:lnTo>
                    <a:lnTo>
                      <a:pt x="72" y="22"/>
                    </a:lnTo>
                    <a:lnTo>
                      <a:pt x="67" y="85"/>
                    </a:lnTo>
                    <a:lnTo>
                      <a:pt x="49" y="89"/>
                    </a:lnTo>
                    <a:lnTo>
                      <a:pt x="23" y="31"/>
                    </a:lnTo>
                    <a:lnTo>
                      <a:pt x="34" y="90"/>
                    </a:lnTo>
                    <a:lnTo>
                      <a:pt x="14" y="94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7"/>
              <p:cNvSpPr>
                <a:spLocks noEditPoints="1"/>
              </p:cNvSpPr>
              <p:nvPr/>
            </p:nvSpPr>
            <p:spPr bwMode="auto">
              <a:xfrm>
                <a:off x="962026" y="369888"/>
                <a:ext cx="134938" cy="130175"/>
              </a:xfrm>
              <a:custGeom>
                <a:avLst/>
                <a:gdLst>
                  <a:gd name="T0" fmla="*/ 52 w 85"/>
                  <a:gd name="T1" fmla="*/ 50 h 82"/>
                  <a:gd name="T2" fmla="*/ 45 w 85"/>
                  <a:gd name="T3" fmla="*/ 21 h 82"/>
                  <a:gd name="T4" fmla="*/ 35 w 85"/>
                  <a:gd name="T5" fmla="*/ 50 h 82"/>
                  <a:gd name="T6" fmla="*/ 52 w 85"/>
                  <a:gd name="T7" fmla="*/ 50 h 82"/>
                  <a:gd name="T8" fmla="*/ 57 w 85"/>
                  <a:gd name="T9" fmla="*/ 68 h 82"/>
                  <a:gd name="T10" fmla="*/ 29 w 85"/>
                  <a:gd name="T11" fmla="*/ 66 h 82"/>
                  <a:gd name="T12" fmla="*/ 24 w 85"/>
                  <a:gd name="T13" fmla="*/ 80 h 82"/>
                  <a:gd name="T14" fmla="*/ 0 w 85"/>
                  <a:gd name="T15" fmla="*/ 78 h 82"/>
                  <a:gd name="T16" fmla="*/ 33 w 85"/>
                  <a:gd name="T17" fmla="*/ 0 h 82"/>
                  <a:gd name="T18" fmla="*/ 59 w 85"/>
                  <a:gd name="T19" fmla="*/ 2 h 82"/>
                  <a:gd name="T20" fmla="*/ 85 w 85"/>
                  <a:gd name="T21" fmla="*/ 82 h 82"/>
                  <a:gd name="T22" fmla="*/ 61 w 85"/>
                  <a:gd name="T23" fmla="*/ 82 h 82"/>
                  <a:gd name="T24" fmla="*/ 57 w 85"/>
                  <a:gd name="T25" fmla="*/ 68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82">
                    <a:moveTo>
                      <a:pt x="52" y="50"/>
                    </a:moveTo>
                    <a:lnTo>
                      <a:pt x="45" y="21"/>
                    </a:lnTo>
                    <a:lnTo>
                      <a:pt x="35" y="50"/>
                    </a:lnTo>
                    <a:lnTo>
                      <a:pt x="52" y="50"/>
                    </a:lnTo>
                    <a:close/>
                    <a:moveTo>
                      <a:pt x="57" y="68"/>
                    </a:moveTo>
                    <a:lnTo>
                      <a:pt x="29" y="66"/>
                    </a:lnTo>
                    <a:lnTo>
                      <a:pt x="24" y="80"/>
                    </a:lnTo>
                    <a:lnTo>
                      <a:pt x="0" y="78"/>
                    </a:lnTo>
                    <a:lnTo>
                      <a:pt x="33" y="0"/>
                    </a:lnTo>
                    <a:lnTo>
                      <a:pt x="59" y="2"/>
                    </a:lnTo>
                    <a:lnTo>
                      <a:pt x="85" y="82"/>
                    </a:lnTo>
                    <a:lnTo>
                      <a:pt x="61" y="82"/>
                    </a:lnTo>
                    <a:lnTo>
                      <a:pt x="57" y="6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8"/>
              <p:cNvSpPr>
                <a:spLocks/>
              </p:cNvSpPr>
              <p:nvPr/>
            </p:nvSpPr>
            <p:spPr bwMode="auto">
              <a:xfrm>
                <a:off x="1127126" y="384175"/>
                <a:ext cx="106363" cy="146050"/>
              </a:xfrm>
              <a:custGeom>
                <a:avLst/>
                <a:gdLst>
                  <a:gd name="T0" fmla="*/ 20 w 67"/>
                  <a:gd name="T1" fmla="*/ 0 h 92"/>
                  <a:gd name="T2" fmla="*/ 42 w 67"/>
                  <a:gd name="T3" fmla="*/ 5 h 92"/>
                  <a:gd name="T4" fmla="*/ 30 w 67"/>
                  <a:gd name="T5" fmla="*/ 64 h 92"/>
                  <a:gd name="T6" fmla="*/ 67 w 67"/>
                  <a:gd name="T7" fmla="*/ 73 h 92"/>
                  <a:gd name="T8" fmla="*/ 63 w 67"/>
                  <a:gd name="T9" fmla="*/ 92 h 92"/>
                  <a:gd name="T10" fmla="*/ 0 w 67"/>
                  <a:gd name="T11" fmla="*/ 78 h 92"/>
                  <a:gd name="T12" fmla="*/ 20 w 67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92">
                    <a:moveTo>
                      <a:pt x="20" y="0"/>
                    </a:moveTo>
                    <a:lnTo>
                      <a:pt x="42" y="5"/>
                    </a:lnTo>
                    <a:lnTo>
                      <a:pt x="30" y="64"/>
                    </a:lnTo>
                    <a:lnTo>
                      <a:pt x="67" y="73"/>
                    </a:lnTo>
                    <a:lnTo>
                      <a:pt x="63" y="92"/>
                    </a:lnTo>
                    <a:lnTo>
                      <a:pt x="0" y="78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9"/>
              <p:cNvSpPr>
                <a:spLocks/>
              </p:cNvSpPr>
              <p:nvPr/>
            </p:nvSpPr>
            <p:spPr bwMode="auto">
              <a:xfrm>
                <a:off x="1349376" y="460375"/>
                <a:ext cx="149225" cy="155575"/>
              </a:xfrm>
              <a:custGeom>
                <a:avLst/>
                <a:gdLst>
                  <a:gd name="T0" fmla="*/ 73 w 94"/>
                  <a:gd name="T1" fmla="*/ 27 h 98"/>
                  <a:gd name="T2" fmla="*/ 94 w 94"/>
                  <a:gd name="T3" fmla="*/ 39 h 98"/>
                  <a:gd name="T4" fmla="*/ 72 w 94"/>
                  <a:gd name="T5" fmla="*/ 79 h 98"/>
                  <a:gd name="T6" fmla="*/ 68 w 94"/>
                  <a:gd name="T7" fmla="*/ 86 h 98"/>
                  <a:gd name="T8" fmla="*/ 63 w 94"/>
                  <a:gd name="T9" fmla="*/ 90 h 98"/>
                  <a:gd name="T10" fmla="*/ 58 w 94"/>
                  <a:gd name="T11" fmla="*/ 95 h 98"/>
                  <a:gd name="T12" fmla="*/ 51 w 94"/>
                  <a:gd name="T13" fmla="*/ 96 h 98"/>
                  <a:gd name="T14" fmla="*/ 45 w 94"/>
                  <a:gd name="T15" fmla="*/ 98 h 98"/>
                  <a:gd name="T16" fmla="*/ 38 w 94"/>
                  <a:gd name="T17" fmla="*/ 96 h 98"/>
                  <a:gd name="T18" fmla="*/ 31 w 94"/>
                  <a:gd name="T19" fmla="*/ 95 h 98"/>
                  <a:gd name="T20" fmla="*/ 23 w 94"/>
                  <a:gd name="T21" fmla="*/ 91 h 98"/>
                  <a:gd name="T22" fmla="*/ 17 w 94"/>
                  <a:gd name="T23" fmla="*/ 88 h 98"/>
                  <a:gd name="T24" fmla="*/ 12 w 94"/>
                  <a:gd name="T25" fmla="*/ 84 h 98"/>
                  <a:gd name="T26" fmla="*/ 7 w 94"/>
                  <a:gd name="T27" fmla="*/ 79 h 98"/>
                  <a:gd name="T28" fmla="*/ 4 w 94"/>
                  <a:gd name="T29" fmla="*/ 76 h 98"/>
                  <a:gd name="T30" fmla="*/ 2 w 94"/>
                  <a:gd name="T31" fmla="*/ 70 h 98"/>
                  <a:gd name="T32" fmla="*/ 0 w 94"/>
                  <a:gd name="T33" fmla="*/ 65 h 98"/>
                  <a:gd name="T34" fmla="*/ 0 w 94"/>
                  <a:gd name="T35" fmla="*/ 60 h 98"/>
                  <a:gd name="T36" fmla="*/ 0 w 94"/>
                  <a:gd name="T37" fmla="*/ 55 h 98"/>
                  <a:gd name="T38" fmla="*/ 2 w 94"/>
                  <a:gd name="T39" fmla="*/ 48 h 98"/>
                  <a:gd name="T40" fmla="*/ 5 w 94"/>
                  <a:gd name="T41" fmla="*/ 41 h 98"/>
                  <a:gd name="T42" fmla="*/ 28 w 94"/>
                  <a:gd name="T43" fmla="*/ 0 h 98"/>
                  <a:gd name="T44" fmla="*/ 51 w 94"/>
                  <a:gd name="T45" fmla="*/ 13 h 98"/>
                  <a:gd name="T46" fmla="*/ 26 w 94"/>
                  <a:gd name="T47" fmla="*/ 55 h 98"/>
                  <a:gd name="T48" fmla="*/ 23 w 94"/>
                  <a:gd name="T49" fmla="*/ 60 h 98"/>
                  <a:gd name="T50" fmla="*/ 24 w 94"/>
                  <a:gd name="T51" fmla="*/ 65 h 98"/>
                  <a:gd name="T52" fmla="*/ 26 w 94"/>
                  <a:gd name="T53" fmla="*/ 70 h 98"/>
                  <a:gd name="T54" fmla="*/ 31 w 94"/>
                  <a:gd name="T55" fmla="*/ 74 h 98"/>
                  <a:gd name="T56" fmla="*/ 37 w 94"/>
                  <a:gd name="T57" fmla="*/ 76 h 98"/>
                  <a:gd name="T58" fmla="*/ 42 w 94"/>
                  <a:gd name="T59" fmla="*/ 76 h 98"/>
                  <a:gd name="T60" fmla="*/ 45 w 94"/>
                  <a:gd name="T61" fmla="*/ 74 h 98"/>
                  <a:gd name="T62" fmla="*/ 49 w 94"/>
                  <a:gd name="T63" fmla="*/ 69 h 98"/>
                  <a:gd name="T64" fmla="*/ 73 w 94"/>
                  <a:gd name="T65" fmla="*/ 2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4" h="98">
                    <a:moveTo>
                      <a:pt x="73" y="27"/>
                    </a:moveTo>
                    <a:lnTo>
                      <a:pt x="94" y="39"/>
                    </a:lnTo>
                    <a:lnTo>
                      <a:pt x="72" y="79"/>
                    </a:lnTo>
                    <a:lnTo>
                      <a:pt x="68" y="86"/>
                    </a:lnTo>
                    <a:lnTo>
                      <a:pt x="63" y="90"/>
                    </a:lnTo>
                    <a:lnTo>
                      <a:pt x="58" y="95"/>
                    </a:lnTo>
                    <a:lnTo>
                      <a:pt x="51" y="96"/>
                    </a:lnTo>
                    <a:lnTo>
                      <a:pt x="45" y="98"/>
                    </a:lnTo>
                    <a:lnTo>
                      <a:pt x="38" y="96"/>
                    </a:lnTo>
                    <a:lnTo>
                      <a:pt x="31" y="95"/>
                    </a:lnTo>
                    <a:lnTo>
                      <a:pt x="23" y="91"/>
                    </a:lnTo>
                    <a:lnTo>
                      <a:pt x="17" y="88"/>
                    </a:lnTo>
                    <a:lnTo>
                      <a:pt x="12" y="84"/>
                    </a:lnTo>
                    <a:lnTo>
                      <a:pt x="7" y="79"/>
                    </a:lnTo>
                    <a:lnTo>
                      <a:pt x="4" y="76"/>
                    </a:lnTo>
                    <a:lnTo>
                      <a:pt x="2" y="70"/>
                    </a:lnTo>
                    <a:lnTo>
                      <a:pt x="0" y="65"/>
                    </a:lnTo>
                    <a:lnTo>
                      <a:pt x="0" y="60"/>
                    </a:lnTo>
                    <a:lnTo>
                      <a:pt x="0" y="55"/>
                    </a:lnTo>
                    <a:lnTo>
                      <a:pt x="2" y="48"/>
                    </a:lnTo>
                    <a:lnTo>
                      <a:pt x="5" y="41"/>
                    </a:lnTo>
                    <a:lnTo>
                      <a:pt x="28" y="0"/>
                    </a:lnTo>
                    <a:lnTo>
                      <a:pt x="51" y="13"/>
                    </a:lnTo>
                    <a:lnTo>
                      <a:pt x="26" y="55"/>
                    </a:lnTo>
                    <a:lnTo>
                      <a:pt x="23" y="60"/>
                    </a:lnTo>
                    <a:lnTo>
                      <a:pt x="24" y="65"/>
                    </a:lnTo>
                    <a:lnTo>
                      <a:pt x="26" y="70"/>
                    </a:lnTo>
                    <a:lnTo>
                      <a:pt x="31" y="74"/>
                    </a:lnTo>
                    <a:lnTo>
                      <a:pt x="37" y="76"/>
                    </a:lnTo>
                    <a:lnTo>
                      <a:pt x="42" y="76"/>
                    </a:lnTo>
                    <a:lnTo>
                      <a:pt x="45" y="74"/>
                    </a:lnTo>
                    <a:lnTo>
                      <a:pt x="49" y="69"/>
                    </a:lnTo>
                    <a:lnTo>
                      <a:pt x="73" y="2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20"/>
              <p:cNvSpPr>
                <a:spLocks/>
              </p:cNvSpPr>
              <p:nvPr/>
            </p:nvSpPr>
            <p:spPr bwMode="auto">
              <a:xfrm>
                <a:off x="1471613" y="563563"/>
                <a:ext cx="177800" cy="174625"/>
              </a:xfrm>
              <a:custGeom>
                <a:avLst/>
                <a:gdLst>
                  <a:gd name="T0" fmla="*/ 54 w 112"/>
                  <a:gd name="T1" fmla="*/ 0 h 110"/>
                  <a:gd name="T2" fmla="*/ 71 w 112"/>
                  <a:gd name="T3" fmla="*/ 16 h 110"/>
                  <a:gd name="T4" fmla="*/ 64 w 112"/>
                  <a:gd name="T5" fmla="*/ 68 h 110"/>
                  <a:gd name="T6" fmla="*/ 94 w 112"/>
                  <a:gd name="T7" fmla="*/ 37 h 110"/>
                  <a:gd name="T8" fmla="*/ 112 w 112"/>
                  <a:gd name="T9" fmla="*/ 52 h 110"/>
                  <a:gd name="T10" fmla="*/ 57 w 112"/>
                  <a:gd name="T11" fmla="*/ 110 h 110"/>
                  <a:gd name="T12" fmla="*/ 40 w 112"/>
                  <a:gd name="T13" fmla="*/ 94 h 110"/>
                  <a:gd name="T14" fmla="*/ 47 w 112"/>
                  <a:gd name="T15" fmla="*/ 42 h 110"/>
                  <a:gd name="T16" fmla="*/ 17 w 112"/>
                  <a:gd name="T17" fmla="*/ 75 h 110"/>
                  <a:gd name="T18" fmla="*/ 0 w 112"/>
                  <a:gd name="T19" fmla="*/ 59 h 110"/>
                  <a:gd name="T20" fmla="*/ 54 w 112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2" h="110">
                    <a:moveTo>
                      <a:pt x="54" y="0"/>
                    </a:moveTo>
                    <a:lnTo>
                      <a:pt x="71" y="16"/>
                    </a:lnTo>
                    <a:lnTo>
                      <a:pt x="64" y="68"/>
                    </a:lnTo>
                    <a:lnTo>
                      <a:pt x="94" y="37"/>
                    </a:lnTo>
                    <a:lnTo>
                      <a:pt x="112" y="52"/>
                    </a:lnTo>
                    <a:lnTo>
                      <a:pt x="57" y="110"/>
                    </a:lnTo>
                    <a:lnTo>
                      <a:pt x="40" y="94"/>
                    </a:lnTo>
                    <a:lnTo>
                      <a:pt x="47" y="42"/>
                    </a:lnTo>
                    <a:lnTo>
                      <a:pt x="17" y="75"/>
                    </a:lnTo>
                    <a:lnTo>
                      <a:pt x="0" y="59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21"/>
              <p:cNvSpPr>
                <a:spLocks/>
              </p:cNvSpPr>
              <p:nvPr/>
            </p:nvSpPr>
            <p:spPr bwMode="auto">
              <a:xfrm>
                <a:off x="1590676" y="696913"/>
                <a:ext cx="123825" cy="107950"/>
              </a:xfrm>
              <a:custGeom>
                <a:avLst/>
                <a:gdLst>
                  <a:gd name="T0" fmla="*/ 63 w 78"/>
                  <a:gd name="T1" fmla="*/ 0 h 68"/>
                  <a:gd name="T2" fmla="*/ 78 w 78"/>
                  <a:gd name="T3" fmla="*/ 19 h 68"/>
                  <a:gd name="T4" fmla="*/ 16 w 78"/>
                  <a:gd name="T5" fmla="*/ 68 h 68"/>
                  <a:gd name="T6" fmla="*/ 0 w 78"/>
                  <a:gd name="T7" fmla="*/ 49 h 68"/>
                  <a:gd name="T8" fmla="*/ 63 w 78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" h="68">
                    <a:moveTo>
                      <a:pt x="63" y="0"/>
                    </a:moveTo>
                    <a:lnTo>
                      <a:pt x="78" y="19"/>
                    </a:lnTo>
                    <a:lnTo>
                      <a:pt x="16" y="68"/>
                    </a:lnTo>
                    <a:lnTo>
                      <a:pt x="0" y="49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22"/>
              <p:cNvSpPr>
                <a:spLocks/>
              </p:cNvSpPr>
              <p:nvPr/>
            </p:nvSpPr>
            <p:spPr bwMode="auto">
              <a:xfrm>
                <a:off x="1660526" y="768350"/>
                <a:ext cx="153988" cy="141288"/>
              </a:xfrm>
              <a:custGeom>
                <a:avLst/>
                <a:gdLst>
                  <a:gd name="T0" fmla="*/ 55 w 97"/>
                  <a:gd name="T1" fmla="*/ 0 h 89"/>
                  <a:gd name="T2" fmla="*/ 68 w 97"/>
                  <a:gd name="T3" fmla="*/ 23 h 89"/>
                  <a:gd name="T4" fmla="*/ 26 w 97"/>
                  <a:gd name="T5" fmla="*/ 67 h 89"/>
                  <a:gd name="T6" fmla="*/ 85 w 97"/>
                  <a:gd name="T7" fmla="*/ 54 h 89"/>
                  <a:gd name="T8" fmla="*/ 97 w 97"/>
                  <a:gd name="T9" fmla="*/ 77 h 89"/>
                  <a:gd name="T10" fmla="*/ 13 w 97"/>
                  <a:gd name="T11" fmla="*/ 89 h 89"/>
                  <a:gd name="T12" fmla="*/ 0 w 97"/>
                  <a:gd name="T13" fmla="*/ 67 h 89"/>
                  <a:gd name="T14" fmla="*/ 55 w 97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89">
                    <a:moveTo>
                      <a:pt x="55" y="0"/>
                    </a:moveTo>
                    <a:lnTo>
                      <a:pt x="68" y="23"/>
                    </a:lnTo>
                    <a:lnTo>
                      <a:pt x="26" y="67"/>
                    </a:lnTo>
                    <a:lnTo>
                      <a:pt x="85" y="54"/>
                    </a:lnTo>
                    <a:lnTo>
                      <a:pt x="97" y="77"/>
                    </a:lnTo>
                    <a:lnTo>
                      <a:pt x="13" y="89"/>
                    </a:lnTo>
                    <a:lnTo>
                      <a:pt x="0" y="67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23"/>
              <p:cNvSpPr>
                <a:spLocks/>
              </p:cNvSpPr>
              <p:nvPr/>
            </p:nvSpPr>
            <p:spPr bwMode="auto">
              <a:xfrm>
                <a:off x="1714501" y="941388"/>
                <a:ext cx="152400" cy="141288"/>
              </a:xfrm>
              <a:custGeom>
                <a:avLst/>
                <a:gdLst>
                  <a:gd name="T0" fmla="*/ 75 w 96"/>
                  <a:gd name="T1" fmla="*/ 0 h 89"/>
                  <a:gd name="T2" fmla="*/ 96 w 96"/>
                  <a:gd name="T3" fmla="*/ 62 h 89"/>
                  <a:gd name="T4" fmla="*/ 81 w 96"/>
                  <a:gd name="T5" fmla="*/ 68 h 89"/>
                  <a:gd name="T6" fmla="*/ 69 w 96"/>
                  <a:gd name="T7" fmla="*/ 29 h 89"/>
                  <a:gd name="T8" fmla="*/ 56 w 96"/>
                  <a:gd name="T9" fmla="*/ 33 h 89"/>
                  <a:gd name="T10" fmla="*/ 69 w 96"/>
                  <a:gd name="T11" fmla="*/ 69 h 89"/>
                  <a:gd name="T12" fmla="*/ 53 w 96"/>
                  <a:gd name="T13" fmla="*/ 75 h 89"/>
                  <a:gd name="T14" fmla="*/ 41 w 96"/>
                  <a:gd name="T15" fmla="*/ 38 h 89"/>
                  <a:gd name="T16" fmla="*/ 25 w 96"/>
                  <a:gd name="T17" fmla="*/ 43 h 89"/>
                  <a:gd name="T18" fmla="*/ 39 w 96"/>
                  <a:gd name="T19" fmla="*/ 83 h 89"/>
                  <a:gd name="T20" fmla="*/ 21 w 96"/>
                  <a:gd name="T21" fmla="*/ 89 h 89"/>
                  <a:gd name="T22" fmla="*/ 0 w 96"/>
                  <a:gd name="T23" fmla="*/ 24 h 89"/>
                  <a:gd name="T24" fmla="*/ 75 w 96"/>
                  <a:gd name="T2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89">
                    <a:moveTo>
                      <a:pt x="75" y="0"/>
                    </a:moveTo>
                    <a:lnTo>
                      <a:pt x="96" y="62"/>
                    </a:lnTo>
                    <a:lnTo>
                      <a:pt x="81" y="68"/>
                    </a:lnTo>
                    <a:lnTo>
                      <a:pt x="69" y="29"/>
                    </a:lnTo>
                    <a:lnTo>
                      <a:pt x="56" y="33"/>
                    </a:lnTo>
                    <a:lnTo>
                      <a:pt x="69" y="69"/>
                    </a:lnTo>
                    <a:lnTo>
                      <a:pt x="53" y="75"/>
                    </a:lnTo>
                    <a:lnTo>
                      <a:pt x="41" y="38"/>
                    </a:lnTo>
                    <a:lnTo>
                      <a:pt x="25" y="43"/>
                    </a:lnTo>
                    <a:lnTo>
                      <a:pt x="39" y="83"/>
                    </a:lnTo>
                    <a:lnTo>
                      <a:pt x="21" y="89"/>
                    </a:lnTo>
                    <a:lnTo>
                      <a:pt x="0" y="24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24"/>
              <p:cNvSpPr>
                <a:spLocks noEditPoints="1"/>
              </p:cNvSpPr>
              <p:nvPr/>
            </p:nvSpPr>
            <p:spPr bwMode="auto">
              <a:xfrm>
                <a:off x="1757363" y="1106488"/>
                <a:ext cx="134938" cy="139700"/>
              </a:xfrm>
              <a:custGeom>
                <a:avLst/>
                <a:gdLst>
                  <a:gd name="T0" fmla="*/ 50 w 85"/>
                  <a:gd name="T1" fmla="*/ 28 h 88"/>
                  <a:gd name="T2" fmla="*/ 50 w 85"/>
                  <a:gd name="T3" fmla="*/ 39 h 88"/>
                  <a:gd name="T4" fmla="*/ 52 w 85"/>
                  <a:gd name="T5" fmla="*/ 40 h 88"/>
                  <a:gd name="T6" fmla="*/ 54 w 85"/>
                  <a:gd name="T7" fmla="*/ 44 h 88"/>
                  <a:gd name="T8" fmla="*/ 54 w 85"/>
                  <a:gd name="T9" fmla="*/ 47 h 88"/>
                  <a:gd name="T10" fmla="*/ 55 w 85"/>
                  <a:gd name="T11" fmla="*/ 49 h 88"/>
                  <a:gd name="T12" fmla="*/ 59 w 85"/>
                  <a:gd name="T13" fmla="*/ 49 h 88"/>
                  <a:gd name="T14" fmla="*/ 61 w 85"/>
                  <a:gd name="T15" fmla="*/ 49 h 88"/>
                  <a:gd name="T16" fmla="*/ 64 w 85"/>
                  <a:gd name="T17" fmla="*/ 49 h 88"/>
                  <a:gd name="T18" fmla="*/ 66 w 85"/>
                  <a:gd name="T19" fmla="*/ 46 h 88"/>
                  <a:gd name="T20" fmla="*/ 68 w 85"/>
                  <a:gd name="T21" fmla="*/ 42 h 88"/>
                  <a:gd name="T22" fmla="*/ 68 w 85"/>
                  <a:gd name="T23" fmla="*/ 37 h 88"/>
                  <a:gd name="T24" fmla="*/ 66 w 85"/>
                  <a:gd name="T25" fmla="*/ 26 h 88"/>
                  <a:gd name="T26" fmla="*/ 50 w 85"/>
                  <a:gd name="T27" fmla="*/ 28 h 88"/>
                  <a:gd name="T28" fmla="*/ 0 w 85"/>
                  <a:gd name="T29" fmla="*/ 9 h 88"/>
                  <a:gd name="T30" fmla="*/ 78 w 85"/>
                  <a:gd name="T31" fmla="*/ 0 h 88"/>
                  <a:gd name="T32" fmla="*/ 83 w 85"/>
                  <a:gd name="T33" fmla="*/ 40 h 88"/>
                  <a:gd name="T34" fmla="*/ 85 w 85"/>
                  <a:gd name="T35" fmla="*/ 47 h 88"/>
                  <a:gd name="T36" fmla="*/ 85 w 85"/>
                  <a:gd name="T37" fmla="*/ 53 h 88"/>
                  <a:gd name="T38" fmla="*/ 83 w 85"/>
                  <a:gd name="T39" fmla="*/ 58 h 88"/>
                  <a:gd name="T40" fmla="*/ 82 w 85"/>
                  <a:gd name="T41" fmla="*/ 63 h 88"/>
                  <a:gd name="T42" fmla="*/ 78 w 85"/>
                  <a:gd name="T43" fmla="*/ 68 h 88"/>
                  <a:gd name="T44" fmla="*/ 73 w 85"/>
                  <a:gd name="T45" fmla="*/ 72 h 88"/>
                  <a:gd name="T46" fmla="*/ 66 w 85"/>
                  <a:gd name="T47" fmla="*/ 74 h 88"/>
                  <a:gd name="T48" fmla="*/ 59 w 85"/>
                  <a:gd name="T49" fmla="*/ 74 h 88"/>
                  <a:gd name="T50" fmla="*/ 54 w 85"/>
                  <a:gd name="T51" fmla="*/ 72 h 88"/>
                  <a:gd name="T52" fmla="*/ 48 w 85"/>
                  <a:gd name="T53" fmla="*/ 70 h 88"/>
                  <a:gd name="T54" fmla="*/ 45 w 85"/>
                  <a:gd name="T55" fmla="*/ 65 h 88"/>
                  <a:gd name="T56" fmla="*/ 43 w 85"/>
                  <a:gd name="T57" fmla="*/ 61 h 88"/>
                  <a:gd name="T58" fmla="*/ 42 w 85"/>
                  <a:gd name="T59" fmla="*/ 58 h 88"/>
                  <a:gd name="T60" fmla="*/ 40 w 85"/>
                  <a:gd name="T61" fmla="*/ 61 h 88"/>
                  <a:gd name="T62" fmla="*/ 38 w 85"/>
                  <a:gd name="T63" fmla="*/ 65 h 88"/>
                  <a:gd name="T64" fmla="*/ 38 w 85"/>
                  <a:gd name="T65" fmla="*/ 67 h 88"/>
                  <a:gd name="T66" fmla="*/ 35 w 85"/>
                  <a:gd name="T67" fmla="*/ 68 h 88"/>
                  <a:gd name="T68" fmla="*/ 33 w 85"/>
                  <a:gd name="T69" fmla="*/ 72 h 88"/>
                  <a:gd name="T70" fmla="*/ 31 w 85"/>
                  <a:gd name="T71" fmla="*/ 72 h 88"/>
                  <a:gd name="T72" fmla="*/ 8 w 85"/>
                  <a:gd name="T73" fmla="*/ 88 h 88"/>
                  <a:gd name="T74" fmla="*/ 7 w 85"/>
                  <a:gd name="T75" fmla="*/ 60 h 88"/>
                  <a:gd name="T76" fmla="*/ 29 w 85"/>
                  <a:gd name="T77" fmla="*/ 44 h 88"/>
                  <a:gd name="T78" fmla="*/ 33 w 85"/>
                  <a:gd name="T79" fmla="*/ 40 h 88"/>
                  <a:gd name="T80" fmla="*/ 35 w 85"/>
                  <a:gd name="T81" fmla="*/ 39 h 88"/>
                  <a:gd name="T82" fmla="*/ 35 w 85"/>
                  <a:gd name="T83" fmla="*/ 35 h 88"/>
                  <a:gd name="T84" fmla="*/ 35 w 85"/>
                  <a:gd name="T85" fmla="*/ 32 h 88"/>
                  <a:gd name="T86" fmla="*/ 35 w 85"/>
                  <a:gd name="T87" fmla="*/ 30 h 88"/>
                  <a:gd name="T88" fmla="*/ 3 w 85"/>
                  <a:gd name="T89" fmla="*/ 33 h 88"/>
                  <a:gd name="T90" fmla="*/ 0 w 85"/>
                  <a:gd name="T91" fmla="*/ 9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" h="88">
                    <a:moveTo>
                      <a:pt x="50" y="28"/>
                    </a:moveTo>
                    <a:lnTo>
                      <a:pt x="50" y="39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4" y="47"/>
                    </a:lnTo>
                    <a:lnTo>
                      <a:pt x="55" y="49"/>
                    </a:lnTo>
                    <a:lnTo>
                      <a:pt x="59" y="49"/>
                    </a:lnTo>
                    <a:lnTo>
                      <a:pt x="61" y="49"/>
                    </a:lnTo>
                    <a:lnTo>
                      <a:pt x="64" y="49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68" y="37"/>
                    </a:lnTo>
                    <a:lnTo>
                      <a:pt x="66" y="26"/>
                    </a:lnTo>
                    <a:lnTo>
                      <a:pt x="50" y="28"/>
                    </a:lnTo>
                    <a:close/>
                    <a:moveTo>
                      <a:pt x="0" y="9"/>
                    </a:moveTo>
                    <a:lnTo>
                      <a:pt x="78" y="0"/>
                    </a:lnTo>
                    <a:lnTo>
                      <a:pt x="83" y="40"/>
                    </a:lnTo>
                    <a:lnTo>
                      <a:pt x="85" y="47"/>
                    </a:lnTo>
                    <a:lnTo>
                      <a:pt x="85" y="53"/>
                    </a:lnTo>
                    <a:lnTo>
                      <a:pt x="83" y="58"/>
                    </a:lnTo>
                    <a:lnTo>
                      <a:pt x="82" y="63"/>
                    </a:lnTo>
                    <a:lnTo>
                      <a:pt x="78" y="68"/>
                    </a:lnTo>
                    <a:lnTo>
                      <a:pt x="73" y="72"/>
                    </a:lnTo>
                    <a:lnTo>
                      <a:pt x="66" y="74"/>
                    </a:lnTo>
                    <a:lnTo>
                      <a:pt x="59" y="74"/>
                    </a:lnTo>
                    <a:lnTo>
                      <a:pt x="54" y="72"/>
                    </a:lnTo>
                    <a:lnTo>
                      <a:pt x="48" y="70"/>
                    </a:lnTo>
                    <a:lnTo>
                      <a:pt x="45" y="65"/>
                    </a:lnTo>
                    <a:lnTo>
                      <a:pt x="43" y="61"/>
                    </a:lnTo>
                    <a:lnTo>
                      <a:pt x="42" y="58"/>
                    </a:lnTo>
                    <a:lnTo>
                      <a:pt x="40" y="61"/>
                    </a:lnTo>
                    <a:lnTo>
                      <a:pt x="38" y="65"/>
                    </a:lnTo>
                    <a:lnTo>
                      <a:pt x="38" y="67"/>
                    </a:lnTo>
                    <a:lnTo>
                      <a:pt x="35" y="68"/>
                    </a:lnTo>
                    <a:lnTo>
                      <a:pt x="33" y="72"/>
                    </a:lnTo>
                    <a:lnTo>
                      <a:pt x="31" y="72"/>
                    </a:lnTo>
                    <a:lnTo>
                      <a:pt x="8" y="88"/>
                    </a:lnTo>
                    <a:lnTo>
                      <a:pt x="7" y="60"/>
                    </a:lnTo>
                    <a:lnTo>
                      <a:pt x="29" y="44"/>
                    </a:lnTo>
                    <a:lnTo>
                      <a:pt x="33" y="40"/>
                    </a:lnTo>
                    <a:lnTo>
                      <a:pt x="35" y="39"/>
                    </a:lnTo>
                    <a:lnTo>
                      <a:pt x="35" y="35"/>
                    </a:lnTo>
                    <a:lnTo>
                      <a:pt x="35" y="32"/>
                    </a:lnTo>
                    <a:lnTo>
                      <a:pt x="35" y="30"/>
                    </a:lnTo>
                    <a:lnTo>
                      <a:pt x="3" y="33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25"/>
              <p:cNvSpPr>
                <a:spLocks/>
              </p:cNvSpPr>
              <p:nvPr/>
            </p:nvSpPr>
            <p:spPr bwMode="auto">
              <a:xfrm>
                <a:off x="1765301" y="1273175"/>
                <a:ext cx="130175" cy="114300"/>
              </a:xfrm>
              <a:custGeom>
                <a:avLst/>
                <a:gdLst>
                  <a:gd name="T0" fmla="*/ 30 w 82"/>
                  <a:gd name="T1" fmla="*/ 23 h 72"/>
                  <a:gd name="T2" fmla="*/ 21 w 82"/>
                  <a:gd name="T3" fmla="*/ 24 h 72"/>
                  <a:gd name="T4" fmla="*/ 16 w 82"/>
                  <a:gd name="T5" fmla="*/ 31 h 72"/>
                  <a:gd name="T6" fmla="*/ 16 w 82"/>
                  <a:gd name="T7" fmla="*/ 40 h 72"/>
                  <a:gd name="T8" fmla="*/ 19 w 82"/>
                  <a:gd name="T9" fmla="*/ 47 h 72"/>
                  <a:gd name="T10" fmla="*/ 26 w 82"/>
                  <a:gd name="T11" fmla="*/ 47 h 72"/>
                  <a:gd name="T12" fmla="*/ 30 w 82"/>
                  <a:gd name="T13" fmla="*/ 42 h 72"/>
                  <a:gd name="T14" fmla="*/ 33 w 82"/>
                  <a:gd name="T15" fmla="*/ 33 h 72"/>
                  <a:gd name="T16" fmla="*/ 42 w 82"/>
                  <a:gd name="T17" fmla="*/ 16 h 72"/>
                  <a:gd name="T18" fmla="*/ 50 w 82"/>
                  <a:gd name="T19" fmla="*/ 7 h 72"/>
                  <a:gd name="T20" fmla="*/ 61 w 82"/>
                  <a:gd name="T21" fmla="*/ 5 h 72"/>
                  <a:gd name="T22" fmla="*/ 73 w 82"/>
                  <a:gd name="T23" fmla="*/ 9 h 72"/>
                  <a:gd name="T24" fmla="*/ 80 w 82"/>
                  <a:gd name="T25" fmla="*/ 21 h 72"/>
                  <a:gd name="T26" fmla="*/ 82 w 82"/>
                  <a:gd name="T27" fmla="*/ 33 h 72"/>
                  <a:gd name="T28" fmla="*/ 80 w 82"/>
                  <a:gd name="T29" fmla="*/ 49 h 72"/>
                  <a:gd name="T30" fmla="*/ 75 w 82"/>
                  <a:gd name="T31" fmla="*/ 63 h 72"/>
                  <a:gd name="T32" fmla="*/ 63 w 82"/>
                  <a:gd name="T33" fmla="*/ 70 h 72"/>
                  <a:gd name="T34" fmla="*/ 56 w 82"/>
                  <a:gd name="T35" fmla="*/ 47 h 72"/>
                  <a:gd name="T36" fmla="*/ 64 w 82"/>
                  <a:gd name="T37" fmla="*/ 45 h 72"/>
                  <a:gd name="T38" fmla="*/ 68 w 82"/>
                  <a:gd name="T39" fmla="*/ 37 h 72"/>
                  <a:gd name="T40" fmla="*/ 66 w 82"/>
                  <a:gd name="T41" fmla="*/ 30 h 72"/>
                  <a:gd name="T42" fmla="*/ 61 w 82"/>
                  <a:gd name="T43" fmla="*/ 28 h 72"/>
                  <a:gd name="T44" fmla="*/ 57 w 82"/>
                  <a:gd name="T45" fmla="*/ 30 h 72"/>
                  <a:gd name="T46" fmla="*/ 54 w 82"/>
                  <a:gd name="T47" fmla="*/ 37 h 72"/>
                  <a:gd name="T48" fmla="*/ 49 w 82"/>
                  <a:gd name="T49" fmla="*/ 54 h 72"/>
                  <a:gd name="T50" fmla="*/ 42 w 82"/>
                  <a:gd name="T51" fmla="*/ 65 h 72"/>
                  <a:gd name="T52" fmla="*/ 31 w 82"/>
                  <a:gd name="T53" fmla="*/ 72 h 72"/>
                  <a:gd name="T54" fmla="*/ 17 w 82"/>
                  <a:gd name="T55" fmla="*/ 70 h 72"/>
                  <a:gd name="T56" fmla="*/ 5 w 82"/>
                  <a:gd name="T57" fmla="*/ 61 h 72"/>
                  <a:gd name="T58" fmla="*/ 0 w 82"/>
                  <a:gd name="T59" fmla="*/ 47 h 72"/>
                  <a:gd name="T60" fmla="*/ 0 w 82"/>
                  <a:gd name="T61" fmla="*/ 35 h 72"/>
                  <a:gd name="T62" fmla="*/ 3 w 82"/>
                  <a:gd name="T63" fmla="*/ 17 h 72"/>
                  <a:gd name="T64" fmla="*/ 10 w 82"/>
                  <a:gd name="T65" fmla="*/ 7 h 72"/>
                  <a:gd name="T66" fmla="*/ 23 w 82"/>
                  <a:gd name="T6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72">
                    <a:moveTo>
                      <a:pt x="30" y="0"/>
                    </a:moveTo>
                    <a:lnTo>
                      <a:pt x="30" y="23"/>
                    </a:lnTo>
                    <a:lnTo>
                      <a:pt x="24" y="23"/>
                    </a:lnTo>
                    <a:lnTo>
                      <a:pt x="21" y="24"/>
                    </a:lnTo>
                    <a:lnTo>
                      <a:pt x="17" y="28"/>
                    </a:lnTo>
                    <a:lnTo>
                      <a:pt x="16" y="31"/>
                    </a:lnTo>
                    <a:lnTo>
                      <a:pt x="16" y="35"/>
                    </a:lnTo>
                    <a:lnTo>
                      <a:pt x="16" y="40"/>
                    </a:lnTo>
                    <a:lnTo>
                      <a:pt x="17" y="44"/>
                    </a:lnTo>
                    <a:lnTo>
                      <a:pt x="19" y="47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2"/>
                    </a:lnTo>
                    <a:lnTo>
                      <a:pt x="31" y="38"/>
                    </a:lnTo>
                    <a:lnTo>
                      <a:pt x="33" y="33"/>
                    </a:lnTo>
                    <a:lnTo>
                      <a:pt x="37" y="23"/>
                    </a:lnTo>
                    <a:lnTo>
                      <a:pt x="42" y="16"/>
                    </a:lnTo>
                    <a:lnTo>
                      <a:pt x="45" y="11"/>
                    </a:lnTo>
                    <a:lnTo>
                      <a:pt x="50" y="7"/>
                    </a:lnTo>
                    <a:lnTo>
                      <a:pt x="56" y="5"/>
                    </a:lnTo>
                    <a:lnTo>
                      <a:pt x="61" y="5"/>
                    </a:lnTo>
                    <a:lnTo>
                      <a:pt x="68" y="5"/>
                    </a:lnTo>
                    <a:lnTo>
                      <a:pt x="73" y="9"/>
                    </a:lnTo>
                    <a:lnTo>
                      <a:pt x="77" y="14"/>
                    </a:lnTo>
                    <a:lnTo>
                      <a:pt x="80" y="21"/>
                    </a:lnTo>
                    <a:lnTo>
                      <a:pt x="82" y="26"/>
                    </a:lnTo>
                    <a:lnTo>
                      <a:pt x="82" y="33"/>
                    </a:lnTo>
                    <a:lnTo>
                      <a:pt x="82" y="40"/>
                    </a:lnTo>
                    <a:lnTo>
                      <a:pt x="80" y="49"/>
                    </a:lnTo>
                    <a:lnTo>
                      <a:pt x="78" y="58"/>
                    </a:lnTo>
                    <a:lnTo>
                      <a:pt x="75" y="63"/>
                    </a:lnTo>
                    <a:lnTo>
                      <a:pt x="70" y="68"/>
                    </a:lnTo>
                    <a:lnTo>
                      <a:pt x="63" y="70"/>
                    </a:lnTo>
                    <a:lnTo>
                      <a:pt x="56" y="72"/>
                    </a:lnTo>
                    <a:lnTo>
                      <a:pt x="56" y="47"/>
                    </a:lnTo>
                    <a:lnTo>
                      <a:pt x="61" y="47"/>
                    </a:lnTo>
                    <a:lnTo>
                      <a:pt x="64" y="45"/>
                    </a:lnTo>
                    <a:lnTo>
                      <a:pt x="66" y="42"/>
                    </a:lnTo>
                    <a:lnTo>
                      <a:pt x="68" y="37"/>
                    </a:lnTo>
                    <a:lnTo>
                      <a:pt x="68" y="33"/>
                    </a:lnTo>
                    <a:lnTo>
                      <a:pt x="66" y="30"/>
                    </a:lnTo>
                    <a:lnTo>
                      <a:pt x="64" y="28"/>
                    </a:lnTo>
                    <a:lnTo>
                      <a:pt x="61" y="28"/>
                    </a:lnTo>
                    <a:lnTo>
                      <a:pt x="59" y="28"/>
                    </a:lnTo>
                    <a:lnTo>
                      <a:pt x="57" y="30"/>
                    </a:lnTo>
                    <a:lnTo>
                      <a:pt x="56" y="31"/>
                    </a:lnTo>
                    <a:lnTo>
                      <a:pt x="54" y="37"/>
                    </a:lnTo>
                    <a:lnTo>
                      <a:pt x="52" y="47"/>
                    </a:lnTo>
                    <a:lnTo>
                      <a:pt x="49" y="54"/>
                    </a:lnTo>
                    <a:lnTo>
                      <a:pt x="45" y="59"/>
                    </a:lnTo>
                    <a:lnTo>
                      <a:pt x="42" y="65"/>
                    </a:lnTo>
                    <a:lnTo>
                      <a:pt x="37" y="70"/>
                    </a:lnTo>
                    <a:lnTo>
                      <a:pt x="31" y="72"/>
                    </a:lnTo>
                    <a:lnTo>
                      <a:pt x="24" y="72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5" y="61"/>
                    </a:lnTo>
                    <a:lnTo>
                      <a:pt x="2" y="54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0" y="35"/>
                    </a:lnTo>
                    <a:lnTo>
                      <a:pt x="2" y="24"/>
                    </a:lnTo>
                    <a:lnTo>
                      <a:pt x="3" y="17"/>
                    </a:lnTo>
                    <a:lnTo>
                      <a:pt x="5" y="11"/>
                    </a:lnTo>
                    <a:lnTo>
                      <a:pt x="10" y="7"/>
                    </a:lnTo>
                    <a:lnTo>
                      <a:pt x="16" y="2"/>
                    </a:lnTo>
                    <a:lnTo>
                      <a:pt x="23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26"/>
              <p:cNvSpPr>
                <a:spLocks/>
              </p:cNvSpPr>
              <p:nvPr/>
            </p:nvSpPr>
            <p:spPr bwMode="auto">
              <a:xfrm>
                <a:off x="1746251" y="1422400"/>
                <a:ext cx="131763" cy="66675"/>
              </a:xfrm>
              <a:custGeom>
                <a:avLst/>
                <a:gdLst>
                  <a:gd name="T0" fmla="*/ 83 w 83"/>
                  <a:gd name="T1" fmla="*/ 18 h 42"/>
                  <a:gd name="T2" fmla="*/ 76 w 83"/>
                  <a:gd name="T3" fmla="*/ 42 h 42"/>
                  <a:gd name="T4" fmla="*/ 0 w 83"/>
                  <a:gd name="T5" fmla="*/ 23 h 42"/>
                  <a:gd name="T6" fmla="*/ 5 w 83"/>
                  <a:gd name="T7" fmla="*/ 0 h 42"/>
                  <a:gd name="T8" fmla="*/ 83 w 83"/>
                  <a:gd name="T9" fmla="*/ 1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42">
                    <a:moveTo>
                      <a:pt x="83" y="18"/>
                    </a:moveTo>
                    <a:lnTo>
                      <a:pt x="76" y="42"/>
                    </a:lnTo>
                    <a:lnTo>
                      <a:pt x="0" y="23"/>
                    </a:lnTo>
                    <a:lnTo>
                      <a:pt x="5" y="0"/>
                    </a:lnTo>
                    <a:lnTo>
                      <a:pt x="83" y="1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7"/>
              <p:cNvSpPr>
                <a:spLocks/>
              </p:cNvSpPr>
              <p:nvPr/>
            </p:nvSpPr>
            <p:spPr bwMode="auto">
              <a:xfrm>
                <a:off x="1706563" y="1530350"/>
                <a:ext cx="147638" cy="122238"/>
              </a:xfrm>
              <a:custGeom>
                <a:avLst/>
                <a:gdLst>
                  <a:gd name="T0" fmla="*/ 93 w 93"/>
                  <a:gd name="T1" fmla="*/ 7 h 77"/>
                  <a:gd name="T2" fmla="*/ 65 w 93"/>
                  <a:gd name="T3" fmla="*/ 77 h 77"/>
                  <a:gd name="T4" fmla="*/ 47 w 93"/>
                  <a:gd name="T5" fmla="*/ 70 h 77"/>
                  <a:gd name="T6" fmla="*/ 56 w 93"/>
                  <a:gd name="T7" fmla="*/ 48 h 77"/>
                  <a:gd name="T8" fmla="*/ 0 w 93"/>
                  <a:gd name="T9" fmla="*/ 25 h 77"/>
                  <a:gd name="T10" fmla="*/ 9 w 93"/>
                  <a:gd name="T11" fmla="*/ 2 h 77"/>
                  <a:gd name="T12" fmla="*/ 67 w 93"/>
                  <a:gd name="T13" fmla="*/ 25 h 77"/>
                  <a:gd name="T14" fmla="*/ 75 w 93"/>
                  <a:gd name="T15" fmla="*/ 0 h 77"/>
                  <a:gd name="T16" fmla="*/ 93 w 93"/>
                  <a:gd name="T17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77">
                    <a:moveTo>
                      <a:pt x="93" y="7"/>
                    </a:moveTo>
                    <a:lnTo>
                      <a:pt x="65" y="77"/>
                    </a:lnTo>
                    <a:lnTo>
                      <a:pt x="47" y="70"/>
                    </a:lnTo>
                    <a:lnTo>
                      <a:pt x="56" y="48"/>
                    </a:lnTo>
                    <a:lnTo>
                      <a:pt x="0" y="25"/>
                    </a:lnTo>
                    <a:lnTo>
                      <a:pt x="9" y="2"/>
                    </a:lnTo>
                    <a:lnTo>
                      <a:pt x="67" y="25"/>
                    </a:lnTo>
                    <a:lnTo>
                      <a:pt x="75" y="0"/>
                    </a:lnTo>
                    <a:lnTo>
                      <a:pt x="93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8"/>
              <p:cNvSpPr>
                <a:spLocks/>
              </p:cNvSpPr>
              <p:nvPr/>
            </p:nvSpPr>
            <p:spPr bwMode="auto">
              <a:xfrm>
                <a:off x="1635126" y="1670050"/>
                <a:ext cx="155575" cy="142875"/>
              </a:xfrm>
              <a:custGeom>
                <a:avLst/>
                <a:gdLst>
                  <a:gd name="T0" fmla="*/ 98 w 98"/>
                  <a:gd name="T1" fmla="*/ 17 h 90"/>
                  <a:gd name="T2" fmla="*/ 82 w 98"/>
                  <a:gd name="T3" fmla="*/ 40 h 90"/>
                  <a:gd name="T4" fmla="*/ 50 w 98"/>
                  <a:gd name="T5" fmla="*/ 38 h 90"/>
                  <a:gd name="T6" fmla="*/ 64 w 98"/>
                  <a:gd name="T7" fmla="*/ 68 h 90"/>
                  <a:gd name="T8" fmla="*/ 50 w 98"/>
                  <a:gd name="T9" fmla="*/ 90 h 90"/>
                  <a:gd name="T10" fmla="*/ 28 w 98"/>
                  <a:gd name="T11" fmla="*/ 38 h 90"/>
                  <a:gd name="T12" fmla="*/ 0 w 98"/>
                  <a:gd name="T13" fmla="*/ 21 h 90"/>
                  <a:gd name="T14" fmla="*/ 14 w 98"/>
                  <a:gd name="T15" fmla="*/ 0 h 90"/>
                  <a:gd name="T16" fmla="*/ 42 w 98"/>
                  <a:gd name="T17" fmla="*/ 17 h 90"/>
                  <a:gd name="T18" fmla="*/ 98 w 98"/>
                  <a:gd name="T19" fmla="*/ 1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90">
                    <a:moveTo>
                      <a:pt x="98" y="17"/>
                    </a:moveTo>
                    <a:lnTo>
                      <a:pt x="82" y="40"/>
                    </a:lnTo>
                    <a:lnTo>
                      <a:pt x="50" y="38"/>
                    </a:lnTo>
                    <a:lnTo>
                      <a:pt x="64" y="68"/>
                    </a:lnTo>
                    <a:lnTo>
                      <a:pt x="50" y="90"/>
                    </a:lnTo>
                    <a:lnTo>
                      <a:pt x="28" y="38"/>
                    </a:lnTo>
                    <a:lnTo>
                      <a:pt x="0" y="21"/>
                    </a:lnTo>
                    <a:lnTo>
                      <a:pt x="14" y="0"/>
                    </a:lnTo>
                    <a:lnTo>
                      <a:pt x="42" y="17"/>
                    </a:lnTo>
                    <a:lnTo>
                      <a:pt x="98" y="1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9"/>
              <p:cNvSpPr>
                <a:spLocks noEditPoints="1"/>
              </p:cNvSpPr>
              <p:nvPr/>
            </p:nvSpPr>
            <p:spPr bwMode="auto">
              <a:xfrm>
                <a:off x="279401" y="544513"/>
                <a:ext cx="1430338" cy="1427163"/>
              </a:xfrm>
              <a:custGeom>
                <a:avLst/>
                <a:gdLst>
                  <a:gd name="T0" fmla="*/ 384 w 901"/>
                  <a:gd name="T1" fmla="*/ 5 h 899"/>
                  <a:gd name="T2" fmla="*/ 260 w 901"/>
                  <a:gd name="T3" fmla="*/ 42 h 899"/>
                  <a:gd name="T4" fmla="*/ 156 w 901"/>
                  <a:gd name="T5" fmla="*/ 110 h 899"/>
                  <a:gd name="T6" fmla="*/ 74 w 901"/>
                  <a:gd name="T7" fmla="*/ 206 h 899"/>
                  <a:gd name="T8" fmla="*/ 19 w 901"/>
                  <a:gd name="T9" fmla="*/ 319 h 899"/>
                  <a:gd name="T10" fmla="*/ 0 w 901"/>
                  <a:gd name="T11" fmla="*/ 450 h 899"/>
                  <a:gd name="T12" fmla="*/ 19 w 901"/>
                  <a:gd name="T13" fmla="*/ 579 h 899"/>
                  <a:gd name="T14" fmla="*/ 74 w 901"/>
                  <a:gd name="T15" fmla="*/ 695 h 899"/>
                  <a:gd name="T16" fmla="*/ 156 w 901"/>
                  <a:gd name="T17" fmla="*/ 789 h 899"/>
                  <a:gd name="T18" fmla="*/ 260 w 901"/>
                  <a:gd name="T19" fmla="*/ 857 h 899"/>
                  <a:gd name="T20" fmla="*/ 384 w 901"/>
                  <a:gd name="T21" fmla="*/ 896 h 899"/>
                  <a:gd name="T22" fmla="*/ 517 w 901"/>
                  <a:gd name="T23" fmla="*/ 896 h 899"/>
                  <a:gd name="T24" fmla="*/ 639 w 901"/>
                  <a:gd name="T25" fmla="*/ 857 h 899"/>
                  <a:gd name="T26" fmla="*/ 746 w 901"/>
                  <a:gd name="T27" fmla="*/ 789 h 899"/>
                  <a:gd name="T28" fmla="*/ 828 w 901"/>
                  <a:gd name="T29" fmla="*/ 695 h 899"/>
                  <a:gd name="T30" fmla="*/ 882 w 901"/>
                  <a:gd name="T31" fmla="*/ 579 h 899"/>
                  <a:gd name="T32" fmla="*/ 901 w 901"/>
                  <a:gd name="T33" fmla="*/ 450 h 899"/>
                  <a:gd name="T34" fmla="*/ 882 w 901"/>
                  <a:gd name="T35" fmla="*/ 319 h 899"/>
                  <a:gd name="T36" fmla="*/ 828 w 901"/>
                  <a:gd name="T37" fmla="*/ 206 h 899"/>
                  <a:gd name="T38" fmla="*/ 746 w 901"/>
                  <a:gd name="T39" fmla="*/ 110 h 899"/>
                  <a:gd name="T40" fmla="*/ 639 w 901"/>
                  <a:gd name="T41" fmla="*/ 42 h 899"/>
                  <a:gd name="T42" fmla="*/ 517 w 901"/>
                  <a:gd name="T43" fmla="*/ 5 h 899"/>
                  <a:gd name="T44" fmla="*/ 878 w 901"/>
                  <a:gd name="T45" fmla="*/ 450 h 899"/>
                  <a:gd name="T46" fmla="*/ 861 w 901"/>
                  <a:gd name="T47" fmla="*/ 574 h 899"/>
                  <a:gd name="T48" fmla="*/ 810 w 901"/>
                  <a:gd name="T49" fmla="*/ 683 h 899"/>
                  <a:gd name="T50" fmla="*/ 732 w 901"/>
                  <a:gd name="T51" fmla="*/ 773 h 899"/>
                  <a:gd name="T52" fmla="*/ 630 w 901"/>
                  <a:gd name="T53" fmla="*/ 840 h 899"/>
                  <a:gd name="T54" fmla="*/ 513 w 901"/>
                  <a:gd name="T55" fmla="*/ 875 h 899"/>
                  <a:gd name="T56" fmla="*/ 388 w 901"/>
                  <a:gd name="T57" fmla="*/ 875 h 899"/>
                  <a:gd name="T58" fmla="*/ 269 w 901"/>
                  <a:gd name="T59" fmla="*/ 840 h 899"/>
                  <a:gd name="T60" fmla="*/ 170 w 901"/>
                  <a:gd name="T61" fmla="*/ 773 h 899"/>
                  <a:gd name="T62" fmla="*/ 91 w 901"/>
                  <a:gd name="T63" fmla="*/ 683 h 899"/>
                  <a:gd name="T64" fmla="*/ 40 w 901"/>
                  <a:gd name="T65" fmla="*/ 574 h 899"/>
                  <a:gd name="T66" fmla="*/ 21 w 901"/>
                  <a:gd name="T67" fmla="*/ 450 h 899"/>
                  <a:gd name="T68" fmla="*/ 40 w 901"/>
                  <a:gd name="T69" fmla="*/ 326 h 899"/>
                  <a:gd name="T70" fmla="*/ 91 w 901"/>
                  <a:gd name="T71" fmla="*/ 216 h 899"/>
                  <a:gd name="T72" fmla="*/ 170 w 901"/>
                  <a:gd name="T73" fmla="*/ 127 h 899"/>
                  <a:gd name="T74" fmla="*/ 269 w 901"/>
                  <a:gd name="T75" fmla="*/ 61 h 899"/>
                  <a:gd name="T76" fmla="*/ 388 w 901"/>
                  <a:gd name="T77" fmla="*/ 26 h 899"/>
                  <a:gd name="T78" fmla="*/ 513 w 901"/>
                  <a:gd name="T79" fmla="*/ 26 h 899"/>
                  <a:gd name="T80" fmla="*/ 630 w 901"/>
                  <a:gd name="T81" fmla="*/ 61 h 899"/>
                  <a:gd name="T82" fmla="*/ 732 w 901"/>
                  <a:gd name="T83" fmla="*/ 127 h 899"/>
                  <a:gd name="T84" fmla="*/ 810 w 901"/>
                  <a:gd name="T85" fmla="*/ 216 h 899"/>
                  <a:gd name="T86" fmla="*/ 861 w 901"/>
                  <a:gd name="T87" fmla="*/ 326 h 899"/>
                  <a:gd name="T88" fmla="*/ 878 w 901"/>
                  <a:gd name="T89" fmla="*/ 450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01" h="899">
                    <a:moveTo>
                      <a:pt x="451" y="0"/>
                    </a:moveTo>
                    <a:lnTo>
                      <a:pt x="384" y="5"/>
                    </a:lnTo>
                    <a:lnTo>
                      <a:pt x="321" y="19"/>
                    </a:lnTo>
                    <a:lnTo>
                      <a:pt x="260" y="42"/>
                    </a:lnTo>
                    <a:lnTo>
                      <a:pt x="206" y="73"/>
                    </a:lnTo>
                    <a:lnTo>
                      <a:pt x="156" y="110"/>
                    </a:lnTo>
                    <a:lnTo>
                      <a:pt x="112" y="155"/>
                    </a:lnTo>
                    <a:lnTo>
                      <a:pt x="74" y="206"/>
                    </a:lnTo>
                    <a:lnTo>
                      <a:pt x="42" y="260"/>
                    </a:lnTo>
                    <a:lnTo>
                      <a:pt x="19" y="319"/>
                    </a:lnTo>
                    <a:lnTo>
                      <a:pt x="6" y="384"/>
                    </a:lnTo>
                    <a:lnTo>
                      <a:pt x="0" y="450"/>
                    </a:lnTo>
                    <a:lnTo>
                      <a:pt x="6" y="517"/>
                    </a:lnTo>
                    <a:lnTo>
                      <a:pt x="19" y="579"/>
                    </a:lnTo>
                    <a:lnTo>
                      <a:pt x="42" y="639"/>
                    </a:lnTo>
                    <a:lnTo>
                      <a:pt x="74" y="695"/>
                    </a:lnTo>
                    <a:lnTo>
                      <a:pt x="112" y="745"/>
                    </a:lnTo>
                    <a:lnTo>
                      <a:pt x="156" y="789"/>
                    </a:lnTo>
                    <a:lnTo>
                      <a:pt x="206" y="827"/>
                    </a:lnTo>
                    <a:lnTo>
                      <a:pt x="260" y="857"/>
                    </a:lnTo>
                    <a:lnTo>
                      <a:pt x="321" y="882"/>
                    </a:lnTo>
                    <a:lnTo>
                      <a:pt x="384" y="896"/>
                    </a:lnTo>
                    <a:lnTo>
                      <a:pt x="451" y="899"/>
                    </a:lnTo>
                    <a:lnTo>
                      <a:pt x="517" y="896"/>
                    </a:lnTo>
                    <a:lnTo>
                      <a:pt x="580" y="882"/>
                    </a:lnTo>
                    <a:lnTo>
                      <a:pt x="639" y="857"/>
                    </a:lnTo>
                    <a:lnTo>
                      <a:pt x="695" y="827"/>
                    </a:lnTo>
                    <a:lnTo>
                      <a:pt x="746" y="789"/>
                    </a:lnTo>
                    <a:lnTo>
                      <a:pt x="789" y="745"/>
                    </a:lnTo>
                    <a:lnTo>
                      <a:pt x="828" y="695"/>
                    </a:lnTo>
                    <a:lnTo>
                      <a:pt x="859" y="639"/>
                    </a:lnTo>
                    <a:lnTo>
                      <a:pt x="882" y="579"/>
                    </a:lnTo>
                    <a:lnTo>
                      <a:pt x="896" y="517"/>
                    </a:lnTo>
                    <a:lnTo>
                      <a:pt x="901" y="450"/>
                    </a:lnTo>
                    <a:lnTo>
                      <a:pt x="896" y="384"/>
                    </a:lnTo>
                    <a:lnTo>
                      <a:pt x="882" y="319"/>
                    </a:lnTo>
                    <a:lnTo>
                      <a:pt x="859" y="260"/>
                    </a:lnTo>
                    <a:lnTo>
                      <a:pt x="828" y="206"/>
                    </a:lnTo>
                    <a:lnTo>
                      <a:pt x="789" y="155"/>
                    </a:lnTo>
                    <a:lnTo>
                      <a:pt x="746" y="110"/>
                    </a:lnTo>
                    <a:lnTo>
                      <a:pt x="695" y="73"/>
                    </a:lnTo>
                    <a:lnTo>
                      <a:pt x="639" y="42"/>
                    </a:lnTo>
                    <a:lnTo>
                      <a:pt x="580" y="19"/>
                    </a:lnTo>
                    <a:lnTo>
                      <a:pt x="517" y="5"/>
                    </a:lnTo>
                    <a:lnTo>
                      <a:pt x="451" y="0"/>
                    </a:lnTo>
                    <a:close/>
                    <a:moveTo>
                      <a:pt x="878" y="450"/>
                    </a:moveTo>
                    <a:lnTo>
                      <a:pt x="875" y="513"/>
                    </a:lnTo>
                    <a:lnTo>
                      <a:pt x="861" y="574"/>
                    </a:lnTo>
                    <a:lnTo>
                      <a:pt x="840" y="630"/>
                    </a:lnTo>
                    <a:lnTo>
                      <a:pt x="810" y="683"/>
                    </a:lnTo>
                    <a:lnTo>
                      <a:pt x="774" y="731"/>
                    </a:lnTo>
                    <a:lnTo>
                      <a:pt x="732" y="773"/>
                    </a:lnTo>
                    <a:lnTo>
                      <a:pt x="683" y="810"/>
                    </a:lnTo>
                    <a:lnTo>
                      <a:pt x="630" y="840"/>
                    </a:lnTo>
                    <a:lnTo>
                      <a:pt x="575" y="861"/>
                    </a:lnTo>
                    <a:lnTo>
                      <a:pt x="513" y="875"/>
                    </a:lnTo>
                    <a:lnTo>
                      <a:pt x="451" y="878"/>
                    </a:lnTo>
                    <a:lnTo>
                      <a:pt x="388" y="875"/>
                    </a:lnTo>
                    <a:lnTo>
                      <a:pt x="327" y="861"/>
                    </a:lnTo>
                    <a:lnTo>
                      <a:pt x="269" y="840"/>
                    </a:lnTo>
                    <a:lnTo>
                      <a:pt x="217" y="810"/>
                    </a:lnTo>
                    <a:lnTo>
                      <a:pt x="170" y="773"/>
                    </a:lnTo>
                    <a:lnTo>
                      <a:pt x="128" y="731"/>
                    </a:lnTo>
                    <a:lnTo>
                      <a:pt x="91" y="683"/>
                    </a:lnTo>
                    <a:lnTo>
                      <a:pt x="61" y="630"/>
                    </a:lnTo>
                    <a:lnTo>
                      <a:pt x="40" y="574"/>
                    </a:lnTo>
                    <a:lnTo>
                      <a:pt x="26" y="513"/>
                    </a:lnTo>
                    <a:lnTo>
                      <a:pt x="21" y="450"/>
                    </a:lnTo>
                    <a:lnTo>
                      <a:pt x="26" y="387"/>
                    </a:lnTo>
                    <a:lnTo>
                      <a:pt x="40" y="326"/>
                    </a:lnTo>
                    <a:lnTo>
                      <a:pt x="61" y="269"/>
                    </a:lnTo>
                    <a:lnTo>
                      <a:pt x="91" y="216"/>
                    </a:lnTo>
                    <a:lnTo>
                      <a:pt x="128" y="169"/>
                    </a:lnTo>
                    <a:lnTo>
                      <a:pt x="170" y="127"/>
                    </a:lnTo>
                    <a:lnTo>
                      <a:pt x="217" y="91"/>
                    </a:lnTo>
                    <a:lnTo>
                      <a:pt x="269" y="61"/>
                    </a:lnTo>
                    <a:lnTo>
                      <a:pt x="327" y="40"/>
                    </a:lnTo>
                    <a:lnTo>
                      <a:pt x="388" y="26"/>
                    </a:lnTo>
                    <a:lnTo>
                      <a:pt x="451" y="21"/>
                    </a:lnTo>
                    <a:lnTo>
                      <a:pt x="513" y="26"/>
                    </a:lnTo>
                    <a:lnTo>
                      <a:pt x="575" y="40"/>
                    </a:lnTo>
                    <a:lnTo>
                      <a:pt x="630" y="61"/>
                    </a:lnTo>
                    <a:lnTo>
                      <a:pt x="683" y="91"/>
                    </a:lnTo>
                    <a:lnTo>
                      <a:pt x="732" y="127"/>
                    </a:lnTo>
                    <a:lnTo>
                      <a:pt x="774" y="169"/>
                    </a:lnTo>
                    <a:lnTo>
                      <a:pt x="810" y="216"/>
                    </a:lnTo>
                    <a:lnTo>
                      <a:pt x="840" y="269"/>
                    </a:lnTo>
                    <a:lnTo>
                      <a:pt x="861" y="326"/>
                    </a:lnTo>
                    <a:lnTo>
                      <a:pt x="875" y="387"/>
                    </a:lnTo>
                    <a:lnTo>
                      <a:pt x="878" y="45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0"/>
              <p:cNvSpPr>
                <a:spLocks noEditPoints="1"/>
              </p:cNvSpPr>
              <p:nvPr/>
            </p:nvSpPr>
            <p:spPr bwMode="auto">
              <a:xfrm>
                <a:off x="11113" y="269875"/>
                <a:ext cx="1981200" cy="1984375"/>
              </a:xfrm>
              <a:custGeom>
                <a:avLst/>
                <a:gdLst>
                  <a:gd name="T0" fmla="*/ 546 w 1248"/>
                  <a:gd name="T1" fmla="*/ 5 h 1250"/>
                  <a:gd name="T2" fmla="*/ 398 w 1248"/>
                  <a:gd name="T3" fmla="*/ 42 h 1250"/>
                  <a:gd name="T4" fmla="*/ 267 w 1248"/>
                  <a:gd name="T5" fmla="*/ 113 h 1250"/>
                  <a:gd name="T6" fmla="*/ 157 w 1248"/>
                  <a:gd name="T7" fmla="*/ 211 h 1250"/>
                  <a:gd name="T8" fmla="*/ 73 w 1248"/>
                  <a:gd name="T9" fmla="*/ 332 h 1250"/>
                  <a:gd name="T10" fmla="*/ 17 w 1248"/>
                  <a:gd name="T11" fmla="*/ 471 h 1250"/>
                  <a:gd name="T12" fmla="*/ 0 w 1248"/>
                  <a:gd name="T13" fmla="*/ 625 h 1250"/>
                  <a:gd name="T14" fmla="*/ 17 w 1248"/>
                  <a:gd name="T15" fmla="*/ 779 h 1250"/>
                  <a:gd name="T16" fmla="*/ 73 w 1248"/>
                  <a:gd name="T17" fmla="*/ 918 h 1250"/>
                  <a:gd name="T18" fmla="*/ 157 w 1248"/>
                  <a:gd name="T19" fmla="*/ 1041 h 1250"/>
                  <a:gd name="T20" fmla="*/ 267 w 1248"/>
                  <a:gd name="T21" fmla="*/ 1138 h 1250"/>
                  <a:gd name="T22" fmla="*/ 398 w 1248"/>
                  <a:gd name="T23" fmla="*/ 1208 h 1250"/>
                  <a:gd name="T24" fmla="*/ 546 w 1248"/>
                  <a:gd name="T25" fmla="*/ 1245 h 1250"/>
                  <a:gd name="T26" fmla="*/ 702 w 1248"/>
                  <a:gd name="T27" fmla="*/ 1245 h 1250"/>
                  <a:gd name="T28" fmla="*/ 850 w 1248"/>
                  <a:gd name="T29" fmla="*/ 1208 h 1250"/>
                  <a:gd name="T30" fmla="*/ 981 w 1248"/>
                  <a:gd name="T31" fmla="*/ 1138 h 1250"/>
                  <a:gd name="T32" fmla="*/ 1091 w 1248"/>
                  <a:gd name="T33" fmla="*/ 1041 h 1250"/>
                  <a:gd name="T34" fmla="*/ 1175 w 1248"/>
                  <a:gd name="T35" fmla="*/ 918 h 1250"/>
                  <a:gd name="T36" fmla="*/ 1229 w 1248"/>
                  <a:gd name="T37" fmla="*/ 779 h 1250"/>
                  <a:gd name="T38" fmla="*/ 1248 w 1248"/>
                  <a:gd name="T39" fmla="*/ 625 h 1250"/>
                  <a:gd name="T40" fmla="*/ 1229 w 1248"/>
                  <a:gd name="T41" fmla="*/ 471 h 1250"/>
                  <a:gd name="T42" fmla="*/ 1175 w 1248"/>
                  <a:gd name="T43" fmla="*/ 332 h 1250"/>
                  <a:gd name="T44" fmla="*/ 1091 w 1248"/>
                  <a:gd name="T45" fmla="*/ 211 h 1250"/>
                  <a:gd name="T46" fmla="*/ 981 w 1248"/>
                  <a:gd name="T47" fmla="*/ 113 h 1250"/>
                  <a:gd name="T48" fmla="*/ 850 w 1248"/>
                  <a:gd name="T49" fmla="*/ 42 h 1250"/>
                  <a:gd name="T50" fmla="*/ 702 w 1248"/>
                  <a:gd name="T51" fmla="*/ 5 h 1250"/>
                  <a:gd name="T52" fmla="*/ 1217 w 1248"/>
                  <a:gd name="T53" fmla="*/ 625 h 1250"/>
                  <a:gd name="T54" fmla="*/ 1196 w 1248"/>
                  <a:gd name="T55" fmla="*/ 782 h 1250"/>
                  <a:gd name="T56" fmla="*/ 1136 w 1248"/>
                  <a:gd name="T57" fmla="*/ 925 h 1250"/>
                  <a:gd name="T58" fmla="*/ 1044 w 1248"/>
                  <a:gd name="T59" fmla="*/ 1044 h 1250"/>
                  <a:gd name="T60" fmla="*/ 923 w 1248"/>
                  <a:gd name="T61" fmla="*/ 1138 h 1250"/>
                  <a:gd name="T62" fmla="*/ 782 w 1248"/>
                  <a:gd name="T63" fmla="*/ 1198 h 1250"/>
                  <a:gd name="T64" fmla="*/ 623 w 1248"/>
                  <a:gd name="T65" fmla="*/ 1219 h 1250"/>
                  <a:gd name="T66" fmla="*/ 466 w 1248"/>
                  <a:gd name="T67" fmla="*/ 1198 h 1250"/>
                  <a:gd name="T68" fmla="*/ 325 w 1248"/>
                  <a:gd name="T69" fmla="*/ 1138 h 1250"/>
                  <a:gd name="T70" fmla="*/ 204 w 1248"/>
                  <a:gd name="T71" fmla="*/ 1044 h 1250"/>
                  <a:gd name="T72" fmla="*/ 112 w 1248"/>
                  <a:gd name="T73" fmla="*/ 925 h 1250"/>
                  <a:gd name="T74" fmla="*/ 52 w 1248"/>
                  <a:gd name="T75" fmla="*/ 782 h 1250"/>
                  <a:gd name="T76" fmla="*/ 31 w 1248"/>
                  <a:gd name="T77" fmla="*/ 625 h 1250"/>
                  <a:gd name="T78" fmla="*/ 52 w 1248"/>
                  <a:gd name="T79" fmla="*/ 468 h 1250"/>
                  <a:gd name="T80" fmla="*/ 112 w 1248"/>
                  <a:gd name="T81" fmla="*/ 326 h 1250"/>
                  <a:gd name="T82" fmla="*/ 204 w 1248"/>
                  <a:gd name="T83" fmla="*/ 206 h 1250"/>
                  <a:gd name="T84" fmla="*/ 325 w 1248"/>
                  <a:gd name="T85" fmla="*/ 113 h 1250"/>
                  <a:gd name="T86" fmla="*/ 466 w 1248"/>
                  <a:gd name="T87" fmla="*/ 54 h 1250"/>
                  <a:gd name="T88" fmla="*/ 623 w 1248"/>
                  <a:gd name="T89" fmla="*/ 33 h 1250"/>
                  <a:gd name="T90" fmla="*/ 782 w 1248"/>
                  <a:gd name="T91" fmla="*/ 54 h 1250"/>
                  <a:gd name="T92" fmla="*/ 923 w 1248"/>
                  <a:gd name="T93" fmla="*/ 113 h 1250"/>
                  <a:gd name="T94" fmla="*/ 1044 w 1248"/>
                  <a:gd name="T95" fmla="*/ 206 h 1250"/>
                  <a:gd name="T96" fmla="*/ 1136 w 1248"/>
                  <a:gd name="T97" fmla="*/ 326 h 1250"/>
                  <a:gd name="T98" fmla="*/ 1196 w 1248"/>
                  <a:gd name="T99" fmla="*/ 468 h 1250"/>
                  <a:gd name="T100" fmla="*/ 1217 w 1248"/>
                  <a:gd name="T101" fmla="*/ 625 h 1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48" h="1250">
                    <a:moveTo>
                      <a:pt x="623" y="0"/>
                    </a:moveTo>
                    <a:lnTo>
                      <a:pt x="546" y="5"/>
                    </a:lnTo>
                    <a:lnTo>
                      <a:pt x="470" y="19"/>
                    </a:lnTo>
                    <a:lnTo>
                      <a:pt x="398" y="42"/>
                    </a:lnTo>
                    <a:lnTo>
                      <a:pt x="330" y="73"/>
                    </a:lnTo>
                    <a:lnTo>
                      <a:pt x="267" y="113"/>
                    </a:lnTo>
                    <a:lnTo>
                      <a:pt x="209" y="159"/>
                    </a:lnTo>
                    <a:lnTo>
                      <a:pt x="157" y="211"/>
                    </a:lnTo>
                    <a:lnTo>
                      <a:pt x="112" y="269"/>
                    </a:lnTo>
                    <a:lnTo>
                      <a:pt x="73" y="332"/>
                    </a:lnTo>
                    <a:lnTo>
                      <a:pt x="42" y="400"/>
                    </a:lnTo>
                    <a:lnTo>
                      <a:pt x="17" y="471"/>
                    </a:lnTo>
                    <a:lnTo>
                      <a:pt x="3" y="546"/>
                    </a:lnTo>
                    <a:lnTo>
                      <a:pt x="0" y="625"/>
                    </a:lnTo>
                    <a:lnTo>
                      <a:pt x="3" y="704"/>
                    </a:lnTo>
                    <a:lnTo>
                      <a:pt x="17" y="779"/>
                    </a:lnTo>
                    <a:lnTo>
                      <a:pt x="42" y="850"/>
                    </a:lnTo>
                    <a:lnTo>
                      <a:pt x="73" y="918"/>
                    </a:lnTo>
                    <a:lnTo>
                      <a:pt x="112" y="983"/>
                    </a:lnTo>
                    <a:lnTo>
                      <a:pt x="157" y="1041"/>
                    </a:lnTo>
                    <a:lnTo>
                      <a:pt x="209" y="1093"/>
                    </a:lnTo>
                    <a:lnTo>
                      <a:pt x="267" y="1138"/>
                    </a:lnTo>
                    <a:lnTo>
                      <a:pt x="330" y="1177"/>
                    </a:lnTo>
                    <a:lnTo>
                      <a:pt x="398" y="1208"/>
                    </a:lnTo>
                    <a:lnTo>
                      <a:pt x="470" y="1231"/>
                    </a:lnTo>
                    <a:lnTo>
                      <a:pt x="546" y="1245"/>
                    </a:lnTo>
                    <a:lnTo>
                      <a:pt x="623" y="1250"/>
                    </a:lnTo>
                    <a:lnTo>
                      <a:pt x="702" y="1245"/>
                    </a:lnTo>
                    <a:lnTo>
                      <a:pt x="777" y="1231"/>
                    </a:lnTo>
                    <a:lnTo>
                      <a:pt x="850" y="1208"/>
                    </a:lnTo>
                    <a:lnTo>
                      <a:pt x="918" y="1177"/>
                    </a:lnTo>
                    <a:lnTo>
                      <a:pt x="981" y="1138"/>
                    </a:lnTo>
                    <a:lnTo>
                      <a:pt x="1039" y="1093"/>
                    </a:lnTo>
                    <a:lnTo>
                      <a:pt x="1091" y="1041"/>
                    </a:lnTo>
                    <a:lnTo>
                      <a:pt x="1136" y="983"/>
                    </a:lnTo>
                    <a:lnTo>
                      <a:pt x="1175" y="918"/>
                    </a:lnTo>
                    <a:lnTo>
                      <a:pt x="1206" y="850"/>
                    </a:lnTo>
                    <a:lnTo>
                      <a:pt x="1229" y="779"/>
                    </a:lnTo>
                    <a:lnTo>
                      <a:pt x="1244" y="704"/>
                    </a:lnTo>
                    <a:lnTo>
                      <a:pt x="1248" y="625"/>
                    </a:lnTo>
                    <a:lnTo>
                      <a:pt x="1244" y="546"/>
                    </a:lnTo>
                    <a:lnTo>
                      <a:pt x="1229" y="471"/>
                    </a:lnTo>
                    <a:lnTo>
                      <a:pt x="1206" y="400"/>
                    </a:lnTo>
                    <a:lnTo>
                      <a:pt x="1175" y="332"/>
                    </a:lnTo>
                    <a:lnTo>
                      <a:pt x="1136" y="269"/>
                    </a:lnTo>
                    <a:lnTo>
                      <a:pt x="1091" y="211"/>
                    </a:lnTo>
                    <a:lnTo>
                      <a:pt x="1039" y="159"/>
                    </a:lnTo>
                    <a:lnTo>
                      <a:pt x="981" y="113"/>
                    </a:lnTo>
                    <a:lnTo>
                      <a:pt x="918" y="73"/>
                    </a:lnTo>
                    <a:lnTo>
                      <a:pt x="850" y="42"/>
                    </a:lnTo>
                    <a:lnTo>
                      <a:pt x="777" y="19"/>
                    </a:lnTo>
                    <a:lnTo>
                      <a:pt x="702" y="5"/>
                    </a:lnTo>
                    <a:lnTo>
                      <a:pt x="623" y="0"/>
                    </a:lnTo>
                    <a:close/>
                    <a:moveTo>
                      <a:pt x="1217" y="625"/>
                    </a:moveTo>
                    <a:lnTo>
                      <a:pt x="1211" y="705"/>
                    </a:lnTo>
                    <a:lnTo>
                      <a:pt x="1196" y="782"/>
                    </a:lnTo>
                    <a:lnTo>
                      <a:pt x="1169" y="856"/>
                    </a:lnTo>
                    <a:lnTo>
                      <a:pt x="1136" y="925"/>
                    </a:lnTo>
                    <a:lnTo>
                      <a:pt x="1093" y="988"/>
                    </a:lnTo>
                    <a:lnTo>
                      <a:pt x="1044" y="1044"/>
                    </a:lnTo>
                    <a:lnTo>
                      <a:pt x="986" y="1095"/>
                    </a:lnTo>
                    <a:lnTo>
                      <a:pt x="923" y="1138"/>
                    </a:lnTo>
                    <a:lnTo>
                      <a:pt x="855" y="1172"/>
                    </a:lnTo>
                    <a:lnTo>
                      <a:pt x="782" y="1198"/>
                    </a:lnTo>
                    <a:lnTo>
                      <a:pt x="703" y="1213"/>
                    </a:lnTo>
                    <a:lnTo>
                      <a:pt x="623" y="1219"/>
                    </a:lnTo>
                    <a:lnTo>
                      <a:pt x="543" y="1213"/>
                    </a:lnTo>
                    <a:lnTo>
                      <a:pt x="466" y="1198"/>
                    </a:lnTo>
                    <a:lnTo>
                      <a:pt x="393" y="1172"/>
                    </a:lnTo>
                    <a:lnTo>
                      <a:pt x="325" y="1138"/>
                    </a:lnTo>
                    <a:lnTo>
                      <a:pt x="262" y="1095"/>
                    </a:lnTo>
                    <a:lnTo>
                      <a:pt x="204" y="1044"/>
                    </a:lnTo>
                    <a:lnTo>
                      <a:pt x="155" y="988"/>
                    </a:lnTo>
                    <a:lnTo>
                      <a:pt x="112" y="925"/>
                    </a:lnTo>
                    <a:lnTo>
                      <a:pt x="77" y="856"/>
                    </a:lnTo>
                    <a:lnTo>
                      <a:pt x="52" y="782"/>
                    </a:lnTo>
                    <a:lnTo>
                      <a:pt x="37" y="705"/>
                    </a:lnTo>
                    <a:lnTo>
                      <a:pt x="31" y="625"/>
                    </a:lnTo>
                    <a:lnTo>
                      <a:pt x="37" y="545"/>
                    </a:lnTo>
                    <a:lnTo>
                      <a:pt x="52" y="468"/>
                    </a:lnTo>
                    <a:lnTo>
                      <a:pt x="77" y="395"/>
                    </a:lnTo>
                    <a:lnTo>
                      <a:pt x="112" y="326"/>
                    </a:lnTo>
                    <a:lnTo>
                      <a:pt x="155" y="264"/>
                    </a:lnTo>
                    <a:lnTo>
                      <a:pt x="204" y="206"/>
                    </a:lnTo>
                    <a:lnTo>
                      <a:pt x="262" y="155"/>
                    </a:lnTo>
                    <a:lnTo>
                      <a:pt x="325" y="113"/>
                    </a:lnTo>
                    <a:lnTo>
                      <a:pt x="393" y="79"/>
                    </a:lnTo>
                    <a:lnTo>
                      <a:pt x="466" y="54"/>
                    </a:lnTo>
                    <a:lnTo>
                      <a:pt x="543" y="38"/>
                    </a:lnTo>
                    <a:lnTo>
                      <a:pt x="623" y="33"/>
                    </a:lnTo>
                    <a:lnTo>
                      <a:pt x="703" y="38"/>
                    </a:lnTo>
                    <a:lnTo>
                      <a:pt x="782" y="54"/>
                    </a:lnTo>
                    <a:lnTo>
                      <a:pt x="855" y="79"/>
                    </a:lnTo>
                    <a:lnTo>
                      <a:pt x="923" y="113"/>
                    </a:lnTo>
                    <a:lnTo>
                      <a:pt x="986" y="155"/>
                    </a:lnTo>
                    <a:lnTo>
                      <a:pt x="1044" y="206"/>
                    </a:lnTo>
                    <a:lnTo>
                      <a:pt x="1093" y="264"/>
                    </a:lnTo>
                    <a:lnTo>
                      <a:pt x="1136" y="326"/>
                    </a:lnTo>
                    <a:lnTo>
                      <a:pt x="1169" y="395"/>
                    </a:lnTo>
                    <a:lnTo>
                      <a:pt x="1196" y="468"/>
                    </a:lnTo>
                    <a:lnTo>
                      <a:pt x="1211" y="545"/>
                    </a:lnTo>
                    <a:lnTo>
                      <a:pt x="1217" y="62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1"/>
              <p:cNvSpPr>
                <a:spLocks/>
              </p:cNvSpPr>
              <p:nvPr/>
            </p:nvSpPr>
            <p:spPr bwMode="auto">
              <a:xfrm>
                <a:off x="762001" y="2001838"/>
                <a:ext cx="55563" cy="130175"/>
              </a:xfrm>
              <a:custGeom>
                <a:avLst/>
                <a:gdLst>
                  <a:gd name="T0" fmla="*/ 23 w 35"/>
                  <a:gd name="T1" fmla="*/ 82 h 82"/>
                  <a:gd name="T2" fmla="*/ 12 w 35"/>
                  <a:gd name="T3" fmla="*/ 81 h 82"/>
                  <a:gd name="T4" fmla="*/ 23 w 35"/>
                  <a:gd name="T5" fmla="*/ 18 h 82"/>
                  <a:gd name="T6" fmla="*/ 17 w 35"/>
                  <a:gd name="T7" fmla="*/ 19 h 82"/>
                  <a:gd name="T8" fmla="*/ 12 w 35"/>
                  <a:gd name="T9" fmla="*/ 23 h 82"/>
                  <a:gd name="T10" fmla="*/ 5 w 35"/>
                  <a:gd name="T11" fmla="*/ 25 h 82"/>
                  <a:gd name="T12" fmla="*/ 0 w 35"/>
                  <a:gd name="T13" fmla="*/ 25 h 82"/>
                  <a:gd name="T14" fmla="*/ 2 w 35"/>
                  <a:gd name="T15" fmla="*/ 16 h 82"/>
                  <a:gd name="T16" fmla="*/ 10 w 35"/>
                  <a:gd name="T17" fmla="*/ 12 h 82"/>
                  <a:gd name="T18" fmla="*/ 19 w 35"/>
                  <a:gd name="T19" fmla="*/ 9 h 82"/>
                  <a:gd name="T20" fmla="*/ 24 w 35"/>
                  <a:gd name="T21" fmla="*/ 4 h 82"/>
                  <a:gd name="T22" fmla="*/ 30 w 35"/>
                  <a:gd name="T23" fmla="*/ 0 h 82"/>
                  <a:gd name="T24" fmla="*/ 35 w 35"/>
                  <a:gd name="T25" fmla="*/ 0 h 82"/>
                  <a:gd name="T26" fmla="*/ 23 w 35"/>
                  <a:gd name="T2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82">
                    <a:moveTo>
                      <a:pt x="23" y="82"/>
                    </a:moveTo>
                    <a:lnTo>
                      <a:pt x="12" y="81"/>
                    </a:lnTo>
                    <a:lnTo>
                      <a:pt x="23" y="18"/>
                    </a:lnTo>
                    <a:lnTo>
                      <a:pt x="17" y="19"/>
                    </a:lnTo>
                    <a:lnTo>
                      <a:pt x="12" y="23"/>
                    </a:lnTo>
                    <a:lnTo>
                      <a:pt x="5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10" y="12"/>
                    </a:lnTo>
                    <a:lnTo>
                      <a:pt x="19" y="9"/>
                    </a:lnTo>
                    <a:lnTo>
                      <a:pt x="24" y="4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23" y="8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2"/>
              <p:cNvSpPr>
                <a:spLocks noEditPoints="1"/>
              </p:cNvSpPr>
              <p:nvPr/>
            </p:nvSpPr>
            <p:spPr bwMode="auto">
              <a:xfrm>
                <a:off x="869951" y="2012950"/>
                <a:ext cx="92075" cy="133350"/>
              </a:xfrm>
              <a:custGeom>
                <a:avLst/>
                <a:gdLst>
                  <a:gd name="T0" fmla="*/ 47 w 58"/>
                  <a:gd name="T1" fmla="*/ 23 h 84"/>
                  <a:gd name="T2" fmla="*/ 42 w 58"/>
                  <a:gd name="T3" fmla="*/ 16 h 84"/>
                  <a:gd name="T4" fmla="*/ 35 w 58"/>
                  <a:gd name="T5" fmla="*/ 11 h 84"/>
                  <a:gd name="T6" fmla="*/ 25 w 58"/>
                  <a:gd name="T7" fmla="*/ 11 h 84"/>
                  <a:gd name="T8" fmla="*/ 16 w 58"/>
                  <a:gd name="T9" fmla="*/ 18 h 84"/>
                  <a:gd name="T10" fmla="*/ 12 w 58"/>
                  <a:gd name="T11" fmla="*/ 28 h 84"/>
                  <a:gd name="T12" fmla="*/ 14 w 58"/>
                  <a:gd name="T13" fmla="*/ 37 h 84"/>
                  <a:gd name="T14" fmla="*/ 19 w 58"/>
                  <a:gd name="T15" fmla="*/ 44 h 84"/>
                  <a:gd name="T16" fmla="*/ 28 w 58"/>
                  <a:gd name="T17" fmla="*/ 47 h 84"/>
                  <a:gd name="T18" fmla="*/ 38 w 58"/>
                  <a:gd name="T19" fmla="*/ 46 h 84"/>
                  <a:gd name="T20" fmla="*/ 44 w 58"/>
                  <a:gd name="T21" fmla="*/ 39 h 84"/>
                  <a:gd name="T22" fmla="*/ 47 w 58"/>
                  <a:gd name="T23" fmla="*/ 28 h 84"/>
                  <a:gd name="T24" fmla="*/ 11 w 58"/>
                  <a:gd name="T25" fmla="*/ 61 h 84"/>
                  <a:gd name="T26" fmla="*/ 16 w 58"/>
                  <a:gd name="T27" fmla="*/ 72 h 84"/>
                  <a:gd name="T28" fmla="*/ 25 w 58"/>
                  <a:gd name="T29" fmla="*/ 75 h 84"/>
                  <a:gd name="T30" fmla="*/ 33 w 58"/>
                  <a:gd name="T31" fmla="*/ 75 h 84"/>
                  <a:gd name="T32" fmla="*/ 40 w 58"/>
                  <a:gd name="T33" fmla="*/ 70 h 84"/>
                  <a:gd name="T34" fmla="*/ 45 w 58"/>
                  <a:gd name="T35" fmla="*/ 60 h 84"/>
                  <a:gd name="T36" fmla="*/ 47 w 58"/>
                  <a:gd name="T37" fmla="*/ 47 h 84"/>
                  <a:gd name="T38" fmla="*/ 44 w 58"/>
                  <a:gd name="T39" fmla="*/ 49 h 84"/>
                  <a:gd name="T40" fmla="*/ 31 w 58"/>
                  <a:gd name="T41" fmla="*/ 54 h 84"/>
                  <a:gd name="T42" fmla="*/ 19 w 58"/>
                  <a:gd name="T43" fmla="*/ 54 h 84"/>
                  <a:gd name="T44" fmla="*/ 7 w 58"/>
                  <a:gd name="T45" fmla="*/ 46 h 84"/>
                  <a:gd name="T46" fmla="*/ 2 w 58"/>
                  <a:gd name="T47" fmla="*/ 33 h 84"/>
                  <a:gd name="T48" fmla="*/ 4 w 58"/>
                  <a:gd name="T49" fmla="*/ 19 h 84"/>
                  <a:gd name="T50" fmla="*/ 12 w 58"/>
                  <a:gd name="T51" fmla="*/ 7 h 84"/>
                  <a:gd name="T52" fmla="*/ 25 w 58"/>
                  <a:gd name="T53" fmla="*/ 2 h 84"/>
                  <a:gd name="T54" fmla="*/ 38 w 58"/>
                  <a:gd name="T55" fmla="*/ 2 h 84"/>
                  <a:gd name="T56" fmla="*/ 51 w 58"/>
                  <a:gd name="T57" fmla="*/ 11 h 84"/>
                  <a:gd name="T58" fmla="*/ 58 w 58"/>
                  <a:gd name="T59" fmla="*/ 25 h 84"/>
                  <a:gd name="T60" fmla="*/ 58 w 58"/>
                  <a:gd name="T61" fmla="*/ 42 h 84"/>
                  <a:gd name="T62" fmla="*/ 56 w 58"/>
                  <a:gd name="T63" fmla="*/ 60 h 84"/>
                  <a:gd name="T64" fmla="*/ 51 w 58"/>
                  <a:gd name="T65" fmla="*/ 72 h 84"/>
                  <a:gd name="T66" fmla="*/ 42 w 58"/>
                  <a:gd name="T67" fmla="*/ 81 h 84"/>
                  <a:gd name="T68" fmla="*/ 30 w 58"/>
                  <a:gd name="T69" fmla="*/ 84 h 84"/>
                  <a:gd name="T70" fmla="*/ 18 w 58"/>
                  <a:gd name="T71" fmla="*/ 84 h 84"/>
                  <a:gd name="T72" fmla="*/ 7 w 58"/>
                  <a:gd name="T73" fmla="*/ 77 h 84"/>
                  <a:gd name="T74" fmla="*/ 0 w 58"/>
                  <a:gd name="T75" fmla="*/ 6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8" h="84">
                    <a:moveTo>
                      <a:pt x="47" y="28"/>
                    </a:moveTo>
                    <a:lnTo>
                      <a:pt x="47" y="23"/>
                    </a:lnTo>
                    <a:lnTo>
                      <a:pt x="45" y="19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5" y="11"/>
                    </a:lnTo>
                    <a:lnTo>
                      <a:pt x="31" y="9"/>
                    </a:lnTo>
                    <a:lnTo>
                      <a:pt x="25" y="11"/>
                    </a:lnTo>
                    <a:lnTo>
                      <a:pt x="19" y="14"/>
                    </a:lnTo>
                    <a:lnTo>
                      <a:pt x="16" y="18"/>
                    </a:lnTo>
                    <a:lnTo>
                      <a:pt x="14" y="23"/>
                    </a:lnTo>
                    <a:lnTo>
                      <a:pt x="12" y="28"/>
                    </a:lnTo>
                    <a:lnTo>
                      <a:pt x="12" y="33"/>
                    </a:lnTo>
                    <a:lnTo>
                      <a:pt x="14" y="37"/>
                    </a:lnTo>
                    <a:lnTo>
                      <a:pt x="18" y="40"/>
                    </a:lnTo>
                    <a:lnTo>
                      <a:pt x="19" y="44"/>
                    </a:lnTo>
                    <a:lnTo>
                      <a:pt x="25" y="46"/>
                    </a:lnTo>
                    <a:lnTo>
                      <a:pt x="28" y="47"/>
                    </a:lnTo>
                    <a:lnTo>
                      <a:pt x="33" y="46"/>
                    </a:lnTo>
                    <a:lnTo>
                      <a:pt x="38" y="46"/>
                    </a:lnTo>
                    <a:lnTo>
                      <a:pt x="42" y="42"/>
                    </a:lnTo>
                    <a:lnTo>
                      <a:pt x="44" y="39"/>
                    </a:lnTo>
                    <a:lnTo>
                      <a:pt x="45" y="35"/>
                    </a:lnTo>
                    <a:lnTo>
                      <a:pt x="47" y="28"/>
                    </a:lnTo>
                    <a:close/>
                    <a:moveTo>
                      <a:pt x="0" y="61"/>
                    </a:moveTo>
                    <a:lnTo>
                      <a:pt x="11" y="61"/>
                    </a:lnTo>
                    <a:lnTo>
                      <a:pt x="12" y="68"/>
                    </a:lnTo>
                    <a:lnTo>
                      <a:pt x="16" y="72"/>
                    </a:lnTo>
                    <a:lnTo>
                      <a:pt x="19" y="75"/>
                    </a:lnTo>
                    <a:lnTo>
                      <a:pt x="25" y="75"/>
                    </a:lnTo>
                    <a:lnTo>
                      <a:pt x="30" y="75"/>
                    </a:lnTo>
                    <a:lnTo>
                      <a:pt x="33" y="75"/>
                    </a:lnTo>
                    <a:lnTo>
                      <a:pt x="38" y="72"/>
                    </a:lnTo>
                    <a:lnTo>
                      <a:pt x="40" y="70"/>
                    </a:lnTo>
                    <a:lnTo>
                      <a:pt x="44" y="65"/>
                    </a:lnTo>
                    <a:lnTo>
                      <a:pt x="45" y="60"/>
                    </a:lnTo>
                    <a:lnTo>
                      <a:pt x="47" y="54"/>
                    </a:lnTo>
                    <a:lnTo>
                      <a:pt x="47" y="47"/>
                    </a:lnTo>
                    <a:lnTo>
                      <a:pt x="47" y="46"/>
                    </a:lnTo>
                    <a:lnTo>
                      <a:pt x="44" y="49"/>
                    </a:lnTo>
                    <a:lnTo>
                      <a:pt x="38" y="53"/>
                    </a:lnTo>
                    <a:lnTo>
                      <a:pt x="31" y="54"/>
                    </a:lnTo>
                    <a:lnTo>
                      <a:pt x="26" y="56"/>
                    </a:lnTo>
                    <a:lnTo>
                      <a:pt x="19" y="54"/>
                    </a:lnTo>
                    <a:lnTo>
                      <a:pt x="12" y="51"/>
                    </a:lnTo>
                    <a:lnTo>
                      <a:pt x="7" y="46"/>
                    </a:lnTo>
                    <a:lnTo>
                      <a:pt x="4" y="40"/>
                    </a:lnTo>
                    <a:lnTo>
                      <a:pt x="2" y="33"/>
                    </a:lnTo>
                    <a:lnTo>
                      <a:pt x="2" y="26"/>
                    </a:lnTo>
                    <a:lnTo>
                      <a:pt x="4" y="19"/>
                    </a:lnTo>
                    <a:lnTo>
                      <a:pt x="7" y="12"/>
                    </a:lnTo>
                    <a:lnTo>
                      <a:pt x="12" y="7"/>
                    </a:lnTo>
                    <a:lnTo>
                      <a:pt x="18" y="4"/>
                    </a:lnTo>
                    <a:lnTo>
                      <a:pt x="25" y="2"/>
                    </a:lnTo>
                    <a:lnTo>
                      <a:pt x="31" y="0"/>
                    </a:lnTo>
                    <a:lnTo>
                      <a:pt x="38" y="2"/>
                    </a:lnTo>
                    <a:lnTo>
                      <a:pt x="45" y="5"/>
                    </a:lnTo>
                    <a:lnTo>
                      <a:pt x="51" y="11"/>
                    </a:lnTo>
                    <a:lnTo>
                      <a:pt x="56" y="19"/>
                    </a:lnTo>
                    <a:lnTo>
                      <a:pt x="58" y="25"/>
                    </a:lnTo>
                    <a:lnTo>
                      <a:pt x="58" y="32"/>
                    </a:lnTo>
                    <a:lnTo>
                      <a:pt x="58" y="42"/>
                    </a:lnTo>
                    <a:lnTo>
                      <a:pt x="58" y="51"/>
                    </a:lnTo>
                    <a:lnTo>
                      <a:pt x="56" y="60"/>
                    </a:lnTo>
                    <a:lnTo>
                      <a:pt x="54" y="67"/>
                    </a:lnTo>
                    <a:lnTo>
                      <a:pt x="51" y="72"/>
                    </a:lnTo>
                    <a:lnTo>
                      <a:pt x="47" y="77"/>
                    </a:lnTo>
                    <a:lnTo>
                      <a:pt x="42" y="81"/>
                    </a:lnTo>
                    <a:lnTo>
                      <a:pt x="37" y="82"/>
                    </a:lnTo>
                    <a:lnTo>
                      <a:pt x="30" y="84"/>
                    </a:lnTo>
                    <a:lnTo>
                      <a:pt x="25" y="84"/>
                    </a:lnTo>
                    <a:lnTo>
                      <a:pt x="18" y="84"/>
                    </a:lnTo>
                    <a:lnTo>
                      <a:pt x="12" y="81"/>
                    </a:lnTo>
                    <a:lnTo>
                      <a:pt x="7" y="77"/>
                    </a:lnTo>
                    <a:lnTo>
                      <a:pt x="4" y="74"/>
                    </a:lnTo>
                    <a:lnTo>
                      <a:pt x="0" y="68"/>
                    </a:lnTo>
                    <a:lnTo>
                      <a:pt x="0" y="6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3"/>
              <p:cNvSpPr>
                <a:spLocks noEditPoints="1"/>
              </p:cNvSpPr>
              <p:nvPr/>
            </p:nvSpPr>
            <p:spPr bwMode="auto">
              <a:xfrm>
                <a:off x="996951" y="2016125"/>
                <a:ext cx="92075" cy="133350"/>
              </a:xfrm>
              <a:custGeom>
                <a:avLst/>
                <a:gdLst>
                  <a:gd name="T0" fmla="*/ 13 w 58"/>
                  <a:gd name="T1" fmla="*/ 42 h 84"/>
                  <a:gd name="T2" fmla="*/ 13 w 58"/>
                  <a:gd name="T3" fmla="*/ 51 h 84"/>
                  <a:gd name="T4" fmla="*/ 14 w 58"/>
                  <a:gd name="T5" fmla="*/ 59 h 84"/>
                  <a:gd name="T6" fmla="*/ 16 w 58"/>
                  <a:gd name="T7" fmla="*/ 65 h 84"/>
                  <a:gd name="T8" fmla="*/ 18 w 58"/>
                  <a:gd name="T9" fmla="*/ 68 h 84"/>
                  <a:gd name="T10" fmla="*/ 21 w 58"/>
                  <a:gd name="T11" fmla="*/ 72 h 84"/>
                  <a:gd name="T12" fmla="*/ 27 w 58"/>
                  <a:gd name="T13" fmla="*/ 75 h 84"/>
                  <a:gd name="T14" fmla="*/ 32 w 58"/>
                  <a:gd name="T15" fmla="*/ 75 h 84"/>
                  <a:gd name="T16" fmla="*/ 35 w 58"/>
                  <a:gd name="T17" fmla="*/ 73 h 84"/>
                  <a:gd name="T18" fmla="*/ 41 w 58"/>
                  <a:gd name="T19" fmla="*/ 72 h 84"/>
                  <a:gd name="T20" fmla="*/ 44 w 58"/>
                  <a:gd name="T21" fmla="*/ 68 h 84"/>
                  <a:gd name="T22" fmla="*/ 46 w 58"/>
                  <a:gd name="T23" fmla="*/ 63 h 84"/>
                  <a:gd name="T24" fmla="*/ 47 w 58"/>
                  <a:gd name="T25" fmla="*/ 58 h 84"/>
                  <a:gd name="T26" fmla="*/ 47 w 58"/>
                  <a:gd name="T27" fmla="*/ 49 h 84"/>
                  <a:gd name="T28" fmla="*/ 47 w 58"/>
                  <a:gd name="T29" fmla="*/ 40 h 84"/>
                  <a:gd name="T30" fmla="*/ 46 w 58"/>
                  <a:gd name="T31" fmla="*/ 31 h 84"/>
                  <a:gd name="T32" fmla="*/ 44 w 58"/>
                  <a:gd name="T33" fmla="*/ 23 h 84"/>
                  <a:gd name="T34" fmla="*/ 42 w 58"/>
                  <a:gd name="T35" fmla="*/ 17 h 84"/>
                  <a:gd name="T36" fmla="*/ 41 w 58"/>
                  <a:gd name="T37" fmla="*/ 14 h 84"/>
                  <a:gd name="T38" fmla="*/ 37 w 58"/>
                  <a:gd name="T39" fmla="*/ 10 h 84"/>
                  <a:gd name="T40" fmla="*/ 32 w 58"/>
                  <a:gd name="T41" fmla="*/ 9 h 84"/>
                  <a:gd name="T42" fmla="*/ 28 w 58"/>
                  <a:gd name="T43" fmla="*/ 7 h 84"/>
                  <a:gd name="T44" fmla="*/ 23 w 58"/>
                  <a:gd name="T45" fmla="*/ 9 h 84"/>
                  <a:gd name="T46" fmla="*/ 20 w 58"/>
                  <a:gd name="T47" fmla="*/ 10 h 84"/>
                  <a:gd name="T48" fmla="*/ 16 w 58"/>
                  <a:gd name="T49" fmla="*/ 14 h 84"/>
                  <a:gd name="T50" fmla="*/ 14 w 58"/>
                  <a:gd name="T51" fmla="*/ 19 h 84"/>
                  <a:gd name="T52" fmla="*/ 13 w 58"/>
                  <a:gd name="T53" fmla="*/ 24 h 84"/>
                  <a:gd name="T54" fmla="*/ 13 w 58"/>
                  <a:gd name="T55" fmla="*/ 33 h 84"/>
                  <a:gd name="T56" fmla="*/ 13 w 58"/>
                  <a:gd name="T57" fmla="*/ 42 h 84"/>
                  <a:gd name="T58" fmla="*/ 0 w 58"/>
                  <a:gd name="T59" fmla="*/ 42 h 84"/>
                  <a:gd name="T60" fmla="*/ 0 w 58"/>
                  <a:gd name="T61" fmla="*/ 33 h 84"/>
                  <a:gd name="T62" fmla="*/ 2 w 58"/>
                  <a:gd name="T63" fmla="*/ 24 h 84"/>
                  <a:gd name="T64" fmla="*/ 4 w 58"/>
                  <a:gd name="T65" fmla="*/ 19 h 84"/>
                  <a:gd name="T66" fmla="*/ 7 w 58"/>
                  <a:gd name="T67" fmla="*/ 10 h 84"/>
                  <a:gd name="T68" fmla="*/ 13 w 58"/>
                  <a:gd name="T69" fmla="*/ 5 h 84"/>
                  <a:gd name="T70" fmla="*/ 16 w 58"/>
                  <a:gd name="T71" fmla="*/ 2 h 84"/>
                  <a:gd name="T72" fmla="*/ 21 w 58"/>
                  <a:gd name="T73" fmla="*/ 0 h 84"/>
                  <a:gd name="T74" fmla="*/ 27 w 58"/>
                  <a:gd name="T75" fmla="*/ 0 h 84"/>
                  <a:gd name="T76" fmla="*/ 34 w 58"/>
                  <a:gd name="T77" fmla="*/ 0 h 84"/>
                  <a:gd name="T78" fmla="*/ 39 w 58"/>
                  <a:gd name="T79" fmla="*/ 2 h 84"/>
                  <a:gd name="T80" fmla="*/ 44 w 58"/>
                  <a:gd name="T81" fmla="*/ 3 h 84"/>
                  <a:gd name="T82" fmla="*/ 47 w 58"/>
                  <a:gd name="T83" fmla="*/ 9 h 84"/>
                  <a:gd name="T84" fmla="*/ 51 w 58"/>
                  <a:gd name="T85" fmla="*/ 14 h 84"/>
                  <a:gd name="T86" fmla="*/ 54 w 58"/>
                  <a:gd name="T87" fmla="*/ 21 h 84"/>
                  <a:gd name="T88" fmla="*/ 56 w 58"/>
                  <a:gd name="T89" fmla="*/ 28 h 84"/>
                  <a:gd name="T90" fmla="*/ 58 w 58"/>
                  <a:gd name="T91" fmla="*/ 38 h 84"/>
                  <a:gd name="T92" fmla="*/ 58 w 58"/>
                  <a:gd name="T93" fmla="*/ 49 h 84"/>
                  <a:gd name="T94" fmla="*/ 58 w 58"/>
                  <a:gd name="T95" fmla="*/ 56 h 84"/>
                  <a:gd name="T96" fmla="*/ 56 w 58"/>
                  <a:gd name="T97" fmla="*/ 63 h 84"/>
                  <a:gd name="T98" fmla="*/ 54 w 58"/>
                  <a:gd name="T99" fmla="*/ 68 h 84"/>
                  <a:gd name="T100" fmla="*/ 51 w 58"/>
                  <a:gd name="T101" fmla="*/ 73 h 84"/>
                  <a:gd name="T102" fmla="*/ 47 w 58"/>
                  <a:gd name="T103" fmla="*/ 77 h 84"/>
                  <a:gd name="T104" fmla="*/ 44 w 58"/>
                  <a:gd name="T105" fmla="*/ 80 h 84"/>
                  <a:gd name="T106" fmla="*/ 37 w 58"/>
                  <a:gd name="T107" fmla="*/ 82 h 84"/>
                  <a:gd name="T108" fmla="*/ 32 w 58"/>
                  <a:gd name="T109" fmla="*/ 84 h 84"/>
                  <a:gd name="T110" fmla="*/ 23 w 58"/>
                  <a:gd name="T111" fmla="*/ 82 h 84"/>
                  <a:gd name="T112" fmla="*/ 16 w 58"/>
                  <a:gd name="T113" fmla="*/ 80 h 84"/>
                  <a:gd name="T114" fmla="*/ 11 w 58"/>
                  <a:gd name="T115" fmla="*/ 75 h 84"/>
                  <a:gd name="T116" fmla="*/ 4 w 58"/>
                  <a:gd name="T117" fmla="*/ 63 h 84"/>
                  <a:gd name="T118" fmla="*/ 0 w 58"/>
                  <a:gd name="T119" fmla="*/ 42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8" h="84">
                    <a:moveTo>
                      <a:pt x="13" y="42"/>
                    </a:moveTo>
                    <a:lnTo>
                      <a:pt x="13" y="51"/>
                    </a:lnTo>
                    <a:lnTo>
                      <a:pt x="14" y="59"/>
                    </a:lnTo>
                    <a:lnTo>
                      <a:pt x="16" y="65"/>
                    </a:lnTo>
                    <a:lnTo>
                      <a:pt x="18" y="68"/>
                    </a:lnTo>
                    <a:lnTo>
                      <a:pt x="21" y="72"/>
                    </a:lnTo>
                    <a:lnTo>
                      <a:pt x="27" y="75"/>
                    </a:lnTo>
                    <a:lnTo>
                      <a:pt x="32" y="75"/>
                    </a:lnTo>
                    <a:lnTo>
                      <a:pt x="35" y="73"/>
                    </a:lnTo>
                    <a:lnTo>
                      <a:pt x="41" y="72"/>
                    </a:lnTo>
                    <a:lnTo>
                      <a:pt x="44" y="68"/>
                    </a:lnTo>
                    <a:lnTo>
                      <a:pt x="46" y="63"/>
                    </a:lnTo>
                    <a:lnTo>
                      <a:pt x="47" y="58"/>
                    </a:lnTo>
                    <a:lnTo>
                      <a:pt x="47" y="49"/>
                    </a:lnTo>
                    <a:lnTo>
                      <a:pt x="47" y="40"/>
                    </a:lnTo>
                    <a:lnTo>
                      <a:pt x="46" y="31"/>
                    </a:lnTo>
                    <a:lnTo>
                      <a:pt x="44" y="23"/>
                    </a:lnTo>
                    <a:lnTo>
                      <a:pt x="42" y="17"/>
                    </a:lnTo>
                    <a:lnTo>
                      <a:pt x="41" y="14"/>
                    </a:lnTo>
                    <a:lnTo>
                      <a:pt x="37" y="10"/>
                    </a:lnTo>
                    <a:lnTo>
                      <a:pt x="32" y="9"/>
                    </a:lnTo>
                    <a:lnTo>
                      <a:pt x="28" y="7"/>
                    </a:lnTo>
                    <a:lnTo>
                      <a:pt x="23" y="9"/>
                    </a:lnTo>
                    <a:lnTo>
                      <a:pt x="20" y="10"/>
                    </a:lnTo>
                    <a:lnTo>
                      <a:pt x="16" y="14"/>
                    </a:lnTo>
                    <a:lnTo>
                      <a:pt x="14" y="19"/>
                    </a:lnTo>
                    <a:lnTo>
                      <a:pt x="13" y="24"/>
                    </a:lnTo>
                    <a:lnTo>
                      <a:pt x="13" y="33"/>
                    </a:lnTo>
                    <a:lnTo>
                      <a:pt x="13" y="42"/>
                    </a:lnTo>
                    <a:close/>
                    <a:moveTo>
                      <a:pt x="0" y="42"/>
                    </a:moveTo>
                    <a:lnTo>
                      <a:pt x="0" y="33"/>
                    </a:lnTo>
                    <a:lnTo>
                      <a:pt x="2" y="24"/>
                    </a:lnTo>
                    <a:lnTo>
                      <a:pt x="4" y="19"/>
                    </a:lnTo>
                    <a:lnTo>
                      <a:pt x="7" y="10"/>
                    </a:lnTo>
                    <a:lnTo>
                      <a:pt x="13" y="5"/>
                    </a:lnTo>
                    <a:lnTo>
                      <a:pt x="16" y="2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39" y="2"/>
                    </a:lnTo>
                    <a:lnTo>
                      <a:pt x="44" y="3"/>
                    </a:lnTo>
                    <a:lnTo>
                      <a:pt x="47" y="9"/>
                    </a:lnTo>
                    <a:lnTo>
                      <a:pt x="51" y="14"/>
                    </a:lnTo>
                    <a:lnTo>
                      <a:pt x="54" y="21"/>
                    </a:lnTo>
                    <a:lnTo>
                      <a:pt x="56" y="28"/>
                    </a:lnTo>
                    <a:lnTo>
                      <a:pt x="58" y="38"/>
                    </a:lnTo>
                    <a:lnTo>
                      <a:pt x="58" y="49"/>
                    </a:lnTo>
                    <a:lnTo>
                      <a:pt x="58" y="56"/>
                    </a:lnTo>
                    <a:lnTo>
                      <a:pt x="56" y="63"/>
                    </a:lnTo>
                    <a:lnTo>
                      <a:pt x="54" y="68"/>
                    </a:lnTo>
                    <a:lnTo>
                      <a:pt x="51" y="73"/>
                    </a:lnTo>
                    <a:lnTo>
                      <a:pt x="47" y="77"/>
                    </a:lnTo>
                    <a:lnTo>
                      <a:pt x="44" y="80"/>
                    </a:lnTo>
                    <a:lnTo>
                      <a:pt x="37" y="82"/>
                    </a:lnTo>
                    <a:lnTo>
                      <a:pt x="32" y="84"/>
                    </a:lnTo>
                    <a:lnTo>
                      <a:pt x="23" y="82"/>
                    </a:lnTo>
                    <a:lnTo>
                      <a:pt x="16" y="80"/>
                    </a:lnTo>
                    <a:lnTo>
                      <a:pt x="11" y="75"/>
                    </a:lnTo>
                    <a:lnTo>
                      <a:pt x="4" y="63"/>
                    </a:lnTo>
                    <a:lnTo>
                      <a:pt x="0" y="4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4"/>
              <p:cNvSpPr>
                <a:spLocks/>
              </p:cNvSpPr>
              <p:nvPr/>
            </p:nvSpPr>
            <p:spPr bwMode="auto">
              <a:xfrm>
                <a:off x="1122363" y="2001838"/>
                <a:ext cx="104775" cy="136525"/>
              </a:xfrm>
              <a:custGeom>
                <a:avLst/>
                <a:gdLst>
                  <a:gd name="T0" fmla="*/ 64 w 66"/>
                  <a:gd name="T1" fmla="*/ 67 h 86"/>
                  <a:gd name="T2" fmla="*/ 66 w 66"/>
                  <a:gd name="T3" fmla="*/ 75 h 86"/>
                  <a:gd name="T4" fmla="*/ 5 w 66"/>
                  <a:gd name="T5" fmla="*/ 86 h 86"/>
                  <a:gd name="T6" fmla="*/ 5 w 66"/>
                  <a:gd name="T7" fmla="*/ 79 h 86"/>
                  <a:gd name="T8" fmla="*/ 9 w 66"/>
                  <a:gd name="T9" fmla="*/ 74 h 86"/>
                  <a:gd name="T10" fmla="*/ 12 w 66"/>
                  <a:gd name="T11" fmla="*/ 67 h 86"/>
                  <a:gd name="T12" fmla="*/ 17 w 66"/>
                  <a:gd name="T13" fmla="*/ 61 h 86"/>
                  <a:gd name="T14" fmla="*/ 24 w 66"/>
                  <a:gd name="T15" fmla="*/ 53 h 86"/>
                  <a:gd name="T16" fmla="*/ 31 w 66"/>
                  <a:gd name="T17" fmla="*/ 44 h 86"/>
                  <a:gd name="T18" fmla="*/ 37 w 66"/>
                  <a:gd name="T19" fmla="*/ 39 h 86"/>
                  <a:gd name="T20" fmla="*/ 40 w 66"/>
                  <a:gd name="T21" fmla="*/ 32 h 86"/>
                  <a:gd name="T22" fmla="*/ 44 w 66"/>
                  <a:gd name="T23" fmla="*/ 26 h 86"/>
                  <a:gd name="T24" fmla="*/ 44 w 66"/>
                  <a:gd name="T25" fmla="*/ 19 h 86"/>
                  <a:gd name="T26" fmla="*/ 42 w 66"/>
                  <a:gd name="T27" fmla="*/ 14 h 86"/>
                  <a:gd name="T28" fmla="*/ 37 w 66"/>
                  <a:gd name="T29" fmla="*/ 11 h 86"/>
                  <a:gd name="T30" fmla="*/ 31 w 66"/>
                  <a:gd name="T31" fmla="*/ 9 h 86"/>
                  <a:gd name="T32" fmla="*/ 24 w 66"/>
                  <a:gd name="T33" fmla="*/ 9 h 86"/>
                  <a:gd name="T34" fmla="*/ 21 w 66"/>
                  <a:gd name="T35" fmla="*/ 9 h 86"/>
                  <a:gd name="T36" fmla="*/ 17 w 66"/>
                  <a:gd name="T37" fmla="*/ 12 h 86"/>
                  <a:gd name="T38" fmla="*/ 14 w 66"/>
                  <a:gd name="T39" fmla="*/ 14 h 86"/>
                  <a:gd name="T40" fmla="*/ 12 w 66"/>
                  <a:gd name="T41" fmla="*/ 18 h 86"/>
                  <a:gd name="T42" fmla="*/ 10 w 66"/>
                  <a:gd name="T43" fmla="*/ 23 h 86"/>
                  <a:gd name="T44" fmla="*/ 10 w 66"/>
                  <a:gd name="T45" fmla="*/ 26 h 86"/>
                  <a:gd name="T46" fmla="*/ 0 w 66"/>
                  <a:gd name="T47" fmla="*/ 28 h 86"/>
                  <a:gd name="T48" fmla="*/ 0 w 66"/>
                  <a:gd name="T49" fmla="*/ 21 h 86"/>
                  <a:gd name="T50" fmla="*/ 3 w 66"/>
                  <a:gd name="T51" fmla="*/ 14 h 86"/>
                  <a:gd name="T52" fmla="*/ 7 w 66"/>
                  <a:gd name="T53" fmla="*/ 9 h 86"/>
                  <a:gd name="T54" fmla="*/ 10 w 66"/>
                  <a:gd name="T55" fmla="*/ 5 h 86"/>
                  <a:gd name="T56" fmla="*/ 17 w 66"/>
                  <a:gd name="T57" fmla="*/ 2 h 86"/>
                  <a:gd name="T58" fmla="*/ 24 w 66"/>
                  <a:gd name="T59" fmla="*/ 0 h 86"/>
                  <a:gd name="T60" fmla="*/ 31 w 66"/>
                  <a:gd name="T61" fmla="*/ 0 h 86"/>
                  <a:gd name="T62" fmla="*/ 38 w 66"/>
                  <a:gd name="T63" fmla="*/ 0 h 86"/>
                  <a:gd name="T64" fmla="*/ 44 w 66"/>
                  <a:gd name="T65" fmla="*/ 4 h 86"/>
                  <a:gd name="T66" fmla="*/ 49 w 66"/>
                  <a:gd name="T67" fmla="*/ 7 h 86"/>
                  <a:gd name="T68" fmla="*/ 52 w 66"/>
                  <a:gd name="T69" fmla="*/ 12 h 86"/>
                  <a:gd name="T70" fmla="*/ 54 w 66"/>
                  <a:gd name="T71" fmla="*/ 18 h 86"/>
                  <a:gd name="T72" fmla="*/ 54 w 66"/>
                  <a:gd name="T73" fmla="*/ 23 h 86"/>
                  <a:gd name="T74" fmla="*/ 54 w 66"/>
                  <a:gd name="T75" fmla="*/ 28 h 86"/>
                  <a:gd name="T76" fmla="*/ 52 w 66"/>
                  <a:gd name="T77" fmla="*/ 33 h 86"/>
                  <a:gd name="T78" fmla="*/ 49 w 66"/>
                  <a:gd name="T79" fmla="*/ 39 h 86"/>
                  <a:gd name="T80" fmla="*/ 45 w 66"/>
                  <a:gd name="T81" fmla="*/ 44 h 86"/>
                  <a:gd name="T82" fmla="*/ 40 w 66"/>
                  <a:gd name="T83" fmla="*/ 49 h 86"/>
                  <a:gd name="T84" fmla="*/ 35 w 66"/>
                  <a:gd name="T85" fmla="*/ 56 h 86"/>
                  <a:gd name="T86" fmla="*/ 30 w 66"/>
                  <a:gd name="T87" fmla="*/ 61 h 86"/>
                  <a:gd name="T88" fmla="*/ 26 w 66"/>
                  <a:gd name="T89" fmla="*/ 65 h 86"/>
                  <a:gd name="T90" fmla="*/ 24 w 66"/>
                  <a:gd name="T91" fmla="*/ 68 h 86"/>
                  <a:gd name="T92" fmla="*/ 19 w 66"/>
                  <a:gd name="T93" fmla="*/ 74 h 86"/>
                  <a:gd name="T94" fmla="*/ 64 w 66"/>
                  <a:gd name="T95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6">
                    <a:moveTo>
                      <a:pt x="64" y="67"/>
                    </a:moveTo>
                    <a:lnTo>
                      <a:pt x="66" y="75"/>
                    </a:lnTo>
                    <a:lnTo>
                      <a:pt x="5" y="86"/>
                    </a:lnTo>
                    <a:lnTo>
                      <a:pt x="5" y="79"/>
                    </a:lnTo>
                    <a:lnTo>
                      <a:pt x="9" y="74"/>
                    </a:lnTo>
                    <a:lnTo>
                      <a:pt x="12" y="67"/>
                    </a:lnTo>
                    <a:lnTo>
                      <a:pt x="17" y="61"/>
                    </a:lnTo>
                    <a:lnTo>
                      <a:pt x="24" y="53"/>
                    </a:lnTo>
                    <a:lnTo>
                      <a:pt x="31" y="44"/>
                    </a:lnTo>
                    <a:lnTo>
                      <a:pt x="37" y="39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19"/>
                    </a:lnTo>
                    <a:lnTo>
                      <a:pt x="42" y="14"/>
                    </a:lnTo>
                    <a:lnTo>
                      <a:pt x="37" y="11"/>
                    </a:lnTo>
                    <a:lnTo>
                      <a:pt x="31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7" y="12"/>
                    </a:lnTo>
                    <a:lnTo>
                      <a:pt x="14" y="14"/>
                    </a:lnTo>
                    <a:lnTo>
                      <a:pt x="12" y="18"/>
                    </a:lnTo>
                    <a:lnTo>
                      <a:pt x="10" y="23"/>
                    </a:lnTo>
                    <a:lnTo>
                      <a:pt x="10" y="26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14"/>
                    </a:lnTo>
                    <a:lnTo>
                      <a:pt x="7" y="9"/>
                    </a:lnTo>
                    <a:lnTo>
                      <a:pt x="10" y="5"/>
                    </a:lnTo>
                    <a:lnTo>
                      <a:pt x="17" y="2"/>
                    </a:lnTo>
                    <a:lnTo>
                      <a:pt x="24" y="0"/>
                    </a:lnTo>
                    <a:lnTo>
                      <a:pt x="31" y="0"/>
                    </a:lnTo>
                    <a:lnTo>
                      <a:pt x="38" y="0"/>
                    </a:lnTo>
                    <a:lnTo>
                      <a:pt x="44" y="4"/>
                    </a:lnTo>
                    <a:lnTo>
                      <a:pt x="49" y="7"/>
                    </a:lnTo>
                    <a:lnTo>
                      <a:pt x="52" y="12"/>
                    </a:lnTo>
                    <a:lnTo>
                      <a:pt x="54" y="18"/>
                    </a:lnTo>
                    <a:lnTo>
                      <a:pt x="54" y="23"/>
                    </a:lnTo>
                    <a:lnTo>
                      <a:pt x="54" y="28"/>
                    </a:lnTo>
                    <a:lnTo>
                      <a:pt x="52" y="33"/>
                    </a:lnTo>
                    <a:lnTo>
                      <a:pt x="49" y="39"/>
                    </a:lnTo>
                    <a:lnTo>
                      <a:pt x="45" y="44"/>
                    </a:lnTo>
                    <a:lnTo>
                      <a:pt x="40" y="49"/>
                    </a:lnTo>
                    <a:lnTo>
                      <a:pt x="35" y="56"/>
                    </a:lnTo>
                    <a:lnTo>
                      <a:pt x="30" y="61"/>
                    </a:lnTo>
                    <a:lnTo>
                      <a:pt x="26" y="65"/>
                    </a:lnTo>
                    <a:lnTo>
                      <a:pt x="24" y="68"/>
                    </a:lnTo>
                    <a:lnTo>
                      <a:pt x="19" y="74"/>
                    </a:lnTo>
                    <a:lnTo>
                      <a:pt x="64" y="6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"/>
              <p:cNvSpPr>
                <a:spLocks noEditPoints="1"/>
              </p:cNvSpPr>
              <p:nvPr/>
            </p:nvSpPr>
            <p:spPr bwMode="auto">
              <a:xfrm>
                <a:off x="1096963" y="1095375"/>
                <a:ext cx="44450" cy="77788"/>
              </a:xfrm>
              <a:custGeom>
                <a:avLst/>
                <a:gdLst>
                  <a:gd name="T0" fmla="*/ 5 w 28"/>
                  <a:gd name="T1" fmla="*/ 25 h 49"/>
                  <a:gd name="T2" fmla="*/ 2 w 28"/>
                  <a:gd name="T3" fmla="*/ 4 h 49"/>
                  <a:gd name="T4" fmla="*/ 0 w 28"/>
                  <a:gd name="T5" fmla="*/ 9 h 49"/>
                  <a:gd name="T6" fmla="*/ 2 w 28"/>
                  <a:gd name="T7" fmla="*/ 23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3 h 49"/>
                  <a:gd name="T22" fmla="*/ 12 w 28"/>
                  <a:gd name="T23" fmla="*/ 13 h 49"/>
                  <a:gd name="T24" fmla="*/ 12 w 28"/>
                  <a:gd name="T25" fmla="*/ 11 h 49"/>
                  <a:gd name="T26" fmla="*/ 19 w 28"/>
                  <a:gd name="T27" fmla="*/ 9 h 49"/>
                  <a:gd name="T28" fmla="*/ 21 w 28"/>
                  <a:gd name="T29" fmla="*/ 16 h 49"/>
                  <a:gd name="T30" fmla="*/ 4 w 28"/>
                  <a:gd name="T31" fmla="*/ 19 h 49"/>
                  <a:gd name="T32" fmla="*/ 4 w 28"/>
                  <a:gd name="T33" fmla="*/ 18 h 49"/>
                  <a:gd name="T34" fmla="*/ 5 w 28"/>
                  <a:gd name="T35" fmla="*/ 6 h 49"/>
                  <a:gd name="T36" fmla="*/ 25 w 28"/>
                  <a:gd name="T37" fmla="*/ 4 h 49"/>
                  <a:gd name="T38" fmla="*/ 25 w 28"/>
                  <a:gd name="T39" fmla="*/ 18 h 49"/>
                  <a:gd name="T40" fmla="*/ 25 w 28"/>
                  <a:gd name="T41" fmla="*/ 19 h 49"/>
                  <a:gd name="T42" fmla="*/ 19 w 28"/>
                  <a:gd name="T43" fmla="*/ 21 h 49"/>
                  <a:gd name="T44" fmla="*/ 9 w 28"/>
                  <a:gd name="T45" fmla="*/ 25 h 49"/>
                  <a:gd name="T46" fmla="*/ 4 w 28"/>
                  <a:gd name="T47" fmla="*/ 25 h 49"/>
                  <a:gd name="T48" fmla="*/ 0 w 28"/>
                  <a:gd name="T49" fmla="*/ 30 h 49"/>
                  <a:gd name="T50" fmla="*/ 2 w 28"/>
                  <a:gd name="T51" fmla="*/ 47 h 49"/>
                  <a:gd name="T52" fmla="*/ 25 w 28"/>
                  <a:gd name="T53" fmla="*/ 46 h 49"/>
                  <a:gd name="T54" fmla="*/ 28 w 28"/>
                  <a:gd name="T55" fmla="*/ 42 h 49"/>
                  <a:gd name="T56" fmla="*/ 28 w 28"/>
                  <a:gd name="T57" fmla="*/ 30 h 49"/>
                  <a:gd name="T58" fmla="*/ 21 w 28"/>
                  <a:gd name="T59" fmla="*/ 26 h 49"/>
                  <a:gd name="T60" fmla="*/ 5 w 28"/>
                  <a:gd name="T61" fmla="*/ 32 h 49"/>
                  <a:gd name="T62" fmla="*/ 5 w 28"/>
                  <a:gd name="T63" fmla="*/ 40 h 49"/>
                  <a:gd name="T64" fmla="*/ 11 w 28"/>
                  <a:gd name="T65" fmla="*/ 42 h 49"/>
                  <a:gd name="T66" fmla="*/ 21 w 28"/>
                  <a:gd name="T67" fmla="*/ 39 h 49"/>
                  <a:gd name="T68" fmla="*/ 19 w 28"/>
                  <a:gd name="T69" fmla="*/ 32 h 49"/>
                  <a:gd name="T70" fmla="*/ 14 w 28"/>
                  <a:gd name="T71" fmla="*/ 35 h 49"/>
                  <a:gd name="T72" fmla="*/ 16 w 28"/>
                  <a:gd name="T73" fmla="*/ 37 h 49"/>
                  <a:gd name="T74" fmla="*/ 19 w 28"/>
                  <a:gd name="T75" fmla="*/ 37 h 49"/>
                  <a:gd name="T76" fmla="*/ 11 w 28"/>
                  <a:gd name="T77" fmla="*/ 39 h 49"/>
                  <a:gd name="T78" fmla="*/ 9 w 28"/>
                  <a:gd name="T79" fmla="*/ 39 h 49"/>
                  <a:gd name="T80" fmla="*/ 11 w 28"/>
                  <a:gd name="T81" fmla="*/ 33 h 49"/>
                  <a:gd name="T82" fmla="*/ 25 w 28"/>
                  <a:gd name="T83" fmla="*/ 30 h 49"/>
                  <a:gd name="T84" fmla="*/ 25 w 28"/>
                  <a:gd name="T85" fmla="*/ 40 h 49"/>
                  <a:gd name="T86" fmla="*/ 5 w 28"/>
                  <a:gd name="T87" fmla="*/ 46 h 49"/>
                  <a:gd name="T88" fmla="*/ 4 w 28"/>
                  <a:gd name="T89" fmla="*/ 46 h 49"/>
                  <a:gd name="T90" fmla="*/ 4 w 28"/>
                  <a:gd name="T91" fmla="*/ 30 h 49"/>
                  <a:gd name="T92" fmla="*/ 4 w 28"/>
                  <a:gd name="T93" fmla="*/ 28 h 49"/>
                  <a:gd name="T94" fmla="*/ 26 w 28"/>
                  <a:gd name="T95" fmla="*/ 23 h 49"/>
                  <a:gd name="T96" fmla="*/ 28 w 28"/>
                  <a:gd name="T97" fmla="*/ 18 h 49"/>
                  <a:gd name="T98" fmla="*/ 26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5" y="25"/>
                    </a:moveTo>
                    <a:lnTo>
                      <a:pt x="5" y="25"/>
                    </a:lnTo>
                    <a:lnTo>
                      <a:pt x="5" y="25"/>
                    </a:lnTo>
                    <a:close/>
                    <a:moveTo>
                      <a:pt x="23" y="0"/>
                    </a:moveTo>
                    <a:lnTo>
                      <a:pt x="5" y="4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1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2" y="11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11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5" y="6"/>
                    </a:lnTo>
                    <a:lnTo>
                      <a:pt x="23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19"/>
                    </a:lnTo>
                    <a:lnTo>
                      <a:pt x="25" y="19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2" y="23"/>
                    </a:lnTo>
                    <a:lnTo>
                      <a:pt x="9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5" y="49"/>
                    </a:lnTo>
                    <a:lnTo>
                      <a:pt x="25" y="46"/>
                    </a:lnTo>
                    <a:lnTo>
                      <a:pt x="25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5" y="32"/>
                    </a:lnTo>
                    <a:lnTo>
                      <a:pt x="5" y="35"/>
                    </a:lnTo>
                    <a:lnTo>
                      <a:pt x="5" y="39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40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19" y="32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6" y="37"/>
                    </a:lnTo>
                    <a:lnTo>
                      <a:pt x="16" y="37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9" y="37"/>
                    </a:lnTo>
                    <a:lnTo>
                      <a:pt x="16" y="37"/>
                    </a:lnTo>
                    <a:lnTo>
                      <a:pt x="14" y="39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5"/>
                    </a:lnTo>
                    <a:lnTo>
                      <a:pt x="9" y="33"/>
                    </a:lnTo>
                    <a:lnTo>
                      <a:pt x="11" y="33"/>
                    </a:lnTo>
                    <a:lnTo>
                      <a:pt x="23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5" y="42"/>
                    </a:lnTo>
                    <a:lnTo>
                      <a:pt x="23" y="42"/>
                    </a:lnTo>
                    <a:lnTo>
                      <a:pt x="5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46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5" y="28"/>
                    </a:lnTo>
                    <a:lnTo>
                      <a:pt x="23" y="25"/>
                    </a:lnTo>
                    <a:lnTo>
                      <a:pt x="26" y="23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4"/>
                    </a:lnTo>
                    <a:lnTo>
                      <a:pt x="26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6"/>
              <p:cNvSpPr>
                <a:spLocks noEditPoints="1"/>
              </p:cNvSpPr>
              <p:nvPr/>
            </p:nvSpPr>
            <p:spPr bwMode="auto">
              <a:xfrm>
                <a:off x="1149351" y="1084263"/>
                <a:ext cx="44450" cy="77788"/>
              </a:xfrm>
              <a:custGeom>
                <a:avLst/>
                <a:gdLst>
                  <a:gd name="T0" fmla="*/ 6 w 28"/>
                  <a:gd name="T1" fmla="*/ 25 h 49"/>
                  <a:gd name="T2" fmla="*/ 2 w 28"/>
                  <a:gd name="T3" fmla="*/ 4 h 49"/>
                  <a:gd name="T4" fmla="*/ 0 w 28"/>
                  <a:gd name="T5" fmla="*/ 7 h 49"/>
                  <a:gd name="T6" fmla="*/ 2 w 28"/>
                  <a:gd name="T7" fmla="*/ 21 h 49"/>
                  <a:gd name="T8" fmla="*/ 20 w 28"/>
                  <a:gd name="T9" fmla="*/ 20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7 h 49"/>
                  <a:gd name="T16" fmla="*/ 7 w 28"/>
                  <a:gd name="T17" fmla="*/ 14 h 49"/>
                  <a:gd name="T18" fmla="*/ 16 w 28"/>
                  <a:gd name="T19" fmla="*/ 14 h 49"/>
                  <a:gd name="T20" fmla="*/ 16 w 28"/>
                  <a:gd name="T21" fmla="*/ 11 h 49"/>
                  <a:gd name="T22" fmla="*/ 13 w 28"/>
                  <a:gd name="T23" fmla="*/ 13 h 49"/>
                  <a:gd name="T24" fmla="*/ 13 w 28"/>
                  <a:gd name="T25" fmla="*/ 11 h 49"/>
                  <a:gd name="T26" fmla="*/ 20 w 28"/>
                  <a:gd name="T27" fmla="*/ 9 h 49"/>
                  <a:gd name="T28" fmla="*/ 20 w 28"/>
                  <a:gd name="T29" fmla="*/ 14 h 49"/>
                  <a:gd name="T30" fmla="*/ 4 w 28"/>
                  <a:gd name="T31" fmla="*/ 20 h 49"/>
                  <a:gd name="T32" fmla="*/ 4 w 28"/>
                  <a:gd name="T33" fmla="*/ 16 h 49"/>
                  <a:gd name="T34" fmla="*/ 6 w 28"/>
                  <a:gd name="T35" fmla="*/ 6 h 49"/>
                  <a:gd name="T36" fmla="*/ 25 w 28"/>
                  <a:gd name="T37" fmla="*/ 2 h 49"/>
                  <a:gd name="T38" fmla="*/ 25 w 28"/>
                  <a:gd name="T39" fmla="*/ 18 h 49"/>
                  <a:gd name="T40" fmla="*/ 23 w 28"/>
                  <a:gd name="T41" fmla="*/ 21 h 49"/>
                  <a:gd name="T42" fmla="*/ 16 w 28"/>
                  <a:gd name="T43" fmla="*/ 21 h 49"/>
                  <a:gd name="T44" fmla="*/ 6 w 28"/>
                  <a:gd name="T45" fmla="*/ 25 h 49"/>
                  <a:gd name="T46" fmla="*/ 2 w 28"/>
                  <a:gd name="T47" fmla="*/ 25 h 49"/>
                  <a:gd name="T48" fmla="*/ 0 w 28"/>
                  <a:gd name="T49" fmla="*/ 44 h 49"/>
                  <a:gd name="T50" fmla="*/ 4 w 28"/>
                  <a:gd name="T51" fmla="*/ 49 h 49"/>
                  <a:gd name="T52" fmla="*/ 25 w 28"/>
                  <a:gd name="T53" fmla="*/ 44 h 49"/>
                  <a:gd name="T54" fmla="*/ 28 w 28"/>
                  <a:gd name="T55" fmla="*/ 39 h 49"/>
                  <a:gd name="T56" fmla="*/ 27 w 28"/>
                  <a:gd name="T57" fmla="*/ 26 h 49"/>
                  <a:gd name="T58" fmla="*/ 9 w 28"/>
                  <a:gd name="T59" fmla="*/ 30 h 49"/>
                  <a:gd name="T60" fmla="*/ 6 w 28"/>
                  <a:gd name="T61" fmla="*/ 33 h 49"/>
                  <a:gd name="T62" fmla="*/ 7 w 28"/>
                  <a:gd name="T63" fmla="*/ 40 h 49"/>
                  <a:gd name="T64" fmla="*/ 21 w 28"/>
                  <a:gd name="T65" fmla="*/ 39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5 h 49"/>
                  <a:gd name="T72" fmla="*/ 18 w 28"/>
                  <a:gd name="T73" fmla="*/ 35 h 49"/>
                  <a:gd name="T74" fmla="*/ 16 w 28"/>
                  <a:gd name="T75" fmla="*/ 37 h 49"/>
                  <a:gd name="T76" fmla="*/ 11 w 28"/>
                  <a:gd name="T77" fmla="*/ 39 h 49"/>
                  <a:gd name="T78" fmla="*/ 9 w 28"/>
                  <a:gd name="T79" fmla="*/ 33 h 49"/>
                  <a:gd name="T80" fmla="*/ 23 w 28"/>
                  <a:gd name="T81" fmla="*/ 28 h 49"/>
                  <a:gd name="T82" fmla="*/ 25 w 28"/>
                  <a:gd name="T83" fmla="*/ 30 h 49"/>
                  <a:gd name="T84" fmla="*/ 25 w 28"/>
                  <a:gd name="T85" fmla="*/ 40 h 49"/>
                  <a:gd name="T86" fmla="*/ 4 w 28"/>
                  <a:gd name="T87" fmla="*/ 46 h 49"/>
                  <a:gd name="T88" fmla="*/ 4 w 28"/>
                  <a:gd name="T89" fmla="*/ 30 h 49"/>
                  <a:gd name="T90" fmla="*/ 4 w 28"/>
                  <a:gd name="T91" fmla="*/ 28 h 49"/>
                  <a:gd name="T92" fmla="*/ 23 w 28"/>
                  <a:gd name="T93" fmla="*/ 23 h 49"/>
                  <a:gd name="T94" fmla="*/ 28 w 28"/>
                  <a:gd name="T95" fmla="*/ 18 h 49"/>
                  <a:gd name="T96" fmla="*/ 28 w 28"/>
                  <a:gd name="T97" fmla="*/ 2 h 49"/>
                  <a:gd name="T98" fmla="*/ 23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6" y="25"/>
                    </a:moveTo>
                    <a:lnTo>
                      <a:pt x="4" y="25"/>
                    </a:lnTo>
                    <a:lnTo>
                      <a:pt x="6" y="25"/>
                    </a:lnTo>
                    <a:close/>
                    <a:moveTo>
                      <a:pt x="23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4" y="23"/>
                    </a:lnTo>
                    <a:lnTo>
                      <a:pt x="6" y="21"/>
                    </a:lnTo>
                    <a:lnTo>
                      <a:pt x="20" y="20"/>
                    </a:lnTo>
                    <a:lnTo>
                      <a:pt x="21" y="18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7"/>
                    </a:lnTo>
                    <a:lnTo>
                      <a:pt x="21" y="7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4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6" y="13"/>
                    </a:lnTo>
                    <a:lnTo>
                      <a:pt x="16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11"/>
                    </a:lnTo>
                    <a:lnTo>
                      <a:pt x="13" y="11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8" y="16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6" y="6"/>
                    </a:lnTo>
                    <a:lnTo>
                      <a:pt x="23" y="2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5" y="4"/>
                    </a:lnTo>
                    <a:lnTo>
                      <a:pt x="25" y="6"/>
                    </a:lnTo>
                    <a:lnTo>
                      <a:pt x="25" y="18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3" y="21"/>
                    </a:lnTo>
                    <a:lnTo>
                      <a:pt x="21" y="21"/>
                    </a:lnTo>
                    <a:lnTo>
                      <a:pt x="20" y="21"/>
                    </a:lnTo>
                    <a:lnTo>
                      <a:pt x="16" y="21"/>
                    </a:lnTo>
                    <a:lnTo>
                      <a:pt x="13" y="23"/>
                    </a:lnTo>
                    <a:lnTo>
                      <a:pt x="9" y="23"/>
                    </a:lnTo>
                    <a:lnTo>
                      <a:pt x="6" y="25"/>
                    </a:lnTo>
                    <a:lnTo>
                      <a:pt x="4" y="25"/>
                    </a:lnTo>
                    <a:lnTo>
                      <a:pt x="4" y="25"/>
                    </a:lnTo>
                    <a:lnTo>
                      <a:pt x="2" y="25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2" y="47"/>
                    </a:lnTo>
                    <a:lnTo>
                      <a:pt x="4" y="49"/>
                    </a:lnTo>
                    <a:lnTo>
                      <a:pt x="6" y="49"/>
                    </a:lnTo>
                    <a:lnTo>
                      <a:pt x="25" y="44"/>
                    </a:lnTo>
                    <a:lnTo>
                      <a:pt x="25" y="44"/>
                    </a:lnTo>
                    <a:lnTo>
                      <a:pt x="27" y="44"/>
                    </a:lnTo>
                    <a:lnTo>
                      <a:pt x="28" y="42"/>
                    </a:lnTo>
                    <a:lnTo>
                      <a:pt x="28" y="39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30"/>
                    </a:lnTo>
                    <a:lnTo>
                      <a:pt x="7" y="30"/>
                    </a:lnTo>
                    <a:lnTo>
                      <a:pt x="6" y="32"/>
                    </a:lnTo>
                    <a:lnTo>
                      <a:pt x="6" y="33"/>
                    </a:lnTo>
                    <a:lnTo>
                      <a:pt x="6" y="39"/>
                    </a:lnTo>
                    <a:lnTo>
                      <a:pt x="6" y="39"/>
                    </a:lnTo>
                    <a:lnTo>
                      <a:pt x="7" y="40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21" y="39"/>
                    </a:lnTo>
                    <a:lnTo>
                      <a:pt x="21" y="39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32"/>
                    </a:lnTo>
                    <a:lnTo>
                      <a:pt x="20" y="32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18" y="35"/>
                    </a:lnTo>
                    <a:lnTo>
                      <a:pt x="18" y="35"/>
                    </a:lnTo>
                    <a:lnTo>
                      <a:pt x="18" y="37"/>
                    </a:lnTo>
                    <a:lnTo>
                      <a:pt x="16" y="37"/>
                    </a:lnTo>
                    <a:lnTo>
                      <a:pt x="14" y="37"/>
                    </a:lnTo>
                    <a:lnTo>
                      <a:pt x="11" y="39"/>
                    </a:lnTo>
                    <a:lnTo>
                      <a:pt x="11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9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30"/>
                    </a:lnTo>
                    <a:lnTo>
                      <a:pt x="25" y="3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0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3" y="23"/>
                    </a:lnTo>
                    <a:lnTo>
                      <a:pt x="27" y="21"/>
                    </a:lnTo>
                    <a:lnTo>
                      <a:pt x="28" y="20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6"/>
                    </a:lnTo>
                    <a:lnTo>
                      <a:pt x="28" y="2"/>
                    </a:lnTo>
                    <a:lnTo>
                      <a:pt x="27" y="0"/>
                    </a:lnTo>
                    <a:lnTo>
                      <a:pt x="25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7"/>
              <p:cNvSpPr>
                <a:spLocks/>
              </p:cNvSpPr>
              <p:nvPr/>
            </p:nvSpPr>
            <p:spPr bwMode="auto">
              <a:xfrm>
                <a:off x="1203326" y="1065213"/>
                <a:ext cx="42863" cy="82550"/>
              </a:xfrm>
              <a:custGeom>
                <a:avLst/>
                <a:gdLst>
                  <a:gd name="T0" fmla="*/ 1 w 27"/>
                  <a:gd name="T1" fmla="*/ 9 h 52"/>
                  <a:gd name="T2" fmla="*/ 0 w 27"/>
                  <a:gd name="T3" fmla="*/ 12 h 52"/>
                  <a:gd name="T4" fmla="*/ 1 w 27"/>
                  <a:gd name="T5" fmla="*/ 26 h 52"/>
                  <a:gd name="T6" fmla="*/ 19 w 27"/>
                  <a:gd name="T7" fmla="*/ 21 h 52"/>
                  <a:gd name="T8" fmla="*/ 22 w 27"/>
                  <a:gd name="T9" fmla="*/ 16 h 52"/>
                  <a:gd name="T10" fmla="*/ 20 w 27"/>
                  <a:gd name="T11" fmla="*/ 9 h 52"/>
                  <a:gd name="T12" fmla="*/ 7 w 27"/>
                  <a:gd name="T13" fmla="*/ 12 h 52"/>
                  <a:gd name="T14" fmla="*/ 7 w 27"/>
                  <a:gd name="T15" fmla="*/ 19 h 52"/>
                  <a:gd name="T16" fmla="*/ 15 w 27"/>
                  <a:gd name="T17" fmla="*/ 16 h 52"/>
                  <a:gd name="T18" fmla="*/ 13 w 27"/>
                  <a:gd name="T19" fmla="*/ 14 h 52"/>
                  <a:gd name="T20" fmla="*/ 8 w 27"/>
                  <a:gd name="T21" fmla="*/ 16 h 52"/>
                  <a:gd name="T22" fmla="*/ 13 w 27"/>
                  <a:gd name="T23" fmla="*/ 12 h 52"/>
                  <a:gd name="T24" fmla="*/ 19 w 27"/>
                  <a:gd name="T25" fmla="*/ 11 h 52"/>
                  <a:gd name="T26" fmla="*/ 19 w 27"/>
                  <a:gd name="T27" fmla="*/ 11 h 52"/>
                  <a:gd name="T28" fmla="*/ 17 w 27"/>
                  <a:gd name="T29" fmla="*/ 18 h 52"/>
                  <a:gd name="T30" fmla="*/ 3 w 27"/>
                  <a:gd name="T31" fmla="*/ 23 h 52"/>
                  <a:gd name="T32" fmla="*/ 3 w 27"/>
                  <a:gd name="T33" fmla="*/ 18 h 52"/>
                  <a:gd name="T34" fmla="*/ 3 w 27"/>
                  <a:gd name="T35" fmla="*/ 12 h 52"/>
                  <a:gd name="T36" fmla="*/ 5 w 27"/>
                  <a:gd name="T37" fmla="*/ 9 h 52"/>
                  <a:gd name="T38" fmla="*/ 24 w 27"/>
                  <a:gd name="T39" fmla="*/ 4 h 52"/>
                  <a:gd name="T40" fmla="*/ 24 w 27"/>
                  <a:gd name="T41" fmla="*/ 19 h 52"/>
                  <a:gd name="T42" fmla="*/ 22 w 27"/>
                  <a:gd name="T43" fmla="*/ 23 h 52"/>
                  <a:gd name="T44" fmla="*/ 13 w 27"/>
                  <a:gd name="T45" fmla="*/ 25 h 52"/>
                  <a:gd name="T46" fmla="*/ 5 w 27"/>
                  <a:gd name="T47" fmla="*/ 28 h 52"/>
                  <a:gd name="T48" fmla="*/ 1 w 27"/>
                  <a:gd name="T49" fmla="*/ 30 h 52"/>
                  <a:gd name="T50" fmla="*/ 0 w 27"/>
                  <a:gd name="T51" fmla="*/ 49 h 52"/>
                  <a:gd name="T52" fmla="*/ 3 w 27"/>
                  <a:gd name="T53" fmla="*/ 52 h 52"/>
                  <a:gd name="T54" fmla="*/ 24 w 27"/>
                  <a:gd name="T55" fmla="*/ 45 h 52"/>
                  <a:gd name="T56" fmla="*/ 27 w 27"/>
                  <a:gd name="T57" fmla="*/ 30 h 52"/>
                  <a:gd name="T58" fmla="*/ 24 w 27"/>
                  <a:gd name="T59" fmla="*/ 26 h 52"/>
                  <a:gd name="T60" fmla="*/ 7 w 27"/>
                  <a:gd name="T61" fmla="*/ 33 h 52"/>
                  <a:gd name="T62" fmla="*/ 5 w 27"/>
                  <a:gd name="T63" fmla="*/ 42 h 52"/>
                  <a:gd name="T64" fmla="*/ 8 w 27"/>
                  <a:gd name="T65" fmla="*/ 45 h 52"/>
                  <a:gd name="T66" fmla="*/ 20 w 27"/>
                  <a:gd name="T67" fmla="*/ 40 h 52"/>
                  <a:gd name="T68" fmla="*/ 20 w 27"/>
                  <a:gd name="T69" fmla="*/ 33 h 52"/>
                  <a:gd name="T70" fmla="*/ 13 w 27"/>
                  <a:gd name="T71" fmla="*/ 37 h 52"/>
                  <a:gd name="T72" fmla="*/ 15 w 27"/>
                  <a:gd name="T73" fmla="*/ 38 h 52"/>
                  <a:gd name="T74" fmla="*/ 17 w 27"/>
                  <a:gd name="T75" fmla="*/ 38 h 52"/>
                  <a:gd name="T76" fmla="*/ 12 w 27"/>
                  <a:gd name="T77" fmla="*/ 40 h 52"/>
                  <a:gd name="T78" fmla="*/ 8 w 27"/>
                  <a:gd name="T79" fmla="*/ 42 h 52"/>
                  <a:gd name="T80" fmla="*/ 8 w 27"/>
                  <a:gd name="T81" fmla="*/ 37 h 52"/>
                  <a:gd name="T82" fmla="*/ 22 w 27"/>
                  <a:gd name="T83" fmla="*/ 30 h 52"/>
                  <a:gd name="T84" fmla="*/ 24 w 27"/>
                  <a:gd name="T85" fmla="*/ 30 h 52"/>
                  <a:gd name="T86" fmla="*/ 22 w 27"/>
                  <a:gd name="T87" fmla="*/ 42 h 52"/>
                  <a:gd name="T88" fmla="*/ 3 w 27"/>
                  <a:gd name="T89" fmla="*/ 49 h 52"/>
                  <a:gd name="T90" fmla="*/ 3 w 27"/>
                  <a:gd name="T91" fmla="*/ 33 h 52"/>
                  <a:gd name="T92" fmla="*/ 3 w 27"/>
                  <a:gd name="T93" fmla="*/ 32 h 52"/>
                  <a:gd name="T94" fmla="*/ 26 w 27"/>
                  <a:gd name="T95" fmla="*/ 23 h 52"/>
                  <a:gd name="T96" fmla="*/ 27 w 27"/>
                  <a:gd name="T97" fmla="*/ 18 h 52"/>
                  <a:gd name="T98" fmla="*/ 26 w 27"/>
                  <a:gd name="T99" fmla="*/ 2 h 52"/>
                  <a:gd name="T100" fmla="*/ 22 w 27"/>
                  <a:gd name="T10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" h="52">
                    <a:moveTo>
                      <a:pt x="22" y="2"/>
                    </a:moveTo>
                    <a:lnTo>
                      <a:pt x="5" y="7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0" y="21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19" y="21"/>
                    </a:lnTo>
                    <a:lnTo>
                      <a:pt x="20" y="19"/>
                    </a:lnTo>
                    <a:lnTo>
                      <a:pt x="22" y="18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22" y="9"/>
                    </a:lnTo>
                    <a:lnTo>
                      <a:pt x="20" y="9"/>
                    </a:lnTo>
                    <a:lnTo>
                      <a:pt x="19" y="7"/>
                    </a:lnTo>
                    <a:lnTo>
                      <a:pt x="17" y="9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8"/>
                    </a:lnTo>
                    <a:lnTo>
                      <a:pt x="7" y="19"/>
                    </a:lnTo>
                    <a:lnTo>
                      <a:pt x="8" y="19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10" y="14"/>
                    </a:lnTo>
                    <a:lnTo>
                      <a:pt x="13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6"/>
                    </a:lnTo>
                    <a:lnTo>
                      <a:pt x="19" y="18"/>
                    </a:lnTo>
                    <a:lnTo>
                      <a:pt x="17" y="18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4" y="4"/>
                    </a:lnTo>
                    <a:lnTo>
                      <a:pt x="24" y="5"/>
                    </a:lnTo>
                    <a:lnTo>
                      <a:pt x="24" y="7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21"/>
                    </a:lnTo>
                    <a:lnTo>
                      <a:pt x="22" y="23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3" y="25"/>
                    </a:lnTo>
                    <a:lnTo>
                      <a:pt x="10" y="26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1" y="28"/>
                    </a:lnTo>
                    <a:lnTo>
                      <a:pt x="1" y="30"/>
                    </a:lnTo>
                    <a:lnTo>
                      <a:pt x="0" y="32"/>
                    </a:lnTo>
                    <a:lnTo>
                      <a:pt x="0" y="33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1" y="52"/>
                    </a:lnTo>
                    <a:lnTo>
                      <a:pt x="3" y="52"/>
                    </a:lnTo>
                    <a:lnTo>
                      <a:pt x="5" y="52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27" y="44"/>
                    </a:lnTo>
                    <a:lnTo>
                      <a:pt x="27" y="40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6" y="28"/>
                    </a:lnTo>
                    <a:lnTo>
                      <a:pt x="24" y="26"/>
                    </a:lnTo>
                    <a:lnTo>
                      <a:pt x="20" y="28"/>
                    </a:lnTo>
                    <a:lnTo>
                      <a:pt x="8" y="33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5" y="37"/>
                    </a:lnTo>
                    <a:lnTo>
                      <a:pt x="5" y="42"/>
                    </a:lnTo>
                    <a:lnTo>
                      <a:pt x="5" y="44"/>
                    </a:lnTo>
                    <a:lnTo>
                      <a:pt x="7" y="44"/>
                    </a:lnTo>
                    <a:lnTo>
                      <a:pt x="8" y="45"/>
                    </a:lnTo>
                    <a:lnTo>
                      <a:pt x="10" y="45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35"/>
                    </a:lnTo>
                    <a:lnTo>
                      <a:pt x="20" y="33"/>
                    </a:lnTo>
                    <a:lnTo>
                      <a:pt x="19" y="33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3" y="37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5" y="38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13" y="40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37"/>
                    </a:lnTo>
                    <a:lnTo>
                      <a:pt x="8" y="37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49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3" y="32"/>
                    </a:lnTo>
                    <a:lnTo>
                      <a:pt x="5" y="32"/>
                    </a:lnTo>
                    <a:lnTo>
                      <a:pt x="22" y="25"/>
                    </a:lnTo>
                    <a:lnTo>
                      <a:pt x="26" y="23"/>
                    </a:lnTo>
                    <a:lnTo>
                      <a:pt x="27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7"/>
                    </a:lnTo>
                    <a:lnTo>
                      <a:pt x="27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8"/>
              <p:cNvSpPr>
                <a:spLocks noEditPoints="1"/>
              </p:cNvSpPr>
              <p:nvPr/>
            </p:nvSpPr>
            <p:spPr bwMode="auto">
              <a:xfrm>
                <a:off x="1108076" y="1265238"/>
                <a:ext cx="44450" cy="77788"/>
              </a:xfrm>
              <a:custGeom>
                <a:avLst/>
                <a:gdLst>
                  <a:gd name="T0" fmla="*/ 4 w 28"/>
                  <a:gd name="T1" fmla="*/ 24 h 49"/>
                  <a:gd name="T2" fmla="*/ 2 w 28"/>
                  <a:gd name="T3" fmla="*/ 3 h 49"/>
                  <a:gd name="T4" fmla="*/ 0 w 28"/>
                  <a:gd name="T5" fmla="*/ 9 h 49"/>
                  <a:gd name="T6" fmla="*/ 2 w 28"/>
                  <a:gd name="T7" fmla="*/ 22 h 49"/>
                  <a:gd name="T8" fmla="*/ 19 w 28"/>
                  <a:gd name="T9" fmla="*/ 19 h 49"/>
                  <a:gd name="T10" fmla="*/ 23 w 28"/>
                  <a:gd name="T11" fmla="*/ 14 h 49"/>
                  <a:gd name="T12" fmla="*/ 21 w 28"/>
                  <a:gd name="T13" fmla="*/ 7 h 49"/>
                  <a:gd name="T14" fmla="*/ 7 w 28"/>
                  <a:gd name="T15" fmla="*/ 9 h 49"/>
                  <a:gd name="T16" fmla="*/ 5 w 28"/>
                  <a:gd name="T17" fmla="*/ 14 h 49"/>
                  <a:gd name="T18" fmla="*/ 14 w 28"/>
                  <a:gd name="T19" fmla="*/ 14 h 49"/>
                  <a:gd name="T20" fmla="*/ 16 w 28"/>
                  <a:gd name="T21" fmla="*/ 12 h 49"/>
                  <a:gd name="T22" fmla="*/ 11 w 28"/>
                  <a:gd name="T23" fmla="*/ 12 h 49"/>
                  <a:gd name="T24" fmla="*/ 11 w 28"/>
                  <a:gd name="T25" fmla="*/ 10 h 49"/>
                  <a:gd name="T26" fmla="*/ 18 w 28"/>
                  <a:gd name="T27" fmla="*/ 9 h 49"/>
                  <a:gd name="T28" fmla="*/ 19 w 28"/>
                  <a:gd name="T29" fmla="*/ 14 h 49"/>
                  <a:gd name="T30" fmla="*/ 4 w 28"/>
                  <a:gd name="T31" fmla="*/ 19 h 49"/>
                  <a:gd name="T32" fmla="*/ 2 w 28"/>
                  <a:gd name="T33" fmla="*/ 17 h 49"/>
                  <a:gd name="T34" fmla="*/ 5 w 28"/>
                  <a:gd name="T35" fmla="*/ 5 h 49"/>
                  <a:gd name="T36" fmla="*/ 25 w 28"/>
                  <a:gd name="T37" fmla="*/ 3 h 49"/>
                  <a:gd name="T38" fmla="*/ 25 w 28"/>
                  <a:gd name="T39" fmla="*/ 17 h 49"/>
                  <a:gd name="T40" fmla="*/ 21 w 28"/>
                  <a:gd name="T41" fmla="*/ 21 h 49"/>
                  <a:gd name="T42" fmla="*/ 14 w 28"/>
                  <a:gd name="T43" fmla="*/ 22 h 49"/>
                  <a:gd name="T44" fmla="*/ 5 w 28"/>
                  <a:gd name="T45" fmla="*/ 24 h 49"/>
                  <a:gd name="T46" fmla="*/ 0 w 28"/>
                  <a:gd name="T47" fmla="*/ 26 h 49"/>
                  <a:gd name="T48" fmla="*/ 0 w 28"/>
                  <a:gd name="T49" fmla="*/ 43 h 49"/>
                  <a:gd name="T50" fmla="*/ 2 w 28"/>
                  <a:gd name="T51" fmla="*/ 49 h 49"/>
                  <a:gd name="T52" fmla="*/ 25 w 28"/>
                  <a:gd name="T53" fmla="*/ 43 h 49"/>
                  <a:gd name="T54" fmla="*/ 28 w 28"/>
                  <a:gd name="T55" fmla="*/ 40 h 49"/>
                  <a:gd name="T56" fmla="*/ 26 w 28"/>
                  <a:gd name="T57" fmla="*/ 28 h 49"/>
                  <a:gd name="T58" fmla="*/ 9 w 28"/>
                  <a:gd name="T59" fmla="*/ 29 h 49"/>
                  <a:gd name="T60" fmla="*/ 5 w 28"/>
                  <a:gd name="T61" fmla="*/ 33 h 49"/>
                  <a:gd name="T62" fmla="*/ 7 w 28"/>
                  <a:gd name="T63" fmla="*/ 42 h 49"/>
                  <a:gd name="T64" fmla="*/ 19 w 28"/>
                  <a:gd name="T65" fmla="*/ 40 h 49"/>
                  <a:gd name="T66" fmla="*/ 21 w 28"/>
                  <a:gd name="T67" fmla="*/ 33 h 49"/>
                  <a:gd name="T68" fmla="*/ 14 w 28"/>
                  <a:gd name="T69" fmla="*/ 33 h 49"/>
                  <a:gd name="T70" fmla="*/ 14 w 28"/>
                  <a:gd name="T71" fmla="*/ 36 h 49"/>
                  <a:gd name="T72" fmla="*/ 18 w 28"/>
                  <a:gd name="T73" fmla="*/ 35 h 49"/>
                  <a:gd name="T74" fmla="*/ 12 w 28"/>
                  <a:gd name="T75" fmla="*/ 38 h 49"/>
                  <a:gd name="T76" fmla="*/ 9 w 28"/>
                  <a:gd name="T77" fmla="*/ 38 h 49"/>
                  <a:gd name="T78" fmla="*/ 9 w 28"/>
                  <a:gd name="T79" fmla="*/ 33 h 49"/>
                  <a:gd name="T80" fmla="*/ 23 w 28"/>
                  <a:gd name="T81" fmla="*/ 29 h 49"/>
                  <a:gd name="T82" fmla="*/ 25 w 28"/>
                  <a:gd name="T83" fmla="*/ 40 h 49"/>
                  <a:gd name="T84" fmla="*/ 23 w 28"/>
                  <a:gd name="T85" fmla="*/ 42 h 49"/>
                  <a:gd name="T86" fmla="*/ 2 w 28"/>
                  <a:gd name="T87" fmla="*/ 45 h 49"/>
                  <a:gd name="T88" fmla="*/ 2 w 28"/>
                  <a:gd name="T89" fmla="*/ 29 h 49"/>
                  <a:gd name="T90" fmla="*/ 4 w 28"/>
                  <a:gd name="T91" fmla="*/ 28 h 49"/>
                  <a:gd name="T92" fmla="*/ 23 w 28"/>
                  <a:gd name="T93" fmla="*/ 24 h 49"/>
                  <a:gd name="T94" fmla="*/ 28 w 28"/>
                  <a:gd name="T95" fmla="*/ 19 h 49"/>
                  <a:gd name="T96" fmla="*/ 26 w 28"/>
                  <a:gd name="T97" fmla="*/ 2 h 49"/>
                  <a:gd name="T98" fmla="*/ 21 w 28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49">
                    <a:moveTo>
                      <a:pt x="4" y="24"/>
                    </a:moveTo>
                    <a:lnTo>
                      <a:pt x="4" y="24"/>
                    </a:lnTo>
                    <a:lnTo>
                      <a:pt x="4" y="24"/>
                    </a:lnTo>
                    <a:close/>
                    <a:moveTo>
                      <a:pt x="21" y="0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19" y="19"/>
                    </a:lnTo>
                    <a:lnTo>
                      <a:pt x="21" y="17"/>
                    </a:lnTo>
                    <a:lnTo>
                      <a:pt x="23" y="16"/>
                    </a:lnTo>
                    <a:lnTo>
                      <a:pt x="23" y="14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8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10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7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5" y="5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5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3" y="19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8" y="21"/>
                    </a:lnTo>
                    <a:lnTo>
                      <a:pt x="14" y="22"/>
                    </a:lnTo>
                    <a:lnTo>
                      <a:pt x="11" y="22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5" y="49"/>
                    </a:lnTo>
                    <a:lnTo>
                      <a:pt x="23" y="43"/>
                    </a:lnTo>
                    <a:lnTo>
                      <a:pt x="25" y="43"/>
                    </a:lnTo>
                    <a:lnTo>
                      <a:pt x="26" y="43"/>
                    </a:lnTo>
                    <a:lnTo>
                      <a:pt x="26" y="42"/>
                    </a:lnTo>
                    <a:lnTo>
                      <a:pt x="28" y="40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5" y="26"/>
                    </a:lnTo>
                    <a:lnTo>
                      <a:pt x="21" y="26"/>
                    </a:lnTo>
                    <a:lnTo>
                      <a:pt x="9" y="29"/>
                    </a:lnTo>
                    <a:lnTo>
                      <a:pt x="7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9" y="42"/>
                    </a:lnTo>
                    <a:lnTo>
                      <a:pt x="11" y="42"/>
                    </a:lnTo>
                    <a:lnTo>
                      <a:pt x="19" y="40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21" y="33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4" y="36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16" y="36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3"/>
                    </a:lnTo>
                    <a:lnTo>
                      <a:pt x="21" y="29"/>
                    </a:lnTo>
                    <a:lnTo>
                      <a:pt x="23" y="29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0"/>
                    </a:lnTo>
                    <a:lnTo>
                      <a:pt x="25" y="40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5" y="45"/>
                    </a:lnTo>
                    <a:lnTo>
                      <a:pt x="4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45"/>
                    </a:lnTo>
                    <a:lnTo>
                      <a:pt x="2" y="29"/>
                    </a:lnTo>
                    <a:lnTo>
                      <a:pt x="2" y="28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23" y="24"/>
                    </a:lnTo>
                    <a:lnTo>
                      <a:pt x="26" y="22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17"/>
                    </a:lnTo>
                    <a:lnTo>
                      <a:pt x="28" y="5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3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9"/>
              <p:cNvSpPr>
                <a:spLocks noEditPoints="1"/>
              </p:cNvSpPr>
              <p:nvPr/>
            </p:nvSpPr>
            <p:spPr bwMode="auto">
              <a:xfrm>
                <a:off x="1158876" y="1254125"/>
                <a:ext cx="46038" cy="77788"/>
              </a:xfrm>
              <a:custGeom>
                <a:avLst/>
                <a:gdLst>
                  <a:gd name="T0" fmla="*/ 5 w 29"/>
                  <a:gd name="T1" fmla="*/ 24 h 49"/>
                  <a:gd name="T2" fmla="*/ 3 w 29"/>
                  <a:gd name="T3" fmla="*/ 3 h 49"/>
                  <a:gd name="T4" fmla="*/ 1 w 29"/>
                  <a:gd name="T5" fmla="*/ 7 h 49"/>
                  <a:gd name="T6" fmla="*/ 3 w 29"/>
                  <a:gd name="T7" fmla="*/ 21 h 49"/>
                  <a:gd name="T8" fmla="*/ 19 w 29"/>
                  <a:gd name="T9" fmla="*/ 19 h 49"/>
                  <a:gd name="T10" fmla="*/ 24 w 29"/>
                  <a:gd name="T11" fmla="*/ 14 h 49"/>
                  <a:gd name="T12" fmla="*/ 22 w 29"/>
                  <a:gd name="T13" fmla="*/ 7 h 49"/>
                  <a:gd name="T14" fmla="*/ 8 w 29"/>
                  <a:gd name="T15" fmla="*/ 9 h 49"/>
                  <a:gd name="T16" fmla="*/ 7 w 29"/>
                  <a:gd name="T17" fmla="*/ 14 h 49"/>
                  <a:gd name="T18" fmla="*/ 15 w 29"/>
                  <a:gd name="T19" fmla="*/ 14 h 49"/>
                  <a:gd name="T20" fmla="*/ 15 w 29"/>
                  <a:gd name="T21" fmla="*/ 12 h 49"/>
                  <a:gd name="T22" fmla="*/ 12 w 29"/>
                  <a:gd name="T23" fmla="*/ 12 h 49"/>
                  <a:gd name="T24" fmla="*/ 12 w 29"/>
                  <a:gd name="T25" fmla="*/ 10 h 49"/>
                  <a:gd name="T26" fmla="*/ 19 w 29"/>
                  <a:gd name="T27" fmla="*/ 9 h 49"/>
                  <a:gd name="T28" fmla="*/ 21 w 29"/>
                  <a:gd name="T29" fmla="*/ 9 h 49"/>
                  <a:gd name="T30" fmla="*/ 19 w 29"/>
                  <a:gd name="T31" fmla="*/ 16 h 49"/>
                  <a:gd name="T32" fmla="*/ 3 w 29"/>
                  <a:gd name="T33" fmla="*/ 17 h 49"/>
                  <a:gd name="T34" fmla="*/ 5 w 29"/>
                  <a:gd name="T35" fmla="*/ 7 h 49"/>
                  <a:gd name="T36" fmla="*/ 24 w 29"/>
                  <a:gd name="T37" fmla="*/ 2 h 49"/>
                  <a:gd name="T38" fmla="*/ 26 w 29"/>
                  <a:gd name="T39" fmla="*/ 5 h 49"/>
                  <a:gd name="T40" fmla="*/ 24 w 29"/>
                  <a:gd name="T41" fmla="*/ 19 h 49"/>
                  <a:gd name="T42" fmla="*/ 19 w 29"/>
                  <a:gd name="T43" fmla="*/ 21 h 49"/>
                  <a:gd name="T44" fmla="*/ 8 w 29"/>
                  <a:gd name="T45" fmla="*/ 24 h 49"/>
                  <a:gd name="T46" fmla="*/ 3 w 29"/>
                  <a:gd name="T47" fmla="*/ 24 h 49"/>
                  <a:gd name="T48" fmla="*/ 0 w 29"/>
                  <a:gd name="T49" fmla="*/ 29 h 49"/>
                  <a:gd name="T50" fmla="*/ 1 w 29"/>
                  <a:gd name="T51" fmla="*/ 47 h 49"/>
                  <a:gd name="T52" fmla="*/ 24 w 29"/>
                  <a:gd name="T53" fmla="*/ 43 h 49"/>
                  <a:gd name="T54" fmla="*/ 28 w 29"/>
                  <a:gd name="T55" fmla="*/ 42 h 49"/>
                  <a:gd name="T56" fmla="*/ 29 w 29"/>
                  <a:gd name="T57" fmla="*/ 28 h 49"/>
                  <a:gd name="T58" fmla="*/ 22 w 29"/>
                  <a:gd name="T59" fmla="*/ 26 h 49"/>
                  <a:gd name="T60" fmla="*/ 7 w 29"/>
                  <a:gd name="T61" fmla="*/ 31 h 49"/>
                  <a:gd name="T62" fmla="*/ 7 w 29"/>
                  <a:gd name="T63" fmla="*/ 40 h 49"/>
                  <a:gd name="T64" fmla="*/ 12 w 29"/>
                  <a:gd name="T65" fmla="*/ 42 h 49"/>
                  <a:gd name="T66" fmla="*/ 22 w 29"/>
                  <a:gd name="T67" fmla="*/ 38 h 49"/>
                  <a:gd name="T68" fmla="*/ 21 w 29"/>
                  <a:gd name="T69" fmla="*/ 31 h 49"/>
                  <a:gd name="T70" fmla="*/ 14 w 29"/>
                  <a:gd name="T71" fmla="*/ 35 h 49"/>
                  <a:gd name="T72" fmla="*/ 17 w 29"/>
                  <a:gd name="T73" fmla="*/ 35 h 49"/>
                  <a:gd name="T74" fmla="*/ 17 w 29"/>
                  <a:gd name="T75" fmla="*/ 36 h 49"/>
                  <a:gd name="T76" fmla="*/ 10 w 29"/>
                  <a:gd name="T77" fmla="*/ 38 h 49"/>
                  <a:gd name="T78" fmla="*/ 8 w 29"/>
                  <a:gd name="T79" fmla="*/ 33 h 49"/>
                  <a:gd name="T80" fmla="*/ 22 w 29"/>
                  <a:gd name="T81" fmla="*/ 29 h 49"/>
                  <a:gd name="T82" fmla="*/ 26 w 29"/>
                  <a:gd name="T83" fmla="*/ 29 h 49"/>
                  <a:gd name="T84" fmla="*/ 24 w 29"/>
                  <a:gd name="T85" fmla="*/ 42 h 49"/>
                  <a:gd name="T86" fmla="*/ 3 w 29"/>
                  <a:gd name="T87" fmla="*/ 45 h 49"/>
                  <a:gd name="T88" fmla="*/ 3 w 29"/>
                  <a:gd name="T89" fmla="*/ 29 h 49"/>
                  <a:gd name="T90" fmla="*/ 5 w 29"/>
                  <a:gd name="T91" fmla="*/ 28 h 49"/>
                  <a:gd name="T92" fmla="*/ 24 w 29"/>
                  <a:gd name="T93" fmla="*/ 23 h 49"/>
                  <a:gd name="T94" fmla="*/ 29 w 29"/>
                  <a:gd name="T95" fmla="*/ 17 h 49"/>
                  <a:gd name="T96" fmla="*/ 28 w 29"/>
                  <a:gd name="T97" fmla="*/ 2 h 49"/>
                  <a:gd name="T98" fmla="*/ 22 w 29"/>
                  <a:gd name="T9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49">
                    <a:moveTo>
                      <a:pt x="5" y="24"/>
                    </a:moveTo>
                    <a:lnTo>
                      <a:pt x="5" y="24"/>
                    </a:lnTo>
                    <a:lnTo>
                      <a:pt x="5" y="24"/>
                    </a:lnTo>
                    <a:close/>
                    <a:moveTo>
                      <a:pt x="22" y="0"/>
                    </a:moveTo>
                    <a:lnTo>
                      <a:pt x="7" y="3"/>
                    </a:lnTo>
                    <a:lnTo>
                      <a:pt x="3" y="3"/>
                    </a:lnTo>
                    <a:lnTo>
                      <a:pt x="1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5" y="23"/>
                    </a:lnTo>
                    <a:lnTo>
                      <a:pt x="19" y="19"/>
                    </a:lnTo>
                    <a:lnTo>
                      <a:pt x="22" y="17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9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5"/>
                    </a:lnTo>
                    <a:lnTo>
                      <a:pt x="19" y="7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5" y="14"/>
                    </a:lnTo>
                    <a:lnTo>
                      <a:pt x="17" y="14"/>
                    </a:lnTo>
                    <a:lnTo>
                      <a:pt x="17" y="12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7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3" y="24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0" y="43"/>
                    </a:lnTo>
                    <a:lnTo>
                      <a:pt x="1" y="45"/>
                    </a:lnTo>
                    <a:lnTo>
                      <a:pt x="1" y="47"/>
                    </a:lnTo>
                    <a:lnTo>
                      <a:pt x="3" y="49"/>
                    </a:lnTo>
                    <a:lnTo>
                      <a:pt x="7" y="49"/>
                    </a:lnTo>
                    <a:lnTo>
                      <a:pt x="24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2"/>
                    </a:lnTo>
                    <a:lnTo>
                      <a:pt x="29" y="40"/>
                    </a:lnTo>
                    <a:lnTo>
                      <a:pt x="29" y="29"/>
                    </a:lnTo>
                    <a:lnTo>
                      <a:pt x="29" y="28"/>
                    </a:lnTo>
                    <a:lnTo>
                      <a:pt x="28" y="26"/>
                    </a:lnTo>
                    <a:lnTo>
                      <a:pt x="26" y="26"/>
                    </a:lnTo>
                    <a:lnTo>
                      <a:pt x="22" y="26"/>
                    </a:lnTo>
                    <a:lnTo>
                      <a:pt x="10" y="29"/>
                    </a:lnTo>
                    <a:lnTo>
                      <a:pt x="8" y="29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2"/>
                    </a:lnTo>
                    <a:lnTo>
                      <a:pt x="21" y="38"/>
                    </a:lnTo>
                    <a:lnTo>
                      <a:pt x="22" y="38"/>
                    </a:lnTo>
                    <a:lnTo>
                      <a:pt x="22" y="38"/>
                    </a:lnTo>
                    <a:lnTo>
                      <a:pt x="22" y="33"/>
                    </a:lnTo>
                    <a:lnTo>
                      <a:pt x="21" y="31"/>
                    </a:lnTo>
                    <a:lnTo>
                      <a:pt x="21" y="31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5" y="35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7" y="36"/>
                    </a:lnTo>
                    <a:lnTo>
                      <a:pt x="14" y="38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3"/>
                    </a:lnTo>
                    <a:lnTo>
                      <a:pt x="10" y="33"/>
                    </a:lnTo>
                    <a:lnTo>
                      <a:pt x="10" y="31"/>
                    </a:lnTo>
                    <a:lnTo>
                      <a:pt x="22" y="29"/>
                    </a:lnTo>
                    <a:lnTo>
                      <a:pt x="24" y="28"/>
                    </a:lnTo>
                    <a:lnTo>
                      <a:pt x="26" y="29"/>
                    </a:lnTo>
                    <a:lnTo>
                      <a:pt x="26" y="29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5"/>
                    </a:lnTo>
                    <a:lnTo>
                      <a:pt x="3" y="45"/>
                    </a:lnTo>
                    <a:lnTo>
                      <a:pt x="3" y="45"/>
                    </a:lnTo>
                    <a:lnTo>
                      <a:pt x="3" y="43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5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0"/>
              <p:cNvSpPr>
                <a:spLocks/>
              </p:cNvSpPr>
              <p:nvPr/>
            </p:nvSpPr>
            <p:spPr bwMode="auto">
              <a:xfrm>
                <a:off x="1211263" y="1236663"/>
                <a:ext cx="46038" cy="80963"/>
              </a:xfrm>
              <a:custGeom>
                <a:avLst/>
                <a:gdLst>
                  <a:gd name="T0" fmla="*/ 3 w 29"/>
                  <a:gd name="T1" fmla="*/ 7 h 51"/>
                  <a:gd name="T2" fmla="*/ 0 w 29"/>
                  <a:gd name="T3" fmla="*/ 11 h 51"/>
                  <a:gd name="T4" fmla="*/ 3 w 29"/>
                  <a:gd name="T5" fmla="*/ 25 h 51"/>
                  <a:gd name="T6" fmla="*/ 21 w 29"/>
                  <a:gd name="T7" fmla="*/ 20 h 51"/>
                  <a:gd name="T8" fmla="*/ 24 w 29"/>
                  <a:gd name="T9" fmla="*/ 14 h 51"/>
                  <a:gd name="T10" fmla="*/ 22 w 29"/>
                  <a:gd name="T11" fmla="*/ 7 h 51"/>
                  <a:gd name="T12" fmla="*/ 8 w 29"/>
                  <a:gd name="T13" fmla="*/ 11 h 51"/>
                  <a:gd name="T14" fmla="*/ 7 w 29"/>
                  <a:gd name="T15" fmla="*/ 18 h 51"/>
                  <a:gd name="T16" fmla="*/ 15 w 29"/>
                  <a:gd name="T17" fmla="*/ 16 h 51"/>
                  <a:gd name="T18" fmla="*/ 15 w 29"/>
                  <a:gd name="T19" fmla="*/ 13 h 51"/>
                  <a:gd name="T20" fmla="*/ 12 w 29"/>
                  <a:gd name="T21" fmla="*/ 14 h 51"/>
                  <a:gd name="T22" fmla="*/ 12 w 29"/>
                  <a:gd name="T23" fmla="*/ 13 h 51"/>
                  <a:gd name="T24" fmla="*/ 19 w 29"/>
                  <a:gd name="T25" fmla="*/ 11 h 51"/>
                  <a:gd name="T26" fmla="*/ 21 w 29"/>
                  <a:gd name="T27" fmla="*/ 11 h 51"/>
                  <a:gd name="T28" fmla="*/ 21 w 29"/>
                  <a:gd name="T29" fmla="*/ 16 h 51"/>
                  <a:gd name="T30" fmla="*/ 3 w 29"/>
                  <a:gd name="T31" fmla="*/ 23 h 51"/>
                  <a:gd name="T32" fmla="*/ 3 w 29"/>
                  <a:gd name="T33" fmla="*/ 11 h 51"/>
                  <a:gd name="T34" fmla="*/ 7 w 29"/>
                  <a:gd name="T35" fmla="*/ 9 h 51"/>
                  <a:gd name="T36" fmla="*/ 26 w 29"/>
                  <a:gd name="T37" fmla="*/ 4 h 51"/>
                  <a:gd name="T38" fmla="*/ 26 w 29"/>
                  <a:gd name="T39" fmla="*/ 18 h 51"/>
                  <a:gd name="T40" fmla="*/ 22 w 29"/>
                  <a:gd name="T41" fmla="*/ 21 h 51"/>
                  <a:gd name="T42" fmla="*/ 15 w 29"/>
                  <a:gd name="T43" fmla="*/ 23 h 51"/>
                  <a:gd name="T44" fmla="*/ 5 w 29"/>
                  <a:gd name="T45" fmla="*/ 28 h 51"/>
                  <a:gd name="T46" fmla="*/ 2 w 29"/>
                  <a:gd name="T47" fmla="*/ 28 h 51"/>
                  <a:gd name="T48" fmla="*/ 0 w 29"/>
                  <a:gd name="T49" fmla="*/ 47 h 51"/>
                  <a:gd name="T50" fmla="*/ 3 w 29"/>
                  <a:gd name="T51" fmla="*/ 51 h 51"/>
                  <a:gd name="T52" fmla="*/ 26 w 29"/>
                  <a:gd name="T53" fmla="*/ 44 h 51"/>
                  <a:gd name="T54" fmla="*/ 29 w 29"/>
                  <a:gd name="T55" fmla="*/ 30 h 51"/>
                  <a:gd name="T56" fmla="*/ 24 w 29"/>
                  <a:gd name="T57" fmla="*/ 27 h 51"/>
                  <a:gd name="T58" fmla="*/ 8 w 29"/>
                  <a:gd name="T59" fmla="*/ 32 h 51"/>
                  <a:gd name="T60" fmla="*/ 5 w 29"/>
                  <a:gd name="T61" fmla="*/ 40 h 51"/>
                  <a:gd name="T62" fmla="*/ 8 w 29"/>
                  <a:gd name="T63" fmla="*/ 44 h 51"/>
                  <a:gd name="T64" fmla="*/ 22 w 29"/>
                  <a:gd name="T65" fmla="*/ 39 h 51"/>
                  <a:gd name="T66" fmla="*/ 21 w 29"/>
                  <a:gd name="T67" fmla="*/ 34 h 51"/>
                  <a:gd name="T68" fmla="*/ 14 w 29"/>
                  <a:gd name="T69" fmla="*/ 35 h 51"/>
                  <a:gd name="T70" fmla="*/ 17 w 29"/>
                  <a:gd name="T71" fmla="*/ 37 h 51"/>
                  <a:gd name="T72" fmla="*/ 19 w 29"/>
                  <a:gd name="T73" fmla="*/ 37 h 51"/>
                  <a:gd name="T74" fmla="*/ 14 w 29"/>
                  <a:gd name="T75" fmla="*/ 40 h 51"/>
                  <a:gd name="T76" fmla="*/ 10 w 29"/>
                  <a:gd name="T77" fmla="*/ 40 h 51"/>
                  <a:gd name="T78" fmla="*/ 8 w 29"/>
                  <a:gd name="T79" fmla="*/ 37 h 51"/>
                  <a:gd name="T80" fmla="*/ 10 w 29"/>
                  <a:gd name="T81" fmla="*/ 35 h 51"/>
                  <a:gd name="T82" fmla="*/ 26 w 29"/>
                  <a:gd name="T83" fmla="*/ 30 h 51"/>
                  <a:gd name="T84" fmla="*/ 26 w 29"/>
                  <a:gd name="T85" fmla="*/ 40 h 51"/>
                  <a:gd name="T86" fmla="*/ 5 w 29"/>
                  <a:gd name="T87" fmla="*/ 49 h 51"/>
                  <a:gd name="T88" fmla="*/ 3 w 29"/>
                  <a:gd name="T89" fmla="*/ 47 h 51"/>
                  <a:gd name="T90" fmla="*/ 5 w 29"/>
                  <a:gd name="T91" fmla="*/ 30 h 51"/>
                  <a:gd name="T92" fmla="*/ 24 w 29"/>
                  <a:gd name="T93" fmla="*/ 23 h 51"/>
                  <a:gd name="T94" fmla="*/ 29 w 29"/>
                  <a:gd name="T95" fmla="*/ 18 h 51"/>
                  <a:gd name="T96" fmla="*/ 28 w 29"/>
                  <a:gd name="T97" fmla="*/ 2 h 51"/>
                  <a:gd name="T98" fmla="*/ 24 w 29"/>
                  <a:gd name="T9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" h="51">
                    <a:moveTo>
                      <a:pt x="22" y="0"/>
                    </a:moveTo>
                    <a:lnTo>
                      <a:pt x="5" y="6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20"/>
                    </a:lnTo>
                    <a:lnTo>
                      <a:pt x="2" y="23"/>
                    </a:lnTo>
                    <a:lnTo>
                      <a:pt x="3" y="25"/>
                    </a:lnTo>
                    <a:lnTo>
                      <a:pt x="3" y="25"/>
                    </a:lnTo>
                    <a:lnTo>
                      <a:pt x="5" y="25"/>
                    </a:lnTo>
                    <a:lnTo>
                      <a:pt x="21" y="20"/>
                    </a:lnTo>
                    <a:lnTo>
                      <a:pt x="22" y="18"/>
                    </a:lnTo>
                    <a:lnTo>
                      <a:pt x="24" y="16"/>
                    </a:lnTo>
                    <a:lnTo>
                      <a:pt x="24" y="14"/>
                    </a:lnTo>
                    <a:lnTo>
                      <a:pt x="24" y="11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8" y="11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8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15" y="16"/>
                    </a:lnTo>
                    <a:lnTo>
                      <a:pt x="17" y="14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0" y="14"/>
                    </a:lnTo>
                    <a:lnTo>
                      <a:pt x="10" y="13"/>
                    </a:lnTo>
                    <a:lnTo>
                      <a:pt x="12" y="13"/>
                    </a:lnTo>
                    <a:lnTo>
                      <a:pt x="14" y="13"/>
                    </a:lnTo>
                    <a:lnTo>
                      <a:pt x="17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1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2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4" y="20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19" y="23"/>
                    </a:lnTo>
                    <a:lnTo>
                      <a:pt x="15" y="23"/>
                    </a:lnTo>
                    <a:lnTo>
                      <a:pt x="12" y="25"/>
                    </a:lnTo>
                    <a:lnTo>
                      <a:pt x="8" y="27"/>
                    </a:lnTo>
                    <a:lnTo>
                      <a:pt x="5" y="28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2" y="28"/>
                    </a:lnTo>
                    <a:lnTo>
                      <a:pt x="2" y="30"/>
                    </a:lnTo>
                    <a:lnTo>
                      <a:pt x="0" y="34"/>
                    </a:lnTo>
                    <a:lnTo>
                      <a:pt x="0" y="47"/>
                    </a:lnTo>
                    <a:lnTo>
                      <a:pt x="2" y="49"/>
                    </a:lnTo>
                    <a:lnTo>
                      <a:pt x="2" y="51"/>
                    </a:lnTo>
                    <a:lnTo>
                      <a:pt x="3" y="51"/>
                    </a:lnTo>
                    <a:lnTo>
                      <a:pt x="7" y="51"/>
                    </a:lnTo>
                    <a:lnTo>
                      <a:pt x="24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0"/>
                    </a:lnTo>
                    <a:lnTo>
                      <a:pt x="28" y="28"/>
                    </a:lnTo>
                    <a:lnTo>
                      <a:pt x="28" y="27"/>
                    </a:lnTo>
                    <a:lnTo>
                      <a:pt x="24" y="27"/>
                    </a:lnTo>
                    <a:lnTo>
                      <a:pt x="22" y="27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7" y="44"/>
                    </a:lnTo>
                    <a:lnTo>
                      <a:pt x="8" y="44"/>
                    </a:lnTo>
                    <a:lnTo>
                      <a:pt x="12" y="44"/>
                    </a:lnTo>
                    <a:lnTo>
                      <a:pt x="21" y="40"/>
                    </a:lnTo>
                    <a:lnTo>
                      <a:pt x="22" y="39"/>
                    </a:lnTo>
                    <a:lnTo>
                      <a:pt x="22" y="39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19" y="34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7"/>
                    </a:lnTo>
                    <a:lnTo>
                      <a:pt x="15" y="37"/>
                    </a:lnTo>
                    <a:lnTo>
                      <a:pt x="17" y="37"/>
                    </a:lnTo>
                    <a:lnTo>
                      <a:pt x="17" y="37"/>
                    </a:lnTo>
                    <a:lnTo>
                      <a:pt x="19" y="37"/>
                    </a:lnTo>
                    <a:lnTo>
                      <a:pt x="19" y="37"/>
                    </a:lnTo>
                    <a:lnTo>
                      <a:pt x="17" y="39"/>
                    </a:lnTo>
                    <a:lnTo>
                      <a:pt x="15" y="39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7"/>
                    </a:lnTo>
                    <a:lnTo>
                      <a:pt x="8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22" y="30"/>
                    </a:lnTo>
                    <a:lnTo>
                      <a:pt x="24" y="30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39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5" y="49"/>
                    </a:lnTo>
                    <a:lnTo>
                      <a:pt x="5" y="49"/>
                    </a:lnTo>
                    <a:lnTo>
                      <a:pt x="3" y="49"/>
                    </a:lnTo>
                    <a:lnTo>
                      <a:pt x="3" y="47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5" y="30"/>
                    </a:lnTo>
                    <a:lnTo>
                      <a:pt x="24" y="23"/>
                    </a:lnTo>
                    <a:lnTo>
                      <a:pt x="28" y="21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29" y="18"/>
                    </a:lnTo>
                    <a:lnTo>
                      <a:pt x="29" y="6"/>
                    </a:lnTo>
                    <a:lnTo>
                      <a:pt x="28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41"/>
              <p:cNvSpPr>
                <a:spLocks noEditPoints="1"/>
              </p:cNvSpPr>
              <p:nvPr/>
            </p:nvSpPr>
            <p:spPr bwMode="auto">
              <a:xfrm>
                <a:off x="854076" y="1095375"/>
                <a:ext cx="44450" cy="77788"/>
              </a:xfrm>
              <a:custGeom>
                <a:avLst/>
                <a:gdLst>
                  <a:gd name="T0" fmla="*/ 24 w 28"/>
                  <a:gd name="T1" fmla="*/ 25 h 49"/>
                  <a:gd name="T2" fmla="*/ 0 w 28"/>
                  <a:gd name="T3" fmla="*/ 6 h 49"/>
                  <a:gd name="T4" fmla="*/ 0 w 28"/>
                  <a:gd name="T5" fmla="*/ 21 h 49"/>
                  <a:gd name="T6" fmla="*/ 24 w 28"/>
                  <a:gd name="T7" fmla="*/ 28 h 49"/>
                  <a:gd name="T8" fmla="*/ 24 w 28"/>
                  <a:gd name="T9" fmla="*/ 28 h 49"/>
                  <a:gd name="T10" fmla="*/ 26 w 28"/>
                  <a:gd name="T11" fmla="*/ 46 h 49"/>
                  <a:gd name="T12" fmla="*/ 22 w 28"/>
                  <a:gd name="T13" fmla="*/ 46 h 49"/>
                  <a:gd name="T14" fmla="*/ 3 w 28"/>
                  <a:gd name="T15" fmla="*/ 40 h 49"/>
                  <a:gd name="T16" fmla="*/ 3 w 28"/>
                  <a:gd name="T17" fmla="*/ 30 h 49"/>
                  <a:gd name="T18" fmla="*/ 19 w 28"/>
                  <a:gd name="T19" fmla="*/ 33 h 49"/>
                  <a:gd name="T20" fmla="*/ 21 w 28"/>
                  <a:gd name="T21" fmla="*/ 39 h 49"/>
                  <a:gd name="T22" fmla="*/ 17 w 28"/>
                  <a:gd name="T23" fmla="*/ 39 h 49"/>
                  <a:gd name="T24" fmla="*/ 10 w 28"/>
                  <a:gd name="T25" fmla="*/ 37 h 49"/>
                  <a:gd name="T26" fmla="*/ 12 w 28"/>
                  <a:gd name="T27" fmla="*/ 37 h 49"/>
                  <a:gd name="T28" fmla="*/ 14 w 28"/>
                  <a:gd name="T29" fmla="*/ 33 h 49"/>
                  <a:gd name="T30" fmla="*/ 8 w 28"/>
                  <a:gd name="T31" fmla="*/ 32 h 49"/>
                  <a:gd name="T32" fmla="*/ 7 w 28"/>
                  <a:gd name="T33" fmla="*/ 39 h 49"/>
                  <a:gd name="T34" fmla="*/ 19 w 28"/>
                  <a:gd name="T35" fmla="*/ 42 h 49"/>
                  <a:gd name="T36" fmla="*/ 22 w 28"/>
                  <a:gd name="T37" fmla="*/ 39 h 49"/>
                  <a:gd name="T38" fmla="*/ 21 w 28"/>
                  <a:gd name="T39" fmla="*/ 30 h 49"/>
                  <a:gd name="T40" fmla="*/ 3 w 28"/>
                  <a:gd name="T41" fmla="*/ 26 h 49"/>
                  <a:gd name="T42" fmla="*/ 0 w 28"/>
                  <a:gd name="T43" fmla="*/ 30 h 49"/>
                  <a:gd name="T44" fmla="*/ 1 w 28"/>
                  <a:gd name="T45" fmla="*/ 44 h 49"/>
                  <a:gd name="T46" fmla="*/ 22 w 28"/>
                  <a:gd name="T47" fmla="*/ 49 h 49"/>
                  <a:gd name="T48" fmla="*/ 28 w 28"/>
                  <a:gd name="T49" fmla="*/ 46 h 49"/>
                  <a:gd name="T50" fmla="*/ 28 w 28"/>
                  <a:gd name="T51" fmla="*/ 28 h 49"/>
                  <a:gd name="T52" fmla="*/ 24 w 28"/>
                  <a:gd name="T53" fmla="*/ 25 h 49"/>
                  <a:gd name="T54" fmla="*/ 17 w 28"/>
                  <a:gd name="T55" fmla="*/ 23 h 49"/>
                  <a:gd name="T56" fmla="*/ 7 w 28"/>
                  <a:gd name="T57" fmla="*/ 21 h 49"/>
                  <a:gd name="T58" fmla="*/ 3 w 28"/>
                  <a:gd name="T59" fmla="*/ 19 h 49"/>
                  <a:gd name="T60" fmla="*/ 3 w 28"/>
                  <a:gd name="T61" fmla="*/ 14 h 49"/>
                  <a:gd name="T62" fmla="*/ 3 w 28"/>
                  <a:gd name="T63" fmla="*/ 6 h 49"/>
                  <a:gd name="T64" fmla="*/ 5 w 28"/>
                  <a:gd name="T65" fmla="*/ 4 h 49"/>
                  <a:gd name="T66" fmla="*/ 24 w 28"/>
                  <a:gd name="T67" fmla="*/ 7 h 49"/>
                  <a:gd name="T68" fmla="*/ 24 w 28"/>
                  <a:gd name="T69" fmla="*/ 19 h 49"/>
                  <a:gd name="T70" fmla="*/ 10 w 28"/>
                  <a:gd name="T71" fmla="*/ 16 h 49"/>
                  <a:gd name="T72" fmla="*/ 8 w 28"/>
                  <a:gd name="T73" fmla="*/ 11 h 49"/>
                  <a:gd name="T74" fmla="*/ 8 w 28"/>
                  <a:gd name="T75" fmla="*/ 9 h 49"/>
                  <a:gd name="T76" fmla="*/ 15 w 28"/>
                  <a:gd name="T77" fmla="*/ 11 h 49"/>
                  <a:gd name="T78" fmla="*/ 17 w 28"/>
                  <a:gd name="T79" fmla="*/ 13 h 49"/>
                  <a:gd name="T80" fmla="*/ 12 w 28"/>
                  <a:gd name="T81" fmla="*/ 13 h 49"/>
                  <a:gd name="T82" fmla="*/ 14 w 28"/>
                  <a:gd name="T83" fmla="*/ 14 h 49"/>
                  <a:gd name="T84" fmla="*/ 22 w 28"/>
                  <a:gd name="T85" fmla="*/ 14 h 49"/>
                  <a:gd name="T86" fmla="*/ 21 w 28"/>
                  <a:gd name="T87" fmla="*/ 9 h 49"/>
                  <a:gd name="T88" fmla="*/ 8 w 28"/>
                  <a:gd name="T89" fmla="*/ 7 h 49"/>
                  <a:gd name="T90" fmla="*/ 5 w 28"/>
                  <a:gd name="T91" fmla="*/ 11 h 49"/>
                  <a:gd name="T92" fmla="*/ 7 w 28"/>
                  <a:gd name="T93" fmla="*/ 18 h 49"/>
                  <a:gd name="T94" fmla="*/ 24 w 28"/>
                  <a:gd name="T95" fmla="*/ 23 h 49"/>
                  <a:gd name="T96" fmla="*/ 28 w 28"/>
                  <a:gd name="T97" fmla="*/ 18 h 49"/>
                  <a:gd name="T98" fmla="*/ 28 w 28"/>
                  <a:gd name="T99" fmla="*/ 6 h 49"/>
                  <a:gd name="T100" fmla="*/ 5 w 28"/>
                  <a:gd name="T101" fmla="*/ 0 h 49"/>
                  <a:gd name="T102" fmla="*/ 1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4" y="25"/>
                    </a:moveTo>
                    <a:lnTo>
                      <a:pt x="24" y="25"/>
                    </a:lnTo>
                    <a:lnTo>
                      <a:pt x="24" y="25"/>
                    </a:lnTo>
                    <a:close/>
                    <a:moveTo>
                      <a:pt x="1" y="0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1" y="23"/>
                    </a:lnTo>
                    <a:lnTo>
                      <a:pt x="5" y="25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30"/>
                    </a:lnTo>
                    <a:lnTo>
                      <a:pt x="26" y="30"/>
                    </a:lnTo>
                    <a:lnTo>
                      <a:pt x="26" y="46"/>
                    </a:lnTo>
                    <a:lnTo>
                      <a:pt x="26" y="46"/>
                    </a:lnTo>
                    <a:lnTo>
                      <a:pt x="24" y="46"/>
                    </a:lnTo>
                    <a:lnTo>
                      <a:pt x="22" y="46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3" y="40"/>
                    </a:lnTo>
                    <a:lnTo>
                      <a:pt x="3" y="4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7" y="30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21" y="35"/>
                    </a:lnTo>
                    <a:lnTo>
                      <a:pt x="21" y="39"/>
                    </a:lnTo>
                    <a:lnTo>
                      <a:pt x="19" y="39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4" y="39"/>
                    </a:lnTo>
                    <a:lnTo>
                      <a:pt x="12" y="37"/>
                    </a:lnTo>
                    <a:lnTo>
                      <a:pt x="10" y="37"/>
                    </a:lnTo>
                    <a:lnTo>
                      <a:pt x="10" y="35"/>
                    </a:lnTo>
                    <a:lnTo>
                      <a:pt x="12" y="37"/>
                    </a:lnTo>
                    <a:lnTo>
                      <a:pt x="12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7" y="33"/>
                    </a:lnTo>
                    <a:lnTo>
                      <a:pt x="7" y="39"/>
                    </a:lnTo>
                    <a:lnTo>
                      <a:pt x="7" y="39"/>
                    </a:lnTo>
                    <a:lnTo>
                      <a:pt x="8" y="40"/>
                    </a:lnTo>
                    <a:lnTo>
                      <a:pt x="17" y="42"/>
                    </a:lnTo>
                    <a:lnTo>
                      <a:pt x="19" y="42"/>
                    </a:lnTo>
                    <a:lnTo>
                      <a:pt x="21" y="42"/>
                    </a:lnTo>
                    <a:lnTo>
                      <a:pt x="22" y="40"/>
                    </a:lnTo>
                    <a:lnTo>
                      <a:pt x="22" y="39"/>
                    </a:lnTo>
                    <a:lnTo>
                      <a:pt x="22" y="35"/>
                    </a:lnTo>
                    <a:lnTo>
                      <a:pt x="22" y="32"/>
                    </a:lnTo>
                    <a:lnTo>
                      <a:pt x="21" y="30"/>
                    </a:lnTo>
                    <a:lnTo>
                      <a:pt x="19" y="30"/>
                    </a:lnTo>
                    <a:lnTo>
                      <a:pt x="7" y="26"/>
                    </a:lnTo>
                    <a:lnTo>
                      <a:pt x="3" y="26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" y="44"/>
                    </a:lnTo>
                    <a:lnTo>
                      <a:pt x="5" y="46"/>
                    </a:lnTo>
                    <a:lnTo>
                      <a:pt x="22" y="49"/>
                    </a:lnTo>
                    <a:lnTo>
                      <a:pt x="24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6" y="25"/>
                    </a:lnTo>
                    <a:lnTo>
                      <a:pt x="24" y="25"/>
                    </a:lnTo>
                    <a:lnTo>
                      <a:pt x="22" y="25"/>
                    </a:lnTo>
                    <a:lnTo>
                      <a:pt x="21" y="25"/>
                    </a:lnTo>
                    <a:lnTo>
                      <a:pt x="17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4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2" y="6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8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24" y="19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9" y="11"/>
                    </a:lnTo>
                    <a:lnTo>
                      <a:pt x="19" y="13"/>
                    </a:lnTo>
                    <a:lnTo>
                      <a:pt x="17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2" y="14"/>
                    </a:lnTo>
                    <a:lnTo>
                      <a:pt x="22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0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8"/>
                    </a:lnTo>
                    <a:lnTo>
                      <a:pt x="8" y="19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42"/>
              <p:cNvSpPr>
                <a:spLocks noEditPoints="1"/>
              </p:cNvSpPr>
              <p:nvPr/>
            </p:nvSpPr>
            <p:spPr bwMode="auto">
              <a:xfrm>
                <a:off x="800101" y="1084263"/>
                <a:ext cx="44450" cy="77788"/>
              </a:xfrm>
              <a:custGeom>
                <a:avLst/>
                <a:gdLst>
                  <a:gd name="T0" fmla="*/ 25 w 28"/>
                  <a:gd name="T1" fmla="*/ 25 h 49"/>
                  <a:gd name="T2" fmla="*/ 0 w 28"/>
                  <a:gd name="T3" fmla="*/ 6 h 49"/>
                  <a:gd name="T4" fmla="*/ 0 w 28"/>
                  <a:gd name="T5" fmla="*/ 20 h 49"/>
                  <a:gd name="T6" fmla="*/ 23 w 28"/>
                  <a:gd name="T7" fmla="*/ 28 h 49"/>
                  <a:gd name="T8" fmla="*/ 25 w 28"/>
                  <a:gd name="T9" fmla="*/ 28 h 49"/>
                  <a:gd name="T10" fmla="*/ 27 w 28"/>
                  <a:gd name="T11" fmla="*/ 46 h 49"/>
                  <a:gd name="T12" fmla="*/ 23 w 28"/>
                  <a:gd name="T13" fmla="*/ 46 h 49"/>
                  <a:gd name="T14" fmla="*/ 4 w 28"/>
                  <a:gd name="T15" fmla="*/ 40 h 49"/>
                  <a:gd name="T16" fmla="*/ 4 w 28"/>
                  <a:gd name="T17" fmla="*/ 28 h 49"/>
                  <a:gd name="T18" fmla="*/ 20 w 28"/>
                  <a:gd name="T19" fmla="*/ 33 h 49"/>
                  <a:gd name="T20" fmla="*/ 20 w 28"/>
                  <a:gd name="T21" fmla="*/ 39 h 49"/>
                  <a:gd name="T22" fmla="*/ 18 w 28"/>
                  <a:gd name="T23" fmla="*/ 39 h 49"/>
                  <a:gd name="T24" fmla="*/ 11 w 28"/>
                  <a:gd name="T25" fmla="*/ 37 h 49"/>
                  <a:gd name="T26" fmla="*/ 13 w 28"/>
                  <a:gd name="T27" fmla="*/ 35 h 49"/>
                  <a:gd name="T28" fmla="*/ 14 w 28"/>
                  <a:gd name="T29" fmla="*/ 35 h 49"/>
                  <a:gd name="T30" fmla="*/ 9 w 28"/>
                  <a:gd name="T31" fmla="*/ 32 h 49"/>
                  <a:gd name="T32" fmla="*/ 7 w 28"/>
                  <a:gd name="T33" fmla="*/ 37 h 49"/>
                  <a:gd name="T34" fmla="*/ 18 w 28"/>
                  <a:gd name="T35" fmla="*/ 42 h 49"/>
                  <a:gd name="T36" fmla="*/ 23 w 28"/>
                  <a:gd name="T37" fmla="*/ 40 h 49"/>
                  <a:gd name="T38" fmla="*/ 23 w 28"/>
                  <a:gd name="T39" fmla="*/ 32 h 49"/>
                  <a:gd name="T40" fmla="*/ 7 w 28"/>
                  <a:gd name="T41" fmla="*/ 26 h 49"/>
                  <a:gd name="T42" fmla="*/ 0 w 28"/>
                  <a:gd name="T43" fmla="*/ 28 h 49"/>
                  <a:gd name="T44" fmla="*/ 0 w 28"/>
                  <a:gd name="T45" fmla="*/ 42 h 49"/>
                  <a:gd name="T46" fmla="*/ 6 w 28"/>
                  <a:gd name="T47" fmla="*/ 44 h 49"/>
                  <a:gd name="T48" fmla="*/ 27 w 28"/>
                  <a:gd name="T49" fmla="*/ 49 h 49"/>
                  <a:gd name="T50" fmla="*/ 28 w 28"/>
                  <a:gd name="T51" fmla="*/ 30 h 49"/>
                  <a:gd name="T52" fmla="*/ 27 w 28"/>
                  <a:gd name="T53" fmla="*/ 26 h 49"/>
                  <a:gd name="T54" fmla="*/ 21 w 28"/>
                  <a:gd name="T55" fmla="*/ 25 h 49"/>
                  <a:gd name="T56" fmla="*/ 9 w 28"/>
                  <a:gd name="T57" fmla="*/ 21 h 49"/>
                  <a:gd name="T58" fmla="*/ 4 w 28"/>
                  <a:gd name="T59" fmla="*/ 20 h 49"/>
                  <a:gd name="T60" fmla="*/ 4 w 28"/>
                  <a:gd name="T61" fmla="*/ 16 h 49"/>
                  <a:gd name="T62" fmla="*/ 4 w 28"/>
                  <a:gd name="T63" fmla="*/ 7 h 49"/>
                  <a:gd name="T64" fmla="*/ 4 w 28"/>
                  <a:gd name="T65" fmla="*/ 2 h 49"/>
                  <a:gd name="T66" fmla="*/ 23 w 28"/>
                  <a:gd name="T67" fmla="*/ 7 h 49"/>
                  <a:gd name="T68" fmla="*/ 25 w 28"/>
                  <a:gd name="T69" fmla="*/ 18 h 49"/>
                  <a:gd name="T70" fmla="*/ 11 w 28"/>
                  <a:gd name="T71" fmla="*/ 16 h 49"/>
                  <a:gd name="T72" fmla="*/ 9 w 28"/>
                  <a:gd name="T73" fmla="*/ 9 h 49"/>
                  <a:gd name="T74" fmla="*/ 11 w 28"/>
                  <a:gd name="T75" fmla="*/ 9 h 49"/>
                  <a:gd name="T76" fmla="*/ 18 w 28"/>
                  <a:gd name="T77" fmla="*/ 11 h 49"/>
                  <a:gd name="T78" fmla="*/ 18 w 28"/>
                  <a:gd name="T79" fmla="*/ 13 h 49"/>
                  <a:gd name="T80" fmla="*/ 13 w 28"/>
                  <a:gd name="T81" fmla="*/ 13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7 w 28"/>
                  <a:gd name="T89" fmla="*/ 7 h 49"/>
                  <a:gd name="T90" fmla="*/ 6 w 28"/>
                  <a:gd name="T91" fmla="*/ 14 h 49"/>
                  <a:gd name="T92" fmla="*/ 9 w 28"/>
                  <a:gd name="T93" fmla="*/ 20 h 49"/>
                  <a:gd name="T94" fmla="*/ 27 w 28"/>
                  <a:gd name="T95" fmla="*/ 23 h 49"/>
                  <a:gd name="T96" fmla="*/ 28 w 28"/>
                  <a:gd name="T97" fmla="*/ 9 h 49"/>
                  <a:gd name="T98" fmla="*/ 27 w 28"/>
                  <a:gd name="T99" fmla="*/ 6 h 49"/>
                  <a:gd name="T100" fmla="*/ 6 w 28"/>
                  <a:gd name="T10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49">
                    <a:moveTo>
                      <a:pt x="25" y="25"/>
                    </a:moveTo>
                    <a:lnTo>
                      <a:pt x="25" y="25"/>
                    </a:lnTo>
                    <a:lnTo>
                      <a:pt x="25" y="25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7" y="30"/>
                    </a:lnTo>
                    <a:lnTo>
                      <a:pt x="27" y="30"/>
                    </a:lnTo>
                    <a:lnTo>
                      <a:pt x="27" y="46"/>
                    </a:lnTo>
                    <a:lnTo>
                      <a:pt x="25" y="46"/>
                    </a:lnTo>
                    <a:lnTo>
                      <a:pt x="25" y="47"/>
                    </a:lnTo>
                    <a:lnTo>
                      <a:pt x="23" y="46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4" y="39"/>
                    </a:lnTo>
                    <a:lnTo>
                      <a:pt x="4" y="30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20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9"/>
                    </a:lnTo>
                    <a:lnTo>
                      <a:pt x="20" y="39"/>
                    </a:lnTo>
                    <a:lnTo>
                      <a:pt x="18" y="39"/>
                    </a:lnTo>
                    <a:lnTo>
                      <a:pt x="18" y="39"/>
                    </a:lnTo>
                    <a:lnTo>
                      <a:pt x="14" y="39"/>
                    </a:lnTo>
                    <a:lnTo>
                      <a:pt x="13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1" y="35"/>
                    </a:lnTo>
                    <a:lnTo>
                      <a:pt x="13" y="35"/>
                    </a:lnTo>
                    <a:lnTo>
                      <a:pt x="13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2"/>
                    </a:lnTo>
                    <a:lnTo>
                      <a:pt x="9" y="32"/>
                    </a:lnTo>
                    <a:lnTo>
                      <a:pt x="7" y="33"/>
                    </a:lnTo>
                    <a:lnTo>
                      <a:pt x="7" y="37"/>
                    </a:lnTo>
                    <a:lnTo>
                      <a:pt x="7" y="39"/>
                    </a:lnTo>
                    <a:lnTo>
                      <a:pt x="9" y="39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9"/>
                    </a:lnTo>
                    <a:lnTo>
                      <a:pt x="23" y="35"/>
                    </a:lnTo>
                    <a:lnTo>
                      <a:pt x="23" y="32"/>
                    </a:lnTo>
                    <a:lnTo>
                      <a:pt x="21" y="30"/>
                    </a:lnTo>
                    <a:lnTo>
                      <a:pt x="20" y="30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0"/>
                    </a:lnTo>
                    <a:lnTo>
                      <a:pt x="0" y="39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6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28" y="26"/>
                    </a:lnTo>
                    <a:lnTo>
                      <a:pt x="27" y="26"/>
                    </a:lnTo>
                    <a:lnTo>
                      <a:pt x="25" y="25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20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8"/>
                    </a:lnTo>
                    <a:lnTo>
                      <a:pt x="25" y="20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8" y="11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1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7" y="18"/>
                    </a:lnTo>
                    <a:lnTo>
                      <a:pt x="9" y="20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8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6"/>
                    </a:lnTo>
                    <a:lnTo>
                      <a:pt x="23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43"/>
              <p:cNvSpPr>
                <a:spLocks/>
              </p:cNvSpPr>
              <p:nvPr/>
            </p:nvSpPr>
            <p:spPr bwMode="auto">
              <a:xfrm>
                <a:off x="747713" y="1065213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5 w 28"/>
                  <a:gd name="T5" fmla="*/ 32 h 52"/>
                  <a:gd name="T6" fmla="*/ 26 w 28"/>
                  <a:gd name="T7" fmla="*/ 32 h 52"/>
                  <a:gd name="T8" fmla="*/ 26 w 28"/>
                  <a:gd name="T9" fmla="*/ 49 h 52"/>
                  <a:gd name="T10" fmla="*/ 6 w 28"/>
                  <a:gd name="T11" fmla="*/ 42 h 52"/>
                  <a:gd name="T12" fmla="*/ 4 w 28"/>
                  <a:gd name="T13" fmla="*/ 40 h 52"/>
                  <a:gd name="T14" fmla="*/ 7 w 28"/>
                  <a:gd name="T15" fmla="*/ 30 h 52"/>
                  <a:gd name="T16" fmla="*/ 21 w 28"/>
                  <a:gd name="T17" fmla="*/ 37 h 52"/>
                  <a:gd name="T18" fmla="*/ 19 w 28"/>
                  <a:gd name="T19" fmla="*/ 42 h 52"/>
                  <a:gd name="T20" fmla="*/ 12 w 28"/>
                  <a:gd name="T21" fmla="*/ 38 h 52"/>
                  <a:gd name="T22" fmla="*/ 12 w 28"/>
                  <a:gd name="T23" fmla="*/ 38 h 52"/>
                  <a:gd name="T24" fmla="*/ 14 w 28"/>
                  <a:gd name="T25" fmla="*/ 37 h 52"/>
                  <a:gd name="T26" fmla="*/ 11 w 28"/>
                  <a:gd name="T27" fmla="*/ 33 h 52"/>
                  <a:gd name="T28" fmla="*/ 7 w 28"/>
                  <a:gd name="T29" fmla="*/ 40 h 52"/>
                  <a:gd name="T30" fmla="*/ 19 w 28"/>
                  <a:gd name="T31" fmla="*/ 45 h 52"/>
                  <a:gd name="T32" fmla="*/ 23 w 28"/>
                  <a:gd name="T33" fmla="*/ 42 h 52"/>
                  <a:gd name="T34" fmla="*/ 21 w 28"/>
                  <a:gd name="T35" fmla="*/ 33 h 52"/>
                  <a:gd name="T36" fmla="*/ 4 w 28"/>
                  <a:gd name="T37" fmla="*/ 26 h 52"/>
                  <a:gd name="T38" fmla="*/ 0 w 28"/>
                  <a:gd name="T39" fmla="*/ 30 h 52"/>
                  <a:gd name="T40" fmla="*/ 4 w 28"/>
                  <a:gd name="T41" fmla="*/ 45 h 52"/>
                  <a:gd name="T42" fmla="*/ 26 w 28"/>
                  <a:gd name="T43" fmla="*/ 52 h 52"/>
                  <a:gd name="T44" fmla="*/ 28 w 28"/>
                  <a:gd name="T45" fmla="*/ 49 h 52"/>
                  <a:gd name="T46" fmla="*/ 28 w 28"/>
                  <a:gd name="T47" fmla="*/ 33 h 52"/>
                  <a:gd name="T48" fmla="*/ 26 w 28"/>
                  <a:gd name="T49" fmla="*/ 30 h 52"/>
                  <a:gd name="T50" fmla="*/ 21 w 28"/>
                  <a:gd name="T51" fmla="*/ 28 h 52"/>
                  <a:gd name="T52" fmla="*/ 11 w 28"/>
                  <a:gd name="T53" fmla="*/ 23 h 52"/>
                  <a:gd name="T54" fmla="*/ 4 w 28"/>
                  <a:gd name="T55" fmla="*/ 21 h 52"/>
                  <a:gd name="T56" fmla="*/ 4 w 28"/>
                  <a:gd name="T57" fmla="*/ 18 h 52"/>
                  <a:gd name="T58" fmla="*/ 4 w 28"/>
                  <a:gd name="T59" fmla="*/ 7 h 52"/>
                  <a:gd name="T60" fmla="*/ 4 w 28"/>
                  <a:gd name="T61" fmla="*/ 4 h 52"/>
                  <a:gd name="T62" fmla="*/ 23 w 28"/>
                  <a:gd name="T63" fmla="*/ 9 h 52"/>
                  <a:gd name="T64" fmla="*/ 26 w 28"/>
                  <a:gd name="T65" fmla="*/ 12 h 52"/>
                  <a:gd name="T66" fmla="*/ 25 w 28"/>
                  <a:gd name="T67" fmla="*/ 23 h 52"/>
                  <a:gd name="T68" fmla="*/ 9 w 28"/>
                  <a:gd name="T69" fmla="*/ 16 h 52"/>
                  <a:gd name="T70" fmla="*/ 9 w 28"/>
                  <a:gd name="T71" fmla="*/ 11 h 52"/>
                  <a:gd name="T72" fmla="*/ 12 w 28"/>
                  <a:gd name="T73" fmla="*/ 12 h 52"/>
                  <a:gd name="T74" fmla="*/ 19 w 28"/>
                  <a:gd name="T75" fmla="*/ 14 h 52"/>
                  <a:gd name="T76" fmla="*/ 16 w 28"/>
                  <a:gd name="T77" fmla="*/ 14 h 52"/>
                  <a:gd name="T78" fmla="*/ 12 w 28"/>
                  <a:gd name="T79" fmla="*/ 14 h 52"/>
                  <a:gd name="T80" fmla="*/ 19 w 28"/>
                  <a:gd name="T81" fmla="*/ 19 h 52"/>
                  <a:gd name="T82" fmla="*/ 23 w 28"/>
                  <a:gd name="T83" fmla="*/ 12 h 52"/>
                  <a:gd name="T84" fmla="*/ 11 w 28"/>
                  <a:gd name="T85" fmla="*/ 9 h 52"/>
                  <a:gd name="T86" fmla="*/ 7 w 28"/>
                  <a:gd name="T87" fmla="*/ 9 h 52"/>
                  <a:gd name="T88" fmla="*/ 6 w 28"/>
                  <a:gd name="T89" fmla="*/ 18 h 52"/>
                  <a:gd name="T90" fmla="*/ 25 w 28"/>
                  <a:gd name="T91" fmla="*/ 26 h 52"/>
                  <a:gd name="T92" fmla="*/ 28 w 28"/>
                  <a:gd name="T93" fmla="*/ 25 h 52"/>
                  <a:gd name="T94" fmla="*/ 28 w 28"/>
                  <a:gd name="T95" fmla="*/ 11 h 52"/>
                  <a:gd name="T96" fmla="*/ 23 w 28"/>
                  <a:gd name="T97" fmla="*/ 7 h 52"/>
                  <a:gd name="T98" fmla="*/ 4 w 28"/>
                  <a:gd name="T9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" h="52">
                    <a:moveTo>
                      <a:pt x="2" y="2"/>
                    </a:moveTo>
                    <a:lnTo>
                      <a:pt x="2" y="4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6" y="25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5" y="32"/>
                    </a:lnTo>
                    <a:lnTo>
                      <a:pt x="26" y="32"/>
                    </a:lnTo>
                    <a:lnTo>
                      <a:pt x="26" y="33"/>
                    </a:lnTo>
                    <a:lnTo>
                      <a:pt x="26" y="49"/>
                    </a:lnTo>
                    <a:lnTo>
                      <a:pt x="26" y="49"/>
                    </a:lnTo>
                    <a:lnTo>
                      <a:pt x="25" y="49"/>
                    </a:lnTo>
                    <a:lnTo>
                      <a:pt x="25" y="49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2"/>
                    </a:lnTo>
                    <a:lnTo>
                      <a:pt x="4" y="40"/>
                    </a:lnTo>
                    <a:lnTo>
                      <a:pt x="4" y="30"/>
                    </a:lnTo>
                    <a:lnTo>
                      <a:pt x="4" y="30"/>
                    </a:lnTo>
                    <a:lnTo>
                      <a:pt x="7" y="30"/>
                    </a:lnTo>
                    <a:lnTo>
                      <a:pt x="19" y="35"/>
                    </a:lnTo>
                    <a:lnTo>
                      <a:pt x="19" y="37"/>
                    </a:lnTo>
                    <a:lnTo>
                      <a:pt x="21" y="37"/>
                    </a:lnTo>
                    <a:lnTo>
                      <a:pt x="21" y="42"/>
                    </a:lnTo>
                    <a:lnTo>
                      <a:pt x="19" y="42"/>
                    </a:lnTo>
                    <a:lnTo>
                      <a:pt x="19" y="42"/>
                    </a:lnTo>
                    <a:lnTo>
                      <a:pt x="18" y="42"/>
                    </a:lnTo>
                    <a:lnTo>
                      <a:pt x="16" y="40"/>
                    </a:lnTo>
                    <a:lnTo>
                      <a:pt x="12" y="38"/>
                    </a:lnTo>
                    <a:lnTo>
                      <a:pt x="11" y="38"/>
                    </a:lnTo>
                    <a:lnTo>
                      <a:pt x="11" y="37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4" y="37"/>
                    </a:lnTo>
                    <a:lnTo>
                      <a:pt x="14" y="37"/>
                    </a:lnTo>
                    <a:lnTo>
                      <a:pt x="14" y="35"/>
                    </a:lnTo>
                    <a:lnTo>
                      <a:pt x="11" y="33"/>
                    </a:lnTo>
                    <a:lnTo>
                      <a:pt x="9" y="33"/>
                    </a:lnTo>
                    <a:lnTo>
                      <a:pt x="7" y="35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8" y="45"/>
                    </a:lnTo>
                    <a:lnTo>
                      <a:pt x="19" y="45"/>
                    </a:lnTo>
                    <a:lnTo>
                      <a:pt x="21" y="44"/>
                    </a:lnTo>
                    <a:lnTo>
                      <a:pt x="23" y="44"/>
                    </a:lnTo>
                    <a:lnTo>
                      <a:pt x="23" y="42"/>
                    </a:lnTo>
                    <a:lnTo>
                      <a:pt x="23" y="37"/>
                    </a:lnTo>
                    <a:lnTo>
                      <a:pt x="23" y="35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5"/>
                    </a:lnTo>
                    <a:lnTo>
                      <a:pt x="6" y="45"/>
                    </a:lnTo>
                    <a:lnTo>
                      <a:pt x="23" y="52"/>
                    </a:lnTo>
                    <a:lnTo>
                      <a:pt x="26" y="52"/>
                    </a:lnTo>
                    <a:lnTo>
                      <a:pt x="28" y="52"/>
                    </a:lnTo>
                    <a:lnTo>
                      <a:pt x="28" y="51"/>
                    </a:lnTo>
                    <a:lnTo>
                      <a:pt x="28" y="49"/>
                    </a:lnTo>
                    <a:lnTo>
                      <a:pt x="28" y="49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6" y="30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1" y="28"/>
                    </a:lnTo>
                    <a:lnTo>
                      <a:pt x="18" y="26"/>
                    </a:lnTo>
                    <a:lnTo>
                      <a:pt x="14" y="25"/>
                    </a:lnTo>
                    <a:lnTo>
                      <a:pt x="11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8"/>
                    </a:lnTo>
                    <a:lnTo>
                      <a:pt x="4" y="14"/>
                    </a:lnTo>
                    <a:lnTo>
                      <a:pt x="4" y="11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3" y="9"/>
                    </a:lnTo>
                    <a:lnTo>
                      <a:pt x="25" y="11"/>
                    </a:lnTo>
                    <a:lnTo>
                      <a:pt x="26" y="11"/>
                    </a:lnTo>
                    <a:lnTo>
                      <a:pt x="26" y="12"/>
                    </a:lnTo>
                    <a:lnTo>
                      <a:pt x="26" y="21"/>
                    </a:lnTo>
                    <a:lnTo>
                      <a:pt x="26" y="23"/>
                    </a:lnTo>
                    <a:lnTo>
                      <a:pt x="25" y="23"/>
                    </a:lnTo>
                    <a:lnTo>
                      <a:pt x="11" y="18"/>
                    </a:lnTo>
                    <a:lnTo>
                      <a:pt x="9" y="18"/>
                    </a:lnTo>
                    <a:lnTo>
                      <a:pt x="9" y="16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1" y="11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8" y="16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3" y="18"/>
                    </a:lnTo>
                    <a:lnTo>
                      <a:pt x="23" y="12"/>
                    </a:lnTo>
                    <a:lnTo>
                      <a:pt x="21" y="12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7" y="19"/>
                    </a:lnTo>
                    <a:lnTo>
                      <a:pt x="9" y="21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6" y="26"/>
                    </a:lnTo>
                    <a:lnTo>
                      <a:pt x="28" y="25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6" y="9"/>
                    </a:lnTo>
                    <a:lnTo>
                      <a:pt x="23" y="7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44"/>
              <p:cNvSpPr>
                <a:spLocks noEditPoints="1"/>
              </p:cNvSpPr>
              <p:nvPr/>
            </p:nvSpPr>
            <p:spPr bwMode="auto">
              <a:xfrm>
                <a:off x="839788" y="1265238"/>
                <a:ext cx="47625" cy="74613"/>
              </a:xfrm>
              <a:custGeom>
                <a:avLst/>
                <a:gdLst>
                  <a:gd name="T0" fmla="*/ 24 w 30"/>
                  <a:gd name="T1" fmla="*/ 24 h 47"/>
                  <a:gd name="T2" fmla="*/ 0 w 30"/>
                  <a:gd name="T3" fmla="*/ 5 h 47"/>
                  <a:gd name="T4" fmla="*/ 2 w 30"/>
                  <a:gd name="T5" fmla="*/ 19 h 47"/>
                  <a:gd name="T6" fmla="*/ 24 w 30"/>
                  <a:gd name="T7" fmla="*/ 26 h 47"/>
                  <a:gd name="T8" fmla="*/ 26 w 30"/>
                  <a:gd name="T9" fmla="*/ 28 h 47"/>
                  <a:gd name="T10" fmla="*/ 26 w 30"/>
                  <a:gd name="T11" fmla="*/ 43 h 47"/>
                  <a:gd name="T12" fmla="*/ 5 w 30"/>
                  <a:gd name="T13" fmla="*/ 40 h 47"/>
                  <a:gd name="T14" fmla="*/ 3 w 30"/>
                  <a:gd name="T15" fmla="*/ 38 h 47"/>
                  <a:gd name="T16" fmla="*/ 5 w 30"/>
                  <a:gd name="T17" fmla="*/ 28 h 47"/>
                  <a:gd name="T18" fmla="*/ 19 w 30"/>
                  <a:gd name="T19" fmla="*/ 31 h 47"/>
                  <a:gd name="T20" fmla="*/ 21 w 30"/>
                  <a:gd name="T21" fmla="*/ 38 h 47"/>
                  <a:gd name="T22" fmla="*/ 16 w 30"/>
                  <a:gd name="T23" fmla="*/ 36 h 47"/>
                  <a:gd name="T24" fmla="*/ 10 w 30"/>
                  <a:gd name="T25" fmla="*/ 35 h 47"/>
                  <a:gd name="T26" fmla="*/ 14 w 30"/>
                  <a:gd name="T27" fmla="*/ 35 h 47"/>
                  <a:gd name="T28" fmla="*/ 14 w 30"/>
                  <a:gd name="T29" fmla="*/ 31 h 47"/>
                  <a:gd name="T30" fmla="*/ 7 w 30"/>
                  <a:gd name="T31" fmla="*/ 31 h 47"/>
                  <a:gd name="T32" fmla="*/ 9 w 30"/>
                  <a:gd name="T33" fmla="*/ 38 h 47"/>
                  <a:gd name="T34" fmla="*/ 23 w 30"/>
                  <a:gd name="T35" fmla="*/ 40 h 47"/>
                  <a:gd name="T36" fmla="*/ 24 w 30"/>
                  <a:gd name="T37" fmla="*/ 33 h 47"/>
                  <a:gd name="T38" fmla="*/ 19 w 30"/>
                  <a:gd name="T39" fmla="*/ 28 h 47"/>
                  <a:gd name="T40" fmla="*/ 2 w 30"/>
                  <a:gd name="T41" fmla="*/ 26 h 47"/>
                  <a:gd name="T42" fmla="*/ 0 w 30"/>
                  <a:gd name="T43" fmla="*/ 38 h 47"/>
                  <a:gd name="T44" fmla="*/ 3 w 30"/>
                  <a:gd name="T45" fmla="*/ 43 h 47"/>
                  <a:gd name="T46" fmla="*/ 26 w 30"/>
                  <a:gd name="T47" fmla="*/ 47 h 47"/>
                  <a:gd name="T48" fmla="*/ 30 w 30"/>
                  <a:gd name="T49" fmla="*/ 43 h 47"/>
                  <a:gd name="T50" fmla="*/ 28 w 30"/>
                  <a:gd name="T51" fmla="*/ 24 h 47"/>
                  <a:gd name="T52" fmla="*/ 23 w 30"/>
                  <a:gd name="T53" fmla="*/ 24 h 47"/>
                  <a:gd name="T54" fmla="*/ 14 w 30"/>
                  <a:gd name="T55" fmla="*/ 21 h 47"/>
                  <a:gd name="T56" fmla="*/ 7 w 30"/>
                  <a:gd name="T57" fmla="*/ 19 h 47"/>
                  <a:gd name="T58" fmla="*/ 3 w 30"/>
                  <a:gd name="T59" fmla="*/ 17 h 47"/>
                  <a:gd name="T60" fmla="*/ 3 w 30"/>
                  <a:gd name="T61" fmla="*/ 10 h 47"/>
                  <a:gd name="T62" fmla="*/ 3 w 30"/>
                  <a:gd name="T63" fmla="*/ 3 h 47"/>
                  <a:gd name="T64" fmla="*/ 5 w 30"/>
                  <a:gd name="T65" fmla="*/ 3 h 47"/>
                  <a:gd name="T66" fmla="*/ 26 w 30"/>
                  <a:gd name="T67" fmla="*/ 7 h 47"/>
                  <a:gd name="T68" fmla="*/ 26 w 30"/>
                  <a:gd name="T69" fmla="*/ 19 h 47"/>
                  <a:gd name="T70" fmla="*/ 9 w 30"/>
                  <a:gd name="T71" fmla="*/ 14 h 47"/>
                  <a:gd name="T72" fmla="*/ 10 w 30"/>
                  <a:gd name="T73" fmla="*/ 9 h 47"/>
                  <a:gd name="T74" fmla="*/ 17 w 30"/>
                  <a:gd name="T75" fmla="*/ 10 h 47"/>
                  <a:gd name="T76" fmla="*/ 17 w 30"/>
                  <a:gd name="T77" fmla="*/ 12 h 47"/>
                  <a:gd name="T78" fmla="*/ 14 w 30"/>
                  <a:gd name="T79" fmla="*/ 10 h 47"/>
                  <a:gd name="T80" fmla="*/ 14 w 30"/>
                  <a:gd name="T81" fmla="*/ 14 h 47"/>
                  <a:gd name="T82" fmla="*/ 23 w 30"/>
                  <a:gd name="T83" fmla="*/ 14 h 47"/>
                  <a:gd name="T84" fmla="*/ 21 w 30"/>
                  <a:gd name="T85" fmla="*/ 9 h 47"/>
                  <a:gd name="T86" fmla="*/ 7 w 30"/>
                  <a:gd name="T87" fmla="*/ 7 h 47"/>
                  <a:gd name="T88" fmla="*/ 5 w 30"/>
                  <a:gd name="T89" fmla="*/ 14 h 47"/>
                  <a:gd name="T90" fmla="*/ 10 w 30"/>
                  <a:gd name="T91" fmla="*/ 19 h 47"/>
                  <a:gd name="T92" fmla="*/ 26 w 30"/>
                  <a:gd name="T93" fmla="*/ 21 h 47"/>
                  <a:gd name="T94" fmla="*/ 30 w 30"/>
                  <a:gd name="T95" fmla="*/ 7 h 47"/>
                  <a:gd name="T96" fmla="*/ 26 w 30"/>
                  <a:gd name="T97" fmla="*/ 3 h 47"/>
                  <a:gd name="T98" fmla="*/ 5 w 30"/>
                  <a:gd name="T9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" h="47">
                    <a:moveTo>
                      <a:pt x="24" y="24"/>
                    </a:moveTo>
                    <a:lnTo>
                      <a:pt x="24" y="24"/>
                    </a:lnTo>
                    <a:lnTo>
                      <a:pt x="24" y="24"/>
                    </a:lnTo>
                    <a:close/>
                    <a:moveTo>
                      <a:pt x="3" y="0"/>
                    </a:moveTo>
                    <a:lnTo>
                      <a:pt x="2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5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4" y="43"/>
                    </a:lnTo>
                    <a:lnTo>
                      <a:pt x="24" y="43"/>
                    </a:lnTo>
                    <a:lnTo>
                      <a:pt x="5" y="40"/>
                    </a:lnTo>
                    <a:lnTo>
                      <a:pt x="5" y="40"/>
                    </a:lnTo>
                    <a:lnTo>
                      <a:pt x="3" y="40"/>
                    </a:lnTo>
                    <a:lnTo>
                      <a:pt x="3" y="3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19" y="31"/>
                    </a:lnTo>
                    <a:lnTo>
                      <a:pt x="19" y="31"/>
                    </a:lnTo>
                    <a:lnTo>
                      <a:pt x="21" y="33"/>
                    </a:lnTo>
                    <a:lnTo>
                      <a:pt x="21" y="36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6"/>
                    </a:lnTo>
                    <a:lnTo>
                      <a:pt x="16" y="36"/>
                    </a:lnTo>
                    <a:lnTo>
                      <a:pt x="12" y="36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6" y="33"/>
                    </a:lnTo>
                    <a:lnTo>
                      <a:pt x="16" y="33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6"/>
                    </a:lnTo>
                    <a:lnTo>
                      <a:pt x="7" y="38"/>
                    </a:lnTo>
                    <a:lnTo>
                      <a:pt x="9" y="38"/>
                    </a:lnTo>
                    <a:lnTo>
                      <a:pt x="17" y="40"/>
                    </a:lnTo>
                    <a:lnTo>
                      <a:pt x="21" y="40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4" y="33"/>
                    </a:lnTo>
                    <a:lnTo>
                      <a:pt x="23" y="29"/>
                    </a:lnTo>
                    <a:lnTo>
                      <a:pt x="21" y="29"/>
                    </a:lnTo>
                    <a:lnTo>
                      <a:pt x="19" y="28"/>
                    </a:lnTo>
                    <a:lnTo>
                      <a:pt x="7" y="24"/>
                    </a:lnTo>
                    <a:lnTo>
                      <a:pt x="3" y="24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0" y="28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3" y="43"/>
                    </a:lnTo>
                    <a:lnTo>
                      <a:pt x="5" y="43"/>
                    </a:lnTo>
                    <a:lnTo>
                      <a:pt x="23" y="47"/>
                    </a:lnTo>
                    <a:lnTo>
                      <a:pt x="26" y="47"/>
                    </a:lnTo>
                    <a:lnTo>
                      <a:pt x="28" y="45"/>
                    </a:lnTo>
                    <a:lnTo>
                      <a:pt x="30" y="43"/>
                    </a:lnTo>
                    <a:lnTo>
                      <a:pt x="30" y="43"/>
                    </a:lnTo>
                    <a:lnTo>
                      <a:pt x="30" y="28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3" y="24"/>
                    </a:lnTo>
                    <a:lnTo>
                      <a:pt x="21" y="22"/>
                    </a:lnTo>
                    <a:lnTo>
                      <a:pt x="17" y="22"/>
                    </a:lnTo>
                    <a:lnTo>
                      <a:pt x="14" y="21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3" y="17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23" y="5"/>
                    </a:lnTo>
                    <a:lnTo>
                      <a:pt x="24" y="7"/>
                    </a:lnTo>
                    <a:lnTo>
                      <a:pt x="26" y="7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10" y="16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4" y="10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12"/>
                    </a:lnTo>
                    <a:lnTo>
                      <a:pt x="17" y="12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14" y="14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3" y="14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1" y="9"/>
                    </a:lnTo>
                    <a:lnTo>
                      <a:pt x="10" y="5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24" y="21"/>
                    </a:lnTo>
                    <a:lnTo>
                      <a:pt x="26" y="21"/>
                    </a:lnTo>
                    <a:lnTo>
                      <a:pt x="26" y="21"/>
                    </a:lnTo>
                    <a:lnTo>
                      <a:pt x="28" y="19"/>
                    </a:lnTo>
                    <a:lnTo>
                      <a:pt x="30" y="16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8" y="5"/>
                    </a:lnTo>
                    <a:lnTo>
                      <a:pt x="26" y="3"/>
                    </a:lnTo>
                    <a:lnTo>
                      <a:pt x="23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45"/>
              <p:cNvSpPr>
                <a:spLocks noEditPoints="1"/>
              </p:cNvSpPr>
              <p:nvPr/>
            </p:nvSpPr>
            <p:spPr bwMode="auto">
              <a:xfrm>
                <a:off x="788988" y="1254125"/>
                <a:ext cx="44450" cy="77788"/>
              </a:xfrm>
              <a:custGeom>
                <a:avLst/>
                <a:gdLst>
                  <a:gd name="T0" fmla="*/ 25 w 28"/>
                  <a:gd name="T1" fmla="*/ 26 h 49"/>
                  <a:gd name="T2" fmla="*/ 0 w 28"/>
                  <a:gd name="T3" fmla="*/ 5 h 49"/>
                  <a:gd name="T4" fmla="*/ 0 w 28"/>
                  <a:gd name="T5" fmla="*/ 19 h 49"/>
                  <a:gd name="T6" fmla="*/ 23 w 28"/>
                  <a:gd name="T7" fmla="*/ 28 h 49"/>
                  <a:gd name="T8" fmla="*/ 25 w 28"/>
                  <a:gd name="T9" fmla="*/ 28 h 49"/>
                  <a:gd name="T10" fmla="*/ 25 w 28"/>
                  <a:gd name="T11" fmla="*/ 45 h 49"/>
                  <a:gd name="T12" fmla="*/ 23 w 28"/>
                  <a:gd name="T13" fmla="*/ 45 h 49"/>
                  <a:gd name="T14" fmla="*/ 4 w 28"/>
                  <a:gd name="T15" fmla="*/ 40 h 49"/>
                  <a:gd name="T16" fmla="*/ 4 w 28"/>
                  <a:gd name="T17" fmla="*/ 28 h 49"/>
                  <a:gd name="T18" fmla="*/ 18 w 28"/>
                  <a:gd name="T19" fmla="*/ 33 h 49"/>
                  <a:gd name="T20" fmla="*/ 20 w 28"/>
                  <a:gd name="T21" fmla="*/ 38 h 49"/>
                  <a:gd name="T22" fmla="*/ 18 w 28"/>
                  <a:gd name="T23" fmla="*/ 38 h 49"/>
                  <a:gd name="T24" fmla="*/ 11 w 28"/>
                  <a:gd name="T25" fmla="*/ 36 h 49"/>
                  <a:gd name="T26" fmla="*/ 13 w 28"/>
                  <a:gd name="T27" fmla="*/ 36 h 49"/>
                  <a:gd name="T28" fmla="*/ 14 w 28"/>
                  <a:gd name="T29" fmla="*/ 33 h 49"/>
                  <a:gd name="T30" fmla="*/ 7 w 28"/>
                  <a:gd name="T31" fmla="*/ 31 h 49"/>
                  <a:gd name="T32" fmla="*/ 7 w 28"/>
                  <a:gd name="T33" fmla="*/ 38 h 49"/>
                  <a:gd name="T34" fmla="*/ 20 w 28"/>
                  <a:gd name="T35" fmla="*/ 42 h 49"/>
                  <a:gd name="T36" fmla="*/ 23 w 28"/>
                  <a:gd name="T37" fmla="*/ 38 h 49"/>
                  <a:gd name="T38" fmla="*/ 21 w 28"/>
                  <a:gd name="T39" fmla="*/ 29 h 49"/>
                  <a:gd name="T40" fmla="*/ 4 w 28"/>
                  <a:gd name="T41" fmla="*/ 26 h 49"/>
                  <a:gd name="T42" fmla="*/ 0 w 28"/>
                  <a:gd name="T43" fmla="*/ 29 h 49"/>
                  <a:gd name="T44" fmla="*/ 2 w 28"/>
                  <a:gd name="T45" fmla="*/ 43 h 49"/>
                  <a:gd name="T46" fmla="*/ 23 w 28"/>
                  <a:gd name="T47" fmla="*/ 49 h 49"/>
                  <a:gd name="T48" fmla="*/ 28 w 28"/>
                  <a:gd name="T49" fmla="*/ 47 h 49"/>
                  <a:gd name="T50" fmla="*/ 28 w 28"/>
                  <a:gd name="T51" fmla="*/ 29 h 49"/>
                  <a:gd name="T52" fmla="*/ 27 w 28"/>
                  <a:gd name="T53" fmla="*/ 26 h 49"/>
                  <a:gd name="T54" fmla="*/ 23 w 28"/>
                  <a:gd name="T55" fmla="*/ 24 h 49"/>
                  <a:gd name="T56" fmla="*/ 13 w 28"/>
                  <a:gd name="T57" fmla="*/ 23 h 49"/>
                  <a:gd name="T58" fmla="*/ 6 w 28"/>
                  <a:gd name="T59" fmla="*/ 21 h 49"/>
                  <a:gd name="T60" fmla="*/ 4 w 28"/>
                  <a:gd name="T61" fmla="*/ 17 h 49"/>
                  <a:gd name="T62" fmla="*/ 4 w 28"/>
                  <a:gd name="T63" fmla="*/ 9 h 49"/>
                  <a:gd name="T64" fmla="*/ 4 w 28"/>
                  <a:gd name="T65" fmla="*/ 3 h 49"/>
                  <a:gd name="T66" fmla="*/ 6 w 28"/>
                  <a:gd name="T67" fmla="*/ 2 h 49"/>
                  <a:gd name="T68" fmla="*/ 25 w 28"/>
                  <a:gd name="T69" fmla="*/ 9 h 49"/>
                  <a:gd name="T70" fmla="*/ 25 w 28"/>
                  <a:gd name="T71" fmla="*/ 21 h 49"/>
                  <a:gd name="T72" fmla="*/ 9 w 28"/>
                  <a:gd name="T73" fmla="*/ 14 h 49"/>
                  <a:gd name="T74" fmla="*/ 9 w 28"/>
                  <a:gd name="T75" fmla="*/ 9 h 49"/>
                  <a:gd name="T76" fmla="*/ 14 w 28"/>
                  <a:gd name="T77" fmla="*/ 10 h 49"/>
                  <a:gd name="T78" fmla="*/ 20 w 28"/>
                  <a:gd name="T79" fmla="*/ 14 h 49"/>
                  <a:gd name="T80" fmla="*/ 14 w 28"/>
                  <a:gd name="T81" fmla="*/ 12 h 49"/>
                  <a:gd name="T82" fmla="*/ 13 w 28"/>
                  <a:gd name="T83" fmla="*/ 14 h 49"/>
                  <a:gd name="T84" fmla="*/ 21 w 28"/>
                  <a:gd name="T85" fmla="*/ 16 h 49"/>
                  <a:gd name="T86" fmla="*/ 21 w 28"/>
                  <a:gd name="T87" fmla="*/ 9 h 49"/>
                  <a:gd name="T88" fmla="*/ 9 w 28"/>
                  <a:gd name="T89" fmla="*/ 5 h 49"/>
                  <a:gd name="T90" fmla="*/ 6 w 28"/>
                  <a:gd name="T91" fmla="*/ 9 h 49"/>
                  <a:gd name="T92" fmla="*/ 6 w 28"/>
                  <a:gd name="T93" fmla="*/ 17 h 49"/>
                  <a:gd name="T94" fmla="*/ 25 w 28"/>
                  <a:gd name="T95" fmla="*/ 23 h 49"/>
                  <a:gd name="T96" fmla="*/ 28 w 28"/>
                  <a:gd name="T97" fmla="*/ 17 h 49"/>
                  <a:gd name="T98" fmla="*/ 28 w 28"/>
                  <a:gd name="T99" fmla="*/ 7 h 49"/>
                  <a:gd name="T100" fmla="*/ 6 w 28"/>
                  <a:gd name="T101" fmla="*/ 0 h 49"/>
                  <a:gd name="T102" fmla="*/ 2 w 28"/>
                  <a:gd name="T10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" h="49">
                    <a:moveTo>
                      <a:pt x="25" y="26"/>
                    </a:moveTo>
                    <a:lnTo>
                      <a:pt x="23" y="26"/>
                    </a:lnTo>
                    <a:lnTo>
                      <a:pt x="25" y="26"/>
                    </a:lnTo>
                    <a:close/>
                    <a:moveTo>
                      <a:pt x="2" y="0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6" y="23"/>
                    </a:lnTo>
                    <a:lnTo>
                      <a:pt x="23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8"/>
                    </a:lnTo>
                    <a:lnTo>
                      <a:pt x="25" y="29"/>
                    </a:lnTo>
                    <a:lnTo>
                      <a:pt x="25" y="29"/>
                    </a:lnTo>
                    <a:lnTo>
                      <a:pt x="25" y="45"/>
                    </a:lnTo>
                    <a:lnTo>
                      <a:pt x="25" y="45"/>
                    </a:lnTo>
                    <a:lnTo>
                      <a:pt x="25" y="47"/>
                    </a:lnTo>
                    <a:lnTo>
                      <a:pt x="23" y="45"/>
                    </a:lnTo>
                    <a:lnTo>
                      <a:pt x="6" y="42"/>
                    </a:lnTo>
                    <a:lnTo>
                      <a:pt x="4" y="40"/>
                    </a:lnTo>
                    <a:lnTo>
                      <a:pt x="4" y="40"/>
                    </a:lnTo>
                    <a:lnTo>
                      <a:pt x="4" y="38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18" y="33"/>
                    </a:lnTo>
                    <a:lnTo>
                      <a:pt x="20" y="33"/>
                    </a:lnTo>
                    <a:lnTo>
                      <a:pt x="20" y="35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4" y="38"/>
                    </a:lnTo>
                    <a:lnTo>
                      <a:pt x="13" y="36"/>
                    </a:lnTo>
                    <a:lnTo>
                      <a:pt x="11" y="36"/>
                    </a:lnTo>
                    <a:lnTo>
                      <a:pt x="11" y="35"/>
                    </a:lnTo>
                    <a:lnTo>
                      <a:pt x="13" y="36"/>
                    </a:lnTo>
                    <a:lnTo>
                      <a:pt x="13" y="36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3"/>
                    </a:lnTo>
                    <a:lnTo>
                      <a:pt x="14" y="33"/>
                    </a:lnTo>
                    <a:lnTo>
                      <a:pt x="9" y="31"/>
                    </a:lnTo>
                    <a:lnTo>
                      <a:pt x="7" y="31"/>
                    </a:lnTo>
                    <a:lnTo>
                      <a:pt x="7" y="33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7" y="38"/>
                    </a:lnTo>
                    <a:lnTo>
                      <a:pt x="18" y="42"/>
                    </a:lnTo>
                    <a:lnTo>
                      <a:pt x="20" y="42"/>
                    </a:lnTo>
                    <a:lnTo>
                      <a:pt x="21" y="42"/>
                    </a:lnTo>
                    <a:lnTo>
                      <a:pt x="23" y="40"/>
                    </a:lnTo>
                    <a:lnTo>
                      <a:pt x="23" y="38"/>
                    </a:lnTo>
                    <a:lnTo>
                      <a:pt x="23" y="35"/>
                    </a:lnTo>
                    <a:lnTo>
                      <a:pt x="23" y="31"/>
                    </a:lnTo>
                    <a:lnTo>
                      <a:pt x="21" y="29"/>
                    </a:lnTo>
                    <a:lnTo>
                      <a:pt x="20" y="29"/>
                    </a:lnTo>
                    <a:lnTo>
                      <a:pt x="7" y="26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3"/>
                    </a:lnTo>
                    <a:lnTo>
                      <a:pt x="4" y="43"/>
                    </a:lnTo>
                    <a:lnTo>
                      <a:pt x="6" y="43"/>
                    </a:lnTo>
                    <a:lnTo>
                      <a:pt x="23" y="49"/>
                    </a:lnTo>
                    <a:lnTo>
                      <a:pt x="25" y="49"/>
                    </a:lnTo>
                    <a:lnTo>
                      <a:pt x="27" y="49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8" y="29"/>
                    </a:lnTo>
                    <a:lnTo>
                      <a:pt x="28" y="29"/>
                    </a:lnTo>
                    <a:lnTo>
                      <a:pt x="28" y="28"/>
                    </a:lnTo>
                    <a:lnTo>
                      <a:pt x="27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3" y="24"/>
                    </a:lnTo>
                    <a:lnTo>
                      <a:pt x="21" y="24"/>
                    </a:lnTo>
                    <a:lnTo>
                      <a:pt x="18" y="23"/>
                    </a:lnTo>
                    <a:lnTo>
                      <a:pt x="13" y="23"/>
                    </a:lnTo>
                    <a:lnTo>
                      <a:pt x="9" y="21"/>
                    </a:lnTo>
                    <a:lnTo>
                      <a:pt x="7" y="21"/>
                    </a:lnTo>
                    <a:lnTo>
                      <a:pt x="6" y="21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4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23" y="7"/>
                    </a:lnTo>
                    <a:lnTo>
                      <a:pt x="25" y="7"/>
                    </a:lnTo>
                    <a:lnTo>
                      <a:pt x="25" y="9"/>
                    </a:lnTo>
                    <a:lnTo>
                      <a:pt x="25" y="17"/>
                    </a:lnTo>
                    <a:lnTo>
                      <a:pt x="25" y="19"/>
                    </a:lnTo>
                    <a:lnTo>
                      <a:pt x="25" y="21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9" y="14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4" y="10"/>
                    </a:lnTo>
                    <a:lnTo>
                      <a:pt x="18" y="10"/>
                    </a:lnTo>
                    <a:lnTo>
                      <a:pt x="20" y="12"/>
                    </a:lnTo>
                    <a:lnTo>
                      <a:pt x="20" y="14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20" y="16"/>
                    </a:lnTo>
                    <a:lnTo>
                      <a:pt x="21" y="16"/>
                    </a:lnTo>
                    <a:lnTo>
                      <a:pt x="21" y="16"/>
                    </a:lnTo>
                    <a:lnTo>
                      <a:pt x="21" y="10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11" y="7"/>
                    </a:lnTo>
                    <a:lnTo>
                      <a:pt x="9" y="5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9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17"/>
                    </a:lnTo>
                    <a:lnTo>
                      <a:pt x="9" y="19"/>
                    </a:lnTo>
                    <a:lnTo>
                      <a:pt x="23" y="23"/>
                    </a:lnTo>
                    <a:lnTo>
                      <a:pt x="25" y="23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8" y="17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7"/>
                    </a:lnTo>
                    <a:lnTo>
                      <a:pt x="27" y="5"/>
                    </a:lnTo>
                    <a:lnTo>
                      <a:pt x="23" y="3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46"/>
              <p:cNvSpPr>
                <a:spLocks/>
              </p:cNvSpPr>
              <p:nvPr/>
            </p:nvSpPr>
            <p:spPr bwMode="auto">
              <a:xfrm>
                <a:off x="739776" y="1235075"/>
                <a:ext cx="44450" cy="82550"/>
              </a:xfrm>
              <a:custGeom>
                <a:avLst/>
                <a:gdLst>
                  <a:gd name="T0" fmla="*/ 0 w 28"/>
                  <a:gd name="T1" fmla="*/ 7 h 52"/>
                  <a:gd name="T2" fmla="*/ 0 w 28"/>
                  <a:gd name="T3" fmla="*/ 21 h 52"/>
                  <a:gd name="T4" fmla="*/ 23 w 28"/>
                  <a:gd name="T5" fmla="*/ 31 h 52"/>
                  <a:gd name="T6" fmla="*/ 24 w 28"/>
                  <a:gd name="T7" fmla="*/ 31 h 52"/>
                  <a:gd name="T8" fmla="*/ 24 w 28"/>
                  <a:gd name="T9" fmla="*/ 48 h 52"/>
                  <a:gd name="T10" fmla="*/ 5 w 28"/>
                  <a:gd name="T11" fmla="*/ 41 h 52"/>
                  <a:gd name="T12" fmla="*/ 2 w 28"/>
                  <a:gd name="T13" fmla="*/ 40 h 52"/>
                  <a:gd name="T14" fmla="*/ 5 w 28"/>
                  <a:gd name="T15" fmla="*/ 29 h 52"/>
                  <a:gd name="T16" fmla="*/ 19 w 28"/>
                  <a:gd name="T17" fmla="*/ 36 h 52"/>
                  <a:gd name="T18" fmla="*/ 17 w 28"/>
                  <a:gd name="T19" fmla="*/ 41 h 52"/>
                  <a:gd name="T20" fmla="*/ 12 w 28"/>
                  <a:gd name="T21" fmla="*/ 40 h 52"/>
                  <a:gd name="T22" fmla="*/ 9 w 28"/>
                  <a:gd name="T23" fmla="*/ 38 h 52"/>
                  <a:gd name="T24" fmla="*/ 12 w 28"/>
                  <a:gd name="T25" fmla="*/ 38 h 52"/>
                  <a:gd name="T26" fmla="*/ 14 w 28"/>
                  <a:gd name="T27" fmla="*/ 36 h 52"/>
                  <a:gd name="T28" fmla="*/ 7 w 28"/>
                  <a:gd name="T29" fmla="*/ 33 h 52"/>
                  <a:gd name="T30" fmla="*/ 7 w 28"/>
                  <a:gd name="T31" fmla="*/ 40 h 52"/>
                  <a:gd name="T32" fmla="*/ 19 w 28"/>
                  <a:gd name="T33" fmla="*/ 45 h 52"/>
                  <a:gd name="T34" fmla="*/ 23 w 28"/>
                  <a:gd name="T35" fmla="*/ 41 h 52"/>
                  <a:gd name="T36" fmla="*/ 19 w 28"/>
                  <a:gd name="T37" fmla="*/ 33 h 52"/>
                  <a:gd name="T38" fmla="*/ 4 w 28"/>
                  <a:gd name="T39" fmla="*/ 26 h 52"/>
                  <a:gd name="T40" fmla="*/ 0 w 28"/>
                  <a:gd name="T41" fmla="*/ 29 h 52"/>
                  <a:gd name="T42" fmla="*/ 2 w 28"/>
                  <a:gd name="T43" fmla="*/ 45 h 52"/>
                  <a:gd name="T44" fmla="*/ 24 w 28"/>
                  <a:gd name="T45" fmla="*/ 52 h 52"/>
                  <a:gd name="T46" fmla="*/ 28 w 28"/>
                  <a:gd name="T47" fmla="*/ 48 h 52"/>
                  <a:gd name="T48" fmla="*/ 28 w 28"/>
                  <a:gd name="T49" fmla="*/ 33 h 52"/>
                  <a:gd name="T50" fmla="*/ 24 w 28"/>
                  <a:gd name="T51" fmla="*/ 28 h 52"/>
                  <a:gd name="T52" fmla="*/ 19 w 28"/>
                  <a:gd name="T53" fmla="*/ 28 h 52"/>
                  <a:gd name="T54" fmla="*/ 9 w 28"/>
                  <a:gd name="T55" fmla="*/ 22 h 52"/>
                  <a:gd name="T56" fmla="*/ 4 w 28"/>
                  <a:gd name="T57" fmla="*/ 21 h 52"/>
                  <a:gd name="T58" fmla="*/ 2 w 28"/>
                  <a:gd name="T59" fmla="*/ 17 h 52"/>
                  <a:gd name="T60" fmla="*/ 2 w 28"/>
                  <a:gd name="T61" fmla="*/ 7 h 52"/>
                  <a:gd name="T62" fmla="*/ 4 w 28"/>
                  <a:gd name="T63" fmla="*/ 3 h 52"/>
                  <a:gd name="T64" fmla="*/ 21 w 28"/>
                  <a:gd name="T65" fmla="*/ 8 h 52"/>
                  <a:gd name="T66" fmla="*/ 24 w 28"/>
                  <a:gd name="T67" fmla="*/ 12 h 52"/>
                  <a:gd name="T68" fmla="*/ 24 w 28"/>
                  <a:gd name="T69" fmla="*/ 22 h 52"/>
                  <a:gd name="T70" fmla="*/ 7 w 28"/>
                  <a:gd name="T71" fmla="*/ 15 h 52"/>
                  <a:gd name="T72" fmla="*/ 9 w 28"/>
                  <a:gd name="T73" fmla="*/ 10 h 52"/>
                  <a:gd name="T74" fmla="*/ 11 w 28"/>
                  <a:gd name="T75" fmla="*/ 12 h 52"/>
                  <a:gd name="T76" fmla="*/ 17 w 28"/>
                  <a:gd name="T77" fmla="*/ 14 h 52"/>
                  <a:gd name="T78" fmla="*/ 14 w 28"/>
                  <a:gd name="T79" fmla="*/ 14 h 52"/>
                  <a:gd name="T80" fmla="*/ 12 w 28"/>
                  <a:gd name="T81" fmla="*/ 14 h 52"/>
                  <a:gd name="T82" fmla="*/ 19 w 28"/>
                  <a:gd name="T83" fmla="*/ 19 h 52"/>
                  <a:gd name="T84" fmla="*/ 21 w 28"/>
                  <a:gd name="T85" fmla="*/ 12 h 52"/>
                  <a:gd name="T86" fmla="*/ 9 w 28"/>
                  <a:gd name="T87" fmla="*/ 7 h 52"/>
                  <a:gd name="T88" fmla="*/ 5 w 28"/>
                  <a:gd name="T89" fmla="*/ 10 h 52"/>
                  <a:gd name="T90" fmla="*/ 5 w 28"/>
                  <a:gd name="T91" fmla="*/ 19 h 52"/>
                  <a:gd name="T92" fmla="*/ 24 w 28"/>
                  <a:gd name="T93" fmla="*/ 26 h 52"/>
                  <a:gd name="T94" fmla="*/ 28 w 28"/>
                  <a:gd name="T95" fmla="*/ 21 h 52"/>
                  <a:gd name="T96" fmla="*/ 26 w 28"/>
                  <a:gd name="T97" fmla="*/ 10 h 52"/>
                  <a:gd name="T98" fmla="*/ 5 w 28"/>
                  <a:gd name="T99" fmla="*/ 1 h 52"/>
                  <a:gd name="T100" fmla="*/ 2 w 28"/>
                  <a:gd name="T101" fmla="*/ 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" h="52">
                    <a:moveTo>
                      <a:pt x="2" y="1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21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23" y="31"/>
                    </a:lnTo>
                    <a:lnTo>
                      <a:pt x="23" y="31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4" y="33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3" y="48"/>
                    </a:lnTo>
                    <a:lnTo>
                      <a:pt x="5" y="41"/>
                    </a:lnTo>
                    <a:lnTo>
                      <a:pt x="4" y="41"/>
                    </a:lnTo>
                    <a:lnTo>
                      <a:pt x="4" y="41"/>
                    </a:lnTo>
                    <a:lnTo>
                      <a:pt x="2" y="40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5" y="29"/>
                    </a:lnTo>
                    <a:lnTo>
                      <a:pt x="17" y="35"/>
                    </a:lnTo>
                    <a:lnTo>
                      <a:pt x="19" y="35"/>
                    </a:lnTo>
                    <a:lnTo>
                      <a:pt x="19" y="36"/>
                    </a:lnTo>
                    <a:lnTo>
                      <a:pt x="19" y="41"/>
                    </a:lnTo>
                    <a:lnTo>
                      <a:pt x="19" y="41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16" y="40"/>
                    </a:lnTo>
                    <a:lnTo>
                      <a:pt x="12" y="40"/>
                    </a:lnTo>
                    <a:lnTo>
                      <a:pt x="11" y="38"/>
                    </a:lnTo>
                    <a:lnTo>
                      <a:pt x="9" y="38"/>
                    </a:lnTo>
                    <a:lnTo>
                      <a:pt x="9" y="38"/>
                    </a:lnTo>
                    <a:lnTo>
                      <a:pt x="9" y="36"/>
                    </a:lnTo>
                    <a:lnTo>
                      <a:pt x="11" y="38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2" y="35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16" y="45"/>
                    </a:lnTo>
                    <a:lnTo>
                      <a:pt x="19" y="45"/>
                    </a:lnTo>
                    <a:lnTo>
                      <a:pt x="21" y="43"/>
                    </a:lnTo>
                    <a:lnTo>
                      <a:pt x="23" y="43"/>
                    </a:lnTo>
                    <a:lnTo>
                      <a:pt x="23" y="41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3"/>
                    </a:lnTo>
                    <a:lnTo>
                      <a:pt x="7" y="28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0" y="43"/>
                    </a:lnTo>
                    <a:lnTo>
                      <a:pt x="2" y="45"/>
                    </a:lnTo>
                    <a:lnTo>
                      <a:pt x="4" y="45"/>
                    </a:lnTo>
                    <a:lnTo>
                      <a:pt x="21" y="52"/>
                    </a:lnTo>
                    <a:lnTo>
                      <a:pt x="24" y="52"/>
                    </a:lnTo>
                    <a:lnTo>
                      <a:pt x="26" y="52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8"/>
                    </a:lnTo>
                    <a:lnTo>
                      <a:pt x="28" y="33"/>
                    </a:lnTo>
                    <a:lnTo>
                      <a:pt x="28" y="33"/>
                    </a:lnTo>
                    <a:lnTo>
                      <a:pt x="28" y="31"/>
                    </a:lnTo>
                    <a:lnTo>
                      <a:pt x="26" y="29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3" y="28"/>
                    </a:lnTo>
                    <a:lnTo>
                      <a:pt x="19" y="28"/>
                    </a:lnTo>
                    <a:lnTo>
                      <a:pt x="16" y="26"/>
                    </a:lnTo>
                    <a:lnTo>
                      <a:pt x="12" y="24"/>
                    </a:lnTo>
                    <a:lnTo>
                      <a:pt x="9" y="22"/>
                    </a:lnTo>
                    <a:lnTo>
                      <a:pt x="7" y="22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21" y="8"/>
                    </a:lnTo>
                    <a:lnTo>
                      <a:pt x="24" y="10"/>
                    </a:lnTo>
                    <a:lnTo>
                      <a:pt x="24" y="10"/>
                    </a:lnTo>
                    <a:lnTo>
                      <a:pt x="24" y="12"/>
                    </a:lnTo>
                    <a:lnTo>
                      <a:pt x="24" y="21"/>
                    </a:lnTo>
                    <a:lnTo>
                      <a:pt x="24" y="22"/>
                    </a:lnTo>
                    <a:lnTo>
                      <a:pt x="24" y="22"/>
                    </a:lnTo>
                    <a:lnTo>
                      <a:pt x="9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11" y="12"/>
                    </a:lnTo>
                    <a:lnTo>
                      <a:pt x="14" y="12"/>
                    </a:lnTo>
                    <a:lnTo>
                      <a:pt x="16" y="14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1" y="17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9" y="8"/>
                    </a:lnTo>
                    <a:lnTo>
                      <a:pt x="9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10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5" y="19"/>
                    </a:lnTo>
                    <a:lnTo>
                      <a:pt x="9" y="21"/>
                    </a:lnTo>
                    <a:lnTo>
                      <a:pt x="23" y="26"/>
                    </a:lnTo>
                    <a:lnTo>
                      <a:pt x="24" y="26"/>
                    </a:lnTo>
                    <a:lnTo>
                      <a:pt x="26" y="26"/>
                    </a:lnTo>
                    <a:lnTo>
                      <a:pt x="28" y="24"/>
                    </a:lnTo>
                    <a:lnTo>
                      <a:pt x="28" y="21"/>
                    </a:lnTo>
                    <a:lnTo>
                      <a:pt x="28" y="12"/>
                    </a:lnTo>
                    <a:lnTo>
                      <a:pt x="28" y="10"/>
                    </a:lnTo>
                    <a:lnTo>
                      <a:pt x="26" y="10"/>
                    </a:lnTo>
                    <a:lnTo>
                      <a:pt x="26" y="8"/>
                    </a:lnTo>
                    <a:lnTo>
                      <a:pt x="23" y="7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47"/>
              <p:cNvSpPr>
                <a:spLocks noEditPoints="1"/>
              </p:cNvSpPr>
              <p:nvPr/>
            </p:nvSpPr>
            <p:spPr bwMode="auto">
              <a:xfrm>
                <a:off x="762001" y="1004888"/>
                <a:ext cx="36513" cy="30163"/>
              </a:xfrm>
              <a:custGeom>
                <a:avLst/>
                <a:gdLst>
                  <a:gd name="T0" fmla="*/ 16 w 23"/>
                  <a:gd name="T1" fmla="*/ 10 h 19"/>
                  <a:gd name="T2" fmla="*/ 14 w 23"/>
                  <a:gd name="T3" fmla="*/ 12 h 19"/>
                  <a:gd name="T4" fmla="*/ 12 w 23"/>
                  <a:gd name="T5" fmla="*/ 12 h 19"/>
                  <a:gd name="T6" fmla="*/ 9 w 23"/>
                  <a:gd name="T7" fmla="*/ 10 h 19"/>
                  <a:gd name="T8" fmla="*/ 9 w 23"/>
                  <a:gd name="T9" fmla="*/ 8 h 19"/>
                  <a:gd name="T10" fmla="*/ 10 w 23"/>
                  <a:gd name="T11" fmla="*/ 7 h 19"/>
                  <a:gd name="T12" fmla="*/ 12 w 23"/>
                  <a:gd name="T13" fmla="*/ 5 h 19"/>
                  <a:gd name="T14" fmla="*/ 16 w 23"/>
                  <a:gd name="T15" fmla="*/ 7 h 19"/>
                  <a:gd name="T16" fmla="*/ 16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3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0 w 23"/>
                  <a:gd name="T29" fmla="*/ 10 h 19"/>
                  <a:gd name="T30" fmla="*/ 2 w 23"/>
                  <a:gd name="T31" fmla="*/ 14 h 19"/>
                  <a:gd name="T32" fmla="*/ 5 w 23"/>
                  <a:gd name="T33" fmla="*/ 17 h 19"/>
                  <a:gd name="T34" fmla="*/ 9 w 23"/>
                  <a:gd name="T35" fmla="*/ 19 h 19"/>
                  <a:gd name="T36" fmla="*/ 14 w 23"/>
                  <a:gd name="T37" fmla="*/ 19 h 19"/>
                  <a:gd name="T38" fmla="*/ 17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1 w 23"/>
                  <a:gd name="T45" fmla="*/ 7 h 19"/>
                  <a:gd name="T46" fmla="*/ 19 w 23"/>
                  <a:gd name="T47" fmla="*/ 3 h 19"/>
                  <a:gd name="T48" fmla="*/ 17 w 23"/>
                  <a:gd name="T49" fmla="*/ 1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6" y="10"/>
                    </a:moveTo>
                    <a:lnTo>
                      <a:pt x="14" y="12"/>
                    </a:lnTo>
                    <a:lnTo>
                      <a:pt x="12" y="12"/>
                    </a:lnTo>
                    <a:lnTo>
                      <a:pt x="9" y="10"/>
                    </a:lnTo>
                    <a:lnTo>
                      <a:pt x="9" y="8"/>
                    </a:lnTo>
                    <a:lnTo>
                      <a:pt x="10" y="7"/>
                    </a:lnTo>
                    <a:lnTo>
                      <a:pt x="12" y="5"/>
                    </a:lnTo>
                    <a:lnTo>
                      <a:pt x="16" y="7"/>
                    </a:lnTo>
                    <a:lnTo>
                      <a:pt x="16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1" y="7"/>
                    </a:lnTo>
                    <a:lnTo>
                      <a:pt x="19" y="3"/>
                    </a:lnTo>
                    <a:lnTo>
                      <a:pt x="17" y="1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48"/>
              <p:cNvSpPr>
                <a:spLocks noEditPoints="1"/>
              </p:cNvSpPr>
              <p:nvPr/>
            </p:nvSpPr>
            <p:spPr bwMode="auto">
              <a:xfrm>
                <a:off x="809626" y="1017588"/>
                <a:ext cx="34925" cy="31750"/>
              </a:xfrm>
              <a:custGeom>
                <a:avLst/>
                <a:gdLst>
                  <a:gd name="T0" fmla="*/ 12 w 22"/>
                  <a:gd name="T1" fmla="*/ 13 h 20"/>
                  <a:gd name="T2" fmla="*/ 10 w 22"/>
                  <a:gd name="T3" fmla="*/ 13 h 20"/>
                  <a:gd name="T4" fmla="*/ 8 w 22"/>
                  <a:gd name="T5" fmla="*/ 9 h 20"/>
                  <a:gd name="T6" fmla="*/ 10 w 22"/>
                  <a:gd name="T7" fmla="*/ 7 h 20"/>
                  <a:gd name="T8" fmla="*/ 12 w 22"/>
                  <a:gd name="T9" fmla="*/ 7 h 20"/>
                  <a:gd name="T10" fmla="*/ 15 w 22"/>
                  <a:gd name="T11" fmla="*/ 7 h 20"/>
                  <a:gd name="T12" fmla="*/ 15 w 22"/>
                  <a:gd name="T13" fmla="*/ 11 h 20"/>
                  <a:gd name="T14" fmla="*/ 15 w 22"/>
                  <a:gd name="T15" fmla="*/ 13 h 20"/>
                  <a:gd name="T16" fmla="*/ 12 w 22"/>
                  <a:gd name="T17" fmla="*/ 13 h 20"/>
                  <a:gd name="T18" fmla="*/ 12 w 22"/>
                  <a:gd name="T19" fmla="*/ 0 h 20"/>
                  <a:gd name="T20" fmla="*/ 7 w 22"/>
                  <a:gd name="T21" fmla="*/ 0 h 20"/>
                  <a:gd name="T22" fmla="*/ 3 w 22"/>
                  <a:gd name="T23" fmla="*/ 4 h 20"/>
                  <a:gd name="T24" fmla="*/ 0 w 22"/>
                  <a:gd name="T25" fmla="*/ 6 h 20"/>
                  <a:gd name="T26" fmla="*/ 0 w 22"/>
                  <a:gd name="T27" fmla="*/ 9 h 20"/>
                  <a:gd name="T28" fmla="*/ 0 w 22"/>
                  <a:gd name="T29" fmla="*/ 13 h 20"/>
                  <a:gd name="T30" fmla="*/ 1 w 22"/>
                  <a:gd name="T31" fmla="*/ 16 h 20"/>
                  <a:gd name="T32" fmla="*/ 5 w 22"/>
                  <a:gd name="T33" fmla="*/ 18 h 20"/>
                  <a:gd name="T34" fmla="*/ 10 w 22"/>
                  <a:gd name="T35" fmla="*/ 20 h 20"/>
                  <a:gd name="T36" fmla="*/ 14 w 22"/>
                  <a:gd name="T37" fmla="*/ 20 h 20"/>
                  <a:gd name="T38" fmla="*/ 19 w 22"/>
                  <a:gd name="T39" fmla="*/ 18 h 20"/>
                  <a:gd name="T40" fmla="*/ 21 w 22"/>
                  <a:gd name="T41" fmla="*/ 14 h 20"/>
                  <a:gd name="T42" fmla="*/ 22 w 22"/>
                  <a:gd name="T43" fmla="*/ 11 h 20"/>
                  <a:gd name="T44" fmla="*/ 21 w 22"/>
                  <a:gd name="T45" fmla="*/ 7 h 20"/>
                  <a:gd name="T46" fmla="*/ 19 w 22"/>
                  <a:gd name="T47" fmla="*/ 4 h 20"/>
                  <a:gd name="T48" fmla="*/ 15 w 22"/>
                  <a:gd name="T49" fmla="*/ 2 h 20"/>
                  <a:gd name="T50" fmla="*/ 12 w 22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20">
                    <a:moveTo>
                      <a:pt x="12" y="13"/>
                    </a:moveTo>
                    <a:lnTo>
                      <a:pt x="10" y="13"/>
                    </a:lnTo>
                    <a:lnTo>
                      <a:pt x="8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11"/>
                    </a:lnTo>
                    <a:lnTo>
                      <a:pt x="15" y="13"/>
                    </a:lnTo>
                    <a:lnTo>
                      <a:pt x="12" y="13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4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5" y="18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9" y="18"/>
                    </a:lnTo>
                    <a:lnTo>
                      <a:pt x="21" y="14"/>
                    </a:lnTo>
                    <a:lnTo>
                      <a:pt x="22" y="11"/>
                    </a:lnTo>
                    <a:lnTo>
                      <a:pt x="21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49"/>
              <p:cNvSpPr>
                <a:spLocks noEditPoints="1"/>
              </p:cNvSpPr>
              <p:nvPr/>
            </p:nvSpPr>
            <p:spPr bwMode="auto">
              <a:xfrm>
                <a:off x="855663" y="1031875"/>
                <a:ext cx="33338" cy="30163"/>
              </a:xfrm>
              <a:custGeom>
                <a:avLst/>
                <a:gdLst>
                  <a:gd name="T0" fmla="*/ 16 w 21"/>
                  <a:gd name="T1" fmla="*/ 11 h 19"/>
                  <a:gd name="T2" fmla="*/ 14 w 21"/>
                  <a:gd name="T3" fmla="*/ 12 h 19"/>
                  <a:gd name="T4" fmla="*/ 13 w 21"/>
                  <a:gd name="T5" fmla="*/ 12 h 19"/>
                  <a:gd name="T6" fmla="*/ 9 w 21"/>
                  <a:gd name="T7" fmla="*/ 11 h 19"/>
                  <a:gd name="T8" fmla="*/ 9 w 21"/>
                  <a:gd name="T9" fmla="*/ 9 h 19"/>
                  <a:gd name="T10" fmla="*/ 11 w 21"/>
                  <a:gd name="T11" fmla="*/ 7 h 19"/>
                  <a:gd name="T12" fmla="*/ 13 w 21"/>
                  <a:gd name="T13" fmla="*/ 7 h 19"/>
                  <a:gd name="T14" fmla="*/ 16 w 21"/>
                  <a:gd name="T15" fmla="*/ 7 h 19"/>
                  <a:gd name="T16" fmla="*/ 16 w 21"/>
                  <a:gd name="T17" fmla="*/ 11 h 19"/>
                  <a:gd name="T18" fmla="*/ 13 w 21"/>
                  <a:gd name="T19" fmla="*/ 0 h 19"/>
                  <a:gd name="T20" fmla="*/ 7 w 21"/>
                  <a:gd name="T21" fmla="*/ 0 h 19"/>
                  <a:gd name="T22" fmla="*/ 4 w 21"/>
                  <a:gd name="T23" fmla="*/ 2 h 19"/>
                  <a:gd name="T24" fmla="*/ 2 w 21"/>
                  <a:gd name="T25" fmla="*/ 4 h 19"/>
                  <a:gd name="T26" fmla="*/ 0 w 21"/>
                  <a:gd name="T27" fmla="*/ 7 h 19"/>
                  <a:gd name="T28" fmla="*/ 0 w 21"/>
                  <a:gd name="T29" fmla="*/ 11 h 19"/>
                  <a:gd name="T30" fmla="*/ 2 w 21"/>
                  <a:gd name="T31" fmla="*/ 14 h 19"/>
                  <a:gd name="T32" fmla="*/ 6 w 21"/>
                  <a:gd name="T33" fmla="*/ 18 h 19"/>
                  <a:gd name="T34" fmla="*/ 9 w 21"/>
                  <a:gd name="T35" fmla="*/ 19 h 19"/>
                  <a:gd name="T36" fmla="*/ 14 w 21"/>
                  <a:gd name="T37" fmla="*/ 19 h 19"/>
                  <a:gd name="T38" fmla="*/ 18 w 21"/>
                  <a:gd name="T39" fmla="*/ 18 h 19"/>
                  <a:gd name="T40" fmla="*/ 21 w 21"/>
                  <a:gd name="T41" fmla="*/ 14 h 19"/>
                  <a:gd name="T42" fmla="*/ 21 w 21"/>
                  <a:gd name="T43" fmla="*/ 11 h 19"/>
                  <a:gd name="T44" fmla="*/ 21 w 21"/>
                  <a:gd name="T45" fmla="*/ 7 h 19"/>
                  <a:gd name="T46" fmla="*/ 20 w 21"/>
                  <a:gd name="T47" fmla="*/ 4 h 19"/>
                  <a:gd name="T48" fmla="*/ 16 w 21"/>
                  <a:gd name="T49" fmla="*/ 2 h 19"/>
                  <a:gd name="T50" fmla="*/ 13 w 21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9">
                    <a:moveTo>
                      <a:pt x="16" y="11"/>
                    </a:moveTo>
                    <a:lnTo>
                      <a:pt x="14" y="12"/>
                    </a:lnTo>
                    <a:lnTo>
                      <a:pt x="13" y="12"/>
                    </a:lnTo>
                    <a:lnTo>
                      <a:pt x="9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7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9" y="19"/>
                    </a:lnTo>
                    <a:lnTo>
                      <a:pt x="14" y="19"/>
                    </a:lnTo>
                    <a:lnTo>
                      <a:pt x="18" y="18"/>
                    </a:lnTo>
                    <a:lnTo>
                      <a:pt x="21" y="14"/>
                    </a:lnTo>
                    <a:lnTo>
                      <a:pt x="21" y="11"/>
                    </a:lnTo>
                    <a:lnTo>
                      <a:pt x="21" y="7"/>
                    </a:lnTo>
                    <a:lnTo>
                      <a:pt x="20" y="4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50"/>
              <p:cNvSpPr>
                <a:spLocks noEditPoints="1"/>
              </p:cNvSpPr>
              <p:nvPr/>
            </p:nvSpPr>
            <p:spPr bwMode="auto">
              <a:xfrm>
                <a:off x="1200151" y="1004888"/>
                <a:ext cx="33338" cy="26988"/>
              </a:xfrm>
              <a:custGeom>
                <a:avLst/>
                <a:gdLst>
                  <a:gd name="T0" fmla="*/ 9 w 21"/>
                  <a:gd name="T1" fmla="*/ 12 h 17"/>
                  <a:gd name="T2" fmla="*/ 7 w 21"/>
                  <a:gd name="T3" fmla="*/ 12 h 17"/>
                  <a:gd name="T4" fmla="*/ 5 w 21"/>
                  <a:gd name="T5" fmla="*/ 8 h 17"/>
                  <a:gd name="T6" fmla="*/ 5 w 21"/>
                  <a:gd name="T7" fmla="*/ 7 h 17"/>
                  <a:gd name="T8" fmla="*/ 9 w 21"/>
                  <a:gd name="T9" fmla="*/ 5 h 17"/>
                  <a:gd name="T10" fmla="*/ 10 w 21"/>
                  <a:gd name="T11" fmla="*/ 7 h 17"/>
                  <a:gd name="T12" fmla="*/ 12 w 21"/>
                  <a:gd name="T13" fmla="*/ 8 h 17"/>
                  <a:gd name="T14" fmla="*/ 12 w 21"/>
                  <a:gd name="T15" fmla="*/ 10 h 17"/>
                  <a:gd name="T16" fmla="*/ 9 w 21"/>
                  <a:gd name="T17" fmla="*/ 12 h 17"/>
                  <a:gd name="T18" fmla="*/ 21 w 21"/>
                  <a:gd name="T19" fmla="*/ 7 h 17"/>
                  <a:gd name="T20" fmla="*/ 21 w 21"/>
                  <a:gd name="T21" fmla="*/ 3 h 17"/>
                  <a:gd name="T22" fmla="*/ 17 w 21"/>
                  <a:gd name="T23" fmla="*/ 1 h 17"/>
                  <a:gd name="T24" fmla="*/ 14 w 21"/>
                  <a:gd name="T25" fmla="*/ 0 h 17"/>
                  <a:gd name="T26" fmla="*/ 9 w 21"/>
                  <a:gd name="T27" fmla="*/ 0 h 17"/>
                  <a:gd name="T28" fmla="*/ 5 w 21"/>
                  <a:gd name="T29" fmla="*/ 1 h 17"/>
                  <a:gd name="T30" fmla="*/ 2 w 21"/>
                  <a:gd name="T31" fmla="*/ 3 h 17"/>
                  <a:gd name="T32" fmla="*/ 0 w 21"/>
                  <a:gd name="T33" fmla="*/ 7 h 17"/>
                  <a:gd name="T34" fmla="*/ 0 w 21"/>
                  <a:gd name="T35" fmla="*/ 10 h 17"/>
                  <a:gd name="T36" fmla="*/ 2 w 21"/>
                  <a:gd name="T37" fmla="*/ 14 h 17"/>
                  <a:gd name="T38" fmla="*/ 3 w 21"/>
                  <a:gd name="T39" fmla="*/ 17 h 17"/>
                  <a:gd name="T40" fmla="*/ 7 w 21"/>
                  <a:gd name="T41" fmla="*/ 17 h 17"/>
                  <a:gd name="T42" fmla="*/ 12 w 21"/>
                  <a:gd name="T43" fmla="*/ 17 h 17"/>
                  <a:gd name="T44" fmla="*/ 15 w 21"/>
                  <a:gd name="T45" fmla="*/ 17 h 17"/>
                  <a:gd name="T46" fmla="*/ 19 w 21"/>
                  <a:gd name="T47" fmla="*/ 14 h 17"/>
                  <a:gd name="T48" fmla="*/ 21 w 21"/>
                  <a:gd name="T49" fmla="*/ 10 h 17"/>
                  <a:gd name="T50" fmla="*/ 21 w 21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7">
                    <a:moveTo>
                      <a:pt x="9" y="12"/>
                    </a:moveTo>
                    <a:lnTo>
                      <a:pt x="7" y="12"/>
                    </a:lnTo>
                    <a:lnTo>
                      <a:pt x="5" y="8"/>
                    </a:lnTo>
                    <a:lnTo>
                      <a:pt x="5" y="7"/>
                    </a:lnTo>
                    <a:lnTo>
                      <a:pt x="9" y="5"/>
                    </a:lnTo>
                    <a:lnTo>
                      <a:pt x="10" y="7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9" y="12"/>
                    </a:lnTo>
                    <a:close/>
                    <a:moveTo>
                      <a:pt x="21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7" y="17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9" y="14"/>
                    </a:lnTo>
                    <a:lnTo>
                      <a:pt x="21" y="10"/>
                    </a:lnTo>
                    <a:lnTo>
                      <a:pt x="21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51"/>
              <p:cNvSpPr>
                <a:spLocks noEditPoints="1"/>
              </p:cNvSpPr>
              <p:nvPr/>
            </p:nvSpPr>
            <p:spPr bwMode="auto">
              <a:xfrm>
                <a:off x="1152526" y="1020763"/>
                <a:ext cx="36513" cy="30163"/>
              </a:xfrm>
              <a:custGeom>
                <a:avLst/>
                <a:gdLst>
                  <a:gd name="T0" fmla="*/ 11 w 23"/>
                  <a:gd name="T1" fmla="*/ 12 h 19"/>
                  <a:gd name="T2" fmla="*/ 7 w 23"/>
                  <a:gd name="T3" fmla="*/ 12 h 19"/>
                  <a:gd name="T4" fmla="*/ 7 w 23"/>
                  <a:gd name="T5" fmla="*/ 9 h 19"/>
                  <a:gd name="T6" fmla="*/ 7 w 23"/>
                  <a:gd name="T7" fmla="*/ 7 h 19"/>
                  <a:gd name="T8" fmla="*/ 11 w 23"/>
                  <a:gd name="T9" fmla="*/ 5 h 19"/>
                  <a:gd name="T10" fmla="*/ 12 w 23"/>
                  <a:gd name="T11" fmla="*/ 7 h 19"/>
                  <a:gd name="T12" fmla="*/ 14 w 23"/>
                  <a:gd name="T13" fmla="*/ 9 h 19"/>
                  <a:gd name="T14" fmla="*/ 12 w 23"/>
                  <a:gd name="T15" fmla="*/ 11 h 19"/>
                  <a:gd name="T16" fmla="*/ 11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9 w 23"/>
                  <a:gd name="T23" fmla="*/ 2 h 19"/>
                  <a:gd name="T24" fmla="*/ 16 w 23"/>
                  <a:gd name="T25" fmla="*/ 0 h 19"/>
                  <a:gd name="T26" fmla="*/ 11 w 23"/>
                  <a:gd name="T27" fmla="*/ 0 h 19"/>
                  <a:gd name="T28" fmla="*/ 7 w 23"/>
                  <a:gd name="T29" fmla="*/ 0 h 19"/>
                  <a:gd name="T30" fmla="*/ 4 w 23"/>
                  <a:gd name="T31" fmla="*/ 4 h 19"/>
                  <a:gd name="T32" fmla="*/ 2 w 23"/>
                  <a:gd name="T33" fmla="*/ 7 h 19"/>
                  <a:gd name="T34" fmla="*/ 0 w 23"/>
                  <a:gd name="T35" fmla="*/ 11 h 19"/>
                  <a:gd name="T36" fmla="*/ 2 w 23"/>
                  <a:gd name="T37" fmla="*/ 14 h 19"/>
                  <a:gd name="T38" fmla="*/ 4 w 23"/>
                  <a:gd name="T39" fmla="*/ 16 h 19"/>
                  <a:gd name="T40" fmla="*/ 7 w 23"/>
                  <a:gd name="T41" fmla="*/ 18 h 19"/>
                  <a:gd name="T42" fmla="*/ 12 w 23"/>
                  <a:gd name="T43" fmla="*/ 19 h 19"/>
                  <a:gd name="T44" fmla="*/ 16 w 23"/>
                  <a:gd name="T45" fmla="*/ 18 h 19"/>
                  <a:gd name="T46" fmla="*/ 19 w 23"/>
                  <a:gd name="T47" fmla="*/ 16 h 19"/>
                  <a:gd name="T48" fmla="*/ 23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2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1" y="5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11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1" y="0"/>
                    </a:lnTo>
                    <a:lnTo>
                      <a:pt x="7" y="0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7" y="18"/>
                    </a:lnTo>
                    <a:lnTo>
                      <a:pt x="12" y="19"/>
                    </a:lnTo>
                    <a:lnTo>
                      <a:pt x="16" y="18"/>
                    </a:lnTo>
                    <a:lnTo>
                      <a:pt x="19" y="16"/>
                    </a:lnTo>
                    <a:lnTo>
                      <a:pt x="23" y="12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52"/>
              <p:cNvSpPr>
                <a:spLocks noEditPoints="1"/>
              </p:cNvSpPr>
              <p:nvPr/>
            </p:nvSpPr>
            <p:spPr bwMode="auto">
              <a:xfrm>
                <a:off x="1104901" y="1031875"/>
                <a:ext cx="36513" cy="30163"/>
              </a:xfrm>
              <a:custGeom>
                <a:avLst/>
                <a:gdLst>
                  <a:gd name="T0" fmla="*/ 11 w 23"/>
                  <a:gd name="T1" fmla="*/ 14 h 19"/>
                  <a:gd name="T2" fmla="*/ 7 w 23"/>
                  <a:gd name="T3" fmla="*/ 12 h 19"/>
                  <a:gd name="T4" fmla="*/ 6 w 23"/>
                  <a:gd name="T5" fmla="*/ 11 h 19"/>
                  <a:gd name="T6" fmla="*/ 7 w 23"/>
                  <a:gd name="T7" fmla="*/ 9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9 h 19"/>
                  <a:gd name="T14" fmla="*/ 13 w 23"/>
                  <a:gd name="T15" fmla="*/ 12 h 19"/>
                  <a:gd name="T16" fmla="*/ 11 w 23"/>
                  <a:gd name="T17" fmla="*/ 14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9 w 23"/>
                  <a:gd name="T27" fmla="*/ 0 h 19"/>
                  <a:gd name="T28" fmla="*/ 6 w 23"/>
                  <a:gd name="T29" fmla="*/ 2 h 19"/>
                  <a:gd name="T30" fmla="*/ 2 w 23"/>
                  <a:gd name="T31" fmla="*/ 5 h 19"/>
                  <a:gd name="T32" fmla="*/ 0 w 23"/>
                  <a:gd name="T33" fmla="*/ 9 h 19"/>
                  <a:gd name="T34" fmla="*/ 0 w 23"/>
                  <a:gd name="T35" fmla="*/ 12 h 19"/>
                  <a:gd name="T36" fmla="*/ 2 w 23"/>
                  <a:gd name="T37" fmla="*/ 16 h 19"/>
                  <a:gd name="T38" fmla="*/ 4 w 23"/>
                  <a:gd name="T39" fmla="*/ 18 h 19"/>
                  <a:gd name="T40" fmla="*/ 9 w 23"/>
                  <a:gd name="T41" fmla="*/ 19 h 19"/>
                  <a:gd name="T42" fmla="*/ 13 w 23"/>
                  <a:gd name="T43" fmla="*/ 19 h 19"/>
                  <a:gd name="T44" fmla="*/ 18 w 23"/>
                  <a:gd name="T45" fmla="*/ 18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1" y="14"/>
                    </a:moveTo>
                    <a:lnTo>
                      <a:pt x="7" y="12"/>
                    </a:lnTo>
                    <a:lnTo>
                      <a:pt x="6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1" y="14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9" y="19"/>
                    </a:lnTo>
                    <a:lnTo>
                      <a:pt x="13" y="19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53"/>
              <p:cNvSpPr>
                <a:spLocks noEditPoints="1"/>
              </p:cNvSpPr>
              <p:nvPr/>
            </p:nvSpPr>
            <p:spPr bwMode="auto">
              <a:xfrm>
                <a:off x="1208088" y="1169988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9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2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4 w 23"/>
                  <a:gd name="T25" fmla="*/ 0 h 20"/>
                  <a:gd name="T26" fmla="*/ 10 w 23"/>
                  <a:gd name="T27" fmla="*/ 0 h 20"/>
                  <a:gd name="T28" fmla="*/ 5 w 23"/>
                  <a:gd name="T29" fmla="*/ 2 h 20"/>
                  <a:gd name="T30" fmla="*/ 4 w 23"/>
                  <a:gd name="T31" fmla="*/ 6 h 20"/>
                  <a:gd name="T32" fmla="*/ 2 w 23"/>
                  <a:gd name="T33" fmla="*/ 7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2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2"/>
                    </a:lnTo>
                    <a:lnTo>
                      <a:pt x="4" y="6"/>
                    </a:lnTo>
                    <a:lnTo>
                      <a:pt x="2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54"/>
              <p:cNvSpPr>
                <a:spLocks noEditPoints="1"/>
              </p:cNvSpPr>
              <p:nvPr/>
            </p:nvSpPr>
            <p:spPr bwMode="auto">
              <a:xfrm>
                <a:off x="1160463" y="1187450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6 w 23"/>
                  <a:gd name="T5" fmla="*/ 10 h 19"/>
                  <a:gd name="T6" fmla="*/ 7 w 23"/>
                  <a:gd name="T7" fmla="*/ 7 h 19"/>
                  <a:gd name="T8" fmla="*/ 9 w 23"/>
                  <a:gd name="T9" fmla="*/ 7 h 19"/>
                  <a:gd name="T10" fmla="*/ 13 w 23"/>
                  <a:gd name="T11" fmla="*/ 7 h 19"/>
                  <a:gd name="T12" fmla="*/ 13 w 23"/>
                  <a:gd name="T13" fmla="*/ 10 h 19"/>
                  <a:gd name="T14" fmla="*/ 13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20 w 23"/>
                  <a:gd name="T23" fmla="*/ 3 h 19"/>
                  <a:gd name="T24" fmla="*/ 14 w 23"/>
                  <a:gd name="T25" fmla="*/ 2 h 19"/>
                  <a:gd name="T26" fmla="*/ 11 w 23"/>
                  <a:gd name="T27" fmla="*/ 0 h 19"/>
                  <a:gd name="T28" fmla="*/ 6 w 23"/>
                  <a:gd name="T29" fmla="*/ 2 h 19"/>
                  <a:gd name="T30" fmla="*/ 4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4 w 23"/>
                  <a:gd name="T39" fmla="*/ 17 h 19"/>
                  <a:gd name="T40" fmla="*/ 7 w 23"/>
                  <a:gd name="T41" fmla="*/ 19 h 19"/>
                  <a:gd name="T42" fmla="*/ 13 w 23"/>
                  <a:gd name="T43" fmla="*/ 19 h 19"/>
                  <a:gd name="T44" fmla="*/ 16 w 23"/>
                  <a:gd name="T45" fmla="*/ 17 h 19"/>
                  <a:gd name="T46" fmla="*/ 20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6" y="10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3" y="7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20" y="3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4" y="17"/>
                    </a:lnTo>
                    <a:lnTo>
                      <a:pt x="7" y="19"/>
                    </a:lnTo>
                    <a:lnTo>
                      <a:pt x="13" y="19"/>
                    </a:lnTo>
                    <a:lnTo>
                      <a:pt x="16" y="17"/>
                    </a:lnTo>
                    <a:lnTo>
                      <a:pt x="20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55"/>
              <p:cNvSpPr>
                <a:spLocks noEditPoints="1"/>
              </p:cNvSpPr>
              <p:nvPr/>
            </p:nvSpPr>
            <p:spPr bwMode="auto">
              <a:xfrm>
                <a:off x="1111251" y="1201738"/>
                <a:ext cx="36513" cy="30163"/>
              </a:xfrm>
              <a:custGeom>
                <a:avLst/>
                <a:gdLst>
                  <a:gd name="T0" fmla="*/ 10 w 23"/>
                  <a:gd name="T1" fmla="*/ 12 h 19"/>
                  <a:gd name="T2" fmla="*/ 7 w 23"/>
                  <a:gd name="T3" fmla="*/ 12 h 19"/>
                  <a:gd name="T4" fmla="*/ 5 w 23"/>
                  <a:gd name="T5" fmla="*/ 10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4 w 23"/>
                  <a:gd name="T13" fmla="*/ 8 h 19"/>
                  <a:gd name="T14" fmla="*/ 12 w 23"/>
                  <a:gd name="T15" fmla="*/ 10 h 19"/>
                  <a:gd name="T16" fmla="*/ 10 w 23"/>
                  <a:gd name="T17" fmla="*/ 12 h 19"/>
                  <a:gd name="T18" fmla="*/ 23 w 23"/>
                  <a:gd name="T19" fmla="*/ 7 h 19"/>
                  <a:gd name="T20" fmla="*/ 21 w 23"/>
                  <a:gd name="T21" fmla="*/ 3 h 19"/>
                  <a:gd name="T22" fmla="*/ 17 w 23"/>
                  <a:gd name="T23" fmla="*/ 1 h 19"/>
                  <a:gd name="T24" fmla="*/ 14 w 23"/>
                  <a:gd name="T25" fmla="*/ 0 h 19"/>
                  <a:gd name="T26" fmla="*/ 10 w 23"/>
                  <a:gd name="T27" fmla="*/ 0 h 19"/>
                  <a:gd name="T28" fmla="*/ 5 w 23"/>
                  <a:gd name="T29" fmla="*/ 1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2 w 23"/>
                  <a:gd name="T37" fmla="*/ 14 h 19"/>
                  <a:gd name="T38" fmla="*/ 5 w 23"/>
                  <a:gd name="T39" fmla="*/ 17 h 19"/>
                  <a:gd name="T40" fmla="*/ 9 w 23"/>
                  <a:gd name="T41" fmla="*/ 19 h 19"/>
                  <a:gd name="T42" fmla="*/ 12 w 23"/>
                  <a:gd name="T43" fmla="*/ 19 h 19"/>
                  <a:gd name="T44" fmla="*/ 17 w 23"/>
                  <a:gd name="T45" fmla="*/ 17 h 19"/>
                  <a:gd name="T46" fmla="*/ 21 w 23"/>
                  <a:gd name="T47" fmla="*/ 14 h 19"/>
                  <a:gd name="T48" fmla="*/ 23 w 23"/>
                  <a:gd name="T49" fmla="*/ 10 h 19"/>
                  <a:gd name="T50" fmla="*/ 23 w 23"/>
                  <a:gd name="T51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0" y="12"/>
                    </a:moveTo>
                    <a:lnTo>
                      <a:pt x="7" y="12"/>
                    </a:lnTo>
                    <a:lnTo>
                      <a:pt x="5" y="10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8"/>
                    </a:lnTo>
                    <a:lnTo>
                      <a:pt x="12" y="10"/>
                    </a:lnTo>
                    <a:lnTo>
                      <a:pt x="10" y="12"/>
                    </a:lnTo>
                    <a:close/>
                    <a:moveTo>
                      <a:pt x="23" y="7"/>
                    </a:moveTo>
                    <a:lnTo>
                      <a:pt x="21" y="3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7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56"/>
              <p:cNvSpPr>
                <a:spLocks noEditPoints="1"/>
              </p:cNvSpPr>
              <p:nvPr/>
            </p:nvSpPr>
            <p:spPr bwMode="auto">
              <a:xfrm>
                <a:off x="1219201" y="1333500"/>
                <a:ext cx="36513" cy="31750"/>
              </a:xfrm>
              <a:custGeom>
                <a:avLst/>
                <a:gdLst>
                  <a:gd name="T0" fmla="*/ 10 w 23"/>
                  <a:gd name="T1" fmla="*/ 13 h 20"/>
                  <a:gd name="T2" fmla="*/ 9 w 23"/>
                  <a:gd name="T3" fmla="*/ 13 h 20"/>
                  <a:gd name="T4" fmla="*/ 7 w 23"/>
                  <a:gd name="T5" fmla="*/ 11 h 20"/>
                  <a:gd name="T6" fmla="*/ 7 w 23"/>
                  <a:gd name="T7" fmla="*/ 9 h 20"/>
                  <a:gd name="T8" fmla="*/ 10 w 23"/>
                  <a:gd name="T9" fmla="*/ 7 h 20"/>
                  <a:gd name="T10" fmla="*/ 12 w 23"/>
                  <a:gd name="T11" fmla="*/ 7 h 20"/>
                  <a:gd name="T12" fmla="*/ 14 w 23"/>
                  <a:gd name="T13" fmla="*/ 9 h 20"/>
                  <a:gd name="T14" fmla="*/ 14 w 23"/>
                  <a:gd name="T15" fmla="*/ 13 h 20"/>
                  <a:gd name="T16" fmla="*/ 10 w 23"/>
                  <a:gd name="T17" fmla="*/ 13 h 20"/>
                  <a:gd name="T18" fmla="*/ 23 w 23"/>
                  <a:gd name="T19" fmla="*/ 9 h 20"/>
                  <a:gd name="T20" fmla="*/ 21 w 23"/>
                  <a:gd name="T21" fmla="*/ 6 h 20"/>
                  <a:gd name="T22" fmla="*/ 19 w 23"/>
                  <a:gd name="T23" fmla="*/ 2 h 20"/>
                  <a:gd name="T24" fmla="*/ 16 w 23"/>
                  <a:gd name="T25" fmla="*/ 0 h 20"/>
                  <a:gd name="T26" fmla="*/ 10 w 23"/>
                  <a:gd name="T27" fmla="*/ 0 h 20"/>
                  <a:gd name="T28" fmla="*/ 7 w 23"/>
                  <a:gd name="T29" fmla="*/ 2 h 20"/>
                  <a:gd name="T30" fmla="*/ 3 w 23"/>
                  <a:gd name="T31" fmla="*/ 6 h 20"/>
                  <a:gd name="T32" fmla="*/ 2 w 23"/>
                  <a:gd name="T33" fmla="*/ 9 h 20"/>
                  <a:gd name="T34" fmla="*/ 0 w 23"/>
                  <a:gd name="T35" fmla="*/ 13 h 20"/>
                  <a:gd name="T36" fmla="*/ 2 w 23"/>
                  <a:gd name="T37" fmla="*/ 16 h 20"/>
                  <a:gd name="T38" fmla="*/ 5 w 23"/>
                  <a:gd name="T39" fmla="*/ 18 h 20"/>
                  <a:gd name="T40" fmla="*/ 9 w 23"/>
                  <a:gd name="T41" fmla="*/ 20 h 20"/>
                  <a:gd name="T42" fmla="*/ 14 w 23"/>
                  <a:gd name="T43" fmla="*/ 20 h 20"/>
                  <a:gd name="T44" fmla="*/ 17 w 23"/>
                  <a:gd name="T45" fmla="*/ 18 h 20"/>
                  <a:gd name="T46" fmla="*/ 21 w 23"/>
                  <a:gd name="T47" fmla="*/ 16 h 20"/>
                  <a:gd name="T48" fmla="*/ 23 w 23"/>
                  <a:gd name="T49" fmla="*/ 13 h 20"/>
                  <a:gd name="T50" fmla="*/ 23 w 23"/>
                  <a:gd name="T51" fmla="*/ 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0" y="13"/>
                    </a:moveTo>
                    <a:lnTo>
                      <a:pt x="9" y="13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9"/>
                    </a:lnTo>
                    <a:lnTo>
                      <a:pt x="14" y="13"/>
                    </a:lnTo>
                    <a:lnTo>
                      <a:pt x="10" y="13"/>
                    </a:lnTo>
                    <a:close/>
                    <a:moveTo>
                      <a:pt x="23" y="9"/>
                    </a:moveTo>
                    <a:lnTo>
                      <a:pt x="21" y="6"/>
                    </a:lnTo>
                    <a:lnTo>
                      <a:pt x="19" y="2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2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7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57"/>
              <p:cNvSpPr>
                <a:spLocks noEditPoints="1"/>
              </p:cNvSpPr>
              <p:nvPr/>
            </p:nvSpPr>
            <p:spPr bwMode="auto">
              <a:xfrm>
                <a:off x="1174751" y="1350963"/>
                <a:ext cx="36513" cy="30163"/>
              </a:xfrm>
              <a:custGeom>
                <a:avLst/>
                <a:gdLst>
                  <a:gd name="T0" fmla="*/ 9 w 23"/>
                  <a:gd name="T1" fmla="*/ 12 h 19"/>
                  <a:gd name="T2" fmla="*/ 7 w 23"/>
                  <a:gd name="T3" fmla="*/ 12 h 19"/>
                  <a:gd name="T4" fmla="*/ 5 w 23"/>
                  <a:gd name="T5" fmla="*/ 9 h 19"/>
                  <a:gd name="T6" fmla="*/ 7 w 23"/>
                  <a:gd name="T7" fmla="*/ 7 h 19"/>
                  <a:gd name="T8" fmla="*/ 9 w 23"/>
                  <a:gd name="T9" fmla="*/ 5 h 19"/>
                  <a:gd name="T10" fmla="*/ 12 w 23"/>
                  <a:gd name="T11" fmla="*/ 7 h 19"/>
                  <a:gd name="T12" fmla="*/ 12 w 23"/>
                  <a:gd name="T13" fmla="*/ 9 h 19"/>
                  <a:gd name="T14" fmla="*/ 12 w 23"/>
                  <a:gd name="T15" fmla="*/ 12 h 19"/>
                  <a:gd name="T16" fmla="*/ 9 w 23"/>
                  <a:gd name="T17" fmla="*/ 12 h 19"/>
                  <a:gd name="T18" fmla="*/ 23 w 23"/>
                  <a:gd name="T19" fmla="*/ 9 h 19"/>
                  <a:gd name="T20" fmla="*/ 21 w 23"/>
                  <a:gd name="T21" fmla="*/ 5 h 19"/>
                  <a:gd name="T22" fmla="*/ 18 w 23"/>
                  <a:gd name="T23" fmla="*/ 2 h 19"/>
                  <a:gd name="T24" fmla="*/ 14 w 23"/>
                  <a:gd name="T25" fmla="*/ 0 h 19"/>
                  <a:gd name="T26" fmla="*/ 11 w 23"/>
                  <a:gd name="T27" fmla="*/ 0 h 19"/>
                  <a:gd name="T28" fmla="*/ 5 w 23"/>
                  <a:gd name="T29" fmla="*/ 2 h 19"/>
                  <a:gd name="T30" fmla="*/ 2 w 23"/>
                  <a:gd name="T31" fmla="*/ 3 h 19"/>
                  <a:gd name="T32" fmla="*/ 0 w 23"/>
                  <a:gd name="T33" fmla="*/ 7 h 19"/>
                  <a:gd name="T34" fmla="*/ 0 w 23"/>
                  <a:gd name="T35" fmla="*/ 10 h 19"/>
                  <a:gd name="T36" fmla="*/ 0 w 23"/>
                  <a:gd name="T37" fmla="*/ 14 h 19"/>
                  <a:gd name="T38" fmla="*/ 4 w 23"/>
                  <a:gd name="T39" fmla="*/ 16 h 19"/>
                  <a:gd name="T40" fmla="*/ 7 w 23"/>
                  <a:gd name="T41" fmla="*/ 19 h 19"/>
                  <a:gd name="T42" fmla="*/ 12 w 23"/>
                  <a:gd name="T43" fmla="*/ 19 h 19"/>
                  <a:gd name="T44" fmla="*/ 16 w 23"/>
                  <a:gd name="T45" fmla="*/ 17 h 19"/>
                  <a:gd name="T46" fmla="*/ 19 w 23"/>
                  <a:gd name="T47" fmla="*/ 16 h 19"/>
                  <a:gd name="T48" fmla="*/ 21 w 23"/>
                  <a:gd name="T49" fmla="*/ 12 h 19"/>
                  <a:gd name="T50" fmla="*/ 23 w 23"/>
                  <a:gd name="T5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9" y="12"/>
                    </a:moveTo>
                    <a:lnTo>
                      <a:pt x="7" y="12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2"/>
                    </a:lnTo>
                    <a:lnTo>
                      <a:pt x="9" y="12"/>
                    </a:lnTo>
                    <a:close/>
                    <a:moveTo>
                      <a:pt x="23" y="9"/>
                    </a:moveTo>
                    <a:lnTo>
                      <a:pt x="21" y="5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4" y="16"/>
                    </a:lnTo>
                    <a:lnTo>
                      <a:pt x="7" y="19"/>
                    </a:lnTo>
                    <a:lnTo>
                      <a:pt x="12" y="19"/>
                    </a:lnTo>
                    <a:lnTo>
                      <a:pt x="16" y="17"/>
                    </a:lnTo>
                    <a:lnTo>
                      <a:pt x="19" y="16"/>
                    </a:lnTo>
                    <a:lnTo>
                      <a:pt x="21" y="12"/>
                    </a:lnTo>
                    <a:lnTo>
                      <a:pt x="23" y="9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58"/>
              <p:cNvSpPr>
                <a:spLocks noEditPoints="1"/>
              </p:cNvSpPr>
              <p:nvPr/>
            </p:nvSpPr>
            <p:spPr bwMode="auto">
              <a:xfrm>
                <a:off x="1125538" y="1365250"/>
                <a:ext cx="34925" cy="26988"/>
              </a:xfrm>
              <a:custGeom>
                <a:avLst/>
                <a:gdLst>
                  <a:gd name="T0" fmla="*/ 10 w 22"/>
                  <a:gd name="T1" fmla="*/ 12 h 17"/>
                  <a:gd name="T2" fmla="*/ 8 w 22"/>
                  <a:gd name="T3" fmla="*/ 12 h 17"/>
                  <a:gd name="T4" fmla="*/ 7 w 22"/>
                  <a:gd name="T5" fmla="*/ 8 h 17"/>
                  <a:gd name="T6" fmla="*/ 7 w 22"/>
                  <a:gd name="T7" fmla="*/ 7 h 17"/>
                  <a:gd name="T8" fmla="*/ 10 w 22"/>
                  <a:gd name="T9" fmla="*/ 5 h 17"/>
                  <a:gd name="T10" fmla="*/ 12 w 22"/>
                  <a:gd name="T11" fmla="*/ 5 h 17"/>
                  <a:gd name="T12" fmla="*/ 14 w 22"/>
                  <a:gd name="T13" fmla="*/ 8 h 17"/>
                  <a:gd name="T14" fmla="*/ 14 w 22"/>
                  <a:gd name="T15" fmla="*/ 10 h 17"/>
                  <a:gd name="T16" fmla="*/ 10 w 22"/>
                  <a:gd name="T17" fmla="*/ 12 h 17"/>
                  <a:gd name="T18" fmla="*/ 22 w 22"/>
                  <a:gd name="T19" fmla="*/ 7 h 17"/>
                  <a:gd name="T20" fmla="*/ 21 w 22"/>
                  <a:gd name="T21" fmla="*/ 3 h 17"/>
                  <a:gd name="T22" fmla="*/ 19 w 22"/>
                  <a:gd name="T23" fmla="*/ 0 h 17"/>
                  <a:gd name="T24" fmla="*/ 14 w 22"/>
                  <a:gd name="T25" fmla="*/ 0 h 17"/>
                  <a:gd name="T26" fmla="*/ 10 w 22"/>
                  <a:gd name="T27" fmla="*/ 0 h 17"/>
                  <a:gd name="T28" fmla="*/ 5 w 22"/>
                  <a:gd name="T29" fmla="*/ 0 h 17"/>
                  <a:gd name="T30" fmla="*/ 3 w 22"/>
                  <a:gd name="T31" fmla="*/ 3 h 17"/>
                  <a:gd name="T32" fmla="*/ 1 w 22"/>
                  <a:gd name="T33" fmla="*/ 7 h 17"/>
                  <a:gd name="T34" fmla="*/ 0 w 22"/>
                  <a:gd name="T35" fmla="*/ 10 h 17"/>
                  <a:gd name="T36" fmla="*/ 1 w 22"/>
                  <a:gd name="T37" fmla="*/ 14 h 17"/>
                  <a:gd name="T38" fmla="*/ 5 w 22"/>
                  <a:gd name="T39" fmla="*/ 15 h 17"/>
                  <a:gd name="T40" fmla="*/ 8 w 22"/>
                  <a:gd name="T41" fmla="*/ 17 h 17"/>
                  <a:gd name="T42" fmla="*/ 14 w 22"/>
                  <a:gd name="T43" fmla="*/ 17 h 17"/>
                  <a:gd name="T44" fmla="*/ 17 w 22"/>
                  <a:gd name="T45" fmla="*/ 15 h 17"/>
                  <a:gd name="T46" fmla="*/ 21 w 22"/>
                  <a:gd name="T47" fmla="*/ 14 h 17"/>
                  <a:gd name="T48" fmla="*/ 22 w 22"/>
                  <a:gd name="T49" fmla="*/ 10 h 17"/>
                  <a:gd name="T50" fmla="*/ 22 w 22"/>
                  <a:gd name="T51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0" y="12"/>
                    </a:moveTo>
                    <a:lnTo>
                      <a:pt x="8" y="12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0" y="12"/>
                    </a:lnTo>
                    <a:close/>
                    <a:moveTo>
                      <a:pt x="22" y="7"/>
                    </a:moveTo>
                    <a:lnTo>
                      <a:pt x="21" y="3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5"/>
                    </a:lnTo>
                    <a:lnTo>
                      <a:pt x="8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59"/>
              <p:cNvSpPr>
                <a:spLocks noEditPoints="1"/>
              </p:cNvSpPr>
              <p:nvPr/>
            </p:nvSpPr>
            <p:spPr bwMode="auto">
              <a:xfrm>
                <a:off x="747713" y="1169988"/>
                <a:ext cx="36513" cy="31750"/>
              </a:xfrm>
              <a:custGeom>
                <a:avLst/>
                <a:gdLst>
                  <a:gd name="T0" fmla="*/ 18 w 23"/>
                  <a:gd name="T1" fmla="*/ 11 h 20"/>
                  <a:gd name="T2" fmla="*/ 16 w 23"/>
                  <a:gd name="T3" fmla="*/ 13 h 20"/>
                  <a:gd name="T4" fmla="*/ 12 w 23"/>
                  <a:gd name="T5" fmla="*/ 14 h 20"/>
                  <a:gd name="T6" fmla="*/ 11 w 23"/>
                  <a:gd name="T7" fmla="*/ 13 h 20"/>
                  <a:gd name="T8" fmla="*/ 9 w 23"/>
                  <a:gd name="T9" fmla="*/ 9 h 20"/>
                  <a:gd name="T10" fmla="*/ 11 w 23"/>
                  <a:gd name="T11" fmla="*/ 7 h 20"/>
                  <a:gd name="T12" fmla="*/ 14 w 23"/>
                  <a:gd name="T13" fmla="*/ 7 h 20"/>
                  <a:gd name="T14" fmla="*/ 16 w 23"/>
                  <a:gd name="T15" fmla="*/ 9 h 20"/>
                  <a:gd name="T16" fmla="*/ 18 w 23"/>
                  <a:gd name="T17" fmla="*/ 11 h 20"/>
                  <a:gd name="T18" fmla="*/ 12 w 23"/>
                  <a:gd name="T19" fmla="*/ 0 h 20"/>
                  <a:gd name="T20" fmla="*/ 9 w 23"/>
                  <a:gd name="T21" fmla="*/ 0 h 20"/>
                  <a:gd name="T22" fmla="*/ 6 w 23"/>
                  <a:gd name="T23" fmla="*/ 2 h 20"/>
                  <a:gd name="T24" fmla="*/ 2 w 23"/>
                  <a:gd name="T25" fmla="*/ 6 h 20"/>
                  <a:gd name="T26" fmla="*/ 0 w 23"/>
                  <a:gd name="T27" fmla="*/ 9 h 20"/>
                  <a:gd name="T28" fmla="*/ 0 w 23"/>
                  <a:gd name="T29" fmla="*/ 13 h 20"/>
                  <a:gd name="T30" fmla="*/ 2 w 23"/>
                  <a:gd name="T31" fmla="*/ 16 h 20"/>
                  <a:gd name="T32" fmla="*/ 6 w 23"/>
                  <a:gd name="T33" fmla="*/ 18 h 20"/>
                  <a:gd name="T34" fmla="*/ 11 w 23"/>
                  <a:gd name="T35" fmla="*/ 20 h 20"/>
                  <a:gd name="T36" fmla="*/ 14 w 23"/>
                  <a:gd name="T37" fmla="*/ 20 h 20"/>
                  <a:gd name="T38" fmla="*/ 18 w 23"/>
                  <a:gd name="T39" fmla="*/ 18 h 20"/>
                  <a:gd name="T40" fmla="*/ 21 w 23"/>
                  <a:gd name="T41" fmla="*/ 16 h 20"/>
                  <a:gd name="T42" fmla="*/ 23 w 23"/>
                  <a:gd name="T43" fmla="*/ 13 h 20"/>
                  <a:gd name="T44" fmla="*/ 23 w 23"/>
                  <a:gd name="T45" fmla="*/ 9 h 20"/>
                  <a:gd name="T46" fmla="*/ 21 w 23"/>
                  <a:gd name="T47" fmla="*/ 6 h 20"/>
                  <a:gd name="T48" fmla="*/ 18 w 23"/>
                  <a:gd name="T49" fmla="*/ 2 h 20"/>
                  <a:gd name="T50" fmla="*/ 12 w 23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20">
                    <a:moveTo>
                      <a:pt x="18" y="11"/>
                    </a:moveTo>
                    <a:lnTo>
                      <a:pt x="16" y="13"/>
                    </a:lnTo>
                    <a:lnTo>
                      <a:pt x="12" y="14"/>
                    </a:lnTo>
                    <a:lnTo>
                      <a:pt x="11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1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11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3" y="13"/>
                    </a:lnTo>
                    <a:lnTo>
                      <a:pt x="23" y="9"/>
                    </a:lnTo>
                    <a:lnTo>
                      <a:pt x="21" y="6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60"/>
              <p:cNvSpPr>
                <a:spLocks noEditPoints="1"/>
              </p:cNvSpPr>
              <p:nvPr/>
            </p:nvSpPr>
            <p:spPr bwMode="auto">
              <a:xfrm>
                <a:off x="798513" y="1190625"/>
                <a:ext cx="34925" cy="26988"/>
              </a:xfrm>
              <a:custGeom>
                <a:avLst/>
                <a:gdLst>
                  <a:gd name="T0" fmla="*/ 12 w 22"/>
                  <a:gd name="T1" fmla="*/ 12 h 17"/>
                  <a:gd name="T2" fmla="*/ 8 w 22"/>
                  <a:gd name="T3" fmla="*/ 10 h 17"/>
                  <a:gd name="T4" fmla="*/ 8 w 22"/>
                  <a:gd name="T5" fmla="*/ 8 h 17"/>
                  <a:gd name="T6" fmla="*/ 10 w 22"/>
                  <a:gd name="T7" fmla="*/ 5 h 17"/>
                  <a:gd name="T8" fmla="*/ 12 w 22"/>
                  <a:gd name="T9" fmla="*/ 5 h 17"/>
                  <a:gd name="T10" fmla="*/ 15 w 22"/>
                  <a:gd name="T11" fmla="*/ 7 h 17"/>
                  <a:gd name="T12" fmla="*/ 15 w 22"/>
                  <a:gd name="T13" fmla="*/ 8 h 17"/>
                  <a:gd name="T14" fmla="*/ 14 w 22"/>
                  <a:gd name="T15" fmla="*/ 10 h 17"/>
                  <a:gd name="T16" fmla="*/ 12 w 22"/>
                  <a:gd name="T17" fmla="*/ 12 h 17"/>
                  <a:gd name="T18" fmla="*/ 12 w 22"/>
                  <a:gd name="T19" fmla="*/ 0 h 17"/>
                  <a:gd name="T20" fmla="*/ 7 w 22"/>
                  <a:gd name="T21" fmla="*/ 0 h 17"/>
                  <a:gd name="T22" fmla="*/ 3 w 22"/>
                  <a:gd name="T23" fmla="*/ 1 h 17"/>
                  <a:gd name="T24" fmla="*/ 0 w 22"/>
                  <a:gd name="T25" fmla="*/ 3 h 17"/>
                  <a:gd name="T26" fmla="*/ 0 w 22"/>
                  <a:gd name="T27" fmla="*/ 7 h 17"/>
                  <a:gd name="T28" fmla="*/ 0 w 22"/>
                  <a:gd name="T29" fmla="*/ 10 h 17"/>
                  <a:gd name="T30" fmla="*/ 1 w 22"/>
                  <a:gd name="T31" fmla="*/ 14 h 17"/>
                  <a:gd name="T32" fmla="*/ 5 w 22"/>
                  <a:gd name="T33" fmla="*/ 17 h 17"/>
                  <a:gd name="T34" fmla="*/ 10 w 22"/>
                  <a:gd name="T35" fmla="*/ 17 h 17"/>
                  <a:gd name="T36" fmla="*/ 14 w 22"/>
                  <a:gd name="T37" fmla="*/ 17 h 17"/>
                  <a:gd name="T38" fmla="*/ 17 w 22"/>
                  <a:gd name="T39" fmla="*/ 15 h 17"/>
                  <a:gd name="T40" fmla="*/ 21 w 22"/>
                  <a:gd name="T41" fmla="*/ 14 h 17"/>
                  <a:gd name="T42" fmla="*/ 22 w 22"/>
                  <a:gd name="T43" fmla="*/ 10 h 17"/>
                  <a:gd name="T44" fmla="*/ 21 w 22"/>
                  <a:gd name="T45" fmla="*/ 5 h 17"/>
                  <a:gd name="T46" fmla="*/ 19 w 22"/>
                  <a:gd name="T47" fmla="*/ 3 h 17"/>
                  <a:gd name="T48" fmla="*/ 15 w 22"/>
                  <a:gd name="T49" fmla="*/ 0 h 17"/>
                  <a:gd name="T50" fmla="*/ 12 w 22"/>
                  <a:gd name="T5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7">
                    <a:moveTo>
                      <a:pt x="12" y="12"/>
                    </a:moveTo>
                    <a:lnTo>
                      <a:pt x="8" y="10"/>
                    </a:lnTo>
                    <a:lnTo>
                      <a:pt x="8" y="8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4" y="10"/>
                    </a:lnTo>
                    <a:lnTo>
                      <a:pt x="12" y="12"/>
                    </a:lnTo>
                    <a:close/>
                    <a:moveTo>
                      <a:pt x="12" y="0"/>
                    </a:moveTo>
                    <a:lnTo>
                      <a:pt x="7" y="0"/>
                    </a:lnTo>
                    <a:lnTo>
                      <a:pt x="3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1" y="14"/>
                    </a:lnTo>
                    <a:lnTo>
                      <a:pt x="5" y="17"/>
                    </a:lnTo>
                    <a:lnTo>
                      <a:pt x="10" y="17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1" y="5"/>
                    </a:lnTo>
                    <a:lnTo>
                      <a:pt x="19" y="3"/>
                    </a:lnTo>
                    <a:lnTo>
                      <a:pt x="15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61"/>
              <p:cNvSpPr>
                <a:spLocks noEditPoints="1"/>
              </p:cNvSpPr>
              <p:nvPr/>
            </p:nvSpPr>
            <p:spPr bwMode="auto">
              <a:xfrm>
                <a:off x="847726" y="1201738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0 h 19"/>
                  <a:gd name="T8" fmla="*/ 11 w 23"/>
                  <a:gd name="T9" fmla="*/ 8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7 h 19"/>
                  <a:gd name="T16" fmla="*/ 18 w 23"/>
                  <a:gd name="T17" fmla="*/ 10 h 19"/>
                  <a:gd name="T18" fmla="*/ 14 w 23"/>
                  <a:gd name="T19" fmla="*/ 0 h 19"/>
                  <a:gd name="T20" fmla="*/ 9 w 23"/>
                  <a:gd name="T21" fmla="*/ 0 h 19"/>
                  <a:gd name="T22" fmla="*/ 5 w 23"/>
                  <a:gd name="T23" fmla="*/ 1 h 19"/>
                  <a:gd name="T24" fmla="*/ 2 w 23"/>
                  <a:gd name="T25" fmla="*/ 3 h 19"/>
                  <a:gd name="T26" fmla="*/ 0 w 23"/>
                  <a:gd name="T27" fmla="*/ 7 h 19"/>
                  <a:gd name="T28" fmla="*/ 2 w 23"/>
                  <a:gd name="T29" fmla="*/ 10 h 19"/>
                  <a:gd name="T30" fmla="*/ 4 w 23"/>
                  <a:gd name="T31" fmla="*/ 14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9 w 23"/>
                  <a:gd name="T39" fmla="*/ 17 h 19"/>
                  <a:gd name="T40" fmla="*/ 21 w 23"/>
                  <a:gd name="T41" fmla="*/ 14 h 19"/>
                  <a:gd name="T42" fmla="*/ 23 w 23"/>
                  <a:gd name="T43" fmla="*/ 10 h 19"/>
                  <a:gd name="T44" fmla="*/ 23 w 23"/>
                  <a:gd name="T45" fmla="*/ 7 h 19"/>
                  <a:gd name="T46" fmla="*/ 21 w 23"/>
                  <a:gd name="T47" fmla="*/ 3 h 19"/>
                  <a:gd name="T48" fmla="*/ 18 w 23"/>
                  <a:gd name="T49" fmla="*/ 1 h 19"/>
                  <a:gd name="T50" fmla="*/ 14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8" y="10"/>
                    </a:lnTo>
                    <a:close/>
                    <a:moveTo>
                      <a:pt x="14" y="0"/>
                    </a:moveTo>
                    <a:lnTo>
                      <a:pt x="9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4" y="14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3" y="10"/>
                    </a:lnTo>
                    <a:lnTo>
                      <a:pt x="23" y="7"/>
                    </a:lnTo>
                    <a:lnTo>
                      <a:pt x="21" y="3"/>
                    </a:lnTo>
                    <a:lnTo>
                      <a:pt x="18" y="1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62"/>
              <p:cNvSpPr>
                <a:spLocks noEditPoints="1"/>
              </p:cNvSpPr>
              <p:nvPr/>
            </p:nvSpPr>
            <p:spPr bwMode="auto">
              <a:xfrm>
                <a:off x="736601" y="1333500"/>
                <a:ext cx="33338" cy="31750"/>
              </a:xfrm>
              <a:custGeom>
                <a:avLst/>
                <a:gdLst>
                  <a:gd name="T0" fmla="*/ 16 w 21"/>
                  <a:gd name="T1" fmla="*/ 11 h 20"/>
                  <a:gd name="T2" fmla="*/ 14 w 21"/>
                  <a:gd name="T3" fmla="*/ 13 h 20"/>
                  <a:gd name="T4" fmla="*/ 13 w 21"/>
                  <a:gd name="T5" fmla="*/ 13 h 20"/>
                  <a:gd name="T6" fmla="*/ 9 w 21"/>
                  <a:gd name="T7" fmla="*/ 13 h 20"/>
                  <a:gd name="T8" fmla="*/ 9 w 21"/>
                  <a:gd name="T9" fmla="*/ 9 h 20"/>
                  <a:gd name="T10" fmla="*/ 11 w 21"/>
                  <a:gd name="T11" fmla="*/ 7 h 20"/>
                  <a:gd name="T12" fmla="*/ 13 w 21"/>
                  <a:gd name="T13" fmla="*/ 7 h 20"/>
                  <a:gd name="T14" fmla="*/ 16 w 21"/>
                  <a:gd name="T15" fmla="*/ 9 h 20"/>
                  <a:gd name="T16" fmla="*/ 16 w 21"/>
                  <a:gd name="T17" fmla="*/ 11 h 20"/>
                  <a:gd name="T18" fmla="*/ 13 w 21"/>
                  <a:gd name="T19" fmla="*/ 0 h 20"/>
                  <a:gd name="T20" fmla="*/ 7 w 21"/>
                  <a:gd name="T21" fmla="*/ 0 h 20"/>
                  <a:gd name="T22" fmla="*/ 4 w 21"/>
                  <a:gd name="T23" fmla="*/ 2 h 20"/>
                  <a:gd name="T24" fmla="*/ 2 w 21"/>
                  <a:gd name="T25" fmla="*/ 4 h 20"/>
                  <a:gd name="T26" fmla="*/ 0 w 21"/>
                  <a:gd name="T27" fmla="*/ 7 h 20"/>
                  <a:gd name="T28" fmla="*/ 0 w 21"/>
                  <a:gd name="T29" fmla="*/ 13 h 20"/>
                  <a:gd name="T30" fmla="*/ 2 w 21"/>
                  <a:gd name="T31" fmla="*/ 16 h 20"/>
                  <a:gd name="T32" fmla="*/ 6 w 21"/>
                  <a:gd name="T33" fmla="*/ 18 h 20"/>
                  <a:gd name="T34" fmla="*/ 9 w 21"/>
                  <a:gd name="T35" fmla="*/ 20 h 20"/>
                  <a:gd name="T36" fmla="*/ 14 w 21"/>
                  <a:gd name="T37" fmla="*/ 20 h 20"/>
                  <a:gd name="T38" fmla="*/ 18 w 21"/>
                  <a:gd name="T39" fmla="*/ 18 h 20"/>
                  <a:gd name="T40" fmla="*/ 21 w 21"/>
                  <a:gd name="T41" fmla="*/ 16 h 20"/>
                  <a:gd name="T42" fmla="*/ 21 w 21"/>
                  <a:gd name="T43" fmla="*/ 13 h 20"/>
                  <a:gd name="T44" fmla="*/ 21 w 21"/>
                  <a:gd name="T45" fmla="*/ 7 h 20"/>
                  <a:gd name="T46" fmla="*/ 19 w 21"/>
                  <a:gd name="T47" fmla="*/ 6 h 20"/>
                  <a:gd name="T48" fmla="*/ 16 w 21"/>
                  <a:gd name="T49" fmla="*/ 2 h 20"/>
                  <a:gd name="T50" fmla="*/ 13 w 21"/>
                  <a:gd name="T5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20">
                    <a:moveTo>
                      <a:pt x="16" y="11"/>
                    </a:moveTo>
                    <a:lnTo>
                      <a:pt x="14" y="13"/>
                    </a:lnTo>
                    <a:lnTo>
                      <a:pt x="13" y="13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3" y="7"/>
                    </a:lnTo>
                    <a:lnTo>
                      <a:pt x="16" y="9"/>
                    </a:lnTo>
                    <a:lnTo>
                      <a:pt x="16" y="11"/>
                    </a:lnTo>
                    <a:close/>
                    <a:moveTo>
                      <a:pt x="13" y="0"/>
                    </a:moveTo>
                    <a:lnTo>
                      <a:pt x="7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6" y="18"/>
                    </a:lnTo>
                    <a:lnTo>
                      <a:pt x="9" y="20"/>
                    </a:lnTo>
                    <a:lnTo>
                      <a:pt x="14" y="20"/>
                    </a:lnTo>
                    <a:lnTo>
                      <a:pt x="18" y="18"/>
                    </a:lnTo>
                    <a:lnTo>
                      <a:pt x="21" y="16"/>
                    </a:lnTo>
                    <a:lnTo>
                      <a:pt x="21" y="13"/>
                    </a:lnTo>
                    <a:lnTo>
                      <a:pt x="21" y="7"/>
                    </a:lnTo>
                    <a:lnTo>
                      <a:pt x="19" y="6"/>
                    </a:lnTo>
                    <a:lnTo>
                      <a:pt x="16" y="2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63"/>
              <p:cNvSpPr>
                <a:spLocks noEditPoints="1"/>
              </p:cNvSpPr>
              <p:nvPr/>
            </p:nvSpPr>
            <p:spPr bwMode="auto">
              <a:xfrm>
                <a:off x="787401" y="1350963"/>
                <a:ext cx="34925" cy="30163"/>
              </a:xfrm>
              <a:custGeom>
                <a:avLst/>
                <a:gdLst>
                  <a:gd name="T0" fmla="*/ 14 w 22"/>
                  <a:gd name="T1" fmla="*/ 12 h 19"/>
                  <a:gd name="T2" fmla="*/ 10 w 22"/>
                  <a:gd name="T3" fmla="*/ 12 h 19"/>
                  <a:gd name="T4" fmla="*/ 10 w 22"/>
                  <a:gd name="T5" fmla="*/ 9 h 19"/>
                  <a:gd name="T6" fmla="*/ 10 w 22"/>
                  <a:gd name="T7" fmla="*/ 7 h 19"/>
                  <a:gd name="T8" fmla="*/ 14 w 22"/>
                  <a:gd name="T9" fmla="*/ 7 h 19"/>
                  <a:gd name="T10" fmla="*/ 15 w 22"/>
                  <a:gd name="T11" fmla="*/ 7 h 19"/>
                  <a:gd name="T12" fmla="*/ 17 w 22"/>
                  <a:gd name="T13" fmla="*/ 10 h 19"/>
                  <a:gd name="T14" fmla="*/ 15 w 22"/>
                  <a:gd name="T15" fmla="*/ 12 h 19"/>
                  <a:gd name="T16" fmla="*/ 14 w 22"/>
                  <a:gd name="T17" fmla="*/ 12 h 19"/>
                  <a:gd name="T18" fmla="*/ 12 w 22"/>
                  <a:gd name="T19" fmla="*/ 0 h 19"/>
                  <a:gd name="T20" fmla="*/ 8 w 22"/>
                  <a:gd name="T21" fmla="*/ 0 h 19"/>
                  <a:gd name="T22" fmla="*/ 3 w 22"/>
                  <a:gd name="T23" fmla="*/ 2 h 19"/>
                  <a:gd name="T24" fmla="*/ 1 w 22"/>
                  <a:gd name="T25" fmla="*/ 5 h 19"/>
                  <a:gd name="T26" fmla="*/ 0 w 22"/>
                  <a:gd name="T27" fmla="*/ 9 h 19"/>
                  <a:gd name="T28" fmla="*/ 1 w 22"/>
                  <a:gd name="T29" fmla="*/ 12 h 19"/>
                  <a:gd name="T30" fmla="*/ 3 w 22"/>
                  <a:gd name="T31" fmla="*/ 16 h 19"/>
                  <a:gd name="T32" fmla="*/ 7 w 22"/>
                  <a:gd name="T33" fmla="*/ 17 h 19"/>
                  <a:gd name="T34" fmla="*/ 10 w 22"/>
                  <a:gd name="T35" fmla="*/ 19 h 19"/>
                  <a:gd name="T36" fmla="*/ 15 w 22"/>
                  <a:gd name="T37" fmla="*/ 19 h 19"/>
                  <a:gd name="T38" fmla="*/ 19 w 22"/>
                  <a:gd name="T39" fmla="*/ 17 h 19"/>
                  <a:gd name="T40" fmla="*/ 21 w 22"/>
                  <a:gd name="T41" fmla="*/ 14 h 19"/>
                  <a:gd name="T42" fmla="*/ 22 w 22"/>
                  <a:gd name="T43" fmla="*/ 10 h 19"/>
                  <a:gd name="T44" fmla="*/ 22 w 22"/>
                  <a:gd name="T45" fmla="*/ 7 h 19"/>
                  <a:gd name="T46" fmla="*/ 21 w 22"/>
                  <a:gd name="T47" fmla="*/ 3 h 19"/>
                  <a:gd name="T48" fmla="*/ 17 w 22"/>
                  <a:gd name="T49" fmla="*/ 2 h 19"/>
                  <a:gd name="T50" fmla="*/ 12 w 22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2" h="19">
                    <a:moveTo>
                      <a:pt x="14" y="12"/>
                    </a:moveTo>
                    <a:lnTo>
                      <a:pt x="10" y="12"/>
                    </a:lnTo>
                    <a:lnTo>
                      <a:pt x="10" y="9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7" y="10"/>
                    </a:lnTo>
                    <a:lnTo>
                      <a:pt x="15" y="12"/>
                    </a:lnTo>
                    <a:lnTo>
                      <a:pt x="14" y="12"/>
                    </a:lnTo>
                    <a:close/>
                    <a:moveTo>
                      <a:pt x="12" y="0"/>
                    </a:moveTo>
                    <a:lnTo>
                      <a:pt x="8" y="0"/>
                    </a:lnTo>
                    <a:lnTo>
                      <a:pt x="3" y="2"/>
                    </a:lnTo>
                    <a:lnTo>
                      <a:pt x="1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3" y="16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1" y="14"/>
                    </a:lnTo>
                    <a:lnTo>
                      <a:pt x="22" y="10"/>
                    </a:lnTo>
                    <a:lnTo>
                      <a:pt x="22" y="7"/>
                    </a:lnTo>
                    <a:lnTo>
                      <a:pt x="21" y="3"/>
                    </a:lnTo>
                    <a:lnTo>
                      <a:pt x="17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64"/>
              <p:cNvSpPr>
                <a:spLocks noEditPoints="1"/>
              </p:cNvSpPr>
              <p:nvPr/>
            </p:nvSpPr>
            <p:spPr bwMode="auto">
              <a:xfrm>
                <a:off x="836613" y="1362075"/>
                <a:ext cx="36513" cy="30163"/>
              </a:xfrm>
              <a:custGeom>
                <a:avLst/>
                <a:gdLst>
                  <a:gd name="T0" fmla="*/ 18 w 23"/>
                  <a:gd name="T1" fmla="*/ 10 h 19"/>
                  <a:gd name="T2" fmla="*/ 16 w 23"/>
                  <a:gd name="T3" fmla="*/ 12 h 19"/>
                  <a:gd name="T4" fmla="*/ 12 w 23"/>
                  <a:gd name="T5" fmla="*/ 12 h 19"/>
                  <a:gd name="T6" fmla="*/ 11 w 23"/>
                  <a:gd name="T7" fmla="*/ 12 h 19"/>
                  <a:gd name="T8" fmla="*/ 9 w 23"/>
                  <a:gd name="T9" fmla="*/ 9 h 19"/>
                  <a:gd name="T10" fmla="*/ 11 w 23"/>
                  <a:gd name="T11" fmla="*/ 7 h 19"/>
                  <a:gd name="T12" fmla="*/ 14 w 23"/>
                  <a:gd name="T13" fmla="*/ 7 h 19"/>
                  <a:gd name="T14" fmla="*/ 16 w 23"/>
                  <a:gd name="T15" fmla="*/ 9 h 19"/>
                  <a:gd name="T16" fmla="*/ 18 w 23"/>
                  <a:gd name="T17" fmla="*/ 10 h 19"/>
                  <a:gd name="T18" fmla="*/ 12 w 23"/>
                  <a:gd name="T19" fmla="*/ 0 h 19"/>
                  <a:gd name="T20" fmla="*/ 9 w 23"/>
                  <a:gd name="T21" fmla="*/ 0 h 19"/>
                  <a:gd name="T22" fmla="*/ 5 w 23"/>
                  <a:gd name="T23" fmla="*/ 2 h 19"/>
                  <a:gd name="T24" fmla="*/ 2 w 23"/>
                  <a:gd name="T25" fmla="*/ 5 h 19"/>
                  <a:gd name="T26" fmla="*/ 0 w 23"/>
                  <a:gd name="T27" fmla="*/ 9 h 19"/>
                  <a:gd name="T28" fmla="*/ 0 w 23"/>
                  <a:gd name="T29" fmla="*/ 12 h 19"/>
                  <a:gd name="T30" fmla="*/ 2 w 23"/>
                  <a:gd name="T31" fmla="*/ 16 h 19"/>
                  <a:gd name="T32" fmla="*/ 5 w 23"/>
                  <a:gd name="T33" fmla="*/ 17 h 19"/>
                  <a:gd name="T34" fmla="*/ 11 w 23"/>
                  <a:gd name="T35" fmla="*/ 19 h 19"/>
                  <a:gd name="T36" fmla="*/ 14 w 23"/>
                  <a:gd name="T37" fmla="*/ 19 h 19"/>
                  <a:gd name="T38" fmla="*/ 18 w 23"/>
                  <a:gd name="T39" fmla="*/ 17 h 19"/>
                  <a:gd name="T40" fmla="*/ 21 w 23"/>
                  <a:gd name="T41" fmla="*/ 16 h 19"/>
                  <a:gd name="T42" fmla="*/ 23 w 23"/>
                  <a:gd name="T43" fmla="*/ 12 h 19"/>
                  <a:gd name="T44" fmla="*/ 23 w 23"/>
                  <a:gd name="T45" fmla="*/ 9 h 19"/>
                  <a:gd name="T46" fmla="*/ 21 w 23"/>
                  <a:gd name="T47" fmla="*/ 5 h 19"/>
                  <a:gd name="T48" fmla="*/ 18 w 23"/>
                  <a:gd name="T49" fmla="*/ 2 h 19"/>
                  <a:gd name="T50" fmla="*/ 12 w 23"/>
                  <a:gd name="T5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3" h="19">
                    <a:moveTo>
                      <a:pt x="18" y="10"/>
                    </a:moveTo>
                    <a:lnTo>
                      <a:pt x="16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9"/>
                    </a:lnTo>
                    <a:lnTo>
                      <a:pt x="18" y="10"/>
                    </a:lnTo>
                    <a:close/>
                    <a:moveTo>
                      <a:pt x="12" y="0"/>
                    </a:moveTo>
                    <a:lnTo>
                      <a:pt x="9" y="0"/>
                    </a:lnTo>
                    <a:lnTo>
                      <a:pt x="5" y="2"/>
                    </a:lnTo>
                    <a:lnTo>
                      <a:pt x="2" y="5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5" y="17"/>
                    </a:lnTo>
                    <a:lnTo>
                      <a:pt x="11" y="19"/>
                    </a:lnTo>
                    <a:lnTo>
                      <a:pt x="14" y="19"/>
                    </a:lnTo>
                    <a:lnTo>
                      <a:pt x="18" y="17"/>
                    </a:lnTo>
                    <a:lnTo>
                      <a:pt x="21" y="16"/>
                    </a:lnTo>
                    <a:lnTo>
                      <a:pt x="23" y="12"/>
                    </a:lnTo>
                    <a:lnTo>
                      <a:pt x="23" y="9"/>
                    </a:lnTo>
                    <a:lnTo>
                      <a:pt x="21" y="5"/>
                    </a:lnTo>
                    <a:lnTo>
                      <a:pt x="18" y="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65"/>
              <p:cNvSpPr>
                <a:spLocks/>
              </p:cNvSpPr>
              <p:nvPr/>
            </p:nvSpPr>
            <p:spPr bwMode="auto">
              <a:xfrm>
                <a:off x="1085851" y="1046163"/>
                <a:ext cx="177800" cy="138113"/>
              </a:xfrm>
              <a:custGeom>
                <a:avLst/>
                <a:gdLst>
                  <a:gd name="T0" fmla="*/ 105 w 112"/>
                  <a:gd name="T1" fmla="*/ 0 h 87"/>
                  <a:gd name="T2" fmla="*/ 84 w 112"/>
                  <a:gd name="T3" fmla="*/ 9 h 87"/>
                  <a:gd name="T4" fmla="*/ 63 w 112"/>
                  <a:gd name="T5" fmla="*/ 16 h 87"/>
                  <a:gd name="T6" fmla="*/ 40 w 112"/>
                  <a:gd name="T7" fmla="*/ 21 h 87"/>
                  <a:gd name="T8" fmla="*/ 21 w 112"/>
                  <a:gd name="T9" fmla="*/ 24 h 87"/>
                  <a:gd name="T10" fmla="*/ 9 w 112"/>
                  <a:gd name="T11" fmla="*/ 26 h 87"/>
                  <a:gd name="T12" fmla="*/ 4 w 112"/>
                  <a:gd name="T13" fmla="*/ 26 h 87"/>
                  <a:gd name="T14" fmla="*/ 2 w 112"/>
                  <a:gd name="T15" fmla="*/ 28 h 87"/>
                  <a:gd name="T16" fmla="*/ 0 w 112"/>
                  <a:gd name="T17" fmla="*/ 30 h 87"/>
                  <a:gd name="T18" fmla="*/ 2 w 112"/>
                  <a:gd name="T19" fmla="*/ 31 h 87"/>
                  <a:gd name="T20" fmla="*/ 4 w 112"/>
                  <a:gd name="T21" fmla="*/ 31 h 87"/>
                  <a:gd name="T22" fmla="*/ 9 w 112"/>
                  <a:gd name="T23" fmla="*/ 31 h 87"/>
                  <a:gd name="T24" fmla="*/ 23 w 112"/>
                  <a:gd name="T25" fmla="*/ 30 h 87"/>
                  <a:gd name="T26" fmla="*/ 40 w 112"/>
                  <a:gd name="T27" fmla="*/ 26 h 87"/>
                  <a:gd name="T28" fmla="*/ 61 w 112"/>
                  <a:gd name="T29" fmla="*/ 21 h 87"/>
                  <a:gd name="T30" fmla="*/ 84 w 112"/>
                  <a:gd name="T31" fmla="*/ 14 h 87"/>
                  <a:gd name="T32" fmla="*/ 103 w 112"/>
                  <a:gd name="T33" fmla="*/ 7 h 87"/>
                  <a:gd name="T34" fmla="*/ 105 w 112"/>
                  <a:gd name="T35" fmla="*/ 14 h 87"/>
                  <a:gd name="T36" fmla="*/ 105 w 112"/>
                  <a:gd name="T37" fmla="*/ 26 h 87"/>
                  <a:gd name="T38" fmla="*/ 107 w 112"/>
                  <a:gd name="T39" fmla="*/ 40 h 87"/>
                  <a:gd name="T40" fmla="*/ 107 w 112"/>
                  <a:gd name="T41" fmla="*/ 50 h 87"/>
                  <a:gd name="T42" fmla="*/ 107 w 112"/>
                  <a:gd name="T43" fmla="*/ 57 h 87"/>
                  <a:gd name="T44" fmla="*/ 98 w 112"/>
                  <a:gd name="T45" fmla="*/ 61 h 87"/>
                  <a:gd name="T46" fmla="*/ 81 w 112"/>
                  <a:gd name="T47" fmla="*/ 66 h 87"/>
                  <a:gd name="T48" fmla="*/ 58 w 112"/>
                  <a:gd name="T49" fmla="*/ 73 h 87"/>
                  <a:gd name="T50" fmla="*/ 32 w 112"/>
                  <a:gd name="T51" fmla="*/ 80 h 87"/>
                  <a:gd name="T52" fmla="*/ 4 w 112"/>
                  <a:gd name="T53" fmla="*/ 84 h 87"/>
                  <a:gd name="T54" fmla="*/ 4 w 112"/>
                  <a:gd name="T55" fmla="*/ 84 h 87"/>
                  <a:gd name="T56" fmla="*/ 2 w 112"/>
                  <a:gd name="T57" fmla="*/ 85 h 87"/>
                  <a:gd name="T58" fmla="*/ 2 w 112"/>
                  <a:gd name="T59" fmla="*/ 85 h 87"/>
                  <a:gd name="T60" fmla="*/ 4 w 112"/>
                  <a:gd name="T61" fmla="*/ 87 h 87"/>
                  <a:gd name="T62" fmla="*/ 5 w 112"/>
                  <a:gd name="T63" fmla="*/ 87 h 87"/>
                  <a:gd name="T64" fmla="*/ 32 w 112"/>
                  <a:gd name="T65" fmla="*/ 84 h 87"/>
                  <a:gd name="T66" fmla="*/ 56 w 112"/>
                  <a:gd name="T67" fmla="*/ 78 h 87"/>
                  <a:gd name="T68" fmla="*/ 77 w 112"/>
                  <a:gd name="T69" fmla="*/ 71 h 87"/>
                  <a:gd name="T70" fmla="*/ 94 w 112"/>
                  <a:gd name="T71" fmla="*/ 66 h 87"/>
                  <a:gd name="T72" fmla="*/ 107 w 112"/>
                  <a:gd name="T73" fmla="*/ 63 h 87"/>
                  <a:gd name="T74" fmla="*/ 110 w 112"/>
                  <a:gd name="T75" fmla="*/ 61 h 87"/>
                  <a:gd name="T76" fmla="*/ 112 w 112"/>
                  <a:gd name="T77" fmla="*/ 59 h 87"/>
                  <a:gd name="T78" fmla="*/ 108 w 112"/>
                  <a:gd name="T79" fmla="*/ 0 h 87"/>
                  <a:gd name="T80" fmla="*/ 105 w 112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2" h="87">
                    <a:moveTo>
                      <a:pt x="105" y="0"/>
                    </a:moveTo>
                    <a:lnTo>
                      <a:pt x="84" y="9"/>
                    </a:lnTo>
                    <a:lnTo>
                      <a:pt x="63" y="16"/>
                    </a:lnTo>
                    <a:lnTo>
                      <a:pt x="40" y="21"/>
                    </a:lnTo>
                    <a:lnTo>
                      <a:pt x="21" y="24"/>
                    </a:lnTo>
                    <a:lnTo>
                      <a:pt x="9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2" y="31"/>
                    </a:lnTo>
                    <a:lnTo>
                      <a:pt x="4" y="31"/>
                    </a:lnTo>
                    <a:lnTo>
                      <a:pt x="9" y="31"/>
                    </a:lnTo>
                    <a:lnTo>
                      <a:pt x="23" y="30"/>
                    </a:lnTo>
                    <a:lnTo>
                      <a:pt x="40" y="26"/>
                    </a:lnTo>
                    <a:lnTo>
                      <a:pt x="61" y="21"/>
                    </a:lnTo>
                    <a:lnTo>
                      <a:pt x="84" y="14"/>
                    </a:lnTo>
                    <a:lnTo>
                      <a:pt x="103" y="7"/>
                    </a:lnTo>
                    <a:lnTo>
                      <a:pt x="105" y="14"/>
                    </a:lnTo>
                    <a:lnTo>
                      <a:pt x="105" y="26"/>
                    </a:lnTo>
                    <a:lnTo>
                      <a:pt x="107" y="40"/>
                    </a:lnTo>
                    <a:lnTo>
                      <a:pt x="107" y="50"/>
                    </a:lnTo>
                    <a:lnTo>
                      <a:pt x="107" y="57"/>
                    </a:lnTo>
                    <a:lnTo>
                      <a:pt x="98" y="61"/>
                    </a:lnTo>
                    <a:lnTo>
                      <a:pt x="81" y="66"/>
                    </a:lnTo>
                    <a:lnTo>
                      <a:pt x="58" y="73"/>
                    </a:lnTo>
                    <a:lnTo>
                      <a:pt x="32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2" y="85"/>
                    </a:lnTo>
                    <a:lnTo>
                      <a:pt x="2" y="85"/>
                    </a:lnTo>
                    <a:lnTo>
                      <a:pt x="4" y="87"/>
                    </a:lnTo>
                    <a:lnTo>
                      <a:pt x="5" y="87"/>
                    </a:lnTo>
                    <a:lnTo>
                      <a:pt x="32" y="84"/>
                    </a:lnTo>
                    <a:lnTo>
                      <a:pt x="56" y="78"/>
                    </a:lnTo>
                    <a:lnTo>
                      <a:pt x="77" y="71"/>
                    </a:lnTo>
                    <a:lnTo>
                      <a:pt x="94" y="66"/>
                    </a:lnTo>
                    <a:lnTo>
                      <a:pt x="107" y="63"/>
                    </a:lnTo>
                    <a:lnTo>
                      <a:pt x="110" y="61"/>
                    </a:lnTo>
                    <a:lnTo>
                      <a:pt x="112" y="59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6"/>
              <p:cNvSpPr>
                <a:spLocks/>
              </p:cNvSpPr>
              <p:nvPr/>
            </p:nvSpPr>
            <p:spPr bwMode="auto">
              <a:xfrm>
                <a:off x="735013" y="1046163"/>
                <a:ext cx="174625" cy="138113"/>
              </a:xfrm>
              <a:custGeom>
                <a:avLst/>
                <a:gdLst>
                  <a:gd name="T0" fmla="*/ 7 w 110"/>
                  <a:gd name="T1" fmla="*/ 0 h 87"/>
                  <a:gd name="T2" fmla="*/ 26 w 110"/>
                  <a:gd name="T3" fmla="*/ 9 h 87"/>
                  <a:gd name="T4" fmla="*/ 48 w 110"/>
                  <a:gd name="T5" fmla="*/ 16 h 87"/>
                  <a:gd name="T6" fmla="*/ 71 w 110"/>
                  <a:gd name="T7" fmla="*/ 21 h 87"/>
                  <a:gd name="T8" fmla="*/ 90 w 110"/>
                  <a:gd name="T9" fmla="*/ 24 h 87"/>
                  <a:gd name="T10" fmla="*/ 103 w 110"/>
                  <a:gd name="T11" fmla="*/ 26 h 87"/>
                  <a:gd name="T12" fmla="*/ 108 w 110"/>
                  <a:gd name="T13" fmla="*/ 28 h 87"/>
                  <a:gd name="T14" fmla="*/ 110 w 110"/>
                  <a:gd name="T15" fmla="*/ 28 h 87"/>
                  <a:gd name="T16" fmla="*/ 110 w 110"/>
                  <a:gd name="T17" fmla="*/ 30 h 87"/>
                  <a:gd name="T18" fmla="*/ 110 w 110"/>
                  <a:gd name="T19" fmla="*/ 31 h 87"/>
                  <a:gd name="T20" fmla="*/ 108 w 110"/>
                  <a:gd name="T21" fmla="*/ 31 h 87"/>
                  <a:gd name="T22" fmla="*/ 103 w 110"/>
                  <a:gd name="T23" fmla="*/ 31 h 87"/>
                  <a:gd name="T24" fmla="*/ 89 w 110"/>
                  <a:gd name="T25" fmla="*/ 30 h 87"/>
                  <a:gd name="T26" fmla="*/ 71 w 110"/>
                  <a:gd name="T27" fmla="*/ 26 h 87"/>
                  <a:gd name="T28" fmla="*/ 50 w 110"/>
                  <a:gd name="T29" fmla="*/ 21 h 87"/>
                  <a:gd name="T30" fmla="*/ 27 w 110"/>
                  <a:gd name="T31" fmla="*/ 14 h 87"/>
                  <a:gd name="T32" fmla="*/ 7 w 110"/>
                  <a:gd name="T33" fmla="*/ 7 h 87"/>
                  <a:gd name="T34" fmla="*/ 7 w 110"/>
                  <a:gd name="T35" fmla="*/ 14 h 87"/>
                  <a:gd name="T36" fmla="*/ 7 w 110"/>
                  <a:gd name="T37" fmla="*/ 26 h 87"/>
                  <a:gd name="T38" fmla="*/ 5 w 110"/>
                  <a:gd name="T39" fmla="*/ 40 h 87"/>
                  <a:gd name="T40" fmla="*/ 5 w 110"/>
                  <a:gd name="T41" fmla="*/ 50 h 87"/>
                  <a:gd name="T42" fmla="*/ 3 w 110"/>
                  <a:gd name="T43" fmla="*/ 57 h 87"/>
                  <a:gd name="T44" fmla="*/ 14 w 110"/>
                  <a:gd name="T45" fmla="*/ 61 h 87"/>
                  <a:gd name="T46" fmla="*/ 31 w 110"/>
                  <a:gd name="T47" fmla="*/ 66 h 87"/>
                  <a:gd name="T48" fmla="*/ 52 w 110"/>
                  <a:gd name="T49" fmla="*/ 73 h 87"/>
                  <a:gd name="T50" fmla="*/ 78 w 110"/>
                  <a:gd name="T51" fmla="*/ 80 h 87"/>
                  <a:gd name="T52" fmla="*/ 106 w 110"/>
                  <a:gd name="T53" fmla="*/ 84 h 87"/>
                  <a:gd name="T54" fmla="*/ 108 w 110"/>
                  <a:gd name="T55" fmla="*/ 84 h 87"/>
                  <a:gd name="T56" fmla="*/ 108 w 110"/>
                  <a:gd name="T57" fmla="*/ 85 h 87"/>
                  <a:gd name="T58" fmla="*/ 108 w 110"/>
                  <a:gd name="T59" fmla="*/ 85 h 87"/>
                  <a:gd name="T60" fmla="*/ 108 w 110"/>
                  <a:gd name="T61" fmla="*/ 87 h 87"/>
                  <a:gd name="T62" fmla="*/ 106 w 110"/>
                  <a:gd name="T63" fmla="*/ 87 h 87"/>
                  <a:gd name="T64" fmla="*/ 80 w 110"/>
                  <a:gd name="T65" fmla="*/ 84 h 87"/>
                  <a:gd name="T66" fmla="*/ 55 w 110"/>
                  <a:gd name="T67" fmla="*/ 78 h 87"/>
                  <a:gd name="T68" fmla="*/ 33 w 110"/>
                  <a:gd name="T69" fmla="*/ 71 h 87"/>
                  <a:gd name="T70" fmla="*/ 17 w 110"/>
                  <a:gd name="T71" fmla="*/ 66 h 87"/>
                  <a:gd name="T72" fmla="*/ 5 w 110"/>
                  <a:gd name="T73" fmla="*/ 63 h 87"/>
                  <a:gd name="T74" fmla="*/ 1 w 110"/>
                  <a:gd name="T75" fmla="*/ 61 h 87"/>
                  <a:gd name="T76" fmla="*/ 0 w 110"/>
                  <a:gd name="T77" fmla="*/ 59 h 87"/>
                  <a:gd name="T78" fmla="*/ 3 w 110"/>
                  <a:gd name="T79" fmla="*/ 0 h 87"/>
                  <a:gd name="T80" fmla="*/ 7 w 110"/>
                  <a:gd name="T8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0" h="87">
                    <a:moveTo>
                      <a:pt x="7" y="0"/>
                    </a:moveTo>
                    <a:lnTo>
                      <a:pt x="26" y="9"/>
                    </a:lnTo>
                    <a:lnTo>
                      <a:pt x="48" y="16"/>
                    </a:lnTo>
                    <a:lnTo>
                      <a:pt x="71" y="21"/>
                    </a:lnTo>
                    <a:lnTo>
                      <a:pt x="90" y="24"/>
                    </a:lnTo>
                    <a:lnTo>
                      <a:pt x="103" y="26"/>
                    </a:lnTo>
                    <a:lnTo>
                      <a:pt x="108" y="28"/>
                    </a:lnTo>
                    <a:lnTo>
                      <a:pt x="110" y="28"/>
                    </a:lnTo>
                    <a:lnTo>
                      <a:pt x="110" y="30"/>
                    </a:lnTo>
                    <a:lnTo>
                      <a:pt x="110" y="31"/>
                    </a:lnTo>
                    <a:lnTo>
                      <a:pt x="108" y="31"/>
                    </a:lnTo>
                    <a:lnTo>
                      <a:pt x="103" y="31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0" y="21"/>
                    </a:lnTo>
                    <a:lnTo>
                      <a:pt x="27" y="14"/>
                    </a:lnTo>
                    <a:lnTo>
                      <a:pt x="7" y="7"/>
                    </a:lnTo>
                    <a:lnTo>
                      <a:pt x="7" y="14"/>
                    </a:lnTo>
                    <a:lnTo>
                      <a:pt x="7" y="26"/>
                    </a:lnTo>
                    <a:lnTo>
                      <a:pt x="5" y="40"/>
                    </a:lnTo>
                    <a:lnTo>
                      <a:pt x="5" y="50"/>
                    </a:lnTo>
                    <a:lnTo>
                      <a:pt x="3" y="57"/>
                    </a:lnTo>
                    <a:lnTo>
                      <a:pt x="14" y="61"/>
                    </a:lnTo>
                    <a:lnTo>
                      <a:pt x="31" y="66"/>
                    </a:lnTo>
                    <a:lnTo>
                      <a:pt x="52" y="73"/>
                    </a:lnTo>
                    <a:lnTo>
                      <a:pt x="78" y="80"/>
                    </a:lnTo>
                    <a:lnTo>
                      <a:pt x="106" y="84"/>
                    </a:lnTo>
                    <a:lnTo>
                      <a:pt x="108" y="84"/>
                    </a:lnTo>
                    <a:lnTo>
                      <a:pt x="108" y="85"/>
                    </a:lnTo>
                    <a:lnTo>
                      <a:pt x="108" y="85"/>
                    </a:lnTo>
                    <a:lnTo>
                      <a:pt x="108" y="87"/>
                    </a:lnTo>
                    <a:lnTo>
                      <a:pt x="106" y="87"/>
                    </a:lnTo>
                    <a:lnTo>
                      <a:pt x="80" y="84"/>
                    </a:lnTo>
                    <a:lnTo>
                      <a:pt x="55" y="78"/>
                    </a:lnTo>
                    <a:lnTo>
                      <a:pt x="33" y="71"/>
                    </a:lnTo>
                    <a:lnTo>
                      <a:pt x="17" y="66"/>
                    </a:lnTo>
                    <a:lnTo>
                      <a:pt x="5" y="63"/>
                    </a:lnTo>
                    <a:lnTo>
                      <a:pt x="1" y="61"/>
                    </a:lnTo>
                    <a:lnTo>
                      <a:pt x="0" y="59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7"/>
              <p:cNvSpPr>
                <a:spLocks/>
              </p:cNvSpPr>
              <p:nvPr/>
            </p:nvSpPr>
            <p:spPr bwMode="auto">
              <a:xfrm>
                <a:off x="1089026" y="1212850"/>
                <a:ext cx="185738" cy="141288"/>
              </a:xfrm>
              <a:custGeom>
                <a:avLst/>
                <a:gdLst>
                  <a:gd name="T0" fmla="*/ 110 w 117"/>
                  <a:gd name="T1" fmla="*/ 1 h 89"/>
                  <a:gd name="T2" fmla="*/ 89 w 117"/>
                  <a:gd name="T3" fmla="*/ 10 h 89"/>
                  <a:gd name="T4" fmla="*/ 66 w 117"/>
                  <a:gd name="T5" fmla="*/ 17 h 89"/>
                  <a:gd name="T6" fmla="*/ 42 w 117"/>
                  <a:gd name="T7" fmla="*/ 22 h 89"/>
                  <a:gd name="T8" fmla="*/ 23 w 117"/>
                  <a:gd name="T9" fmla="*/ 26 h 89"/>
                  <a:gd name="T10" fmla="*/ 7 w 117"/>
                  <a:gd name="T11" fmla="*/ 28 h 89"/>
                  <a:gd name="T12" fmla="*/ 2 w 117"/>
                  <a:gd name="T13" fmla="*/ 28 h 89"/>
                  <a:gd name="T14" fmla="*/ 0 w 117"/>
                  <a:gd name="T15" fmla="*/ 29 h 89"/>
                  <a:gd name="T16" fmla="*/ 0 w 117"/>
                  <a:gd name="T17" fmla="*/ 31 h 89"/>
                  <a:gd name="T18" fmla="*/ 0 w 117"/>
                  <a:gd name="T19" fmla="*/ 31 h 89"/>
                  <a:gd name="T20" fmla="*/ 2 w 117"/>
                  <a:gd name="T21" fmla="*/ 33 h 89"/>
                  <a:gd name="T22" fmla="*/ 9 w 117"/>
                  <a:gd name="T23" fmla="*/ 31 h 89"/>
                  <a:gd name="T24" fmla="*/ 23 w 117"/>
                  <a:gd name="T25" fmla="*/ 29 h 89"/>
                  <a:gd name="T26" fmla="*/ 42 w 117"/>
                  <a:gd name="T27" fmla="*/ 28 h 89"/>
                  <a:gd name="T28" fmla="*/ 65 w 117"/>
                  <a:gd name="T29" fmla="*/ 22 h 89"/>
                  <a:gd name="T30" fmla="*/ 89 w 117"/>
                  <a:gd name="T31" fmla="*/ 15 h 89"/>
                  <a:gd name="T32" fmla="*/ 110 w 117"/>
                  <a:gd name="T33" fmla="*/ 8 h 89"/>
                  <a:gd name="T34" fmla="*/ 110 w 117"/>
                  <a:gd name="T35" fmla="*/ 15 h 89"/>
                  <a:gd name="T36" fmla="*/ 110 w 117"/>
                  <a:gd name="T37" fmla="*/ 28 h 89"/>
                  <a:gd name="T38" fmla="*/ 112 w 117"/>
                  <a:gd name="T39" fmla="*/ 42 h 89"/>
                  <a:gd name="T40" fmla="*/ 112 w 117"/>
                  <a:gd name="T41" fmla="*/ 52 h 89"/>
                  <a:gd name="T42" fmla="*/ 112 w 117"/>
                  <a:gd name="T43" fmla="*/ 59 h 89"/>
                  <a:gd name="T44" fmla="*/ 103 w 117"/>
                  <a:gd name="T45" fmla="*/ 62 h 89"/>
                  <a:gd name="T46" fmla="*/ 85 w 117"/>
                  <a:gd name="T47" fmla="*/ 69 h 89"/>
                  <a:gd name="T48" fmla="*/ 63 w 117"/>
                  <a:gd name="T49" fmla="*/ 75 h 89"/>
                  <a:gd name="T50" fmla="*/ 35 w 117"/>
                  <a:gd name="T51" fmla="*/ 82 h 89"/>
                  <a:gd name="T52" fmla="*/ 9 w 117"/>
                  <a:gd name="T53" fmla="*/ 85 h 89"/>
                  <a:gd name="T54" fmla="*/ 7 w 117"/>
                  <a:gd name="T55" fmla="*/ 85 h 89"/>
                  <a:gd name="T56" fmla="*/ 5 w 117"/>
                  <a:gd name="T57" fmla="*/ 87 h 89"/>
                  <a:gd name="T58" fmla="*/ 5 w 117"/>
                  <a:gd name="T59" fmla="*/ 87 h 89"/>
                  <a:gd name="T60" fmla="*/ 7 w 117"/>
                  <a:gd name="T61" fmla="*/ 89 h 89"/>
                  <a:gd name="T62" fmla="*/ 9 w 117"/>
                  <a:gd name="T63" fmla="*/ 89 h 89"/>
                  <a:gd name="T64" fmla="*/ 33 w 117"/>
                  <a:gd name="T65" fmla="*/ 87 h 89"/>
                  <a:gd name="T66" fmla="*/ 59 w 117"/>
                  <a:gd name="T67" fmla="*/ 82 h 89"/>
                  <a:gd name="T68" fmla="*/ 80 w 117"/>
                  <a:gd name="T69" fmla="*/ 75 h 89"/>
                  <a:gd name="T70" fmla="*/ 99 w 117"/>
                  <a:gd name="T71" fmla="*/ 69 h 89"/>
                  <a:gd name="T72" fmla="*/ 112 w 117"/>
                  <a:gd name="T73" fmla="*/ 64 h 89"/>
                  <a:gd name="T74" fmla="*/ 115 w 117"/>
                  <a:gd name="T75" fmla="*/ 62 h 89"/>
                  <a:gd name="T76" fmla="*/ 117 w 117"/>
                  <a:gd name="T77" fmla="*/ 61 h 89"/>
                  <a:gd name="T78" fmla="*/ 113 w 117"/>
                  <a:gd name="T79" fmla="*/ 0 h 89"/>
                  <a:gd name="T80" fmla="*/ 110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110" y="1"/>
                    </a:moveTo>
                    <a:lnTo>
                      <a:pt x="89" y="10"/>
                    </a:lnTo>
                    <a:lnTo>
                      <a:pt x="66" y="17"/>
                    </a:lnTo>
                    <a:lnTo>
                      <a:pt x="42" y="22"/>
                    </a:lnTo>
                    <a:lnTo>
                      <a:pt x="23" y="26"/>
                    </a:lnTo>
                    <a:lnTo>
                      <a:pt x="7" y="28"/>
                    </a:lnTo>
                    <a:lnTo>
                      <a:pt x="2" y="28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9" y="31"/>
                    </a:lnTo>
                    <a:lnTo>
                      <a:pt x="23" y="29"/>
                    </a:lnTo>
                    <a:lnTo>
                      <a:pt x="42" y="28"/>
                    </a:lnTo>
                    <a:lnTo>
                      <a:pt x="65" y="22"/>
                    </a:lnTo>
                    <a:lnTo>
                      <a:pt x="89" y="15"/>
                    </a:lnTo>
                    <a:lnTo>
                      <a:pt x="110" y="8"/>
                    </a:lnTo>
                    <a:lnTo>
                      <a:pt x="110" y="15"/>
                    </a:lnTo>
                    <a:lnTo>
                      <a:pt x="110" y="28"/>
                    </a:lnTo>
                    <a:lnTo>
                      <a:pt x="112" y="42"/>
                    </a:lnTo>
                    <a:lnTo>
                      <a:pt x="112" y="52"/>
                    </a:lnTo>
                    <a:lnTo>
                      <a:pt x="112" y="59"/>
                    </a:lnTo>
                    <a:lnTo>
                      <a:pt x="103" y="62"/>
                    </a:lnTo>
                    <a:lnTo>
                      <a:pt x="85" y="69"/>
                    </a:lnTo>
                    <a:lnTo>
                      <a:pt x="63" y="75"/>
                    </a:lnTo>
                    <a:lnTo>
                      <a:pt x="35" y="82"/>
                    </a:lnTo>
                    <a:lnTo>
                      <a:pt x="9" y="85"/>
                    </a:lnTo>
                    <a:lnTo>
                      <a:pt x="7" y="85"/>
                    </a:lnTo>
                    <a:lnTo>
                      <a:pt x="5" y="87"/>
                    </a:lnTo>
                    <a:lnTo>
                      <a:pt x="5" y="87"/>
                    </a:lnTo>
                    <a:lnTo>
                      <a:pt x="7" y="89"/>
                    </a:lnTo>
                    <a:lnTo>
                      <a:pt x="9" y="89"/>
                    </a:lnTo>
                    <a:lnTo>
                      <a:pt x="33" y="87"/>
                    </a:lnTo>
                    <a:lnTo>
                      <a:pt x="59" y="82"/>
                    </a:lnTo>
                    <a:lnTo>
                      <a:pt x="80" y="75"/>
                    </a:lnTo>
                    <a:lnTo>
                      <a:pt x="99" y="69"/>
                    </a:lnTo>
                    <a:lnTo>
                      <a:pt x="112" y="64"/>
                    </a:lnTo>
                    <a:lnTo>
                      <a:pt x="115" y="62"/>
                    </a:lnTo>
                    <a:lnTo>
                      <a:pt x="117" y="61"/>
                    </a:lnTo>
                    <a:lnTo>
                      <a:pt x="113" y="0"/>
                    </a:lnTo>
                    <a:lnTo>
                      <a:pt x="110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68"/>
              <p:cNvSpPr>
                <a:spLocks/>
              </p:cNvSpPr>
              <p:nvPr/>
            </p:nvSpPr>
            <p:spPr bwMode="auto">
              <a:xfrm>
                <a:off x="723901" y="1212850"/>
                <a:ext cx="185738" cy="141288"/>
              </a:xfrm>
              <a:custGeom>
                <a:avLst/>
                <a:gdLst>
                  <a:gd name="T0" fmla="*/ 7 w 117"/>
                  <a:gd name="T1" fmla="*/ 1 h 89"/>
                  <a:gd name="T2" fmla="*/ 26 w 117"/>
                  <a:gd name="T3" fmla="*/ 10 h 89"/>
                  <a:gd name="T4" fmla="*/ 50 w 117"/>
                  <a:gd name="T5" fmla="*/ 17 h 89"/>
                  <a:gd name="T6" fmla="*/ 73 w 117"/>
                  <a:gd name="T7" fmla="*/ 22 h 89"/>
                  <a:gd name="T8" fmla="*/ 94 w 117"/>
                  <a:gd name="T9" fmla="*/ 26 h 89"/>
                  <a:gd name="T10" fmla="*/ 108 w 117"/>
                  <a:gd name="T11" fmla="*/ 28 h 89"/>
                  <a:gd name="T12" fmla="*/ 115 w 117"/>
                  <a:gd name="T13" fmla="*/ 28 h 89"/>
                  <a:gd name="T14" fmla="*/ 117 w 117"/>
                  <a:gd name="T15" fmla="*/ 29 h 89"/>
                  <a:gd name="T16" fmla="*/ 117 w 117"/>
                  <a:gd name="T17" fmla="*/ 31 h 89"/>
                  <a:gd name="T18" fmla="*/ 115 w 117"/>
                  <a:gd name="T19" fmla="*/ 31 h 89"/>
                  <a:gd name="T20" fmla="*/ 115 w 117"/>
                  <a:gd name="T21" fmla="*/ 33 h 89"/>
                  <a:gd name="T22" fmla="*/ 108 w 117"/>
                  <a:gd name="T23" fmla="*/ 31 h 89"/>
                  <a:gd name="T24" fmla="*/ 94 w 117"/>
                  <a:gd name="T25" fmla="*/ 29 h 89"/>
                  <a:gd name="T26" fmla="*/ 73 w 117"/>
                  <a:gd name="T27" fmla="*/ 28 h 89"/>
                  <a:gd name="T28" fmla="*/ 50 w 117"/>
                  <a:gd name="T29" fmla="*/ 22 h 89"/>
                  <a:gd name="T30" fmla="*/ 27 w 117"/>
                  <a:gd name="T31" fmla="*/ 15 h 89"/>
                  <a:gd name="T32" fmla="*/ 7 w 117"/>
                  <a:gd name="T33" fmla="*/ 8 h 89"/>
                  <a:gd name="T34" fmla="*/ 7 w 117"/>
                  <a:gd name="T35" fmla="*/ 15 h 89"/>
                  <a:gd name="T36" fmla="*/ 5 w 117"/>
                  <a:gd name="T37" fmla="*/ 28 h 89"/>
                  <a:gd name="T38" fmla="*/ 5 w 117"/>
                  <a:gd name="T39" fmla="*/ 42 h 89"/>
                  <a:gd name="T40" fmla="*/ 3 w 117"/>
                  <a:gd name="T41" fmla="*/ 52 h 89"/>
                  <a:gd name="T42" fmla="*/ 3 w 117"/>
                  <a:gd name="T43" fmla="*/ 59 h 89"/>
                  <a:gd name="T44" fmla="*/ 14 w 117"/>
                  <a:gd name="T45" fmla="*/ 62 h 89"/>
                  <a:gd name="T46" fmla="*/ 31 w 117"/>
                  <a:gd name="T47" fmla="*/ 69 h 89"/>
                  <a:gd name="T48" fmla="*/ 54 w 117"/>
                  <a:gd name="T49" fmla="*/ 75 h 89"/>
                  <a:gd name="T50" fmla="*/ 80 w 117"/>
                  <a:gd name="T51" fmla="*/ 82 h 89"/>
                  <a:gd name="T52" fmla="*/ 108 w 117"/>
                  <a:gd name="T53" fmla="*/ 85 h 89"/>
                  <a:gd name="T54" fmla="*/ 110 w 117"/>
                  <a:gd name="T55" fmla="*/ 85 h 89"/>
                  <a:gd name="T56" fmla="*/ 110 w 117"/>
                  <a:gd name="T57" fmla="*/ 87 h 89"/>
                  <a:gd name="T58" fmla="*/ 110 w 117"/>
                  <a:gd name="T59" fmla="*/ 87 h 89"/>
                  <a:gd name="T60" fmla="*/ 110 w 117"/>
                  <a:gd name="T61" fmla="*/ 89 h 89"/>
                  <a:gd name="T62" fmla="*/ 108 w 117"/>
                  <a:gd name="T63" fmla="*/ 89 h 89"/>
                  <a:gd name="T64" fmla="*/ 82 w 117"/>
                  <a:gd name="T65" fmla="*/ 87 h 89"/>
                  <a:gd name="T66" fmla="*/ 57 w 117"/>
                  <a:gd name="T67" fmla="*/ 82 h 89"/>
                  <a:gd name="T68" fmla="*/ 34 w 117"/>
                  <a:gd name="T69" fmla="*/ 75 h 89"/>
                  <a:gd name="T70" fmla="*/ 17 w 117"/>
                  <a:gd name="T71" fmla="*/ 69 h 89"/>
                  <a:gd name="T72" fmla="*/ 5 w 117"/>
                  <a:gd name="T73" fmla="*/ 64 h 89"/>
                  <a:gd name="T74" fmla="*/ 0 w 117"/>
                  <a:gd name="T75" fmla="*/ 62 h 89"/>
                  <a:gd name="T76" fmla="*/ 0 w 117"/>
                  <a:gd name="T77" fmla="*/ 61 h 89"/>
                  <a:gd name="T78" fmla="*/ 3 w 117"/>
                  <a:gd name="T79" fmla="*/ 0 h 89"/>
                  <a:gd name="T80" fmla="*/ 7 w 117"/>
                  <a:gd name="T81" fmla="*/ 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7" h="89">
                    <a:moveTo>
                      <a:pt x="7" y="1"/>
                    </a:moveTo>
                    <a:lnTo>
                      <a:pt x="26" y="10"/>
                    </a:lnTo>
                    <a:lnTo>
                      <a:pt x="50" y="17"/>
                    </a:lnTo>
                    <a:lnTo>
                      <a:pt x="73" y="22"/>
                    </a:lnTo>
                    <a:lnTo>
                      <a:pt x="94" y="26"/>
                    </a:lnTo>
                    <a:lnTo>
                      <a:pt x="108" y="28"/>
                    </a:lnTo>
                    <a:lnTo>
                      <a:pt x="115" y="28"/>
                    </a:lnTo>
                    <a:lnTo>
                      <a:pt x="117" y="29"/>
                    </a:lnTo>
                    <a:lnTo>
                      <a:pt x="117" y="31"/>
                    </a:lnTo>
                    <a:lnTo>
                      <a:pt x="115" y="31"/>
                    </a:lnTo>
                    <a:lnTo>
                      <a:pt x="115" y="33"/>
                    </a:lnTo>
                    <a:lnTo>
                      <a:pt x="108" y="31"/>
                    </a:lnTo>
                    <a:lnTo>
                      <a:pt x="94" y="29"/>
                    </a:lnTo>
                    <a:lnTo>
                      <a:pt x="73" y="28"/>
                    </a:lnTo>
                    <a:lnTo>
                      <a:pt x="50" y="22"/>
                    </a:lnTo>
                    <a:lnTo>
                      <a:pt x="27" y="15"/>
                    </a:lnTo>
                    <a:lnTo>
                      <a:pt x="7" y="8"/>
                    </a:lnTo>
                    <a:lnTo>
                      <a:pt x="7" y="15"/>
                    </a:lnTo>
                    <a:lnTo>
                      <a:pt x="5" y="28"/>
                    </a:lnTo>
                    <a:lnTo>
                      <a:pt x="5" y="42"/>
                    </a:lnTo>
                    <a:lnTo>
                      <a:pt x="3" y="52"/>
                    </a:lnTo>
                    <a:lnTo>
                      <a:pt x="3" y="59"/>
                    </a:lnTo>
                    <a:lnTo>
                      <a:pt x="14" y="62"/>
                    </a:lnTo>
                    <a:lnTo>
                      <a:pt x="31" y="69"/>
                    </a:lnTo>
                    <a:lnTo>
                      <a:pt x="54" y="75"/>
                    </a:lnTo>
                    <a:lnTo>
                      <a:pt x="80" y="82"/>
                    </a:lnTo>
                    <a:lnTo>
                      <a:pt x="108" y="85"/>
                    </a:lnTo>
                    <a:lnTo>
                      <a:pt x="110" y="85"/>
                    </a:lnTo>
                    <a:lnTo>
                      <a:pt x="110" y="87"/>
                    </a:lnTo>
                    <a:lnTo>
                      <a:pt x="110" y="87"/>
                    </a:lnTo>
                    <a:lnTo>
                      <a:pt x="110" y="89"/>
                    </a:lnTo>
                    <a:lnTo>
                      <a:pt x="108" y="89"/>
                    </a:lnTo>
                    <a:lnTo>
                      <a:pt x="82" y="87"/>
                    </a:lnTo>
                    <a:lnTo>
                      <a:pt x="57" y="82"/>
                    </a:lnTo>
                    <a:lnTo>
                      <a:pt x="34" y="75"/>
                    </a:lnTo>
                    <a:lnTo>
                      <a:pt x="17" y="69"/>
                    </a:lnTo>
                    <a:lnTo>
                      <a:pt x="5" y="64"/>
                    </a:lnTo>
                    <a:lnTo>
                      <a:pt x="0" y="62"/>
                    </a:lnTo>
                    <a:lnTo>
                      <a:pt x="0" y="61"/>
                    </a:lnTo>
                    <a:lnTo>
                      <a:pt x="3" y="0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69"/>
              <p:cNvSpPr>
                <a:spLocks noEditPoints="1"/>
              </p:cNvSpPr>
              <p:nvPr/>
            </p:nvSpPr>
            <p:spPr bwMode="auto">
              <a:xfrm>
                <a:off x="909638" y="1071563"/>
                <a:ext cx="68263" cy="120650"/>
              </a:xfrm>
              <a:custGeom>
                <a:avLst/>
                <a:gdLst>
                  <a:gd name="T0" fmla="*/ 17 w 43"/>
                  <a:gd name="T1" fmla="*/ 66 h 76"/>
                  <a:gd name="T2" fmla="*/ 12 w 43"/>
                  <a:gd name="T3" fmla="*/ 62 h 76"/>
                  <a:gd name="T4" fmla="*/ 12 w 43"/>
                  <a:gd name="T5" fmla="*/ 57 h 76"/>
                  <a:gd name="T6" fmla="*/ 17 w 43"/>
                  <a:gd name="T7" fmla="*/ 55 h 76"/>
                  <a:gd name="T8" fmla="*/ 27 w 43"/>
                  <a:gd name="T9" fmla="*/ 55 h 76"/>
                  <a:gd name="T10" fmla="*/ 29 w 43"/>
                  <a:gd name="T11" fmla="*/ 61 h 76"/>
                  <a:gd name="T12" fmla="*/ 27 w 43"/>
                  <a:gd name="T13" fmla="*/ 64 h 76"/>
                  <a:gd name="T14" fmla="*/ 17 w 43"/>
                  <a:gd name="T15" fmla="*/ 22 h 76"/>
                  <a:gd name="T16" fmla="*/ 29 w 43"/>
                  <a:gd name="T17" fmla="*/ 22 h 76"/>
                  <a:gd name="T18" fmla="*/ 33 w 43"/>
                  <a:gd name="T19" fmla="*/ 28 h 76"/>
                  <a:gd name="T20" fmla="*/ 29 w 43"/>
                  <a:gd name="T21" fmla="*/ 31 h 76"/>
                  <a:gd name="T22" fmla="*/ 17 w 43"/>
                  <a:gd name="T23" fmla="*/ 31 h 76"/>
                  <a:gd name="T24" fmla="*/ 13 w 43"/>
                  <a:gd name="T25" fmla="*/ 29 h 76"/>
                  <a:gd name="T26" fmla="*/ 13 w 43"/>
                  <a:gd name="T27" fmla="*/ 24 h 76"/>
                  <a:gd name="T28" fmla="*/ 17 w 43"/>
                  <a:gd name="T29" fmla="*/ 22 h 76"/>
                  <a:gd name="T30" fmla="*/ 13 w 43"/>
                  <a:gd name="T31" fmla="*/ 47 h 76"/>
                  <a:gd name="T32" fmla="*/ 12 w 43"/>
                  <a:gd name="T33" fmla="*/ 43 h 76"/>
                  <a:gd name="T34" fmla="*/ 12 w 43"/>
                  <a:gd name="T35" fmla="*/ 41 h 76"/>
                  <a:gd name="T36" fmla="*/ 13 w 43"/>
                  <a:gd name="T37" fmla="*/ 38 h 76"/>
                  <a:gd name="T38" fmla="*/ 17 w 43"/>
                  <a:gd name="T39" fmla="*/ 38 h 76"/>
                  <a:gd name="T40" fmla="*/ 36 w 43"/>
                  <a:gd name="T41" fmla="*/ 36 h 76"/>
                  <a:gd name="T42" fmla="*/ 41 w 43"/>
                  <a:gd name="T43" fmla="*/ 33 h 76"/>
                  <a:gd name="T44" fmla="*/ 43 w 43"/>
                  <a:gd name="T45" fmla="*/ 26 h 76"/>
                  <a:gd name="T46" fmla="*/ 43 w 43"/>
                  <a:gd name="T47" fmla="*/ 24 h 76"/>
                  <a:gd name="T48" fmla="*/ 41 w 43"/>
                  <a:gd name="T49" fmla="*/ 17 h 76"/>
                  <a:gd name="T50" fmla="*/ 38 w 43"/>
                  <a:gd name="T51" fmla="*/ 15 h 76"/>
                  <a:gd name="T52" fmla="*/ 31 w 43"/>
                  <a:gd name="T53" fmla="*/ 14 h 76"/>
                  <a:gd name="T54" fmla="*/ 24 w 43"/>
                  <a:gd name="T55" fmla="*/ 14 h 76"/>
                  <a:gd name="T56" fmla="*/ 19 w 43"/>
                  <a:gd name="T57" fmla="*/ 15 h 76"/>
                  <a:gd name="T58" fmla="*/ 13 w 43"/>
                  <a:gd name="T59" fmla="*/ 14 h 76"/>
                  <a:gd name="T60" fmla="*/ 13 w 43"/>
                  <a:gd name="T61" fmla="*/ 10 h 76"/>
                  <a:gd name="T62" fmla="*/ 13 w 43"/>
                  <a:gd name="T63" fmla="*/ 5 h 76"/>
                  <a:gd name="T64" fmla="*/ 10 w 43"/>
                  <a:gd name="T65" fmla="*/ 1 h 76"/>
                  <a:gd name="T66" fmla="*/ 6 w 43"/>
                  <a:gd name="T67" fmla="*/ 0 h 76"/>
                  <a:gd name="T68" fmla="*/ 5 w 43"/>
                  <a:gd name="T69" fmla="*/ 1 h 76"/>
                  <a:gd name="T70" fmla="*/ 1 w 43"/>
                  <a:gd name="T71" fmla="*/ 5 h 76"/>
                  <a:gd name="T72" fmla="*/ 0 w 43"/>
                  <a:gd name="T73" fmla="*/ 10 h 76"/>
                  <a:gd name="T74" fmla="*/ 0 w 43"/>
                  <a:gd name="T75" fmla="*/ 14 h 76"/>
                  <a:gd name="T76" fmla="*/ 0 w 43"/>
                  <a:gd name="T77" fmla="*/ 62 h 76"/>
                  <a:gd name="T78" fmla="*/ 0 w 43"/>
                  <a:gd name="T79" fmla="*/ 68 h 76"/>
                  <a:gd name="T80" fmla="*/ 1 w 43"/>
                  <a:gd name="T81" fmla="*/ 75 h 76"/>
                  <a:gd name="T82" fmla="*/ 6 w 43"/>
                  <a:gd name="T83" fmla="*/ 76 h 76"/>
                  <a:gd name="T84" fmla="*/ 12 w 43"/>
                  <a:gd name="T85" fmla="*/ 76 h 76"/>
                  <a:gd name="T86" fmla="*/ 13 w 43"/>
                  <a:gd name="T87" fmla="*/ 75 h 76"/>
                  <a:gd name="T88" fmla="*/ 31 w 43"/>
                  <a:gd name="T89" fmla="*/ 75 h 76"/>
                  <a:gd name="T90" fmla="*/ 38 w 43"/>
                  <a:gd name="T91" fmla="*/ 71 h 76"/>
                  <a:gd name="T92" fmla="*/ 40 w 43"/>
                  <a:gd name="T93" fmla="*/ 66 h 76"/>
                  <a:gd name="T94" fmla="*/ 41 w 43"/>
                  <a:gd name="T95" fmla="*/ 62 h 76"/>
                  <a:gd name="T96" fmla="*/ 41 w 43"/>
                  <a:gd name="T97" fmla="*/ 55 h 76"/>
                  <a:gd name="T98" fmla="*/ 40 w 43"/>
                  <a:gd name="T99" fmla="*/ 54 h 76"/>
                  <a:gd name="T100" fmla="*/ 36 w 43"/>
                  <a:gd name="T101" fmla="*/ 47 h 76"/>
                  <a:gd name="T102" fmla="*/ 27 w 43"/>
                  <a:gd name="T103" fmla="*/ 45 h 76"/>
                  <a:gd name="T104" fmla="*/ 20 w 43"/>
                  <a:gd name="T105" fmla="*/ 45 h 76"/>
                  <a:gd name="T106" fmla="*/ 17 w 43"/>
                  <a:gd name="T107" fmla="*/ 4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3" h="76">
                    <a:moveTo>
                      <a:pt x="24" y="66"/>
                    </a:moveTo>
                    <a:lnTo>
                      <a:pt x="17" y="66"/>
                    </a:lnTo>
                    <a:lnTo>
                      <a:pt x="13" y="64"/>
                    </a:lnTo>
                    <a:lnTo>
                      <a:pt x="12" y="62"/>
                    </a:lnTo>
                    <a:lnTo>
                      <a:pt x="12" y="61"/>
                    </a:lnTo>
                    <a:lnTo>
                      <a:pt x="12" y="57"/>
                    </a:lnTo>
                    <a:lnTo>
                      <a:pt x="13" y="55"/>
                    </a:lnTo>
                    <a:lnTo>
                      <a:pt x="17" y="55"/>
                    </a:lnTo>
                    <a:lnTo>
                      <a:pt x="24" y="55"/>
                    </a:lnTo>
                    <a:lnTo>
                      <a:pt x="27" y="55"/>
                    </a:lnTo>
                    <a:lnTo>
                      <a:pt x="29" y="57"/>
                    </a:lnTo>
                    <a:lnTo>
                      <a:pt x="29" y="61"/>
                    </a:lnTo>
                    <a:lnTo>
                      <a:pt x="29" y="62"/>
                    </a:lnTo>
                    <a:lnTo>
                      <a:pt x="27" y="64"/>
                    </a:lnTo>
                    <a:lnTo>
                      <a:pt x="24" y="66"/>
                    </a:lnTo>
                    <a:close/>
                    <a:moveTo>
                      <a:pt x="17" y="22"/>
                    </a:moveTo>
                    <a:lnTo>
                      <a:pt x="26" y="22"/>
                    </a:lnTo>
                    <a:lnTo>
                      <a:pt x="29" y="22"/>
                    </a:lnTo>
                    <a:lnTo>
                      <a:pt x="31" y="24"/>
                    </a:lnTo>
                    <a:lnTo>
                      <a:pt x="33" y="28"/>
                    </a:lnTo>
                    <a:lnTo>
                      <a:pt x="31" y="29"/>
                    </a:lnTo>
                    <a:lnTo>
                      <a:pt x="29" y="31"/>
                    </a:lnTo>
                    <a:lnTo>
                      <a:pt x="26" y="31"/>
                    </a:lnTo>
                    <a:lnTo>
                      <a:pt x="17" y="31"/>
                    </a:lnTo>
                    <a:lnTo>
                      <a:pt x="15" y="31"/>
                    </a:lnTo>
                    <a:lnTo>
                      <a:pt x="13" y="29"/>
                    </a:lnTo>
                    <a:lnTo>
                      <a:pt x="12" y="28"/>
                    </a:lnTo>
                    <a:lnTo>
                      <a:pt x="13" y="24"/>
                    </a:lnTo>
                    <a:lnTo>
                      <a:pt x="15" y="22"/>
                    </a:lnTo>
                    <a:lnTo>
                      <a:pt x="17" y="22"/>
                    </a:lnTo>
                    <a:close/>
                    <a:moveTo>
                      <a:pt x="17" y="47"/>
                    </a:moveTo>
                    <a:lnTo>
                      <a:pt x="13" y="47"/>
                    </a:lnTo>
                    <a:lnTo>
                      <a:pt x="12" y="45"/>
                    </a:lnTo>
                    <a:lnTo>
                      <a:pt x="12" y="43"/>
                    </a:lnTo>
                    <a:lnTo>
                      <a:pt x="12" y="43"/>
                    </a:lnTo>
                    <a:lnTo>
                      <a:pt x="12" y="41"/>
                    </a:lnTo>
                    <a:lnTo>
                      <a:pt x="12" y="40"/>
                    </a:lnTo>
                    <a:lnTo>
                      <a:pt x="13" y="38"/>
                    </a:lnTo>
                    <a:lnTo>
                      <a:pt x="15" y="38"/>
                    </a:lnTo>
                    <a:lnTo>
                      <a:pt x="17" y="38"/>
                    </a:lnTo>
                    <a:lnTo>
                      <a:pt x="17" y="38"/>
                    </a:lnTo>
                    <a:lnTo>
                      <a:pt x="36" y="36"/>
                    </a:lnTo>
                    <a:lnTo>
                      <a:pt x="40" y="34"/>
                    </a:lnTo>
                    <a:lnTo>
                      <a:pt x="41" y="33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3" y="24"/>
                    </a:lnTo>
                    <a:lnTo>
                      <a:pt x="43" y="24"/>
                    </a:lnTo>
                    <a:lnTo>
                      <a:pt x="43" y="19"/>
                    </a:lnTo>
                    <a:lnTo>
                      <a:pt x="41" y="17"/>
                    </a:lnTo>
                    <a:lnTo>
                      <a:pt x="40" y="15"/>
                    </a:lnTo>
                    <a:lnTo>
                      <a:pt x="38" y="15"/>
                    </a:lnTo>
                    <a:lnTo>
                      <a:pt x="34" y="14"/>
                    </a:lnTo>
                    <a:lnTo>
                      <a:pt x="31" y="14"/>
                    </a:lnTo>
                    <a:lnTo>
                      <a:pt x="27" y="14"/>
                    </a:lnTo>
                    <a:lnTo>
                      <a:pt x="24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2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3" y="5"/>
                    </a:lnTo>
                    <a:lnTo>
                      <a:pt x="12" y="3"/>
                    </a:lnTo>
                    <a:lnTo>
                      <a:pt x="10" y="1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3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1" y="71"/>
                    </a:lnTo>
                    <a:lnTo>
                      <a:pt x="1" y="75"/>
                    </a:lnTo>
                    <a:lnTo>
                      <a:pt x="5" y="75"/>
                    </a:lnTo>
                    <a:lnTo>
                      <a:pt x="6" y="76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3" y="76"/>
                    </a:lnTo>
                    <a:lnTo>
                      <a:pt x="13" y="75"/>
                    </a:lnTo>
                    <a:lnTo>
                      <a:pt x="26" y="75"/>
                    </a:lnTo>
                    <a:lnTo>
                      <a:pt x="31" y="75"/>
                    </a:lnTo>
                    <a:lnTo>
                      <a:pt x="34" y="73"/>
                    </a:lnTo>
                    <a:lnTo>
                      <a:pt x="38" y="71"/>
                    </a:lnTo>
                    <a:lnTo>
                      <a:pt x="40" y="68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1" y="62"/>
                    </a:lnTo>
                    <a:lnTo>
                      <a:pt x="41" y="59"/>
                    </a:lnTo>
                    <a:lnTo>
                      <a:pt x="41" y="55"/>
                    </a:lnTo>
                    <a:lnTo>
                      <a:pt x="40" y="54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6" y="47"/>
                    </a:lnTo>
                    <a:lnTo>
                      <a:pt x="33" y="47"/>
                    </a:lnTo>
                    <a:lnTo>
                      <a:pt x="27" y="45"/>
                    </a:lnTo>
                    <a:lnTo>
                      <a:pt x="24" y="45"/>
                    </a:lnTo>
                    <a:lnTo>
                      <a:pt x="20" y="45"/>
                    </a:lnTo>
                    <a:lnTo>
                      <a:pt x="19" y="47"/>
                    </a:lnTo>
                    <a:lnTo>
                      <a:pt x="17" y="4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70"/>
              <p:cNvSpPr>
                <a:spLocks/>
              </p:cNvSpPr>
              <p:nvPr/>
            </p:nvSpPr>
            <p:spPr bwMode="auto">
              <a:xfrm>
                <a:off x="981076" y="1087438"/>
                <a:ext cx="115888" cy="111125"/>
              </a:xfrm>
              <a:custGeom>
                <a:avLst/>
                <a:gdLst>
                  <a:gd name="T0" fmla="*/ 59 w 73"/>
                  <a:gd name="T1" fmla="*/ 0 h 70"/>
                  <a:gd name="T2" fmla="*/ 63 w 73"/>
                  <a:gd name="T3" fmla="*/ 2 h 70"/>
                  <a:gd name="T4" fmla="*/ 66 w 73"/>
                  <a:gd name="T5" fmla="*/ 4 h 70"/>
                  <a:gd name="T6" fmla="*/ 68 w 73"/>
                  <a:gd name="T7" fmla="*/ 7 h 70"/>
                  <a:gd name="T8" fmla="*/ 66 w 73"/>
                  <a:gd name="T9" fmla="*/ 12 h 70"/>
                  <a:gd name="T10" fmla="*/ 59 w 73"/>
                  <a:gd name="T11" fmla="*/ 16 h 70"/>
                  <a:gd name="T12" fmla="*/ 49 w 73"/>
                  <a:gd name="T13" fmla="*/ 16 h 70"/>
                  <a:gd name="T14" fmla="*/ 45 w 73"/>
                  <a:gd name="T15" fmla="*/ 16 h 70"/>
                  <a:gd name="T16" fmla="*/ 45 w 73"/>
                  <a:gd name="T17" fmla="*/ 21 h 70"/>
                  <a:gd name="T18" fmla="*/ 45 w 73"/>
                  <a:gd name="T19" fmla="*/ 23 h 70"/>
                  <a:gd name="T20" fmla="*/ 47 w 73"/>
                  <a:gd name="T21" fmla="*/ 24 h 70"/>
                  <a:gd name="T22" fmla="*/ 51 w 73"/>
                  <a:gd name="T23" fmla="*/ 26 h 70"/>
                  <a:gd name="T24" fmla="*/ 57 w 73"/>
                  <a:gd name="T25" fmla="*/ 26 h 70"/>
                  <a:gd name="T26" fmla="*/ 64 w 73"/>
                  <a:gd name="T27" fmla="*/ 30 h 70"/>
                  <a:gd name="T28" fmla="*/ 70 w 73"/>
                  <a:gd name="T29" fmla="*/ 33 h 70"/>
                  <a:gd name="T30" fmla="*/ 71 w 73"/>
                  <a:gd name="T31" fmla="*/ 37 h 70"/>
                  <a:gd name="T32" fmla="*/ 73 w 73"/>
                  <a:gd name="T33" fmla="*/ 44 h 70"/>
                  <a:gd name="T34" fmla="*/ 71 w 73"/>
                  <a:gd name="T35" fmla="*/ 56 h 70"/>
                  <a:gd name="T36" fmla="*/ 70 w 73"/>
                  <a:gd name="T37" fmla="*/ 58 h 70"/>
                  <a:gd name="T38" fmla="*/ 68 w 73"/>
                  <a:gd name="T39" fmla="*/ 61 h 70"/>
                  <a:gd name="T40" fmla="*/ 63 w 73"/>
                  <a:gd name="T41" fmla="*/ 59 h 70"/>
                  <a:gd name="T42" fmla="*/ 59 w 73"/>
                  <a:gd name="T43" fmla="*/ 47 h 70"/>
                  <a:gd name="T44" fmla="*/ 57 w 73"/>
                  <a:gd name="T45" fmla="*/ 42 h 70"/>
                  <a:gd name="T46" fmla="*/ 54 w 73"/>
                  <a:gd name="T47" fmla="*/ 38 h 70"/>
                  <a:gd name="T48" fmla="*/ 51 w 73"/>
                  <a:gd name="T49" fmla="*/ 38 h 70"/>
                  <a:gd name="T50" fmla="*/ 47 w 73"/>
                  <a:gd name="T51" fmla="*/ 38 h 70"/>
                  <a:gd name="T52" fmla="*/ 45 w 73"/>
                  <a:gd name="T53" fmla="*/ 42 h 70"/>
                  <a:gd name="T54" fmla="*/ 44 w 73"/>
                  <a:gd name="T55" fmla="*/ 61 h 70"/>
                  <a:gd name="T56" fmla="*/ 42 w 73"/>
                  <a:gd name="T57" fmla="*/ 65 h 70"/>
                  <a:gd name="T58" fmla="*/ 38 w 73"/>
                  <a:gd name="T59" fmla="*/ 68 h 70"/>
                  <a:gd name="T60" fmla="*/ 37 w 73"/>
                  <a:gd name="T61" fmla="*/ 70 h 70"/>
                  <a:gd name="T62" fmla="*/ 33 w 73"/>
                  <a:gd name="T63" fmla="*/ 70 h 70"/>
                  <a:gd name="T64" fmla="*/ 30 w 73"/>
                  <a:gd name="T65" fmla="*/ 66 h 70"/>
                  <a:gd name="T66" fmla="*/ 28 w 73"/>
                  <a:gd name="T67" fmla="*/ 58 h 70"/>
                  <a:gd name="T68" fmla="*/ 28 w 73"/>
                  <a:gd name="T69" fmla="*/ 44 h 70"/>
                  <a:gd name="T70" fmla="*/ 28 w 73"/>
                  <a:gd name="T71" fmla="*/ 42 h 70"/>
                  <a:gd name="T72" fmla="*/ 24 w 73"/>
                  <a:gd name="T73" fmla="*/ 38 h 70"/>
                  <a:gd name="T74" fmla="*/ 21 w 73"/>
                  <a:gd name="T75" fmla="*/ 38 h 70"/>
                  <a:gd name="T76" fmla="*/ 17 w 73"/>
                  <a:gd name="T77" fmla="*/ 38 h 70"/>
                  <a:gd name="T78" fmla="*/ 14 w 73"/>
                  <a:gd name="T79" fmla="*/ 42 h 70"/>
                  <a:gd name="T80" fmla="*/ 12 w 73"/>
                  <a:gd name="T81" fmla="*/ 49 h 70"/>
                  <a:gd name="T82" fmla="*/ 12 w 73"/>
                  <a:gd name="T83" fmla="*/ 56 h 70"/>
                  <a:gd name="T84" fmla="*/ 10 w 73"/>
                  <a:gd name="T85" fmla="*/ 59 h 70"/>
                  <a:gd name="T86" fmla="*/ 7 w 73"/>
                  <a:gd name="T87" fmla="*/ 61 h 70"/>
                  <a:gd name="T88" fmla="*/ 5 w 73"/>
                  <a:gd name="T89" fmla="*/ 61 h 70"/>
                  <a:gd name="T90" fmla="*/ 2 w 73"/>
                  <a:gd name="T91" fmla="*/ 59 h 70"/>
                  <a:gd name="T92" fmla="*/ 0 w 73"/>
                  <a:gd name="T93" fmla="*/ 52 h 70"/>
                  <a:gd name="T94" fmla="*/ 0 w 73"/>
                  <a:gd name="T95" fmla="*/ 37 h 70"/>
                  <a:gd name="T96" fmla="*/ 2 w 73"/>
                  <a:gd name="T97" fmla="*/ 33 h 70"/>
                  <a:gd name="T98" fmla="*/ 7 w 73"/>
                  <a:gd name="T99" fmla="*/ 28 h 70"/>
                  <a:gd name="T100" fmla="*/ 17 w 73"/>
                  <a:gd name="T101" fmla="*/ 28 h 70"/>
                  <a:gd name="T102" fmla="*/ 21 w 73"/>
                  <a:gd name="T103" fmla="*/ 28 h 70"/>
                  <a:gd name="T104" fmla="*/ 24 w 73"/>
                  <a:gd name="T105" fmla="*/ 26 h 70"/>
                  <a:gd name="T106" fmla="*/ 28 w 73"/>
                  <a:gd name="T107" fmla="*/ 21 h 70"/>
                  <a:gd name="T108" fmla="*/ 26 w 73"/>
                  <a:gd name="T109" fmla="*/ 18 h 70"/>
                  <a:gd name="T110" fmla="*/ 23 w 73"/>
                  <a:gd name="T111" fmla="*/ 16 h 70"/>
                  <a:gd name="T112" fmla="*/ 9 w 73"/>
                  <a:gd name="T113" fmla="*/ 14 h 70"/>
                  <a:gd name="T114" fmla="*/ 7 w 73"/>
                  <a:gd name="T115" fmla="*/ 14 h 70"/>
                  <a:gd name="T116" fmla="*/ 3 w 73"/>
                  <a:gd name="T117" fmla="*/ 11 h 70"/>
                  <a:gd name="T118" fmla="*/ 3 w 73"/>
                  <a:gd name="T119" fmla="*/ 7 h 70"/>
                  <a:gd name="T120" fmla="*/ 3 w 73"/>
                  <a:gd name="T121" fmla="*/ 4 h 70"/>
                  <a:gd name="T122" fmla="*/ 9 w 73"/>
                  <a:gd name="T123" fmla="*/ 0 h 70"/>
                  <a:gd name="T124" fmla="*/ 17 w 73"/>
                  <a:gd name="T12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70">
                    <a:moveTo>
                      <a:pt x="17" y="0"/>
                    </a:moveTo>
                    <a:lnTo>
                      <a:pt x="59" y="0"/>
                    </a:lnTo>
                    <a:lnTo>
                      <a:pt x="61" y="0"/>
                    </a:lnTo>
                    <a:lnTo>
                      <a:pt x="63" y="2"/>
                    </a:lnTo>
                    <a:lnTo>
                      <a:pt x="64" y="2"/>
                    </a:lnTo>
                    <a:lnTo>
                      <a:pt x="66" y="4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6" y="9"/>
                    </a:lnTo>
                    <a:lnTo>
                      <a:pt x="66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49" y="16"/>
                    </a:lnTo>
                    <a:lnTo>
                      <a:pt x="49" y="16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4" y="21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7" y="24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54" y="26"/>
                    </a:lnTo>
                    <a:lnTo>
                      <a:pt x="57" y="26"/>
                    </a:lnTo>
                    <a:lnTo>
                      <a:pt x="61" y="28"/>
                    </a:lnTo>
                    <a:lnTo>
                      <a:pt x="64" y="30"/>
                    </a:lnTo>
                    <a:lnTo>
                      <a:pt x="68" y="31"/>
                    </a:lnTo>
                    <a:lnTo>
                      <a:pt x="70" y="33"/>
                    </a:lnTo>
                    <a:lnTo>
                      <a:pt x="70" y="35"/>
                    </a:lnTo>
                    <a:lnTo>
                      <a:pt x="71" y="37"/>
                    </a:lnTo>
                    <a:lnTo>
                      <a:pt x="73" y="40"/>
                    </a:lnTo>
                    <a:lnTo>
                      <a:pt x="73" y="44"/>
                    </a:lnTo>
                    <a:lnTo>
                      <a:pt x="73" y="49"/>
                    </a:lnTo>
                    <a:lnTo>
                      <a:pt x="71" y="56"/>
                    </a:lnTo>
                    <a:lnTo>
                      <a:pt x="71" y="56"/>
                    </a:lnTo>
                    <a:lnTo>
                      <a:pt x="70" y="58"/>
                    </a:lnTo>
                    <a:lnTo>
                      <a:pt x="70" y="59"/>
                    </a:lnTo>
                    <a:lnTo>
                      <a:pt x="68" y="61"/>
                    </a:lnTo>
                    <a:lnTo>
                      <a:pt x="66" y="61"/>
                    </a:lnTo>
                    <a:lnTo>
                      <a:pt x="63" y="59"/>
                    </a:lnTo>
                    <a:lnTo>
                      <a:pt x="61" y="56"/>
                    </a:lnTo>
                    <a:lnTo>
                      <a:pt x="59" y="47"/>
                    </a:lnTo>
                    <a:lnTo>
                      <a:pt x="59" y="44"/>
                    </a:lnTo>
                    <a:lnTo>
                      <a:pt x="57" y="42"/>
                    </a:lnTo>
                    <a:lnTo>
                      <a:pt x="57" y="40"/>
                    </a:lnTo>
                    <a:lnTo>
                      <a:pt x="54" y="38"/>
                    </a:lnTo>
                    <a:lnTo>
                      <a:pt x="51" y="38"/>
                    </a:lnTo>
                    <a:lnTo>
                      <a:pt x="51" y="38"/>
                    </a:lnTo>
                    <a:lnTo>
                      <a:pt x="49" y="38"/>
                    </a:lnTo>
                    <a:lnTo>
                      <a:pt x="47" y="38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5" y="45"/>
                    </a:lnTo>
                    <a:lnTo>
                      <a:pt x="44" y="61"/>
                    </a:lnTo>
                    <a:lnTo>
                      <a:pt x="44" y="61"/>
                    </a:lnTo>
                    <a:lnTo>
                      <a:pt x="42" y="65"/>
                    </a:lnTo>
                    <a:lnTo>
                      <a:pt x="40" y="66"/>
                    </a:lnTo>
                    <a:lnTo>
                      <a:pt x="38" y="68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5" y="70"/>
                    </a:lnTo>
                    <a:lnTo>
                      <a:pt x="33" y="70"/>
                    </a:lnTo>
                    <a:lnTo>
                      <a:pt x="31" y="68"/>
                    </a:lnTo>
                    <a:lnTo>
                      <a:pt x="30" y="66"/>
                    </a:lnTo>
                    <a:lnTo>
                      <a:pt x="28" y="63"/>
                    </a:lnTo>
                    <a:lnTo>
                      <a:pt x="28" y="58"/>
                    </a:lnTo>
                    <a:lnTo>
                      <a:pt x="28" y="44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6" y="40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8"/>
                    </a:lnTo>
                    <a:lnTo>
                      <a:pt x="19" y="38"/>
                    </a:lnTo>
                    <a:lnTo>
                      <a:pt x="17" y="38"/>
                    </a:lnTo>
                    <a:lnTo>
                      <a:pt x="16" y="40"/>
                    </a:lnTo>
                    <a:lnTo>
                      <a:pt x="14" y="42"/>
                    </a:lnTo>
                    <a:lnTo>
                      <a:pt x="14" y="45"/>
                    </a:lnTo>
                    <a:lnTo>
                      <a:pt x="12" y="49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0" y="58"/>
                    </a:lnTo>
                    <a:lnTo>
                      <a:pt x="10" y="59"/>
                    </a:lnTo>
                    <a:lnTo>
                      <a:pt x="9" y="61"/>
                    </a:lnTo>
                    <a:lnTo>
                      <a:pt x="7" y="61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1"/>
                    </a:lnTo>
                    <a:lnTo>
                      <a:pt x="2" y="59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0" y="35"/>
                    </a:lnTo>
                    <a:lnTo>
                      <a:pt x="2" y="33"/>
                    </a:lnTo>
                    <a:lnTo>
                      <a:pt x="3" y="31"/>
                    </a:lnTo>
                    <a:lnTo>
                      <a:pt x="7" y="28"/>
                    </a:lnTo>
                    <a:lnTo>
                      <a:pt x="10" y="28"/>
                    </a:lnTo>
                    <a:lnTo>
                      <a:pt x="17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3" y="28"/>
                    </a:lnTo>
                    <a:lnTo>
                      <a:pt x="24" y="26"/>
                    </a:lnTo>
                    <a:lnTo>
                      <a:pt x="26" y="24"/>
                    </a:lnTo>
                    <a:lnTo>
                      <a:pt x="28" y="21"/>
                    </a:lnTo>
                    <a:lnTo>
                      <a:pt x="28" y="19"/>
                    </a:lnTo>
                    <a:lnTo>
                      <a:pt x="26" y="18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19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71"/>
              <p:cNvSpPr>
                <a:spLocks/>
              </p:cNvSpPr>
              <p:nvPr/>
            </p:nvSpPr>
            <p:spPr bwMode="auto">
              <a:xfrm>
                <a:off x="873126" y="1217613"/>
                <a:ext cx="249238" cy="152400"/>
              </a:xfrm>
              <a:custGeom>
                <a:avLst/>
                <a:gdLst>
                  <a:gd name="T0" fmla="*/ 63 w 157"/>
                  <a:gd name="T1" fmla="*/ 12 h 96"/>
                  <a:gd name="T2" fmla="*/ 68 w 157"/>
                  <a:gd name="T3" fmla="*/ 5 h 96"/>
                  <a:gd name="T4" fmla="*/ 77 w 157"/>
                  <a:gd name="T5" fmla="*/ 0 h 96"/>
                  <a:gd name="T6" fmla="*/ 82 w 157"/>
                  <a:gd name="T7" fmla="*/ 2 h 96"/>
                  <a:gd name="T8" fmla="*/ 92 w 157"/>
                  <a:gd name="T9" fmla="*/ 14 h 96"/>
                  <a:gd name="T10" fmla="*/ 125 w 157"/>
                  <a:gd name="T11" fmla="*/ 14 h 96"/>
                  <a:gd name="T12" fmla="*/ 134 w 157"/>
                  <a:gd name="T13" fmla="*/ 16 h 96"/>
                  <a:gd name="T14" fmla="*/ 141 w 157"/>
                  <a:gd name="T15" fmla="*/ 40 h 96"/>
                  <a:gd name="T16" fmla="*/ 148 w 157"/>
                  <a:gd name="T17" fmla="*/ 70 h 96"/>
                  <a:gd name="T18" fmla="*/ 157 w 157"/>
                  <a:gd name="T19" fmla="*/ 86 h 96"/>
                  <a:gd name="T20" fmla="*/ 155 w 157"/>
                  <a:gd name="T21" fmla="*/ 94 h 96"/>
                  <a:gd name="T22" fmla="*/ 152 w 157"/>
                  <a:gd name="T23" fmla="*/ 96 h 96"/>
                  <a:gd name="T24" fmla="*/ 143 w 157"/>
                  <a:gd name="T25" fmla="*/ 93 h 96"/>
                  <a:gd name="T26" fmla="*/ 134 w 157"/>
                  <a:gd name="T27" fmla="*/ 77 h 96"/>
                  <a:gd name="T28" fmla="*/ 122 w 157"/>
                  <a:gd name="T29" fmla="*/ 33 h 96"/>
                  <a:gd name="T30" fmla="*/ 120 w 157"/>
                  <a:gd name="T31" fmla="*/ 26 h 96"/>
                  <a:gd name="T32" fmla="*/ 96 w 157"/>
                  <a:gd name="T33" fmla="*/ 26 h 96"/>
                  <a:gd name="T34" fmla="*/ 106 w 157"/>
                  <a:gd name="T35" fmla="*/ 61 h 96"/>
                  <a:gd name="T36" fmla="*/ 108 w 157"/>
                  <a:gd name="T37" fmla="*/ 68 h 96"/>
                  <a:gd name="T38" fmla="*/ 113 w 157"/>
                  <a:gd name="T39" fmla="*/ 80 h 96"/>
                  <a:gd name="T40" fmla="*/ 113 w 157"/>
                  <a:gd name="T41" fmla="*/ 86 h 96"/>
                  <a:gd name="T42" fmla="*/ 110 w 157"/>
                  <a:gd name="T43" fmla="*/ 93 h 96"/>
                  <a:gd name="T44" fmla="*/ 105 w 157"/>
                  <a:gd name="T45" fmla="*/ 93 h 96"/>
                  <a:gd name="T46" fmla="*/ 96 w 157"/>
                  <a:gd name="T47" fmla="*/ 82 h 96"/>
                  <a:gd name="T48" fmla="*/ 82 w 157"/>
                  <a:gd name="T49" fmla="*/ 30 h 96"/>
                  <a:gd name="T50" fmla="*/ 78 w 157"/>
                  <a:gd name="T51" fmla="*/ 26 h 96"/>
                  <a:gd name="T52" fmla="*/ 71 w 157"/>
                  <a:gd name="T53" fmla="*/ 44 h 96"/>
                  <a:gd name="T54" fmla="*/ 64 w 157"/>
                  <a:gd name="T55" fmla="*/ 68 h 96"/>
                  <a:gd name="T56" fmla="*/ 57 w 157"/>
                  <a:gd name="T57" fmla="*/ 87 h 96"/>
                  <a:gd name="T58" fmla="*/ 50 w 157"/>
                  <a:gd name="T59" fmla="*/ 93 h 96"/>
                  <a:gd name="T60" fmla="*/ 43 w 157"/>
                  <a:gd name="T61" fmla="*/ 93 h 96"/>
                  <a:gd name="T62" fmla="*/ 42 w 157"/>
                  <a:gd name="T63" fmla="*/ 89 h 96"/>
                  <a:gd name="T64" fmla="*/ 43 w 157"/>
                  <a:gd name="T65" fmla="*/ 77 h 96"/>
                  <a:gd name="T66" fmla="*/ 47 w 157"/>
                  <a:gd name="T67" fmla="*/ 70 h 96"/>
                  <a:gd name="T68" fmla="*/ 50 w 157"/>
                  <a:gd name="T69" fmla="*/ 54 h 96"/>
                  <a:gd name="T70" fmla="*/ 42 w 157"/>
                  <a:gd name="T71" fmla="*/ 25 h 96"/>
                  <a:gd name="T72" fmla="*/ 38 w 157"/>
                  <a:gd name="T73" fmla="*/ 25 h 96"/>
                  <a:gd name="T74" fmla="*/ 35 w 157"/>
                  <a:gd name="T75" fmla="*/ 33 h 96"/>
                  <a:gd name="T76" fmla="*/ 17 w 157"/>
                  <a:gd name="T77" fmla="*/ 91 h 96"/>
                  <a:gd name="T78" fmla="*/ 14 w 157"/>
                  <a:gd name="T79" fmla="*/ 94 h 96"/>
                  <a:gd name="T80" fmla="*/ 5 w 157"/>
                  <a:gd name="T81" fmla="*/ 96 h 96"/>
                  <a:gd name="T82" fmla="*/ 0 w 157"/>
                  <a:gd name="T83" fmla="*/ 93 h 96"/>
                  <a:gd name="T84" fmla="*/ 2 w 157"/>
                  <a:gd name="T85" fmla="*/ 84 h 96"/>
                  <a:gd name="T86" fmla="*/ 3 w 157"/>
                  <a:gd name="T87" fmla="*/ 79 h 96"/>
                  <a:gd name="T88" fmla="*/ 5 w 157"/>
                  <a:gd name="T89" fmla="*/ 73 h 96"/>
                  <a:gd name="T90" fmla="*/ 23 w 157"/>
                  <a:gd name="T91" fmla="*/ 19 h 96"/>
                  <a:gd name="T92" fmla="*/ 28 w 157"/>
                  <a:gd name="T93" fmla="*/ 14 h 96"/>
                  <a:gd name="T94" fmla="*/ 40 w 157"/>
                  <a:gd name="T95" fmla="*/ 1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7" h="96">
                    <a:moveTo>
                      <a:pt x="40" y="14"/>
                    </a:moveTo>
                    <a:lnTo>
                      <a:pt x="63" y="14"/>
                    </a:lnTo>
                    <a:lnTo>
                      <a:pt x="63" y="12"/>
                    </a:lnTo>
                    <a:lnTo>
                      <a:pt x="64" y="11"/>
                    </a:lnTo>
                    <a:lnTo>
                      <a:pt x="66" y="9"/>
                    </a:lnTo>
                    <a:lnTo>
                      <a:pt x="68" y="5"/>
                    </a:lnTo>
                    <a:lnTo>
                      <a:pt x="71" y="2"/>
                    </a:lnTo>
                    <a:lnTo>
                      <a:pt x="75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2" y="2"/>
                    </a:lnTo>
                    <a:lnTo>
                      <a:pt x="85" y="4"/>
                    </a:lnTo>
                    <a:lnTo>
                      <a:pt x="89" y="7"/>
                    </a:lnTo>
                    <a:lnTo>
                      <a:pt x="92" y="14"/>
                    </a:lnTo>
                    <a:lnTo>
                      <a:pt x="122" y="12"/>
                    </a:lnTo>
                    <a:lnTo>
                      <a:pt x="124" y="12"/>
                    </a:lnTo>
                    <a:lnTo>
                      <a:pt x="125" y="14"/>
                    </a:lnTo>
                    <a:lnTo>
                      <a:pt x="127" y="14"/>
                    </a:lnTo>
                    <a:lnTo>
                      <a:pt x="131" y="14"/>
                    </a:lnTo>
                    <a:lnTo>
                      <a:pt x="134" y="16"/>
                    </a:lnTo>
                    <a:lnTo>
                      <a:pt x="136" y="19"/>
                    </a:lnTo>
                    <a:lnTo>
                      <a:pt x="138" y="23"/>
                    </a:lnTo>
                    <a:lnTo>
                      <a:pt x="141" y="40"/>
                    </a:lnTo>
                    <a:lnTo>
                      <a:pt x="143" y="46"/>
                    </a:lnTo>
                    <a:lnTo>
                      <a:pt x="145" y="56"/>
                    </a:lnTo>
                    <a:lnTo>
                      <a:pt x="148" y="70"/>
                    </a:lnTo>
                    <a:lnTo>
                      <a:pt x="153" y="84"/>
                    </a:lnTo>
                    <a:lnTo>
                      <a:pt x="155" y="84"/>
                    </a:lnTo>
                    <a:lnTo>
                      <a:pt x="157" y="86"/>
                    </a:lnTo>
                    <a:lnTo>
                      <a:pt x="157" y="89"/>
                    </a:lnTo>
                    <a:lnTo>
                      <a:pt x="157" y="93"/>
                    </a:lnTo>
                    <a:lnTo>
                      <a:pt x="155" y="94"/>
                    </a:lnTo>
                    <a:lnTo>
                      <a:pt x="155" y="96"/>
                    </a:lnTo>
                    <a:lnTo>
                      <a:pt x="153" y="96"/>
                    </a:lnTo>
                    <a:lnTo>
                      <a:pt x="152" y="96"/>
                    </a:lnTo>
                    <a:lnTo>
                      <a:pt x="150" y="96"/>
                    </a:lnTo>
                    <a:lnTo>
                      <a:pt x="146" y="94"/>
                    </a:lnTo>
                    <a:lnTo>
                      <a:pt x="143" y="93"/>
                    </a:lnTo>
                    <a:lnTo>
                      <a:pt x="139" y="86"/>
                    </a:lnTo>
                    <a:lnTo>
                      <a:pt x="138" y="84"/>
                    </a:lnTo>
                    <a:lnTo>
                      <a:pt x="134" y="77"/>
                    </a:lnTo>
                    <a:lnTo>
                      <a:pt x="129" y="59"/>
                    </a:lnTo>
                    <a:lnTo>
                      <a:pt x="122" y="33"/>
                    </a:lnTo>
                    <a:lnTo>
                      <a:pt x="122" y="33"/>
                    </a:lnTo>
                    <a:lnTo>
                      <a:pt x="122" y="32"/>
                    </a:lnTo>
                    <a:lnTo>
                      <a:pt x="122" y="30"/>
                    </a:lnTo>
                    <a:lnTo>
                      <a:pt x="120" y="26"/>
                    </a:lnTo>
                    <a:lnTo>
                      <a:pt x="119" y="26"/>
                    </a:lnTo>
                    <a:lnTo>
                      <a:pt x="115" y="25"/>
                    </a:lnTo>
                    <a:lnTo>
                      <a:pt x="96" y="26"/>
                    </a:lnTo>
                    <a:lnTo>
                      <a:pt x="98" y="30"/>
                    </a:lnTo>
                    <a:lnTo>
                      <a:pt x="101" y="42"/>
                    </a:lnTo>
                    <a:lnTo>
                      <a:pt x="106" y="61"/>
                    </a:lnTo>
                    <a:lnTo>
                      <a:pt x="106" y="63"/>
                    </a:lnTo>
                    <a:lnTo>
                      <a:pt x="108" y="65"/>
                    </a:lnTo>
                    <a:lnTo>
                      <a:pt x="108" y="68"/>
                    </a:lnTo>
                    <a:lnTo>
                      <a:pt x="110" y="72"/>
                    </a:lnTo>
                    <a:lnTo>
                      <a:pt x="112" y="77"/>
                    </a:lnTo>
                    <a:lnTo>
                      <a:pt x="113" y="80"/>
                    </a:lnTo>
                    <a:lnTo>
                      <a:pt x="113" y="80"/>
                    </a:lnTo>
                    <a:lnTo>
                      <a:pt x="113" y="82"/>
                    </a:lnTo>
                    <a:lnTo>
                      <a:pt x="113" y="86"/>
                    </a:lnTo>
                    <a:lnTo>
                      <a:pt x="113" y="87"/>
                    </a:lnTo>
                    <a:lnTo>
                      <a:pt x="112" y="91"/>
                    </a:lnTo>
                    <a:lnTo>
                      <a:pt x="110" y="93"/>
                    </a:lnTo>
                    <a:lnTo>
                      <a:pt x="108" y="93"/>
                    </a:lnTo>
                    <a:lnTo>
                      <a:pt x="106" y="93"/>
                    </a:lnTo>
                    <a:lnTo>
                      <a:pt x="105" y="93"/>
                    </a:lnTo>
                    <a:lnTo>
                      <a:pt x="101" y="91"/>
                    </a:lnTo>
                    <a:lnTo>
                      <a:pt x="98" y="87"/>
                    </a:lnTo>
                    <a:lnTo>
                      <a:pt x="96" y="82"/>
                    </a:lnTo>
                    <a:lnTo>
                      <a:pt x="87" y="46"/>
                    </a:lnTo>
                    <a:lnTo>
                      <a:pt x="82" y="30"/>
                    </a:lnTo>
                    <a:lnTo>
                      <a:pt x="82" y="30"/>
                    </a:lnTo>
                    <a:lnTo>
                      <a:pt x="80" y="28"/>
                    </a:lnTo>
                    <a:lnTo>
                      <a:pt x="80" y="26"/>
                    </a:lnTo>
                    <a:lnTo>
                      <a:pt x="78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1" y="44"/>
                    </a:lnTo>
                    <a:lnTo>
                      <a:pt x="70" y="47"/>
                    </a:lnTo>
                    <a:lnTo>
                      <a:pt x="68" y="58"/>
                    </a:lnTo>
                    <a:lnTo>
                      <a:pt x="64" y="68"/>
                    </a:lnTo>
                    <a:lnTo>
                      <a:pt x="61" y="79"/>
                    </a:lnTo>
                    <a:lnTo>
                      <a:pt x="57" y="86"/>
                    </a:lnTo>
                    <a:lnTo>
                      <a:pt x="57" y="87"/>
                    </a:lnTo>
                    <a:lnTo>
                      <a:pt x="56" y="89"/>
                    </a:lnTo>
                    <a:lnTo>
                      <a:pt x="52" y="91"/>
                    </a:lnTo>
                    <a:lnTo>
                      <a:pt x="50" y="93"/>
                    </a:lnTo>
                    <a:lnTo>
                      <a:pt x="47" y="94"/>
                    </a:lnTo>
                    <a:lnTo>
                      <a:pt x="45" y="93"/>
                    </a:lnTo>
                    <a:lnTo>
                      <a:pt x="43" y="93"/>
                    </a:lnTo>
                    <a:lnTo>
                      <a:pt x="43" y="93"/>
                    </a:lnTo>
                    <a:lnTo>
                      <a:pt x="42" y="91"/>
                    </a:lnTo>
                    <a:lnTo>
                      <a:pt x="42" y="89"/>
                    </a:lnTo>
                    <a:lnTo>
                      <a:pt x="40" y="86"/>
                    </a:lnTo>
                    <a:lnTo>
                      <a:pt x="42" y="82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45" y="73"/>
                    </a:lnTo>
                    <a:lnTo>
                      <a:pt x="47" y="70"/>
                    </a:lnTo>
                    <a:lnTo>
                      <a:pt x="49" y="66"/>
                    </a:lnTo>
                    <a:lnTo>
                      <a:pt x="50" y="61"/>
                    </a:lnTo>
                    <a:lnTo>
                      <a:pt x="50" y="54"/>
                    </a:lnTo>
                    <a:lnTo>
                      <a:pt x="52" y="49"/>
                    </a:lnTo>
                    <a:lnTo>
                      <a:pt x="57" y="26"/>
                    </a:lnTo>
                    <a:lnTo>
                      <a:pt x="42" y="25"/>
                    </a:lnTo>
                    <a:lnTo>
                      <a:pt x="40" y="25"/>
                    </a:lnTo>
                    <a:lnTo>
                      <a:pt x="40" y="25"/>
                    </a:lnTo>
                    <a:lnTo>
                      <a:pt x="38" y="25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5" y="33"/>
                    </a:lnTo>
                    <a:lnTo>
                      <a:pt x="26" y="61"/>
                    </a:lnTo>
                    <a:lnTo>
                      <a:pt x="19" y="82"/>
                    </a:lnTo>
                    <a:lnTo>
                      <a:pt x="17" y="91"/>
                    </a:lnTo>
                    <a:lnTo>
                      <a:pt x="17" y="91"/>
                    </a:lnTo>
                    <a:lnTo>
                      <a:pt x="16" y="93"/>
                    </a:lnTo>
                    <a:lnTo>
                      <a:pt x="14" y="94"/>
                    </a:lnTo>
                    <a:lnTo>
                      <a:pt x="10" y="94"/>
                    </a:lnTo>
                    <a:lnTo>
                      <a:pt x="9" y="96"/>
                    </a:lnTo>
                    <a:lnTo>
                      <a:pt x="5" y="96"/>
                    </a:lnTo>
                    <a:lnTo>
                      <a:pt x="3" y="94"/>
                    </a:lnTo>
                    <a:lnTo>
                      <a:pt x="2" y="93"/>
                    </a:lnTo>
                    <a:lnTo>
                      <a:pt x="0" y="93"/>
                    </a:lnTo>
                    <a:lnTo>
                      <a:pt x="0" y="89"/>
                    </a:lnTo>
                    <a:lnTo>
                      <a:pt x="2" y="87"/>
                    </a:lnTo>
                    <a:lnTo>
                      <a:pt x="2" y="84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3" y="79"/>
                    </a:lnTo>
                    <a:lnTo>
                      <a:pt x="3" y="77"/>
                    </a:lnTo>
                    <a:lnTo>
                      <a:pt x="5" y="75"/>
                    </a:lnTo>
                    <a:lnTo>
                      <a:pt x="5" y="73"/>
                    </a:lnTo>
                    <a:lnTo>
                      <a:pt x="19" y="35"/>
                    </a:lnTo>
                    <a:lnTo>
                      <a:pt x="23" y="21"/>
                    </a:lnTo>
                    <a:lnTo>
                      <a:pt x="23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8" y="12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72"/>
              <p:cNvSpPr>
                <a:spLocks/>
              </p:cNvSpPr>
              <p:nvPr/>
            </p:nvSpPr>
            <p:spPr bwMode="auto">
              <a:xfrm>
                <a:off x="1006476" y="1474788"/>
                <a:ext cx="107950" cy="50800"/>
              </a:xfrm>
              <a:custGeom>
                <a:avLst/>
                <a:gdLst>
                  <a:gd name="T0" fmla="*/ 0 w 68"/>
                  <a:gd name="T1" fmla="*/ 0 h 32"/>
                  <a:gd name="T2" fmla="*/ 0 w 68"/>
                  <a:gd name="T3" fmla="*/ 2 h 32"/>
                  <a:gd name="T4" fmla="*/ 0 w 68"/>
                  <a:gd name="T5" fmla="*/ 2 h 32"/>
                  <a:gd name="T6" fmla="*/ 19 w 68"/>
                  <a:gd name="T7" fmla="*/ 16 h 32"/>
                  <a:gd name="T8" fmla="*/ 41 w 68"/>
                  <a:gd name="T9" fmla="*/ 27 h 32"/>
                  <a:gd name="T10" fmla="*/ 66 w 68"/>
                  <a:gd name="T11" fmla="*/ 32 h 32"/>
                  <a:gd name="T12" fmla="*/ 66 w 68"/>
                  <a:gd name="T13" fmla="*/ 32 h 32"/>
                  <a:gd name="T14" fmla="*/ 68 w 68"/>
                  <a:gd name="T15" fmla="*/ 30 h 32"/>
                  <a:gd name="T16" fmla="*/ 68 w 68"/>
                  <a:gd name="T17" fmla="*/ 30 h 32"/>
                  <a:gd name="T18" fmla="*/ 66 w 68"/>
                  <a:gd name="T19" fmla="*/ 28 h 32"/>
                  <a:gd name="T20" fmla="*/ 41 w 68"/>
                  <a:gd name="T21" fmla="*/ 23 h 32"/>
                  <a:gd name="T22" fmla="*/ 21 w 68"/>
                  <a:gd name="T23" fmla="*/ 14 h 32"/>
                  <a:gd name="T24" fmla="*/ 1 w 68"/>
                  <a:gd name="T25" fmla="*/ 0 h 32"/>
                  <a:gd name="T26" fmla="*/ 1 w 68"/>
                  <a:gd name="T27" fmla="*/ 0 h 32"/>
                  <a:gd name="T28" fmla="*/ 0 w 68"/>
                  <a:gd name="T2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" h="32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19" y="16"/>
                    </a:lnTo>
                    <a:lnTo>
                      <a:pt x="41" y="27"/>
                    </a:lnTo>
                    <a:lnTo>
                      <a:pt x="66" y="32"/>
                    </a:lnTo>
                    <a:lnTo>
                      <a:pt x="66" y="32"/>
                    </a:lnTo>
                    <a:lnTo>
                      <a:pt x="68" y="30"/>
                    </a:lnTo>
                    <a:lnTo>
                      <a:pt x="68" y="30"/>
                    </a:lnTo>
                    <a:lnTo>
                      <a:pt x="66" y="28"/>
                    </a:lnTo>
                    <a:lnTo>
                      <a:pt x="41" y="23"/>
                    </a:lnTo>
                    <a:lnTo>
                      <a:pt x="21" y="14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73"/>
              <p:cNvSpPr>
                <a:spLocks/>
              </p:cNvSpPr>
              <p:nvPr/>
            </p:nvSpPr>
            <p:spPr bwMode="auto">
              <a:xfrm>
                <a:off x="974726" y="1436688"/>
                <a:ext cx="20638" cy="25400"/>
              </a:xfrm>
              <a:custGeom>
                <a:avLst/>
                <a:gdLst>
                  <a:gd name="T0" fmla="*/ 0 w 13"/>
                  <a:gd name="T1" fmla="*/ 0 h 16"/>
                  <a:gd name="T2" fmla="*/ 0 w 13"/>
                  <a:gd name="T3" fmla="*/ 2 h 16"/>
                  <a:gd name="T4" fmla="*/ 0 w 13"/>
                  <a:gd name="T5" fmla="*/ 4 h 16"/>
                  <a:gd name="T6" fmla="*/ 0 w 13"/>
                  <a:gd name="T7" fmla="*/ 4 h 16"/>
                  <a:gd name="T8" fmla="*/ 2 w 13"/>
                  <a:gd name="T9" fmla="*/ 7 h 16"/>
                  <a:gd name="T10" fmla="*/ 6 w 13"/>
                  <a:gd name="T11" fmla="*/ 11 h 16"/>
                  <a:gd name="T12" fmla="*/ 9 w 13"/>
                  <a:gd name="T13" fmla="*/ 16 h 16"/>
                  <a:gd name="T14" fmla="*/ 11 w 13"/>
                  <a:gd name="T15" fmla="*/ 16 h 16"/>
                  <a:gd name="T16" fmla="*/ 11 w 13"/>
                  <a:gd name="T17" fmla="*/ 16 h 16"/>
                  <a:gd name="T18" fmla="*/ 13 w 13"/>
                  <a:gd name="T19" fmla="*/ 16 h 16"/>
                  <a:gd name="T20" fmla="*/ 11 w 13"/>
                  <a:gd name="T21" fmla="*/ 14 h 16"/>
                  <a:gd name="T22" fmla="*/ 7 w 13"/>
                  <a:gd name="T23" fmla="*/ 9 h 16"/>
                  <a:gd name="T24" fmla="*/ 4 w 13"/>
                  <a:gd name="T25" fmla="*/ 5 h 16"/>
                  <a:gd name="T26" fmla="*/ 4 w 13"/>
                  <a:gd name="T27" fmla="*/ 2 h 16"/>
                  <a:gd name="T28" fmla="*/ 2 w 13"/>
                  <a:gd name="T29" fmla="*/ 2 h 16"/>
                  <a:gd name="T30" fmla="*/ 2 w 13"/>
                  <a:gd name="T31" fmla="*/ 0 h 16"/>
                  <a:gd name="T32" fmla="*/ 0 w 13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6" y="11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1" y="16"/>
                    </a:lnTo>
                    <a:lnTo>
                      <a:pt x="13" y="16"/>
                    </a:lnTo>
                    <a:lnTo>
                      <a:pt x="11" y="14"/>
                    </a:lnTo>
                    <a:lnTo>
                      <a:pt x="7" y="9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74"/>
              <p:cNvSpPr>
                <a:spLocks/>
              </p:cNvSpPr>
              <p:nvPr/>
            </p:nvSpPr>
            <p:spPr bwMode="auto">
              <a:xfrm>
                <a:off x="996951" y="1484313"/>
                <a:ext cx="117475" cy="55563"/>
              </a:xfrm>
              <a:custGeom>
                <a:avLst/>
                <a:gdLst>
                  <a:gd name="T0" fmla="*/ 0 w 74"/>
                  <a:gd name="T1" fmla="*/ 0 h 35"/>
                  <a:gd name="T2" fmla="*/ 0 w 74"/>
                  <a:gd name="T3" fmla="*/ 0 h 35"/>
                  <a:gd name="T4" fmla="*/ 0 w 74"/>
                  <a:gd name="T5" fmla="*/ 1 h 35"/>
                  <a:gd name="T6" fmla="*/ 20 w 74"/>
                  <a:gd name="T7" fmla="*/ 15 h 35"/>
                  <a:gd name="T8" fmla="*/ 44 w 74"/>
                  <a:gd name="T9" fmla="*/ 28 h 35"/>
                  <a:gd name="T10" fmla="*/ 74 w 74"/>
                  <a:gd name="T11" fmla="*/ 35 h 35"/>
                  <a:gd name="T12" fmla="*/ 74 w 74"/>
                  <a:gd name="T13" fmla="*/ 35 h 35"/>
                  <a:gd name="T14" fmla="*/ 74 w 74"/>
                  <a:gd name="T15" fmla="*/ 33 h 35"/>
                  <a:gd name="T16" fmla="*/ 74 w 74"/>
                  <a:gd name="T17" fmla="*/ 31 h 35"/>
                  <a:gd name="T18" fmla="*/ 74 w 74"/>
                  <a:gd name="T19" fmla="*/ 31 h 35"/>
                  <a:gd name="T20" fmla="*/ 44 w 74"/>
                  <a:gd name="T21" fmla="*/ 24 h 35"/>
                  <a:gd name="T22" fmla="*/ 21 w 74"/>
                  <a:gd name="T23" fmla="*/ 12 h 35"/>
                  <a:gd name="T24" fmla="*/ 4 w 74"/>
                  <a:gd name="T25" fmla="*/ 0 h 35"/>
                  <a:gd name="T26" fmla="*/ 2 w 74"/>
                  <a:gd name="T27" fmla="*/ 0 h 35"/>
                  <a:gd name="T28" fmla="*/ 0 w 74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" h="35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20" y="15"/>
                    </a:lnTo>
                    <a:lnTo>
                      <a:pt x="44" y="28"/>
                    </a:lnTo>
                    <a:lnTo>
                      <a:pt x="74" y="35"/>
                    </a:lnTo>
                    <a:lnTo>
                      <a:pt x="74" y="35"/>
                    </a:lnTo>
                    <a:lnTo>
                      <a:pt x="74" y="33"/>
                    </a:lnTo>
                    <a:lnTo>
                      <a:pt x="74" y="31"/>
                    </a:lnTo>
                    <a:lnTo>
                      <a:pt x="74" y="31"/>
                    </a:lnTo>
                    <a:lnTo>
                      <a:pt x="44" y="24"/>
                    </a:lnTo>
                    <a:lnTo>
                      <a:pt x="21" y="1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75"/>
              <p:cNvSpPr>
                <a:spLocks/>
              </p:cNvSpPr>
              <p:nvPr/>
            </p:nvSpPr>
            <p:spPr bwMode="auto">
              <a:xfrm>
                <a:off x="958851" y="1439863"/>
                <a:ext cx="26988" cy="30163"/>
              </a:xfrm>
              <a:custGeom>
                <a:avLst/>
                <a:gdLst>
                  <a:gd name="T0" fmla="*/ 0 w 17"/>
                  <a:gd name="T1" fmla="*/ 0 h 19"/>
                  <a:gd name="T2" fmla="*/ 0 w 17"/>
                  <a:gd name="T3" fmla="*/ 0 h 19"/>
                  <a:gd name="T4" fmla="*/ 0 w 17"/>
                  <a:gd name="T5" fmla="*/ 2 h 19"/>
                  <a:gd name="T6" fmla="*/ 0 w 17"/>
                  <a:gd name="T7" fmla="*/ 2 h 19"/>
                  <a:gd name="T8" fmla="*/ 2 w 17"/>
                  <a:gd name="T9" fmla="*/ 5 h 19"/>
                  <a:gd name="T10" fmla="*/ 5 w 17"/>
                  <a:gd name="T11" fmla="*/ 9 h 19"/>
                  <a:gd name="T12" fmla="*/ 9 w 17"/>
                  <a:gd name="T13" fmla="*/ 14 h 19"/>
                  <a:gd name="T14" fmla="*/ 14 w 17"/>
                  <a:gd name="T15" fmla="*/ 19 h 19"/>
                  <a:gd name="T16" fmla="*/ 16 w 17"/>
                  <a:gd name="T17" fmla="*/ 19 h 19"/>
                  <a:gd name="T18" fmla="*/ 16 w 17"/>
                  <a:gd name="T19" fmla="*/ 19 h 19"/>
                  <a:gd name="T20" fmla="*/ 17 w 17"/>
                  <a:gd name="T21" fmla="*/ 17 h 19"/>
                  <a:gd name="T22" fmla="*/ 16 w 17"/>
                  <a:gd name="T23" fmla="*/ 17 h 19"/>
                  <a:gd name="T24" fmla="*/ 12 w 17"/>
                  <a:gd name="T25" fmla="*/ 12 h 19"/>
                  <a:gd name="T26" fmla="*/ 7 w 17"/>
                  <a:gd name="T27" fmla="*/ 7 h 19"/>
                  <a:gd name="T28" fmla="*/ 5 w 17"/>
                  <a:gd name="T29" fmla="*/ 3 h 19"/>
                  <a:gd name="T30" fmla="*/ 3 w 17"/>
                  <a:gd name="T31" fmla="*/ 0 h 19"/>
                  <a:gd name="T32" fmla="*/ 2 w 17"/>
                  <a:gd name="T33" fmla="*/ 0 h 19"/>
                  <a:gd name="T34" fmla="*/ 2 w 17"/>
                  <a:gd name="T35" fmla="*/ 0 h 19"/>
                  <a:gd name="T36" fmla="*/ 0 w 17"/>
                  <a:gd name="T3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7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5" y="9"/>
                    </a:lnTo>
                    <a:lnTo>
                      <a:pt x="9" y="14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2" y="12"/>
                    </a:lnTo>
                    <a:lnTo>
                      <a:pt x="7" y="7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76"/>
              <p:cNvSpPr>
                <a:spLocks/>
              </p:cNvSpPr>
              <p:nvPr/>
            </p:nvSpPr>
            <p:spPr bwMode="auto">
              <a:xfrm>
                <a:off x="989013" y="1489075"/>
                <a:ext cx="127000" cy="61913"/>
              </a:xfrm>
              <a:custGeom>
                <a:avLst/>
                <a:gdLst>
                  <a:gd name="T0" fmla="*/ 0 w 80"/>
                  <a:gd name="T1" fmla="*/ 2 h 39"/>
                  <a:gd name="T2" fmla="*/ 0 w 80"/>
                  <a:gd name="T3" fmla="*/ 2 h 39"/>
                  <a:gd name="T4" fmla="*/ 0 w 80"/>
                  <a:gd name="T5" fmla="*/ 4 h 39"/>
                  <a:gd name="T6" fmla="*/ 25 w 80"/>
                  <a:gd name="T7" fmla="*/ 21 h 39"/>
                  <a:gd name="T8" fmla="*/ 51 w 80"/>
                  <a:gd name="T9" fmla="*/ 32 h 39"/>
                  <a:gd name="T10" fmla="*/ 79 w 80"/>
                  <a:gd name="T11" fmla="*/ 39 h 39"/>
                  <a:gd name="T12" fmla="*/ 80 w 80"/>
                  <a:gd name="T13" fmla="*/ 37 h 39"/>
                  <a:gd name="T14" fmla="*/ 80 w 80"/>
                  <a:gd name="T15" fmla="*/ 37 h 39"/>
                  <a:gd name="T16" fmla="*/ 80 w 80"/>
                  <a:gd name="T17" fmla="*/ 35 h 39"/>
                  <a:gd name="T18" fmla="*/ 79 w 80"/>
                  <a:gd name="T19" fmla="*/ 35 h 39"/>
                  <a:gd name="T20" fmla="*/ 51 w 80"/>
                  <a:gd name="T21" fmla="*/ 30 h 39"/>
                  <a:gd name="T22" fmla="*/ 26 w 80"/>
                  <a:gd name="T23" fmla="*/ 18 h 39"/>
                  <a:gd name="T24" fmla="*/ 2 w 80"/>
                  <a:gd name="T25" fmla="*/ 0 h 39"/>
                  <a:gd name="T26" fmla="*/ 2 w 80"/>
                  <a:gd name="T27" fmla="*/ 0 h 39"/>
                  <a:gd name="T28" fmla="*/ 0 w 80"/>
                  <a:gd name="T29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0" h="39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5" y="21"/>
                    </a:lnTo>
                    <a:lnTo>
                      <a:pt x="51" y="32"/>
                    </a:lnTo>
                    <a:lnTo>
                      <a:pt x="79" y="39"/>
                    </a:lnTo>
                    <a:lnTo>
                      <a:pt x="80" y="37"/>
                    </a:lnTo>
                    <a:lnTo>
                      <a:pt x="80" y="37"/>
                    </a:lnTo>
                    <a:lnTo>
                      <a:pt x="80" y="35"/>
                    </a:lnTo>
                    <a:lnTo>
                      <a:pt x="79" y="35"/>
                    </a:lnTo>
                    <a:lnTo>
                      <a:pt x="51" y="30"/>
                    </a:lnTo>
                    <a:lnTo>
                      <a:pt x="26" y="18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77"/>
              <p:cNvSpPr>
                <a:spLocks/>
              </p:cNvSpPr>
              <p:nvPr/>
            </p:nvSpPr>
            <p:spPr bwMode="auto">
              <a:xfrm>
                <a:off x="939801" y="1431925"/>
                <a:ext cx="34925" cy="46038"/>
              </a:xfrm>
              <a:custGeom>
                <a:avLst/>
                <a:gdLst>
                  <a:gd name="T0" fmla="*/ 0 w 22"/>
                  <a:gd name="T1" fmla="*/ 0 h 29"/>
                  <a:gd name="T2" fmla="*/ 0 w 22"/>
                  <a:gd name="T3" fmla="*/ 1 h 29"/>
                  <a:gd name="T4" fmla="*/ 0 w 22"/>
                  <a:gd name="T5" fmla="*/ 1 h 29"/>
                  <a:gd name="T6" fmla="*/ 0 w 22"/>
                  <a:gd name="T7" fmla="*/ 3 h 29"/>
                  <a:gd name="T8" fmla="*/ 1 w 22"/>
                  <a:gd name="T9" fmla="*/ 5 h 29"/>
                  <a:gd name="T10" fmla="*/ 3 w 22"/>
                  <a:gd name="T11" fmla="*/ 8 h 29"/>
                  <a:gd name="T12" fmla="*/ 7 w 22"/>
                  <a:gd name="T13" fmla="*/ 14 h 29"/>
                  <a:gd name="T14" fmla="*/ 10 w 22"/>
                  <a:gd name="T15" fmla="*/ 19 h 29"/>
                  <a:gd name="T16" fmla="*/ 15 w 22"/>
                  <a:gd name="T17" fmla="*/ 24 h 29"/>
                  <a:gd name="T18" fmla="*/ 21 w 22"/>
                  <a:gd name="T19" fmla="*/ 29 h 29"/>
                  <a:gd name="T20" fmla="*/ 22 w 22"/>
                  <a:gd name="T21" fmla="*/ 29 h 29"/>
                  <a:gd name="T22" fmla="*/ 22 w 22"/>
                  <a:gd name="T23" fmla="*/ 29 h 29"/>
                  <a:gd name="T24" fmla="*/ 22 w 22"/>
                  <a:gd name="T25" fmla="*/ 27 h 29"/>
                  <a:gd name="T26" fmla="*/ 22 w 22"/>
                  <a:gd name="T27" fmla="*/ 27 h 29"/>
                  <a:gd name="T28" fmla="*/ 17 w 22"/>
                  <a:gd name="T29" fmla="*/ 22 h 29"/>
                  <a:gd name="T30" fmla="*/ 14 w 22"/>
                  <a:gd name="T31" fmla="*/ 17 h 29"/>
                  <a:gd name="T32" fmla="*/ 8 w 22"/>
                  <a:gd name="T33" fmla="*/ 12 h 29"/>
                  <a:gd name="T34" fmla="*/ 7 w 22"/>
                  <a:gd name="T35" fmla="*/ 7 h 29"/>
                  <a:gd name="T36" fmla="*/ 3 w 22"/>
                  <a:gd name="T37" fmla="*/ 3 h 29"/>
                  <a:gd name="T38" fmla="*/ 1 w 22"/>
                  <a:gd name="T39" fmla="*/ 1 h 29"/>
                  <a:gd name="T40" fmla="*/ 1 w 22"/>
                  <a:gd name="T41" fmla="*/ 0 h 29"/>
                  <a:gd name="T42" fmla="*/ 1 w 22"/>
                  <a:gd name="T43" fmla="*/ 0 h 29"/>
                  <a:gd name="T44" fmla="*/ 0 w 22"/>
                  <a:gd name="T4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29">
                    <a:moveTo>
                      <a:pt x="0" y="0"/>
                    </a:moveTo>
                    <a:lnTo>
                      <a:pt x="0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7" y="14"/>
                    </a:lnTo>
                    <a:lnTo>
                      <a:pt x="10" y="19"/>
                    </a:lnTo>
                    <a:lnTo>
                      <a:pt x="15" y="24"/>
                    </a:lnTo>
                    <a:lnTo>
                      <a:pt x="21" y="29"/>
                    </a:lnTo>
                    <a:lnTo>
                      <a:pt x="22" y="29"/>
                    </a:lnTo>
                    <a:lnTo>
                      <a:pt x="22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17" y="22"/>
                    </a:lnTo>
                    <a:lnTo>
                      <a:pt x="14" y="17"/>
                    </a:lnTo>
                    <a:lnTo>
                      <a:pt x="8" y="12"/>
                    </a:lnTo>
                    <a:lnTo>
                      <a:pt x="7" y="7"/>
                    </a:lnTo>
                    <a:lnTo>
                      <a:pt x="3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78"/>
              <p:cNvSpPr>
                <a:spLocks/>
              </p:cNvSpPr>
              <p:nvPr/>
            </p:nvSpPr>
            <p:spPr bwMode="auto">
              <a:xfrm>
                <a:off x="1033463" y="1519238"/>
                <a:ext cx="66675" cy="58738"/>
              </a:xfrm>
              <a:custGeom>
                <a:avLst/>
                <a:gdLst>
                  <a:gd name="T0" fmla="*/ 0 w 42"/>
                  <a:gd name="T1" fmla="*/ 2 h 37"/>
                  <a:gd name="T2" fmla="*/ 0 w 42"/>
                  <a:gd name="T3" fmla="*/ 7 h 37"/>
                  <a:gd name="T4" fmla="*/ 0 w 42"/>
                  <a:gd name="T5" fmla="*/ 13 h 37"/>
                  <a:gd name="T6" fmla="*/ 0 w 42"/>
                  <a:gd name="T7" fmla="*/ 14 h 37"/>
                  <a:gd name="T8" fmla="*/ 0 w 42"/>
                  <a:gd name="T9" fmla="*/ 16 h 37"/>
                  <a:gd name="T10" fmla="*/ 9 w 42"/>
                  <a:gd name="T11" fmla="*/ 27 h 37"/>
                  <a:gd name="T12" fmla="*/ 19 w 42"/>
                  <a:gd name="T13" fmla="*/ 34 h 37"/>
                  <a:gd name="T14" fmla="*/ 28 w 42"/>
                  <a:gd name="T15" fmla="*/ 35 h 37"/>
                  <a:gd name="T16" fmla="*/ 31 w 42"/>
                  <a:gd name="T17" fmla="*/ 37 h 37"/>
                  <a:gd name="T18" fmla="*/ 35 w 42"/>
                  <a:gd name="T19" fmla="*/ 37 h 37"/>
                  <a:gd name="T20" fmla="*/ 38 w 42"/>
                  <a:gd name="T21" fmla="*/ 35 h 37"/>
                  <a:gd name="T22" fmla="*/ 40 w 42"/>
                  <a:gd name="T23" fmla="*/ 34 h 37"/>
                  <a:gd name="T24" fmla="*/ 42 w 42"/>
                  <a:gd name="T25" fmla="*/ 32 h 37"/>
                  <a:gd name="T26" fmla="*/ 42 w 42"/>
                  <a:gd name="T27" fmla="*/ 30 h 37"/>
                  <a:gd name="T28" fmla="*/ 42 w 42"/>
                  <a:gd name="T29" fmla="*/ 27 h 37"/>
                  <a:gd name="T30" fmla="*/ 40 w 42"/>
                  <a:gd name="T31" fmla="*/ 23 h 37"/>
                  <a:gd name="T32" fmla="*/ 37 w 42"/>
                  <a:gd name="T33" fmla="*/ 21 h 37"/>
                  <a:gd name="T34" fmla="*/ 33 w 42"/>
                  <a:gd name="T35" fmla="*/ 21 h 37"/>
                  <a:gd name="T36" fmla="*/ 31 w 42"/>
                  <a:gd name="T37" fmla="*/ 21 h 37"/>
                  <a:gd name="T38" fmla="*/ 31 w 42"/>
                  <a:gd name="T39" fmla="*/ 20 h 37"/>
                  <a:gd name="T40" fmla="*/ 30 w 42"/>
                  <a:gd name="T41" fmla="*/ 20 h 37"/>
                  <a:gd name="T42" fmla="*/ 26 w 42"/>
                  <a:gd name="T43" fmla="*/ 20 h 37"/>
                  <a:gd name="T44" fmla="*/ 23 w 42"/>
                  <a:gd name="T45" fmla="*/ 18 h 37"/>
                  <a:gd name="T46" fmla="*/ 19 w 42"/>
                  <a:gd name="T47" fmla="*/ 16 h 37"/>
                  <a:gd name="T48" fmla="*/ 16 w 42"/>
                  <a:gd name="T49" fmla="*/ 13 h 37"/>
                  <a:gd name="T50" fmla="*/ 16 w 42"/>
                  <a:gd name="T51" fmla="*/ 9 h 37"/>
                  <a:gd name="T52" fmla="*/ 14 w 42"/>
                  <a:gd name="T53" fmla="*/ 7 h 37"/>
                  <a:gd name="T54" fmla="*/ 14 w 42"/>
                  <a:gd name="T55" fmla="*/ 7 h 37"/>
                  <a:gd name="T56" fmla="*/ 12 w 42"/>
                  <a:gd name="T57" fmla="*/ 7 h 37"/>
                  <a:gd name="T58" fmla="*/ 12 w 42"/>
                  <a:gd name="T59" fmla="*/ 9 h 37"/>
                  <a:gd name="T60" fmla="*/ 12 w 42"/>
                  <a:gd name="T61" fmla="*/ 13 h 37"/>
                  <a:gd name="T62" fmla="*/ 16 w 42"/>
                  <a:gd name="T63" fmla="*/ 16 h 37"/>
                  <a:gd name="T64" fmla="*/ 18 w 42"/>
                  <a:gd name="T65" fmla="*/ 20 h 37"/>
                  <a:gd name="T66" fmla="*/ 23 w 42"/>
                  <a:gd name="T67" fmla="*/ 21 h 37"/>
                  <a:gd name="T68" fmla="*/ 26 w 42"/>
                  <a:gd name="T69" fmla="*/ 23 h 37"/>
                  <a:gd name="T70" fmla="*/ 28 w 42"/>
                  <a:gd name="T71" fmla="*/ 23 h 37"/>
                  <a:gd name="T72" fmla="*/ 31 w 42"/>
                  <a:gd name="T73" fmla="*/ 23 h 37"/>
                  <a:gd name="T74" fmla="*/ 31 w 42"/>
                  <a:gd name="T75" fmla="*/ 23 h 37"/>
                  <a:gd name="T76" fmla="*/ 33 w 42"/>
                  <a:gd name="T77" fmla="*/ 23 h 37"/>
                  <a:gd name="T78" fmla="*/ 35 w 42"/>
                  <a:gd name="T79" fmla="*/ 25 h 37"/>
                  <a:gd name="T80" fmla="*/ 37 w 42"/>
                  <a:gd name="T81" fmla="*/ 25 h 37"/>
                  <a:gd name="T82" fmla="*/ 38 w 42"/>
                  <a:gd name="T83" fmla="*/ 27 h 37"/>
                  <a:gd name="T84" fmla="*/ 38 w 42"/>
                  <a:gd name="T85" fmla="*/ 30 h 37"/>
                  <a:gd name="T86" fmla="*/ 38 w 42"/>
                  <a:gd name="T87" fmla="*/ 30 h 37"/>
                  <a:gd name="T88" fmla="*/ 38 w 42"/>
                  <a:gd name="T89" fmla="*/ 32 h 37"/>
                  <a:gd name="T90" fmla="*/ 37 w 42"/>
                  <a:gd name="T91" fmla="*/ 34 h 37"/>
                  <a:gd name="T92" fmla="*/ 35 w 42"/>
                  <a:gd name="T93" fmla="*/ 34 h 37"/>
                  <a:gd name="T94" fmla="*/ 31 w 42"/>
                  <a:gd name="T95" fmla="*/ 34 h 37"/>
                  <a:gd name="T96" fmla="*/ 28 w 42"/>
                  <a:gd name="T97" fmla="*/ 34 h 37"/>
                  <a:gd name="T98" fmla="*/ 21 w 42"/>
                  <a:gd name="T99" fmla="*/ 30 h 37"/>
                  <a:gd name="T100" fmla="*/ 11 w 42"/>
                  <a:gd name="T101" fmla="*/ 25 h 37"/>
                  <a:gd name="T102" fmla="*/ 4 w 42"/>
                  <a:gd name="T103" fmla="*/ 14 h 37"/>
                  <a:gd name="T104" fmla="*/ 4 w 42"/>
                  <a:gd name="T105" fmla="*/ 13 h 37"/>
                  <a:gd name="T106" fmla="*/ 2 w 42"/>
                  <a:gd name="T107" fmla="*/ 11 h 37"/>
                  <a:gd name="T108" fmla="*/ 2 w 42"/>
                  <a:gd name="T109" fmla="*/ 7 h 37"/>
                  <a:gd name="T110" fmla="*/ 4 w 42"/>
                  <a:gd name="T111" fmla="*/ 2 h 37"/>
                  <a:gd name="T112" fmla="*/ 2 w 42"/>
                  <a:gd name="T113" fmla="*/ 2 h 37"/>
                  <a:gd name="T114" fmla="*/ 2 w 42"/>
                  <a:gd name="T115" fmla="*/ 0 h 37"/>
                  <a:gd name="T116" fmla="*/ 0 w 42"/>
                  <a:gd name="T117" fmla="*/ 2 h 37"/>
                  <a:gd name="T118" fmla="*/ 0 w 42"/>
                  <a:gd name="T119" fmla="*/ 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2" h="37">
                    <a:moveTo>
                      <a:pt x="0" y="2"/>
                    </a:moveTo>
                    <a:lnTo>
                      <a:pt x="0" y="7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9" y="27"/>
                    </a:lnTo>
                    <a:lnTo>
                      <a:pt x="19" y="34"/>
                    </a:lnTo>
                    <a:lnTo>
                      <a:pt x="28" y="35"/>
                    </a:lnTo>
                    <a:lnTo>
                      <a:pt x="31" y="37"/>
                    </a:lnTo>
                    <a:lnTo>
                      <a:pt x="35" y="37"/>
                    </a:lnTo>
                    <a:lnTo>
                      <a:pt x="38" y="35"/>
                    </a:lnTo>
                    <a:lnTo>
                      <a:pt x="40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2" y="27"/>
                    </a:lnTo>
                    <a:lnTo>
                      <a:pt x="40" y="23"/>
                    </a:lnTo>
                    <a:lnTo>
                      <a:pt x="37" y="21"/>
                    </a:lnTo>
                    <a:lnTo>
                      <a:pt x="33" y="21"/>
                    </a:lnTo>
                    <a:lnTo>
                      <a:pt x="31" y="21"/>
                    </a:lnTo>
                    <a:lnTo>
                      <a:pt x="31" y="20"/>
                    </a:lnTo>
                    <a:lnTo>
                      <a:pt x="30" y="20"/>
                    </a:lnTo>
                    <a:lnTo>
                      <a:pt x="26" y="20"/>
                    </a:lnTo>
                    <a:lnTo>
                      <a:pt x="23" y="18"/>
                    </a:lnTo>
                    <a:lnTo>
                      <a:pt x="19" y="16"/>
                    </a:lnTo>
                    <a:lnTo>
                      <a:pt x="16" y="13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13"/>
                    </a:lnTo>
                    <a:lnTo>
                      <a:pt x="16" y="16"/>
                    </a:lnTo>
                    <a:lnTo>
                      <a:pt x="18" y="20"/>
                    </a:lnTo>
                    <a:lnTo>
                      <a:pt x="23" y="21"/>
                    </a:lnTo>
                    <a:lnTo>
                      <a:pt x="26" y="23"/>
                    </a:lnTo>
                    <a:lnTo>
                      <a:pt x="28" y="23"/>
                    </a:lnTo>
                    <a:lnTo>
                      <a:pt x="31" y="23"/>
                    </a:lnTo>
                    <a:lnTo>
                      <a:pt x="31" y="23"/>
                    </a:lnTo>
                    <a:lnTo>
                      <a:pt x="33" y="23"/>
                    </a:lnTo>
                    <a:lnTo>
                      <a:pt x="35" y="25"/>
                    </a:lnTo>
                    <a:lnTo>
                      <a:pt x="37" y="25"/>
                    </a:lnTo>
                    <a:lnTo>
                      <a:pt x="38" y="27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38" y="32"/>
                    </a:lnTo>
                    <a:lnTo>
                      <a:pt x="37" y="34"/>
                    </a:lnTo>
                    <a:lnTo>
                      <a:pt x="35" y="34"/>
                    </a:lnTo>
                    <a:lnTo>
                      <a:pt x="31" y="34"/>
                    </a:lnTo>
                    <a:lnTo>
                      <a:pt x="28" y="34"/>
                    </a:lnTo>
                    <a:lnTo>
                      <a:pt x="21" y="30"/>
                    </a:lnTo>
                    <a:lnTo>
                      <a:pt x="11" y="25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2" y="11"/>
                    </a:lnTo>
                    <a:lnTo>
                      <a:pt x="2" y="7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79"/>
              <p:cNvSpPr>
                <a:spLocks/>
              </p:cNvSpPr>
              <p:nvPr/>
            </p:nvSpPr>
            <p:spPr bwMode="auto">
              <a:xfrm>
                <a:off x="1039813" y="1525588"/>
                <a:ext cx="52388" cy="41275"/>
              </a:xfrm>
              <a:custGeom>
                <a:avLst/>
                <a:gdLst>
                  <a:gd name="T0" fmla="*/ 0 w 33"/>
                  <a:gd name="T1" fmla="*/ 2 h 26"/>
                  <a:gd name="T2" fmla="*/ 0 w 33"/>
                  <a:gd name="T3" fmla="*/ 3 h 26"/>
                  <a:gd name="T4" fmla="*/ 1 w 33"/>
                  <a:gd name="T5" fmla="*/ 10 h 26"/>
                  <a:gd name="T6" fmla="*/ 7 w 33"/>
                  <a:gd name="T7" fmla="*/ 17 h 26"/>
                  <a:gd name="T8" fmla="*/ 15 w 33"/>
                  <a:gd name="T9" fmla="*/ 23 h 26"/>
                  <a:gd name="T10" fmla="*/ 31 w 33"/>
                  <a:gd name="T11" fmla="*/ 26 h 26"/>
                  <a:gd name="T12" fmla="*/ 33 w 33"/>
                  <a:gd name="T13" fmla="*/ 26 h 26"/>
                  <a:gd name="T14" fmla="*/ 33 w 33"/>
                  <a:gd name="T15" fmla="*/ 24 h 26"/>
                  <a:gd name="T16" fmla="*/ 33 w 33"/>
                  <a:gd name="T17" fmla="*/ 24 h 26"/>
                  <a:gd name="T18" fmla="*/ 31 w 33"/>
                  <a:gd name="T19" fmla="*/ 23 h 26"/>
                  <a:gd name="T20" fmla="*/ 17 w 33"/>
                  <a:gd name="T21" fmla="*/ 21 h 26"/>
                  <a:gd name="T22" fmla="*/ 10 w 33"/>
                  <a:gd name="T23" fmla="*/ 16 h 26"/>
                  <a:gd name="T24" fmla="*/ 5 w 33"/>
                  <a:gd name="T25" fmla="*/ 9 h 26"/>
                  <a:gd name="T26" fmla="*/ 3 w 33"/>
                  <a:gd name="T27" fmla="*/ 3 h 26"/>
                  <a:gd name="T28" fmla="*/ 3 w 33"/>
                  <a:gd name="T29" fmla="*/ 2 h 26"/>
                  <a:gd name="T30" fmla="*/ 3 w 33"/>
                  <a:gd name="T31" fmla="*/ 0 h 26"/>
                  <a:gd name="T32" fmla="*/ 1 w 33"/>
                  <a:gd name="T33" fmla="*/ 0 h 26"/>
                  <a:gd name="T34" fmla="*/ 1 w 33"/>
                  <a:gd name="T35" fmla="*/ 0 h 26"/>
                  <a:gd name="T36" fmla="*/ 0 w 33"/>
                  <a:gd name="T37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6">
                    <a:moveTo>
                      <a:pt x="0" y="2"/>
                    </a:moveTo>
                    <a:lnTo>
                      <a:pt x="0" y="3"/>
                    </a:lnTo>
                    <a:lnTo>
                      <a:pt x="1" y="10"/>
                    </a:lnTo>
                    <a:lnTo>
                      <a:pt x="7" y="17"/>
                    </a:lnTo>
                    <a:lnTo>
                      <a:pt x="15" y="23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3" y="24"/>
                    </a:lnTo>
                    <a:lnTo>
                      <a:pt x="31" y="23"/>
                    </a:lnTo>
                    <a:lnTo>
                      <a:pt x="17" y="21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80"/>
              <p:cNvSpPr>
                <a:spLocks noEditPoints="1"/>
              </p:cNvSpPr>
              <p:nvPr/>
            </p:nvSpPr>
            <p:spPr bwMode="auto">
              <a:xfrm>
                <a:off x="1041401" y="1477963"/>
                <a:ext cx="136525" cy="33338"/>
              </a:xfrm>
              <a:custGeom>
                <a:avLst/>
                <a:gdLst>
                  <a:gd name="T0" fmla="*/ 75 w 86"/>
                  <a:gd name="T1" fmla="*/ 7 h 21"/>
                  <a:gd name="T2" fmla="*/ 81 w 86"/>
                  <a:gd name="T3" fmla="*/ 9 h 21"/>
                  <a:gd name="T4" fmla="*/ 82 w 86"/>
                  <a:gd name="T5" fmla="*/ 11 h 21"/>
                  <a:gd name="T6" fmla="*/ 82 w 86"/>
                  <a:gd name="T7" fmla="*/ 12 h 21"/>
                  <a:gd name="T8" fmla="*/ 82 w 86"/>
                  <a:gd name="T9" fmla="*/ 14 h 21"/>
                  <a:gd name="T10" fmla="*/ 82 w 86"/>
                  <a:gd name="T11" fmla="*/ 16 h 21"/>
                  <a:gd name="T12" fmla="*/ 81 w 86"/>
                  <a:gd name="T13" fmla="*/ 18 h 21"/>
                  <a:gd name="T14" fmla="*/ 77 w 86"/>
                  <a:gd name="T15" fmla="*/ 18 h 21"/>
                  <a:gd name="T16" fmla="*/ 75 w 86"/>
                  <a:gd name="T17" fmla="*/ 18 h 21"/>
                  <a:gd name="T18" fmla="*/ 72 w 86"/>
                  <a:gd name="T19" fmla="*/ 16 h 21"/>
                  <a:gd name="T20" fmla="*/ 68 w 86"/>
                  <a:gd name="T21" fmla="*/ 14 h 21"/>
                  <a:gd name="T22" fmla="*/ 65 w 86"/>
                  <a:gd name="T23" fmla="*/ 12 h 21"/>
                  <a:gd name="T24" fmla="*/ 63 w 86"/>
                  <a:gd name="T25" fmla="*/ 11 h 21"/>
                  <a:gd name="T26" fmla="*/ 61 w 86"/>
                  <a:gd name="T27" fmla="*/ 11 h 21"/>
                  <a:gd name="T28" fmla="*/ 60 w 86"/>
                  <a:gd name="T29" fmla="*/ 9 h 21"/>
                  <a:gd name="T30" fmla="*/ 65 w 86"/>
                  <a:gd name="T31" fmla="*/ 7 h 21"/>
                  <a:gd name="T32" fmla="*/ 68 w 86"/>
                  <a:gd name="T33" fmla="*/ 5 h 21"/>
                  <a:gd name="T34" fmla="*/ 72 w 86"/>
                  <a:gd name="T35" fmla="*/ 5 h 21"/>
                  <a:gd name="T36" fmla="*/ 74 w 86"/>
                  <a:gd name="T37" fmla="*/ 5 h 21"/>
                  <a:gd name="T38" fmla="*/ 75 w 86"/>
                  <a:gd name="T39" fmla="*/ 5 h 21"/>
                  <a:gd name="T40" fmla="*/ 75 w 86"/>
                  <a:gd name="T41" fmla="*/ 7 h 21"/>
                  <a:gd name="T42" fmla="*/ 23 w 86"/>
                  <a:gd name="T43" fmla="*/ 0 h 21"/>
                  <a:gd name="T44" fmla="*/ 16 w 86"/>
                  <a:gd name="T45" fmla="*/ 2 h 21"/>
                  <a:gd name="T46" fmla="*/ 11 w 86"/>
                  <a:gd name="T47" fmla="*/ 5 h 21"/>
                  <a:gd name="T48" fmla="*/ 7 w 86"/>
                  <a:gd name="T49" fmla="*/ 9 h 21"/>
                  <a:gd name="T50" fmla="*/ 4 w 86"/>
                  <a:gd name="T51" fmla="*/ 11 h 21"/>
                  <a:gd name="T52" fmla="*/ 2 w 86"/>
                  <a:gd name="T53" fmla="*/ 14 h 21"/>
                  <a:gd name="T54" fmla="*/ 0 w 86"/>
                  <a:gd name="T55" fmla="*/ 14 h 21"/>
                  <a:gd name="T56" fmla="*/ 0 w 86"/>
                  <a:gd name="T57" fmla="*/ 16 h 21"/>
                  <a:gd name="T58" fmla="*/ 0 w 86"/>
                  <a:gd name="T59" fmla="*/ 16 h 21"/>
                  <a:gd name="T60" fmla="*/ 2 w 86"/>
                  <a:gd name="T61" fmla="*/ 16 h 21"/>
                  <a:gd name="T62" fmla="*/ 4 w 86"/>
                  <a:gd name="T63" fmla="*/ 16 h 21"/>
                  <a:gd name="T64" fmla="*/ 4 w 86"/>
                  <a:gd name="T65" fmla="*/ 16 h 21"/>
                  <a:gd name="T66" fmla="*/ 6 w 86"/>
                  <a:gd name="T67" fmla="*/ 12 h 21"/>
                  <a:gd name="T68" fmla="*/ 9 w 86"/>
                  <a:gd name="T69" fmla="*/ 11 h 21"/>
                  <a:gd name="T70" fmla="*/ 13 w 86"/>
                  <a:gd name="T71" fmla="*/ 7 h 21"/>
                  <a:gd name="T72" fmla="*/ 18 w 86"/>
                  <a:gd name="T73" fmla="*/ 5 h 21"/>
                  <a:gd name="T74" fmla="*/ 25 w 86"/>
                  <a:gd name="T75" fmla="*/ 4 h 21"/>
                  <a:gd name="T76" fmla="*/ 42 w 86"/>
                  <a:gd name="T77" fmla="*/ 4 h 21"/>
                  <a:gd name="T78" fmla="*/ 60 w 86"/>
                  <a:gd name="T79" fmla="*/ 12 h 21"/>
                  <a:gd name="T80" fmla="*/ 61 w 86"/>
                  <a:gd name="T81" fmla="*/ 14 h 21"/>
                  <a:gd name="T82" fmla="*/ 63 w 86"/>
                  <a:gd name="T83" fmla="*/ 16 h 21"/>
                  <a:gd name="T84" fmla="*/ 67 w 86"/>
                  <a:gd name="T85" fmla="*/ 18 h 21"/>
                  <a:gd name="T86" fmla="*/ 70 w 86"/>
                  <a:gd name="T87" fmla="*/ 19 h 21"/>
                  <a:gd name="T88" fmla="*/ 74 w 86"/>
                  <a:gd name="T89" fmla="*/ 21 h 21"/>
                  <a:gd name="T90" fmla="*/ 79 w 86"/>
                  <a:gd name="T91" fmla="*/ 21 h 21"/>
                  <a:gd name="T92" fmla="*/ 82 w 86"/>
                  <a:gd name="T93" fmla="*/ 19 h 21"/>
                  <a:gd name="T94" fmla="*/ 84 w 86"/>
                  <a:gd name="T95" fmla="*/ 18 h 21"/>
                  <a:gd name="T96" fmla="*/ 86 w 86"/>
                  <a:gd name="T97" fmla="*/ 16 h 21"/>
                  <a:gd name="T98" fmla="*/ 86 w 86"/>
                  <a:gd name="T99" fmla="*/ 12 h 21"/>
                  <a:gd name="T100" fmla="*/ 84 w 86"/>
                  <a:gd name="T101" fmla="*/ 9 h 21"/>
                  <a:gd name="T102" fmla="*/ 82 w 86"/>
                  <a:gd name="T103" fmla="*/ 7 h 21"/>
                  <a:gd name="T104" fmla="*/ 77 w 86"/>
                  <a:gd name="T105" fmla="*/ 4 h 21"/>
                  <a:gd name="T106" fmla="*/ 77 w 86"/>
                  <a:gd name="T107" fmla="*/ 4 h 21"/>
                  <a:gd name="T108" fmla="*/ 75 w 86"/>
                  <a:gd name="T109" fmla="*/ 2 h 21"/>
                  <a:gd name="T110" fmla="*/ 72 w 86"/>
                  <a:gd name="T111" fmla="*/ 2 h 21"/>
                  <a:gd name="T112" fmla="*/ 68 w 86"/>
                  <a:gd name="T113" fmla="*/ 2 h 21"/>
                  <a:gd name="T114" fmla="*/ 63 w 86"/>
                  <a:gd name="T115" fmla="*/ 4 h 21"/>
                  <a:gd name="T116" fmla="*/ 58 w 86"/>
                  <a:gd name="T117" fmla="*/ 7 h 21"/>
                  <a:gd name="T118" fmla="*/ 58 w 86"/>
                  <a:gd name="T119" fmla="*/ 7 h 21"/>
                  <a:gd name="T120" fmla="*/ 40 w 86"/>
                  <a:gd name="T121" fmla="*/ 0 h 21"/>
                  <a:gd name="T122" fmla="*/ 23 w 86"/>
                  <a:gd name="T1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6" h="21">
                    <a:moveTo>
                      <a:pt x="75" y="7"/>
                    </a:moveTo>
                    <a:lnTo>
                      <a:pt x="81" y="9"/>
                    </a:lnTo>
                    <a:lnTo>
                      <a:pt x="82" y="11"/>
                    </a:lnTo>
                    <a:lnTo>
                      <a:pt x="82" y="12"/>
                    </a:lnTo>
                    <a:lnTo>
                      <a:pt x="82" y="14"/>
                    </a:lnTo>
                    <a:lnTo>
                      <a:pt x="82" y="16"/>
                    </a:lnTo>
                    <a:lnTo>
                      <a:pt x="81" y="18"/>
                    </a:lnTo>
                    <a:lnTo>
                      <a:pt x="77" y="18"/>
                    </a:lnTo>
                    <a:lnTo>
                      <a:pt x="75" y="18"/>
                    </a:lnTo>
                    <a:lnTo>
                      <a:pt x="72" y="16"/>
                    </a:lnTo>
                    <a:lnTo>
                      <a:pt x="68" y="14"/>
                    </a:lnTo>
                    <a:lnTo>
                      <a:pt x="65" y="12"/>
                    </a:lnTo>
                    <a:lnTo>
                      <a:pt x="63" y="11"/>
                    </a:lnTo>
                    <a:lnTo>
                      <a:pt x="61" y="11"/>
                    </a:lnTo>
                    <a:lnTo>
                      <a:pt x="60" y="9"/>
                    </a:lnTo>
                    <a:lnTo>
                      <a:pt x="65" y="7"/>
                    </a:lnTo>
                    <a:lnTo>
                      <a:pt x="68" y="5"/>
                    </a:lnTo>
                    <a:lnTo>
                      <a:pt x="72" y="5"/>
                    </a:lnTo>
                    <a:lnTo>
                      <a:pt x="74" y="5"/>
                    </a:lnTo>
                    <a:lnTo>
                      <a:pt x="75" y="5"/>
                    </a:lnTo>
                    <a:lnTo>
                      <a:pt x="75" y="7"/>
                    </a:lnTo>
                    <a:close/>
                    <a:moveTo>
                      <a:pt x="23" y="0"/>
                    </a:moveTo>
                    <a:lnTo>
                      <a:pt x="16" y="2"/>
                    </a:lnTo>
                    <a:lnTo>
                      <a:pt x="11" y="5"/>
                    </a:lnTo>
                    <a:lnTo>
                      <a:pt x="7" y="9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6" y="12"/>
                    </a:lnTo>
                    <a:lnTo>
                      <a:pt x="9" y="11"/>
                    </a:lnTo>
                    <a:lnTo>
                      <a:pt x="13" y="7"/>
                    </a:lnTo>
                    <a:lnTo>
                      <a:pt x="18" y="5"/>
                    </a:lnTo>
                    <a:lnTo>
                      <a:pt x="25" y="4"/>
                    </a:lnTo>
                    <a:lnTo>
                      <a:pt x="42" y="4"/>
                    </a:lnTo>
                    <a:lnTo>
                      <a:pt x="60" y="12"/>
                    </a:lnTo>
                    <a:lnTo>
                      <a:pt x="61" y="14"/>
                    </a:lnTo>
                    <a:lnTo>
                      <a:pt x="63" y="16"/>
                    </a:lnTo>
                    <a:lnTo>
                      <a:pt x="67" y="18"/>
                    </a:lnTo>
                    <a:lnTo>
                      <a:pt x="70" y="19"/>
                    </a:lnTo>
                    <a:lnTo>
                      <a:pt x="74" y="21"/>
                    </a:lnTo>
                    <a:lnTo>
                      <a:pt x="79" y="21"/>
                    </a:lnTo>
                    <a:lnTo>
                      <a:pt x="82" y="19"/>
                    </a:lnTo>
                    <a:lnTo>
                      <a:pt x="84" y="18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4" y="9"/>
                    </a:lnTo>
                    <a:lnTo>
                      <a:pt x="82" y="7"/>
                    </a:lnTo>
                    <a:lnTo>
                      <a:pt x="77" y="4"/>
                    </a:lnTo>
                    <a:lnTo>
                      <a:pt x="77" y="4"/>
                    </a:lnTo>
                    <a:lnTo>
                      <a:pt x="75" y="2"/>
                    </a:lnTo>
                    <a:lnTo>
                      <a:pt x="72" y="2"/>
                    </a:lnTo>
                    <a:lnTo>
                      <a:pt x="68" y="2"/>
                    </a:lnTo>
                    <a:lnTo>
                      <a:pt x="63" y="4"/>
                    </a:lnTo>
                    <a:lnTo>
                      <a:pt x="58" y="7"/>
                    </a:lnTo>
                    <a:lnTo>
                      <a:pt x="58" y="7"/>
                    </a:lnTo>
                    <a:lnTo>
                      <a:pt x="40" y="0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81"/>
              <p:cNvSpPr>
                <a:spLocks/>
              </p:cNvSpPr>
              <p:nvPr/>
            </p:nvSpPr>
            <p:spPr bwMode="auto">
              <a:xfrm>
                <a:off x="1052513" y="1473200"/>
                <a:ext cx="133350" cy="49213"/>
              </a:xfrm>
              <a:custGeom>
                <a:avLst/>
                <a:gdLst>
                  <a:gd name="T0" fmla="*/ 44 w 84"/>
                  <a:gd name="T1" fmla="*/ 7 h 31"/>
                  <a:gd name="T2" fmla="*/ 44 w 84"/>
                  <a:gd name="T3" fmla="*/ 8 h 31"/>
                  <a:gd name="T4" fmla="*/ 44 w 84"/>
                  <a:gd name="T5" fmla="*/ 8 h 31"/>
                  <a:gd name="T6" fmla="*/ 46 w 84"/>
                  <a:gd name="T7" fmla="*/ 10 h 31"/>
                  <a:gd name="T8" fmla="*/ 47 w 84"/>
                  <a:gd name="T9" fmla="*/ 10 h 31"/>
                  <a:gd name="T10" fmla="*/ 51 w 84"/>
                  <a:gd name="T11" fmla="*/ 5 h 31"/>
                  <a:gd name="T12" fmla="*/ 60 w 84"/>
                  <a:gd name="T13" fmla="*/ 3 h 31"/>
                  <a:gd name="T14" fmla="*/ 68 w 84"/>
                  <a:gd name="T15" fmla="*/ 3 h 31"/>
                  <a:gd name="T16" fmla="*/ 77 w 84"/>
                  <a:gd name="T17" fmla="*/ 8 h 31"/>
                  <a:gd name="T18" fmla="*/ 79 w 84"/>
                  <a:gd name="T19" fmla="*/ 8 h 31"/>
                  <a:gd name="T20" fmla="*/ 79 w 84"/>
                  <a:gd name="T21" fmla="*/ 10 h 31"/>
                  <a:gd name="T22" fmla="*/ 81 w 84"/>
                  <a:gd name="T23" fmla="*/ 14 h 31"/>
                  <a:gd name="T24" fmla="*/ 82 w 84"/>
                  <a:gd name="T25" fmla="*/ 17 h 31"/>
                  <a:gd name="T26" fmla="*/ 81 w 84"/>
                  <a:gd name="T27" fmla="*/ 21 h 31"/>
                  <a:gd name="T28" fmla="*/ 79 w 84"/>
                  <a:gd name="T29" fmla="*/ 26 h 31"/>
                  <a:gd name="T30" fmla="*/ 79 w 84"/>
                  <a:gd name="T31" fmla="*/ 26 h 31"/>
                  <a:gd name="T32" fmla="*/ 77 w 84"/>
                  <a:gd name="T33" fmla="*/ 26 h 31"/>
                  <a:gd name="T34" fmla="*/ 75 w 84"/>
                  <a:gd name="T35" fmla="*/ 28 h 31"/>
                  <a:gd name="T36" fmla="*/ 74 w 84"/>
                  <a:gd name="T37" fmla="*/ 28 h 31"/>
                  <a:gd name="T38" fmla="*/ 70 w 84"/>
                  <a:gd name="T39" fmla="*/ 28 h 31"/>
                  <a:gd name="T40" fmla="*/ 67 w 84"/>
                  <a:gd name="T41" fmla="*/ 26 h 31"/>
                  <a:gd name="T42" fmla="*/ 61 w 84"/>
                  <a:gd name="T43" fmla="*/ 24 h 31"/>
                  <a:gd name="T44" fmla="*/ 58 w 84"/>
                  <a:gd name="T45" fmla="*/ 21 h 31"/>
                  <a:gd name="T46" fmla="*/ 49 w 84"/>
                  <a:gd name="T47" fmla="*/ 17 h 31"/>
                  <a:gd name="T48" fmla="*/ 37 w 84"/>
                  <a:gd name="T49" fmla="*/ 12 h 31"/>
                  <a:gd name="T50" fmla="*/ 25 w 84"/>
                  <a:gd name="T51" fmla="*/ 10 h 31"/>
                  <a:gd name="T52" fmla="*/ 11 w 84"/>
                  <a:gd name="T53" fmla="*/ 12 h 31"/>
                  <a:gd name="T54" fmla="*/ 0 w 84"/>
                  <a:gd name="T55" fmla="*/ 21 h 31"/>
                  <a:gd name="T56" fmla="*/ 0 w 84"/>
                  <a:gd name="T57" fmla="*/ 21 h 31"/>
                  <a:gd name="T58" fmla="*/ 0 w 84"/>
                  <a:gd name="T59" fmla="*/ 22 h 31"/>
                  <a:gd name="T60" fmla="*/ 2 w 84"/>
                  <a:gd name="T61" fmla="*/ 22 h 31"/>
                  <a:gd name="T62" fmla="*/ 2 w 84"/>
                  <a:gd name="T63" fmla="*/ 22 h 31"/>
                  <a:gd name="T64" fmla="*/ 12 w 84"/>
                  <a:gd name="T65" fmla="*/ 14 h 31"/>
                  <a:gd name="T66" fmla="*/ 25 w 84"/>
                  <a:gd name="T67" fmla="*/ 14 h 31"/>
                  <a:gd name="T68" fmla="*/ 37 w 84"/>
                  <a:gd name="T69" fmla="*/ 15 h 31"/>
                  <a:gd name="T70" fmla="*/ 49 w 84"/>
                  <a:gd name="T71" fmla="*/ 21 h 31"/>
                  <a:gd name="T72" fmla="*/ 56 w 84"/>
                  <a:gd name="T73" fmla="*/ 24 h 31"/>
                  <a:gd name="T74" fmla="*/ 60 w 84"/>
                  <a:gd name="T75" fmla="*/ 26 h 31"/>
                  <a:gd name="T76" fmla="*/ 65 w 84"/>
                  <a:gd name="T77" fmla="*/ 29 h 31"/>
                  <a:gd name="T78" fmla="*/ 70 w 84"/>
                  <a:gd name="T79" fmla="*/ 31 h 31"/>
                  <a:gd name="T80" fmla="*/ 75 w 84"/>
                  <a:gd name="T81" fmla="*/ 31 h 31"/>
                  <a:gd name="T82" fmla="*/ 77 w 84"/>
                  <a:gd name="T83" fmla="*/ 29 h 31"/>
                  <a:gd name="T84" fmla="*/ 79 w 84"/>
                  <a:gd name="T85" fmla="*/ 29 h 31"/>
                  <a:gd name="T86" fmla="*/ 81 w 84"/>
                  <a:gd name="T87" fmla="*/ 28 h 31"/>
                  <a:gd name="T88" fmla="*/ 81 w 84"/>
                  <a:gd name="T89" fmla="*/ 28 h 31"/>
                  <a:gd name="T90" fmla="*/ 84 w 84"/>
                  <a:gd name="T91" fmla="*/ 22 h 31"/>
                  <a:gd name="T92" fmla="*/ 84 w 84"/>
                  <a:gd name="T93" fmla="*/ 17 h 31"/>
                  <a:gd name="T94" fmla="*/ 84 w 84"/>
                  <a:gd name="T95" fmla="*/ 12 h 31"/>
                  <a:gd name="T96" fmla="*/ 82 w 84"/>
                  <a:gd name="T97" fmla="*/ 8 h 31"/>
                  <a:gd name="T98" fmla="*/ 81 w 84"/>
                  <a:gd name="T99" fmla="*/ 7 h 31"/>
                  <a:gd name="T100" fmla="*/ 81 w 84"/>
                  <a:gd name="T101" fmla="*/ 7 h 31"/>
                  <a:gd name="T102" fmla="*/ 68 w 84"/>
                  <a:gd name="T103" fmla="*/ 0 h 31"/>
                  <a:gd name="T104" fmla="*/ 58 w 84"/>
                  <a:gd name="T105" fmla="*/ 0 h 31"/>
                  <a:gd name="T106" fmla="*/ 49 w 84"/>
                  <a:gd name="T107" fmla="*/ 3 h 31"/>
                  <a:gd name="T108" fmla="*/ 44 w 84"/>
                  <a:gd name="T109" fmla="*/ 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1">
                    <a:moveTo>
                      <a:pt x="44" y="7"/>
                    </a:moveTo>
                    <a:lnTo>
                      <a:pt x="44" y="8"/>
                    </a:lnTo>
                    <a:lnTo>
                      <a:pt x="44" y="8"/>
                    </a:lnTo>
                    <a:lnTo>
                      <a:pt x="46" y="10"/>
                    </a:lnTo>
                    <a:lnTo>
                      <a:pt x="47" y="10"/>
                    </a:lnTo>
                    <a:lnTo>
                      <a:pt x="51" y="5"/>
                    </a:lnTo>
                    <a:lnTo>
                      <a:pt x="60" y="3"/>
                    </a:lnTo>
                    <a:lnTo>
                      <a:pt x="68" y="3"/>
                    </a:lnTo>
                    <a:lnTo>
                      <a:pt x="77" y="8"/>
                    </a:lnTo>
                    <a:lnTo>
                      <a:pt x="79" y="8"/>
                    </a:lnTo>
                    <a:lnTo>
                      <a:pt x="79" y="10"/>
                    </a:lnTo>
                    <a:lnTo>
                      <a:pt x="81" y="14"/>
                    </a:lnTo>
                    <a:lnTo>
                      <a:pt x="82" y="17"/>
                    </a:lnTo>
                    <a:lnTo>
                      <a:pt x="81" y="21"/>
                    </a:lnTo>
                    <a:lnTo>
                      <a:pt x="79" y="26"/>
                    </a:lnTo>
                    <a:lnTo>
                      <a:pt x="79" y="26"/>
                    </a:lnTo>
                    <a:lnTo>
                      <a:pt x="77" y="26"/>
                    </a:lnTo>
                    <a:lnTo>
                      <a:pt x="75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7" y="26"/>
                    </a:lnTo>
                    <a:lnTo>
                      <a:pt x="61" y="24"/>
                    </a:lnTo>
                    <a:lnTo>
                      <a:pt x="58" y="21"/>
                    </a:lnTo>
                    <a:lnTo>
                      <a:pt x="49" y="17"/>
                    </a:lnTo>
                    <a:lnTo>
                      <a:pt x="37" y="12"/>
                    </a:lnTo>
                    <a:lnTo>
                      <a:pt x="25" y="10"/>
                    </a:lnTo>
                    <a:lnTo>
                      <a:pt x="11" y="1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2" y="14"/>
                    </a:lnTo>
                    <a:lnTo>
                      <a:pt x="25" y="14"/>
                    </a:lnTo>
                    <a:lnTo>
                      <a:pt x="37" y="15"/>
                    </a:lnTo>
                    <a:lnTo>
                      <a:pt x="49" y="21"/>
                    </a:lnTo>
                    <a:lnTo>
                      <a:pt x="56" y="24"/>
                    </a:lnTo>
                    <a:lnTo>
                      <a:pt x="60" y="26"/>
                    </a:lnTo>
                    <a:lnTo>
                      <a:pt x="65" y="29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7" y="29"/>
                    </a:lnTo>
                    <a:lnTo>
                      <a:pt x="79" y="29"/>
                    </a:lnTo>
                    <a:lnTo>
                      <a:pt x="81" y="28"/>
                    </a:lnTo>
                    <a:lnTo>
                      <a:pt x="81" y="28"/>
                    </a:lnTo>
                    <a:lnTo>
                      <a:pt x="84" y="22"/>
                    </a:lnTo>
                    <a:lnTo>
                      <a:pt x="84" y="17"/>
                    </a:lnTo>
                    <a:lnTo>
                      <a:pt x="84" y="12"/>
                    </a:lnTo>
                    <a:lnTo>
                      <a:pt x="82" y="8"/>
                    </a:lnTo>
                    <a:lnTo>
                      <a:pt x="81" y="7"/>
                    </a:lnTo>
                    <a:lnTo>
                      <a:pt x="81" y="7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9" y="3"/>
                    </a:lnTo>
                    <a:lnTo>
                      <a:pt x="44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82"/>
              <p:cNvSpPr>
                <a:spLocks/>
              </p:cNvSpPr>
              <p:nvPr/>
            </p:nvSpPr>
            <p:spPr bwMode="auto">
              <a:xfrm>
                <a:off x="1062038" y="1463675"/>
                <a:ext cx="134938" cy="69850"/>
              </a:xfrm>
              <a:custGeom>
                <a:avLst/>
                <a:gdLst>
                  <a:gd name="T0" fmla="*/ 31 w 85"/>
                  <a:gd name="T1" fmla="*/ 11 h 44"/>
                  <a:gd name="T2" fmla="*/ 31 w 85"/>
                  <a:gd name="T3" fmla="*/ 11 h 44"/>
                  <a:gd name="T4" fmla="*/ 31 w 85"/>
                  <a:gd name="T5" fmla="*/ 13 h 44"/>
                  <a:gd name="T6" fmla="*/ 33 w 85"/>
                  <a:gd name="T7" fmla="*/ 13 h 44"/>
                  <a:gd name="T8" fmla="*/ 33 w 85"/>
                  <a:gd name="T9" fmla="*/ 13 h 44"/>
                  <a:gd name="T10" fmla="*/ 48 w 85"/>
                  <a:gd name="T11" fmla="*/ 4 h 44"/>
                  <a:gd name="T12" fmla="*/ 61 w 85"/>
                  <a:gd name="T13" fmla="*/ 2 h 44"/>
                  <a:gd name="T14" fmla="*/ 69 w 85"/>
                  <a:gd name="T15" fmla="*/ 6 h 44"/>
                  <a:gd name="T16" fmla="*/ 76 w 85"/>
                  <a:gd name="T17" fmla="*/ 9 h 44"/>
                  <a:gd name="T18" fmla="*/ 78 w 85"/>
                  <a:gd name="T19" fmla="*/ 11 h 44"/>
                  <a:gd name="T20" fmla="*/ 82 w 85"/>
                  <a:gd name="T21" fmla="*/ 18 h 44"/>
                  <a:gd name="T22" fmla="*/ 83 w 85"/>
                  <a:gd name="T23" fmla="*/ 23 h 44"/>
                  <a:gd name="T24" fmla="*/ 82 w 85"/>
                  <a:gd name="T25" fmla="*/ 27 h 44"/>
                  <a:gd name="T26" fmla="*/ 80 w 85"/>
                  <a:gd name="T27" fmla="*/ 32 h 44"/>
                  <a:gd name="T28" fmla="*/ 78 w 85"/>
                  <a:gd name="T29" fmla="*/ 34 h 44"/>
                  <a:gd name="T30" fmla="*/ 76 w 85"/>
                  <a:gd name="T31" fmla="*/ 37 h 44"/>
                  <a:gd name="T32" fmla="*/ 76 w 85"/>
                  <a:gd name="T33" fmla="*/ 37 h 44"/>
                  <a:gd name="T34" fmla="*/ 71 w 85"/>
                  <a:gd name="T35" fmla="*/ 41 h 44"/>
                  <a:gd name="T36" fmla="*/ 66 w 85"/>
                  <a:gd name="T37" fmla="*/ 41 h 44"/>
                  <a:gd name="T38" fmla="*/ 61 w 85"/>
                  <a:gd name="T39" fmla="*/ 41 h 44"/>
                  <a:gd name="T40" fmla="*/ 55 w 85"/>
                  <a:gd name="T41" fmla="*/ 39 h 44"/>
                  <a:gd name="T42" fmla="*/ 52 w 85"/>
                  <a:gd name="T43" fmla="*/ 37 h 44"/>
                  <a:gd name="T44" fmla="*/ 50 w 85"/>
                  <a:gd name="T45" fmla="*/ 35 h 44"/>
                  <a:gd name="T46" fmla="*/ 48 w 85"/>
                  <a:gd name="T47" fmla="*/ 34 h 44"/>
                  <a:gd name="T48" fmla="*/ 33 w 85"/>
                  <a:gd name="T49" fmla="*/ 25 h 44"/>
                  <a:gd name="T50" fmla="*/ 19 w 85"/>
                  <a:gd name="T51" fmla="*/ 23 h 44"/>
                  <a:gd name="T52" fmla="*/ 10 w 85"/>
                  <a:gd name="T53" fmla="*/ 25 h 44"/>
                  <a:gd name="T54" fmla="*/ 3 w 85"/>
                  <a:gd name="T55" fmla="*/ 27 h 44"/>
                  <a:gd name="T56" fmla="*/ 1 w 85"/>
                  <a:gd name="T57" fmla="*/ 28 h 44"/>
                  <a:gd name="T58" fmla="*/ 0 w 85"/>
                  <a:gd name="T59" fmla="*/ 30 h 44"/>
                  <a:gd name="T60" fmla="*/ 1 w 85"/>
                  <a:gd name="T61" fmla="*/ 30 h 44"/>
                  <a:gd name="T62" fmla="*/ 1 w 85"/>
                  <a:gd name="T63" fmla="*/ 32 h 44"/>
                  <a:gd name="T64" fmla="*/ 3 w 85"/>
                  <a:gd name="T65" fmla="*/ 30 h 44"/>
                  <a:gd name="T66" fmla="*/ 5 w 85"/>
                  <a:gd name="T67" fmla="*/ 28 h 44"/>
                  <a:gd name="T68" fmla="*/ 10 w 85"/>
                  <a:gd name="T69" fmla="*/ 27 h 44"/>
                  <a:gd name="T70" fmla="*/ 20 w 85"/>
                  <a:gd name="T71" fmla="*/ 25 h 44"/>
                  <a:gd name="T72" fmla="*/ 33 w 85"/>
                  <a:gd name="T73" fmla="*/ 28 h 44"/>
                  <a:gd name="T74" fmla="*/ 47 w 85"/>
                  <a:gd name="T75" fmla="*/ 37 h 44"/>
                  <a:gd name="T76" fmla="*/ 50 w 85"/>
                  <a:gd name="T77" fmla="*/ 39 h 44"/>
                  <a:gd name="T78" fmla="*/ 57 w 85"/>
                  <a:gd name="T79" fmla="*/ 42 h 44"/>
                  <a:gd name="T80" fmla="*/ 68 w 85"/>
                  <a:gd name="T81" fmla="*/ 44 h 44"/>
                  <a:gd name="T82" fmla="*/ 78 w 85"/>
                  <a:gd name="T83" fmla="*/ 39 h 44"/>
                  <a:gd name="T84" fmla="*/ 80 w 85"/>
                  <a:gd name="T85" fmla="*/ 37 h 44"/>
                  <a:gd name="T86" fmla="*/ 83 w 85"/>
                  <a:gd name="T87" fmla="*/ 30 h 44"/>
                  <a:gd name="T88" fmla="*/ 85 w 85"/>
                  <a:gd name="T89" fmla="*/ 21 h 44"/>
                  <a:gd name="T90" fmla="*/ 80 w 85"/>
                  <a:gd name="T91" fmla="*/ 9 h 44"/>
                  <a:gd name="T92" fmla="*/ 78 w 85"/>
                  <a:gd name="T93" fmla="*/ 7 h 44"/>
                  <a:gd name="T94" fmla="*/ 71 w 85"/>
                  <a:gd name="T95" fmla="*/ 2 h 44"/>
                  <a:gd name="T96" fmla="*/ 61 w 85"/>
                  <a:gd name="T97" fmla="*/ 0 h 44"/>
                  <a:gd name="T98" fmla="*/ 47 w 85"/>
                  <a:gd name="T99" fmla="*/ 0 h 44"/>
                  <a:gd name="T100" fmla="*/ 31 w 85"/>
                  <a:gd name="T101" fmla="*/ 1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5" h="44">
                    <a:moveTo>
                      <a:pt x="31" y="11"/>
                    </a:moveTo>
                    <a:lnTo>
                      <a:pt x="31" y="11"/>
                    </a:lnTo>
                    <a:lnTo>
                      <a:pt x="31" y="13"/>
                    </a:lnTo>
                    <a:lnTo>
                      <a:pt x="33" y="13"/>
                    </a:lnTo>
                    <a:lnTo>
                      <a:pt x="33" y="13"/>
                    </a:lnTo>
                    <a:lnTo>
                      <a:pt x="48" y="4"/>
                    </a:lnTo>
                    <a:lnTo>
                      <a:pt x="61" y="2"/>
                    </a:lnTo>
                    <a:lnTo>
                      <a:pt x="69" y="6"/>
                    </a:lnTo>
                    <a:lnTo>
                      <a:pt x="76" y="9"/>
                    </a:lnTo>
                    <a:lnTo>
                      <a:pt x="78" y="11"/>
                    </a:lnTo>
                    <a:lnTo>
                      <a:pt x="82" y="18"/>
                    </a:lnTo>
                    <a:lnTo>
                      <a:pt x="83" y="23"/>
                    </a:lnTo>
                    <a:lnTo>
                      <a:pt x="82" y="27"/>
                    </a:lnTo>
                    <a:lnTo>
                      <a:pt x="80" y="32"/>
                    </a:lnTo>
                    <a:lnTo>
                      <a:pt x="78" y="34"/>
                    </a:lnTo>
                    <a:lnTo>
                      <a:pt x="76" y="37"/>
                    </a:lnTo>
                    <a:lnTo>
                      <a:pt x="76" y="37"/>
                    </a:lnTo>
                    <a:lnTo>
                      <a:pt x="71" y="41"/>
                    </a:lnTo>
                    <a:lnTo>
                      <a:pt x="66" y="41"/>
                    </a:lnTo>
                    <a:lnTo>
                      <a:pt x="61" y="41"/>
                    </a:lnTo>
                    <a:lnTo>
                      <a:pt x="55" y="39"/>
                    </a:lnTo>
                    <a:lnTo>
                      <a:pt x="52" y="37"/>
                    </a:lnTo>
                    <a:lnTo>
                      <a:pt x="50" y="35"/>
                    </a:lnTo>
                    <a:lnTo>
                      <a:pt x="48" y="34"/>
                    </a:lnTo>
                    <a:lnTo>
                      <a:pt x="33" y="25"/>
                    </a:lnTo>
                    <a:lnTo>
                      <a:pt x="19" y="23"/>
                    </a:lnTo>
                    <a:lnTo>
                      <a:pt x="10" y="25"/>
                    </a:lnTo>
                    <a:lnTo>
                      <a:pt x="3" y="27"/>
                    </a:lnTo>
                    <a:lnTo>
                      <a:pt x="1" y="28"/>
                    </a:lnTo>
                    <a:lnTo>
                      <a:pt x="0" y="30"/>
                    </a:lnTo>
                    <a:lnTo>
                      <a:pt x="1" y="30"/>
                    </a:lnTo>
                    <a:lnTo>
                      <a:pt x="1" y="32"/>
                    </a:lnTo>
                    <a:lnTo>
                      <a:pt x="3" y="30"/>
                    </a:lnTo>
                    <a:lnTo>
                      <a:pt x="5" y="28"/>
                    </a:lnTo>
                    <a:lnTo>
                      <a:pt x="10" y="27"/>
                    </a:lnTo>
                    <a:lnTo>
                      <a:pt x="20" y="25"/>
                    </a:lnTo>
                    <a:lnTo>
                      <a:pt x="33" y="28"/>
                    </a:lnTo>
                    <a:lnTo>
                      <a:pt x="47" y="37"/>
                    </a:lnTo>
                    <a:lnTo>
                      <a:pt x="50" y="39"/>
                    </a:lnTo>
                    <a:lnTo>
                      <a:pt x="57" y="42"/>
                    </a:lnTo>
                    <a:lnTo>
                      <a:pt x="68" y="44"/>
                    </a:lnTo>
                    <a:lnTo>
                      <a:pt x="78" y="39"/>
                    </a:lnTo>
                    <a:lnTo>
                      <a:pt x="80" y="37"/>
                    </a:lnTo>
                    <a:lnTo>
                      <a:pt x="83" y="30"/>
                    </a:lnTo>
                    <a:lnTo>
                      <a:pt x="85" y="21"/>
                    </a:lnTo>
                    <a:lnTo>
                      <a:pt x="80" y="9"/>
                    </a:lnTo>
                    <a:lnTo>
                      <a:pt x="78" y="7"/>
                    </a:lnTo>
                    <a:lnTo>
                      <a:pt x="71" y="2"/>
                    </a:lnTo>
                    <a:lnTo>
                      <a:pt x="61" y="0"/>
                    </a:lnTo>
                    <a:lnTo>
                      <a:pt x="47" y="0"/>
                    </a:lnTo>
                    <a:lnTo>
                      <a:pt x="31" y="1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83"/>
              <p:cNvSpPr>
                <a:spLocks/>
              </p:cNvSpPr>
              <p:nvPr/>
            </p:nvSpPr>
            <p:spPr bwMode="auto">
              <a:xfrm>
                <a:off x="1122363" y="1433513"/>
                <a:ext cx="30163" cy="41275"/>
              </a:xfrm>
              <a:custGeom>
                <a:avLst/>
                <a:gdLst>
                  <a:gd name="T0" fmla="*/ 5 w 19"/>
                  <a:gd name="T1" fmla="*/ 0 h 26"/>
                  <a:gd name="T2" fmla="*/ 3 w 19"/>
                  <a:gd name="T3" fmla="*/ 2 h 26"/>
                  <a:gd name="T4" fmla="*/ 2 w 19"/>
                  <a:gd name="T5" fmla="*/ 4 h 26"/>
                  <a:gd name="T6" fmla="*/ 0 w 19"/>
                  <a:gd name="T7" fmla="*/ 7 h 26"/>
                  <a:gd name="T8" fmla="*/ 0 w 19"/>
                  <a:gd name="T9" fmla="*/ 9 h 26"/>
                  <a:gd name="T10" fmla="*/ 0 w 19"/>
                  <a:gd name="T11" fmla="*/ 11 h 26"/>
                  <a:gd name="T12" fmla="*/ 0 w 19"/>
                  <a:gd name="T13" fmla="*/ 11 h 26"/>
                  <a:gd name="T14" fmla="*/ 2 w 19"/>
                  <a:gd name="T15" fmla="*/ 18 h 26"/>
                  <a:gd name="T16" fmla="*/ 2 w 19"/>
                  <a:gd name="T17" fmla="*/ 21 h 26"/>
                  <a:gd name="T18" fmla="*/ 0 w 19"/>
                  <a:gd name="T19" fmla="*/ 23 h 26"/>
                  <a:gd name="T20" fmla="*/ 0 w 19"/>
                  <a:gd name="T21" fmla="*/ 25 h 26"/>
                  <a:gd name="T22" fmla="*/ 0 w 19"/>
                  <a:gd name="T23" fmla="*/ 25 h 26"/>
                  <a:gd name="T24" fmla="*/ 0 w 19"/>
                  <a:gd name="T25" fmla="*/ 26 h 26"/>
                  <a:gd name="T26" fmla="*/ 2 w 19"/>
                  <a:gd name="T27" fmla="*/ 26 h 26"/>
                  <a:gd name="T28" fmla="*/ 3 w 19"/>
                  <a:gd name="T29" fmla="*/ 26 h 26"/>
                  <a:gd name="T30" fmla="*/ 3 w 19"/>
                  <a:gd name="T31" fmla="*/ 25 h 26"/>
                  <a:gd name="T32" fmla="*/ 3 w 19"/>
                  <a:gd name="T33" fmla="*/ 23 h 26"/>
                  <a:gd name="T34" fmla="*/ 5 w 19"/>
                  <a:gd name="T35" fmla="*/ 19 h 26"/>
                  <a:gd name="T36" fmla="*/ 5 w 19"/>
                  <a:gd name="T37" fmla="*/ 16 h 26"/>
                  <a:gd name="T38" fmla="*/ 3 w 19"/>
                  <a:gd name="T39" fmla="*/ 11 h 26"/>
                  <a:gd name="T40" fmla="*/ 3 w 19"/>
                  <a:gd name="T41" fmla="*/ 9 h 26"/>
                  <a:gd name="T42" fmla="*/ 3 w 19"/>
                  <a:gd name="T43" fmla="*/ 7 h 26"/>
                  <a:gd name="T44" fmla="*/ 3 w 19"/>
                  <a:gd name="T45" fmla="*/ 6 h 26"/>
                  <a:gd name="T46" fmla="*/ 5 w 19"/>
                  <a:gd name="T47" fmla="*/ 4 h 26"/>
                  <a:gd name="T48" fmla="*/ 5 w 19"/>
                  <a:gd name="T49" fmla="*/ 4 h 26"/>
                  <a:gd name="T50" fmla="*/ 7 w 19"/>
                  <a:gd name="T51" fmla="*/ 4 h 26"/>
                  <a:gd name="T52" fmla="*/ 9 w 19"/>
                  <a:gd name="T53" fmla="*/ 4 h 26"/>
                  <a:gd name="T54" fmla="*/ 10 w 19"/>
                  <a:gd name="T55" fmla="*/ 6 h 26"/>
                  <a:gd name="T56" fmla="*/ 14 w 19"/>
                  <a:gd name="T57" fmla="*/ 9 h 26"/>
                  <a:gd name="T58" fmla="*/ 16 w 19"/>
                  <a:gd name="T59" fmla="*/ 13 h 26"/>
                  <a:gd name="T60" fmla="*/ 16 w 19"/>
                  <a:gd name="T61" fmla="*/ 19 h 26"/>
                  <a:gd name="T62" fmla="*/ 17 w 19"/>
                  <a:gd name="T63" fmla="*/ 19 h 26"/>
                  <a:gd name="T64" fmla="*/ 17 w 19"/>
                  <a:gd name="T65" fmla="*/ 19 h 26"/>
                  <a:gd name="T66" fmla="*/ 19 w 19"/>
                  <a:gd name="T67" fmla="*/ 19 h 26"/>
                  <a:gd name="T68" fmla="*/ 19 w 19"/>
                  <a:gd name="T69" fmla="*/ 19 h 26"/>
                  <a:gd name="T70" fmla="*/ 17 w 19"/>
                  <a:gd name="T71" fmla="*/ 13 h 26"/>
                  <a:gd name="T72" fmla="*/ 16 w 19"/>
                  <a:gd name="T73" fmla="*/ 6 h 26"/>
                  <a:gd name="T74" fmla="*/ 12 w 19"/>
                  <a:gd name="T75" fmla="*/ 2 h 26"/>
                  <a:gd name="T76" fmla="*/ 9 w 19"/>
                  <a:gd name="T77" fmla="*/ 0 h 26"/>
                  <a:gd name="T78" fmla="*/ 7 w 19"/>
                  <a:gd name="T79" fmla="*/ 0 h 26"/>
                  <a:gd name="T80" fmla="*/ 5 w 19"/>
                  <a:gd name="T8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26">
                    <a:moveTo>
                      <a:pt x="5" y="0"/>
                    </a:moveTo>
                    <a:lnTo>
                      <a:pt x="3" y="2"/>
                    </a:lnTo>
                    <a:lnTo>
                      <a:pt x="2" y="4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8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6"/>
                    </a:lnTo>
                    <a:lnTo>
                      <a:pt x="2" y="26"/>
                    </a:lnTo>
                    <a:lnTo>
                      <a:pt x="3" y="26"/>
                    </a:lnTo>
                    <a:lnTo>
                      <a:pt x="3" y="25"/>
                    </a:lnTo>
                    <a:lnTo>
                      <a:pt x="3" y="23"/>
                    </a:lnTo>
                    <a:lnTo>
                      <a:pt x="5" y="19"/>
                    </a:lnTo>
                    <a:lnTo>
                      <a:pt x="5" y="16"/>
                    </a:lnTo>
                    <a:lnTo>
                      <a:pt x="3" y="11"/>
                    </a:lnTo>
                    <a:lnTo>
                      <a:pt x="3" y="9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6"/>
                    </a:lnTo>
                    <a:lnTo>
                      <a:pt x="14" y="9"/>
                    </a:lnTo>
                    <a:lnTo>
                      <a:pt x="16" y="13"/>
                    </a:lnTo>
                    <a:lnTo>
                      <a:pt x="16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9" y="19"/>
                    </a:lnTo>
                    <a:lnTo>
                      <a:pt x="17" y="13"/>
                    </a:lnTo>
                    <a:lnTo>
                      <a:pt x="16" y="6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84"/>
              <p:cNvSpPr>
                <a:spLocks/>
              </p:cNvSpPr>
              <p:nvPr/>
            </p:nvSpPr>
            <p:spPr bwMode="auto">
              <a:xfrm>
                <a:off x="1127126" y="1436688"/>
                <a:ext cx="14288" cy="33338"/>
              </a:xfrm>
              <a:custGeom>
                <a:avLst/>
                <a:gdLst>
                  <a:gd name="T0" fmla="*/ 0 w 9"/>
                  <a:gd name="T1" fmla="*/ 0 h 21"/>
                  <a:gd name="T2" fmla="*/ 0 w 9"/>
                  <a:gd name="T3" fmla="*/ 2 h 21"/>
                  <a:gd name="T4" fmla="*/ 0 w 9"/>
                  <a:gd name="T5" fmla="*/ 4 h 21"/>
                  <a:gd name="T6" fmla="*/ 2 w 9"/>
                  <a:gd name="T7" fmla="*/ 5 h 21"/>
                  <a:gd name="T8" fmla="*/ 4 w 9"/>
                  <a:gd name="T9" fmla="*/ 11 h 21"/>
                  <a:gd name="T10" fmla="*/ 6 w 9"/>
                  <a:gd name="T11" fmla="*/ 16 h 21"/>
                  <a:gd name="T12" fmla="*/ 6 w 9"/>
                  <a:gd name="T13" fmla="*/ 19 h 21"/>
                  <a:gd name="T14" fmla="*/ 7 w 9"/>
                  <a:gd name="T15" fmla="*/ 21 h 21"/>
                  <a:gd name="T16" fmla="*/ 7 w 9"/>
                  <a:gd name="T17" fmla="*/ 21 h 21"/>
                  <a:gd name="T18" fmla="*/ 9 w 9"/>
                  <a:gd name="T19" fmla="*/ 21 h 21"/>
                  <a:gd name="T20" fmla="*/ 9 w 9"/>
                  <a:gd name="T21" fmla="*/ 19 h 21"/>
                  <a:gd name="T22" fmla="*/ 9 w 9"/>
                  <a:gd name="T23" fmla="*/ 17 h 21"/>
                  <a:gd name="T24" fmla="*/ 7 w 9"/>
                  <a:gd name="T25" fmla="*/ 14 h 21"/>
                  <a:gd name="T26" fmla="*/ 7 w 9"/>
                  <a:gd name="T27" fmla="*/ 9 h 21"/>
                  <a:gd name="T28" fmla="*/ 6 w 9"/>
                  <a:gd name="T29" fmla="*/ 4 h 21"/>
                  <a:gd name="T30" fmla="*/ 4 w 9"/>
                  <a:gd name="T31" fmla="*/ 0 h 21"/>
                  <a:gd name="T32" fmla="*/ 2 w 9"/>
                  <a:gd name="T33" fmla="*/ 0 h 21"/>
                  <a:gd name="T34" fmla="*/ 0 w 9"/>
                  <a:gd name="T3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21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4" y="11"/>
                    </a:lnTo>
                    <a:lnTo>
                      <a:pt x="6" y="16"/>
                    </a:lnTo>
                    <a:lnTo>
                      <a:pt x="6" y="19"/>
                    </a:lnTo>
                    <a:lnTo>
                      <a:pt x="7" y="21"/>
                    </a:lnTo>
                    <a:lnTo>
                      <a:pt x="7" y="21"/>
                    </a:lnTo>
                    <a:lnTo>
                      <a:pt x="9" y="21"/>
                    </a:lnTo>
                    <a:lnTo>
                      <a:pt x="9" y="19"/>
                    </a:lnTo>
                    <a:lnTo>
                      <a:pt x="9" y="17"/>
                    </a:lnTo>
                    <a:lnTo>
                      <a:pt x="7" y="14"/>
                    </a:lnTo>
                    <a:lnTo>
                      <a:pt x="7" y="9"/>
                    </a:lnTo>
                    <a:lnTo>
                      <a:pt x="6" y="4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85"/>
              <p:cNvSpPr>
                <a:spLocks/>
              </p:cNvSpPr>
              <p:nvPr/>
            </p:nvSpPr>
            <p:spPr bwMode="auto">
              <a:xfrm>
                <a:off x="1174751" y="1439863"/>
                <a:ext cx="60325" cy="93663"/>
              </a:xfrm>
              <a:custGeom>
                <a:avLst/>
                <a:gdLst>
                  <a:gd name="T0" fmla="*/ 18 w 38"/>
                  <a:gd name="T1" fmla="*/ 7 h 59"/>
                  <a:gd name="T2" fmla="*/ 11 w 38"/>
                  <a:gd name="T3" fmla="*/ 24 h 59"/>
                  <a:gd name="T4" fmla="*/ 12 w 38"/>
                  <a:gd name="T5" fmla="*/ 35 h 59"/>
                  <a:gd name="T6" fmla="*/ 14 w 38"/>
                  <a:gd name="T7" fmla="*/ 36 h 59"/>
                  <a:gd name="T8" fmla="*/ 14 w 38"/>
                  <a:gd name="T9" fmla="*/ 35 h 59"/>
                  <a:gd name="T10" fmla="*/ 14 w 38"/>
                  <a:gd name="T11" fmla="*/ 21 h 59"/>
                  <a:gd name="T12" fmla="*/ 25 w 38"/>
                  <a:gd name="T13" fmla="*/ 3 h 59"/>
                  <a:gd name="T14" fmla="*/ 30 w 38"/>
                  <a:gd name="T15" fmla="*/ 2 h 59"/>
                  <a:gd name="T16" fmla="*/ 35 w 38"/>
                  <a:gd name="T17" fmla="*/ 3 h 59"/>
                  <a:gd name="T18" fmla="*/ 35 w 38"/>
                  <a:gd name="T19" fmla="*/ 5 h 59"/>
                  <a:gd name="T20" fmla="*/ 35 w 38"/>
                  <a:gd name="T21" fmla="*/ 10 h 59"/>
                  <a:gd name="T22" fmla="*/ 31 w 38"/>
                  <a:gd name="T23" fmla="*/ 14 h 59"/>
                  <a:gd name="T24" fmla="*/ 28 w 38"/>
                  <a:gd name="T25" fmla="*/ 22 h 59"/>
                  <a:gd name="T26" fmla="*/ 26 w 38"/>
                  <a:gd name="T27" fmla="*/ 36 h 59"/>
                  <a:gd name="T28" fmla="*/ 26 w 38"/>
                  <a:gd name="T29" fmla="*/ 40 h 59"/>
                  <a:gd name="T30" fmla="*/ 23 w 38"/>
                  <a:gd name="T31" fmla="*/ 49 h 59"/>
                  <a:gd name="T32" fmla="*/ 18 w 38"/>
                  <a:gd name="T33" fmla="*/ 56 h 59"/>
                  <a:gd name="T34" fmla="*/ 9 w 38"/>
                  <a:gd name="T35" fmla="*/ 57 h 59"/>
                  <a:gd name="T36" fmla="*/ 0 w 38"/>
                  <a:gd name="T37" fmla="*/ 56 h 59"/>
                  <a:gd name="T38" fmla="*/ 0 w 38"/>
                  <a:gd name="T39" fmla="*/ 57 h 59"/>
                  <a:gd name="T40" fmla="*/ 9 w 38"/>
                  <a:gd name="T41" fmla="*/ 59 h 59"/>
                  <a:gd name="T42" fmla="*/ 19 w 38"/>
                  <a:gd name="T43" fmla="*/ 57 h 59"/>
                  <a:gd name="T44" fmla="*/ 26 w 38"/>
                  <a:gd name="T45" fmla="*/ 50 h 59"/>
                  <a:gd name="T46" fmla="*/ 28 w 38"/>
                  <a:gd name="T47" fmla="*/ 42 h 59"/>
                  <a:gd name="T48" fmla="*/ 30 w 38"/>
                  <a:gd name="T49" fmla="*/ 36 h 59"/>
                  <a:gd name="T50" fmla="*/ 31 w 38"/>
                  <a:gd name="T51" fmla="*/ 22 h 59"/>
                  <a:gd name="T52" fmla="*/ 35 w 38"/>
                  <a:gd name="T53" fmla="*/ 15 h 59"/>
                  <a:gd name="T54" fmla="*/ 37 w 38"/>
                  <a:gd name="T55" fmla="*/ 12 h 59"/>
                  <a:gd name="T56" fmla="*/ 37 w 38"/>
                  <a:gd name="T57" fmla="*/ 12 h 59"/>
                  <a:gd name="T58" fmla="*/ 38 w 38"/>
                  <a:gd name="T59" fmla="*/ 3 h 59"/>
                  <a:gd name="T60" fmla="*/ 35 w 38"/>
                  <a:gd name="T61" fmla="*/ 0 h 59"/>
                  <a:gd name="T62" fmla="*/ 28 w 38"/>
                  <a:gd name="T63" fmla="*/ 0 h 59"/>
                  <a:gd name="T64" fmla="*/ 25 w 38"/>
                  <a:gd name="T6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" h="59">
                    <a:moveTo>
                      <a:pt x="25" y="0"/>
                    </a:moveTo>
                    <a:lnTo>
                      <a:pt x="18" y="7"/>
                    </a:lnTo>
                    <a:lnTo>
                      <a:pt x="12" y="15"/>
                    </a:lnTo>
                    <a:lnTo>
                      <a:pt x="11" y="24"/>
                    </a:lnTo>
                    <a:lnTo>
                      <a:pt x="11" y="31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14" y="36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4" y="29"/>
                    </a:lnTo>
                    <a:lnTo>
                      <a:pt x="14" y="21"/>
                    </a:lnTo>
                    <a:lnTo>
                      <a:pt x="18" y="10"/>
                    </a:lnTo>
                    <a:lnTo>
                      <a:pt x="25" y="3"/>
                    </a:lnTo>
                    <a:lnTo>
                      <a:pt x="28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5" y="3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5" y="9"/>
                    </a:lnTo>
                    <a:lnTo>
                      <a:pt x="35" y="10"/>
                    </a:lnTo>
                    <a:lnTo>
                      <a:pt x="33" y="12"/>
                    </a:lnTo>
                    <a:lnTo>
                      <a:pt x="31" y="14"/>
                    </a:lnTo>
                    <a:lnTo>
                      <a:pt x="30" y="17"/>
                    </a:lnTo>
                    <a:lnTo>
                      <a:pt x="28" y="22"/>
                    </a:lnTo>
                    <a:lnTo>
                      <a:pt x="26" y="29"/>
                    </a:lnTo>
                    <a:lnTo>
                      <a:pt x="26" y="36"/>
                    </a:lnTo>
                    <a:lnTo>
                      <a:pt x="26" y="38"/>
                    </a:lnTo>
                    <a:lnTo>
                      <a:pt x="26" y="40"/>
                    </a:lnTo>
                    <a:lnTo>
                      <a:pt x="25" y="43"/>
                    </a:lnTo>
                    <a:lnTo>
                      <a:pt x="23" y="49"/>
                    </a:lnTo>
                    <a:lnTo>
                      <a:pt x="21" y="52"/>
                    </a:lnTo>
                    <a:lnTo>
                      <a:pt x="18" y="56"/>
                    </a:lnTo>
                    <a:lnTo>
                      <a:pt x="14" y="57"/>
                    </a:lnTo>
                    <a:lnTo>
                      <a:pt x="9" y="57"/>
                    </a:lnTo>
                    <a:lnTo>
                      <a:pt x="2" y="56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9" y="59"/>
                    </a:lnTo>
                    <a:lnTo>
                      <a:pt x="14" y="59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5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29"/>
                    </a:lnTo>
                    <a:lnTo>
                      <a:pt x="31" y="22"/>
                    </a:lnTo>
                    <a:lnTo>
                      <a:pt x="33" y="19"/>
                    </a:lnTo>
                    <a:lnTo>
                      <a:pt x="35" y="15"/>
                    </a:lnTo>
                    <a:lnTo>
                      <a:pt x="37" y="14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7" y="12"/>
                    </a:lnTo>
                    <a:lnTo>
                      <a:pt x="38" y="7"/>
                    </a:lnTo>
                    <a:lnTo>
                      <a:pt x="38" y="3"/>
                    </a:lnTo>
                    <a:lnTo>
                      <a:pt x="37" y="2"/>
                    </a:lnTo>
                    <a:lnTo>
                      <a:pt x="35" y="0"/>
                    </a:lnTo>
                    <a:lnTo>
                      <a:pt x="31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86"/>
              <p:cNvSpPr>
                <a:spLocks/>
              </p:cNvSpPr>
              <p:nvPr/>
            </p:nvSpPr>
            <p:spPr bwMode="auto">
              <a:xfrm>
                <a:off x="1189038" y="1443038"/>
                <a:ext cx="44450" cy="76200"/>
              </a:xfrm>
              <a:custGeom>
                <a:avLst/>
                <a:gdLst>
                  <a:gd name="T0" fmla="*/ 26 w 28"/>
                  <a:gd name="T1" fmla="*/ 0 h 48"/>
                  <a:gd name="T2" fmla="*/ 21 w 28"/>
                  <a:gd name="T3" fmla="*/ 1 h 48"/>
                  <a:gd name="T4" fmla="*/ 17 w 28"/>
                  <a:gd name="T5" fmla="*/ 3 h 48"/>
                  <a:gd name="T6" fmla="*/ 14 w 28"/>
                  <a:gd name="T7" fmla="*/ 7 h 48"/>
                  <a:gd name="T8" fmla="*/ 12 w 28"/>
                  <a:gd name="T9" fmla="*/ 12 h 48"/>
                  <a:gd name="T10" fmla="*/ 10 w 28"/>
                  <a:gd name="T11" fmla="*/ 19 h 48"/>
                  <a:gd name="T12" fmla="*/ 10 w 28"/>
                  <a:gd name="T13" fmla="*/ 24 h 48"/>
                  <a:gd name="T14" fmla="*/ 10 w 28"/>
                  <a:gd name="T15" fmla="*/ 27 h 48"/>
                  <a:gd name="T16" fmla="*/ 10 w 28"/>
                  <a:gd name="T17" fmla="*/ 29 h 48"/>
                  <a:gd name="T18" fmla="*/ 10 w 28"/>
                  <a:gd name="T19" fmla="*/ 31 h 48"/>
                  <a:gd name="T20" fmla="*/ 10 w 28"/>
                  <a:gd name="T21" fmla="*/ 36 h 48"/>
                  <a:gd name="T22" fmla="*/ 9 w 28"/>
                  <a:gd name="T23" fmla="*/ 40 h 48"/>
                  <a:gd name="T24" fmla="*/ 7 w 28"/>
                  <a:gd name="T25" fmla="*/ 43 h 48"/>
                  <a:gd name="T26" fmla="*/ 3 w 28"/>
                  <a:gd name="T27" fmla="*/ 45 h 48"/>
                  <a:gd name="T28" fmla="*/ 2 w 28"/>
                  <a:gd name="T29" fmla="*/ 45 h 48"/>
                  <a:gd name="T30" fmla="*/ 0 w 28"/>
                  <a:gd name="T31" fmla="*/ 45 h 48"/>
                  <a:gd name="T32" fmla="*/ 0 w 28"/>
                  <a:gd name="T33" fmla="*/ 45 h 48"/>
                  <a:gd name="T34" fmla="*/ 0 w 28"/>
                  <a:gd name="T35" fmla="*/ 47 h 48"/>
                  <a:gd name="T36" fmla="*/ 0 w 28"/>
                  <a:gd name="T37" fmla="*/ 48 h 48"/>
                  <a:gd name="T38" fmla="*/ 0 w 28"/>
                  <a:gd name="T39" fmla="*/ 48 h 48"/>
                  <a:gd name="T40" fmla="*/ 2 w 28"/>
                  <a:gd name="T41" fmla="*/ 48 h 48"/>
                  <a:gd name="T42" fmla="*/ 5 w 28"/>
                  <a:gd name="T43" fmla="*/ 48 h 48"/>
                  <a:gd name="T44" fmla="*/ 9 w 28"/>
                  <a:gd name="T45" fmla="*/ 45 h 48"/>
                  <a:gd name="T46" fmla="*/ 10 w 28"/>
                  <a:gd name="T47" fmla="*/ 41 h 48"/>
                  <a:gd name="T48" fmla="*/ 12 w 28"/>
                  <a:gd name="T49" fmla="*/ 38 h 48"/>
                  <a:gd name="T50" fmla="*/ 14 w 28"/>
                  <a:gd name="T51" fmla="*/ 31 h 48"/>
                  <a:gd name="T52" fmla="*/ 14 w 28"/>
                  <a:gd name="T53" fmla="*/ 31 h 48"/>
                  <a:gd name="T54" fmla="*/ 14 w 28"/>
                  <a:gd name="T55" fmla="*/ 31 h 48"/>
                  <a:gd name="T56" fmla="*/ 14 w 28"/>
                  <a:gd name="T57" fmla="*/ 29 h 48"/>
                  <a:gd name="T58" fmla="*/ 14 w 28"/>
                  <a:gd name="T59" fmla="*/ 27 h 48"/>
                  <a:gd name="T60" fmla="*/ 14 w 28"/>
                  <a:gd name="T61" fmla="*/ 22 h 48"/>
                  <a:gd name="T62" fmla="*/ 14 w 28"/>
                  <a:gd name="T63" fmla="*/ 17 h 48"/>
                  <a:gd name="T64" fmla="*/ 14 w 28"/>
                  <a:gd name="T65" fmla="*/ 13 h 48"/>
                  <a:gd name="T66" fmla="*/ 17 w 28"/>
                  <a:gd name="T67" fmla="*/ 8 h 48"/>
                  <a:gd name="T68" fmla="*/ 21 w 28"/>
                  <a:gd name="T69" fmla="*/ 5 h 48"/>
                  <a:gd name="T70" fmla="*/ 26 w 28"/>
                  <a:gd name="T71" fmla="*/ 3 h 48"/>
                  <a:gd name="T72" fmla="*/ 28 w 28"/>
                  <a:gd name="T73" fmla="*/ 1 h 48"/>
                  <a:gd name="T74" fmla="*/ 28 w 28"/>
                  <a:gd name="T75" fmla="*/ 1 h 48"/>
                  <a:gd name="T76" fmla="*/ 28 w 28"/>
                  <a:gd name="T77" fmla="*/ 0 h 48"/>
                  <a:gd name="T78" fmla="*/ 26 w 28"/>
                  <a:gd name="T7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8">
                    <a:moveTo>
                      <a:pt x="26" y="0"/>
                    </a:moveTo>
                    <a:lnTo>
                      <a:pt x="21" y="1"/>
                    </a:lnTo>
                    <a:lnTo>
                      <a:pt x="17" y="3"/>
                    </a:lnTo>
                    <a:lnTo>
                      <a:pt x="14" y="7"/>
                    </a:lnTo>
                    <a:lnTo>
                      <a:pt x="12" y="12"/>
                    </a:lnTo>
                    <a:lnTo>
                      <a:pt x="10" y="19"/>
                    </a:lnTo>
                    <a:lnTo>
                      <a:pt x="10" y="24"/>
                    </a:lnTo>
                    <a:lnTo>
                      <a:pt x="10" y="27"/>
                    </a:lnTo>
                    <a:lnTo>
                      <a:pt x="10" y="29"/>
                    </a:lnTo>
                    <a:lnTo>
                      <a:pt x="10" y="31"/>
                    </a:lnTo>
                    <a:lnTo>
                      <a:pt x="10" y="36"/>
                    </a:lnTo>
                    <a:lnTo>
                      <a:pt x="9" y="40"/>
                    </a:lnTo>
                    <a:lnTo>
                      <a:pt x="7" y="43"/>
                    </a:lnTo>
                    <a:lnTo>
                      <a:pt x="3" y="45"/>
                    </a:lnTo>
                    <a:lnTo>
                      <a:pt x="2" y="45"/>
                    </a:lnTo>
                    <a:lnTo>
                      <a:pt x="0" y="45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5" y="48"/>
                    </a:lnTo>
                    <a:lnTo>
                      <a:pt x="9" y="45"/>
                    </a:lnTo>
                    <a:lnTo>
                      <a:pt x="10" y="41"/>
                    </a:lnTo>
                    <a:lnTo>
                      <a:pt x="12" y="38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4" y="22"/>
                    </a:lnTo>
                    <a:lnTo>
                      <a:pt x="14" y="17"/>
                    </a:lnTo>
                    <a:lnTo>
                      <a:pt x="14" y="13"/>
                    </a:lnTo>
                    <a:lnTo>
                      <a:pt x="17" y="8"/>
                    </a:lnTo>
                    <a:lnTo>
                      <a:pt x="21" y="5"/>
                    </a:lnTo>
                    <a:lnTo>
                      <a:pt x="26" y="3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8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87"/>
              <p:cNvSpPr>
                <a:spLocks/>
              </p:cNvSpPr>
              <p:nvPr/>
            </p:nvSpPr>
            <p:spPr bwMode="auto">
              <a:xfrm>
                <a:off x="1108076" y="1503363"/>
                <a:ext cx="19050" cy="103188"/>
              </a:xfrm>
              <a:custGeom>
                <a:avLst/>
                <a:gdLst>
                  <a:gd name="T0" fmla="*/ 2 w 12"/>
                  <a:gd name="T1" fmla="*/ 0 h 65"/>
                  <a:gd name="T2" fmla="*/ 0 w 12"/>
                  <a:gd name="T3" fmla="*/ 0 h 65"/>
                  <a:gd name="T4" fmla="*/ 0 w 12"/>
                  <a:gd name="T5" fmla="*/ 2 h 65"/>
                  <a:gd name="T6" fmla="*/ 0 w 12"/>
                  <a:gd name="T7" fmla="*/ 5 h 65"/>
                  <a:gd name="T8" fmla="*/ 2 w 12"/>
                  <a:gd name="T9" fmla="*/ 17 h 65"/>
                  <a:gd name="T10" fmla="*/ 5 w 12"/>
                  <a:gd name="T11" fmla="*/ 31 h 65"/>
                  <a:gd name="T12" fmla="*/ 7 w 12"/>
                  <a:gd name="T13" fmla="*/ 35 h 65"/>
                  <a:gd name="T14" fmla="*/ 9 w 12"/>
                  <a:gd name="T15" fmla="*/ 44 h 65"/>
                  <a:gd name="T16" fmla="*/ 11 w 12"/>
                  <a:gd name="T17" fmla="*/ 54 h 65"/>
                  <a:gd name="T18" fmla="*/ 7 w 12"/>
                  <a:gd name="T19" fmla="*/ 61 h 65"/>
                  <a:gd name="T20" fmla="*/ 5 w 12"/>
                  <a:gd name="T21" fmla="*/ 63 h 65"/>
                  <a:gd name="T22" fmla="*/ 7 w 12"/>
                  <a:gd name="T23" fmla="*/ 65 h 65"/>
                  <a:gd name="T24" fmla="*/ 7 w 12"/>
                  <a:gd name="T25" fmla="*/ 65 h 65"/>
                  <a:gd name="T26" fmla="*/ 9 w 12"/>
                  <a:gd name="T27" fmla="*/ 65 h 65"/>
                  <a:gd name="T28" fmla="*/ 12 w 12"/>
                  <a:gd name="T29" fmla="*/ 54 h 65"/>
                  <a:gd name="T30" fmla="*/ 12 w 12"/>
                  <a:gd name="T31" fmla="*/ 44 h 65"/>
                  <a:gd name="T32" fmla="*/ 9 w 12"/>
                  <a:gd name="T33" fmla="*/ 35 h 65"/>
                  <a:gd name="T34" fmla="*/ 7 w 12"/>
                  <a:gd name="T35" fmla="*/ 30 h 65"/>
                  <a:gd name="T36" fmla="*/ 4 w 12"/>
                  <a:gd name="T37" fmla="*/ 16 h 65"/>
                  <a:gd name="T38" fmla="*/ 4 w 12"/>
                  <a:gd name="T39" fmla="*/ 5 h 65"/>
                  <a:gd name="T40" fmla="*/ 4 w 12"/>
                  <a:gd name="T41" fmla="*/ 2 h 65"/>
                  <a:gd name="T42" fmla="*/ 2 w 12"/>
                  <a:gd name="T43" fmla="*/ 0 h 65"/>
                  <a:gd name="T44" fmla="*/ 2 w 12"/>
                  <a:gd name="T45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7"/>
                    </a:lnTo>
                    <a:lnTo>
                      <a:pt x="5" y="31"/>
                    </a:lnTo>
                    <a:lnTo>
                      <a:pt x="7" y="35"/>
                    </a:lnTo>
                    <a:lnTo>
                      <a:pt x="9" y="44"/>
                    </a:lnTo>
                    <a:lnTo>
                      <a:pt x="11" y="54"/>
                    </a:lnTo>
                    <a:lnTo>
                      <a:pt x="7" y="61"/>
                    </a:lnTo>
                    <a:lnTo>
                      <a:pt x="5" y="63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9" y="65"/>
                    </a:lnTo>
                    <a:lnTo>
                      <a:pt x="12" y="54"/>
                    </a:lnTo>
                    <a:lnTo>
                      <a:pt x="12" y="44"/>
                    </a:lnTo>
                    <a:lnTo>
                      <a:pt x="9" y="35"/>
                    </a:lnTo>
                    <a:lnTo>
                      <a:pt x="7" y="30"/>
                    </a:lnTo>
                    <a:lnTo>
                      <a:pt x="4" y="16"/>
                    </a:lnTo>
                    <a:lnTo>
                      <a:pt x="4" y="5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8"/>
              <p:cNvSpPr>
                <a:spLocks/>
              </p:cNvSpPr>
              <p:nvPr/>
            </p:nvSpPr>
            <p:spPr bwMode="auto">
              <a:xfrm>
                <a:off x="1119188" y="1508125"/>
                <a:ext cx="19050" cy="109538"/>
              </a:xfrm>
              <a:custGeom>
                <a:avLst/>
                <a:gdLst>
                  <a:gd name="T0" fmla="*/ 2 w 12"/>
                  <a:gd name="T1" fmla="*/ 0 h 69"/>
                  <a:gd name="T2" fmla="*/ 0 w 12"/>
                  <a:gd name="T3" fmla="*/ 7 h 69"/>
                  <a:gd name="T4" fmla="*/ 2 w 12"/>
                  <a:gd name="T5" fmla="*/ 20 h 69"/>
                  <a:gd name="T6" fmla="*/ 5 w 12"/>
                  <a:gd name="T7" fmla="*/ 30 h 69"/>
                  <a:gd name="T8" fmla="*/ 9 w 12"/>
                  <a:gd name="T9" fmla="*/ 35 h 69"/>
                  <a:gd name="T10" fmla="*/ 9 w 12"/>
                  <a:gd name="T11" fmla="*/ 42 h 69"/>
                  <a:gd name="T12" fmla="*/ 11 w 12"/>
                  <a:gd name="T13" fmla="*/ 48 h 69"/>
                  <a:gd name="T14" fmla="*/ 9 w 12"/>
                  <a:gd name="T15" fmla="*/ 53 h 69"/>
                  <a:gd name="T16" fmla="*/ 9 w 12"/>
                  <a:gd name="T17" fmla="*/ 58 h 69"/>
                  <a:gd name="T18" fmla="*/ 7 w 12"/>
                  <a:gd name="T19" fmla="*/ 62 h 69"/>
                  <a:gd name="T20" fmla="*/ 5 w 12"/>
                  <a:gd name="T21" fmla="*/ 63 h 69"/>
                  <a:gd name="T22" fmla="*/ 4 w 12"/>
                  <a:gd name="T23" fmla="*/ 65 h 69"/>
                  <a:gd name="T24" fmla="*/ 4 w 12"/>
                  <a:gd name="T25" fmla="*/ 65 h 69"/>
                  <a:gd name="T26" fmla="*/ 2 w 12"/>
                  <a:gd name="T27" fmla="*/ 67 h 69"/>
                  <a:gd name="T28" fmla="*/ 2 w 12"/>
                  <a:gd name="T29" fmla="*/ 67 h 69"/>
                  <a:gd name="T30" fmla="*/ 4 w 12"/>
                  <a:gd name="T31" fmla="*/ 69 h 69"/>
                  <a:gd name="T32" fmla="*/ 4 w 12"/>
                  <a:gd name="T33" fmla="*/ 69 h 69"/>
                  <a:gd name="T34" fmla="*/ 7 w 12"/>
                  <a:gd name="T35" fmla="*/ 67 h 69"/>
                  <a:gd name="T36" fmla="*/ 11 w 12"/>
                  <a:gd name="T37" fmla="*/ 60 h 69"/>
                  <a:gd name="T38" fmla="*/ 12 w 12"/>
                  <a:gd name="T39" fmla="*/ 51 h 69"/>
                  <a:gd name="T40" fmla="*/ 11 w 12"/>
                  <a:gd name="T41" fmla="*/ 35 h 69"/>
                  <a:gd name="T42" fmla="*/ 11 w 12"/>
                  <a:gd name="T43" fmla="*/ 34 h 69"/>
                  <a:gd name="T44" fmla="*/ 11 w 12"/>
                  <a:gd name="T45" fmla="*/ 34 h 69"/>
                  <a:gd name="T46" fmla="*/ 9 w 12"/>
                  <a:gd name="T47" fmla="*/ 30 h 69"/>
                  <a:gd name="T48" fmla="*/ 7 w 12"/>
                  <a:gd name="T49" fmla="*/ 23 h 69"/>
                  <a:gd name="T50" fmla="*/ 4 w 12"/>
                  <a:gd name="T51" fmla="*/ 13 h 69"/>
                  <a:gd name="T52" fmla="*/ 4 w 12"/>
                  <a:gd name="T53" fmla="*/ 2 h 69"/>
                  <a:gd name="T54" fmla="*/ 4 w 12"/>
                  <a:gd name="T55" fmla="*/ 0 h 69"/>
                  <a:gd name="T56" fmla="*/ 4 w 12"/>
                  <a:gd name="T57" fmla="*/ 0 h 69"/>
                  <a:gd name="T58" fmla="*/ 2 w 12"/>
                  <a:gd name="T59" fmla="*/ 0 h 69"/>
                  <a:gd name="T60" fmla="*/ 2 w 12"/>
                  <a:gd name="T61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9">
                    <a:moveTo>
                      <a:pt x="2" y="0"/>
                    </a:moveTo>
                    <a:lnTo>
                      <a:pt x="0" y="7"/>
                    </a:lnTo>
                    <a:lnTo>
                      <a:pt x="2" y="20"/>
                    </a:lnTo>
                    <a:lnTo>
                      <a:pt x="5" y="30"/>
                    </a:lnTo>
                    <a:lnTo>
                      <a:pt x="9" y="35"/>
                    </a:lnTo>
                    <a:lnTo>
                      <a:pt x="9" y="42"/>
                    </a:lnTo>
                    <a:lnTo>
                      <a:pt x="11" y="48"/>
                    </a:lnTo>
                    <a:lnTo>
                      <a:pt x="9" y="53"/>
                    </a:lnTo>
                    <a:lnTo>
                      <a:pt x="9" y="58"/>
                    </a:lnTo>
                    <a:lnTo>
                      <a:pt x="7" y="62"/>
                    </a:lnTo>
                    <a:lnTo>
                      <a:pt x="5" y="63"/>
                    </a:lnTo>
                    <a:lnTo>
                      <a:pt x="4" y="65"/>
                    </a:lnTo>
                    <a:lnTo>
                      <a:pt x="4" y="65"/>
                    </a:lnTo>
                    <a:lnTo>
                      <a:pt x="2" y="67"/>
                    </a:lnTo>
                    <a:lnTo>
                      <a:pt x="2" y="67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7" y="67"/>
                    </a:lnTo>
                    <a:lnTo>
                      <a:pt x="11" y="60"/>
                    </a:lnTo>
                    <a:lnTo>
                      <a:pt x="12" y="51"/>
                    </a:lnTo>
                    <a:lnTo>
                      <a:pt x="11" y="35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30"/>
                    </a:lnTo>
                    <a:lnTo>
                      <a:pt x="7" y="23"/>
                    </a:lnTo>
                    <a:lnTo>
                      <a:pt x="4" y="13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89"/>
              <p:cNvSpPr>
                <a:spLocks/>
              </p:cNvSpPr>
              <p:nvPr/>
            </p:nvSpPr>
            <p:spPr bwMode="auto">
              <a:xfrm>
                <a:off x="1130301" y="1514475"/>
                <a:ext cx="19050" cy="107950"/>
              </a:xfrm>
              <a:custGeom>
                <a:avLst/>
                <a:gdLst>
                  <a:gd name="T0" fmla="*/ 0 w 12"/>
                  <a:gd name="T1" fmla="*/ 2 h 68"/>
                  <a:gd name="T2" fmla="*/ 0 w 12"/>
                  <a:gd name="T3" fmla="*/ 3 h 68"/>
                  <a:gd name="T4" fmla="*/ 0 w 12"/>
                  <a:gd name="T5" fmla="*/ 7 h 68"/>
                  <a:gd name="T6" fmla="*/ 2 w 12"/>
                  <a:gd name="T7" fmla="*/ 12 h 68"/>
                  <a:gd name="T8" fmla="*/ 2 w 12"/>
                  <a:gd name="T9" fmla="*/ 19 h 68"/>
                  <a:gd name="T10" fmla="*/ 5 w 12"/>
                  <a:gd name="T11" fmla="*/ 28 h 68"/>
                  <a:gd name="T12" fmla="*/ 7 w 12"/>
                  <a:gd name="T13" fmla="*/ 31 h 68"/>
                  <a:gd name="T14" fmla="*/ 9 w 12"/>
                  <a:gd name="T15" fmla="*/ 38 h 68"/>
                  <a:gd name="T16" fmla="*/ 9 w 12"/>
                  <a:gd name="T17" fmla="*/ 47 h 68"/>
                  <a:gd name="T18" fmla="*/ 7 w 12"/>
                  <a:gd name="T19" fmla="*/ 58 h 68"/>
                  <a:gd name="T20" fmla="*/ 0 w 12"/>
                  <a:gd name="T21" fmla="*/ 66 h 68"/>
                  <a:gd name="T22" fmla="*/ 0 w 12"/>
                  <a:gd name="T23" fmla="*/ 66 h 68"/>
                  <a:gd name="T24" fmla="*/ 0 w 12"/>
                  <a:gd name="T25" fmla="*/ 68 h 68"/>
                  <a:gd name="T26" fmla="*/ 0 w 12"/>
                  <a:gd name="T27" fmla="*/ 68 h 68"/>
                  <a:gd name="T28" fmla="*/ 2 w 12"/>
                  <a:gd name="T29" fmla="*/ 68 h 68"/>
                  <a:gd name="T30" fmla="*/ 9 w 12"/>
                  <a:gd name="T31" fmla="*/ 59 h 68"/>
                  <a:gd name="T32" fmla="*/ 12 w 12"/>
                  <a:gd name="T33" fmla="*/ 47 h 68"/>
                  <a:gd name="T34" fmla="*/ 11 w 12"/>
                  <a:gd name="T35" fmla="*/ 38 h 68"/>
                  <a:gd name="T36" fmla="*/ 9 w 12"/>
                  <a:gd name="T37" fmla="*/ 30 h 68"/>
                  <a:gd name="T38" fmla="*/ 9 w 12"/>
                  <a:gd name="T39" fmla="*/ 26 h 68"/>
                  <a:gd name="T40" fmla="*/ 5 w 12"/>
                  <a:gd name="T41" fmla="*/ 19 h 68"/>
                  <a:gd name="T42" fmla="*/ 4 w 12"/>
                  <a:gd name="T43" fmla="*/ 12 h 68"/>
                  <a:gd name="T44" fmla="*/ 4 w 12"/>
                  <a:gd name="T45" fmla="*/ 7 h 68"/>
                  <a:gd name="T46" fmla="*/ 4 w 12"/>
                  <a:gd name="T47" fmla="*/ 3 h 68"/>
                  <a:gd name="T48" fmla="*/ 4 w 12"/>
                  <a:gd name="T49" fmla="*/ 2 h 68"/>
                  <a:gd name="T50" fmla="*/ 4 w 12"/>
                  <a:gd name="T51" fmla="*/ 2 h 68"/>
                  <a:gd name="T52" fmla="*/ 2 w 12"/>
                  <a:gd name="T53" fmla="*/ 0 h 68"/>
                  <a:gd name="T54" fmla="*/ 2 w 12"/>
                  <a:gd name="T55" fmla="*/ 0 h 68"/>
                  <a:gd name="T56" fmla="*/ 0 w 12"/>
                  <a:gd name="T5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0" y="2"/>
                    </a:moveTo>
                    <a:lnTo>
                      <a:pt x="0" y="3"/>
                    </a:lnTo>
                    <a:lnTo>
                      <a:pt x="0" y="7"/>
                    </a:lnTo>
                    <a:lnTo>
                      <a:pt x="2" y="12"/>
                    </a:lnTo>
                    <a:lnTo>
                      <a:pt x="2" y="19"/>
                    </a:lnTo>
                    <a:lnTo>
                      <a:pt x="5" y="28"/>
                    </a:lnTo>
                    <a:lnTo>
                      <a:pt x="7" y="31"/>
                    </a:lnTo>
                    <a:lnTo>
                      <a:pt x="9" y="38"/>
                    </a:lnTo>
                    <a:lnTo>
                      <a:pt x="9" y="47"/>
                    </a:lnTo>
                    <a:lnTo>
                      <a:pt x="7" y="58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68"/>
                    </a:lnTo>
                    <a:lnTo>
                      <a:pt x="9" y="59"/>
                    </a:lnTo>
                    <a:lnTo>
                      <a:pt x="12" y="47"/>
                    </a:lnTo>
                    <a:lnTo>
                      <a:pt x="11" y="38"/>
                    </a:lnTo>
                    <a:lnTo>
                      <a:pt x="9" y="30"/>
                    </a:lnTo>
                    <a:lnTo>
                      <a:pt x="9" y="26"/>
                    </a:lnTo>
                    <a:lnTo>
                      <a:pt x="5" y="19"/>
                    </a:lnTo>
                    <a:lnTo>
                      <a:pt x="4" y="12"/>
                    </a:lnTo>
                    <a:lnTo>
                      <a:pt x="4" y="7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90"/>
              <p:cNvSpPr>
                <a:spLocks/>
              </p:cNvSpPr>
              <p:nvPr/>
            </p:nvSpPr>
            <p:spPr bwMode="auto">
              <a:xfrm>
                <a:off x="1141413" y="1558925"/>
                <a:ext cx="17463" cy="4763"/>
              </a:xfrm>
              <a:custGeom>
                <a:avLst/>
                <a:gdLst>
                  <a:gd name="T0" fmla="*/ 0 w 11"/>
                  <a:gd name="T1" fmla="*/ 0 h 3"/>
                  <a:gd name="T2" fmla="*/ 0 w 11"/>
                  <a:gd name="T3" fmla="*/ 0 h 3"/>
                  <a:gd name="T4" fmla="*/ 0 w 11"/>
                  <a:gd name="T5" fmla="*/ 2 h 3"/>
                  <a:gd name="T6" fmla="*/ 0 w 11"/>
                  <a:gd name="T7" fmla="*/ 3 h 3"/>
                  <a:gd name="T8" fmla="*/ 2 w 11"/>
                  <a:gd name="T9" fmla="*/ 3 h 3"/>
                  <a:gd name="T10" fmla="*/ 4 w 11"/>
                  <a:gd name="T11" fmla="*/ 2 h 3"/>
                  <a:gd name="T12" fmla="*/ 5 w 11"/>
                  <a:gd name="T13" fmla="*/ 3 h 3"/>
                  <a:gd name="T14" fmla="*/ 9 w 11"/>
                  <a:gd name="T15" fmla="*/ 3 h 3"/>
                  <a:gd name="T16" fmla="*/ 9 w 11"/>
                  <a:gd name="T17" fmla="*/ 3 h 3"/>
                  <a:gd name="T18" fmla="*/ 11 w 11"/>
                  <a:gd name="T19" fmla="*/ 3 h 3"/>
                  <a:gd name="T20" fmla="*/ 11 w 11"/>
                  <a:gd name="T21" fmla="*/ 2 h 3"/>
                  <a:gd name="T22" fmla="*/ 11 w 11"/>
                  <a:gd name="T23" fmla="*/ 2 h 3"/>
                  <a:gd name="T24" fmla="*/ 7 w 11"/>
                  <a:gd name="T25" fmla="*/ 0 h 3"/>
                  <a:gd name="T26" fmla="*/ 4 w 11"/>
                  <a:gd name="T27" fmla="*/ 0 h 3"/>
                  <a:gd name="T28" fmla="*/ 2 w 11"/>
                  <a:gd name="T29" fmla="*/ 0 h 3"/>
                  <a:gd name="T30" fmla="*/ 0 w 11"/>
                  <a:gd name="T3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91"/>
              <p:cNvSpPr>
                <a:spLocks/>
              </p:cNvSpPr>
              <p:nvPr/>
            </p:nvSpPr>
            <p:spPr bwMode="auto">
              <a:xfrm>
                <a:off x="1144588" y="1570038"/>
                <a:ext cx="11113" cy="4763"/>
              </a:xfrm>
              <a:custGeom>
                <a:avLst/>
                <a:gdLst>
                  <a:gd name="T0" fmla="*/ 0 w 7"/>
                  <a:gd name="T1" fmla="*/ 2 h 3"/>
                  <a:gd name="T2" fmla="*/ 0 w 7"/>
                  <a:gd name="T3" fmla="*/ 2 h 3"/>
                  <a:gd name="T4" fmla="*/ 2 w 7"/>
                  <a:gd name="T5" fmla="*/ 3 h 3"/>
                  <a:gd name="T6" fmla="*/ 5 w 7"/>
                  <a:gd name="T7" fmla="*/ 3 h 3"/>
                  <a:gd name="T8" fmla="*/ 7 w 7"/>
                  <a:gd name="T9" fmla="*/ 3 h 3"/>
                  <a:gd name="T10" fmla="*/ 7 w 7"/>
                  <a:gd name="T11" fmla="*/ 2 h 3"/>
                  <a:gd name="T12" fmla="*/ 7 w 7"/>
                  <a:gd name="T13" fmla="*/ 2 h 3"/>
                  <a:gd name="T14" fmla="*/ 5 w 7"/>
                  <a:gd name="T15" fmla="*/ 0 h 3"/>
                  <a:gd name="T16" fmla="*/ 2 w 7"/>
                  <a:gd name="T17" fmla="*/ 0 h 3"/>
                  <a:gd name="T18" fmla="*/ 0 w 7"/>
                  <a:gd name="T19" fmla="*/ 0 h 3"/>
                  <a:gd name="T20" fmla="*/ 0 w 7"/>
                  <a:gd name="T21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3">
                    <a:moveTo>
                      <a:pt x="0" y="2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92"/>
              <p:cNvSpPr>
                <a:spLocks/>
              </p:cNvSpPr>
              <p:nvPr/>
            </p:nvSpPr>
            <p:spPr bwMode="auto">
              <a:xfrm>
                <a:off x="1144588" y="1584325"/>
                <a:ext cx="11113" cy="1588"/>
              </a:xfrm>
              <a:custGeom>
                <a:avLst/>
                <a:gdLst>
                  <a:gd name="T0" fmla="*/ 0 w 7"/>
                  <a:gd name="T1" fmla="*/ 0 h 1"/>
                  <a:gd name="T2" fmla="*/ 0 w 7"/>
                  <a:gd name="T3" fmla="*/ 1 h 1"/>
                  <a:gd name="T4" fmla="*/ 2 w 7"/>
                  <a:gd name="T5" fmla="*/ 1 h 1"/>
                  <a:gd name="T6" fmla="*/ 5 w 7"/>
                  <a:gd name="T7" fmla="*/ 1 h 1"/>
                  <a:gd name="T8" fmla="*/ 7 w 7"/>
                  <a:gd name="T9" fmla="*/ 1 h 1"/>
                  <a:gd name="T10" fmla="*/ 7 w 7"/>
                  <a:gd name="T11" fmla="*/ 1 h 1"/>
                  <a:gd name="T12" fmla="*/ 7 w 7"/>
                  <a:gd name="T13" fmla="*/ 0 h 1"/>
                  <a:gd name="T14" fmla="*/ 7 w 7"/>
                  <a:gd name="T15" fmla="*/ 0 h 1"/>
                  <a:gd name="T16" fmla="*/ 2 w 7"/>
                  <a:gd name="T17" fmla="*/ 0 h 1"/>
                  <a:gd name="T18" fmla="*/ 2 w 7"/>
                  <a:gd name="T19" fmla="*/ 0 h 1"/>
                  <a:gd name="T20" fmla="*/ 0 w 7"/>
                  <a:gd name="T2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1">
                    <a:moveTo>
                      <a:pt x="0" y="0"/>
                    </a:moveTo>
                    <a:lnTo>
                      <a:pt x="0" y="1"/>
                    </a:lnTo>
                    <a:lnTo>
                      <a:pt x="2" y="1"/>
                    </a:lnTo>
                    <a:lnTo>
                      <a:pt x="5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93"/>
              <p:cNvSpPr>
                <a:spLocks noEditPoints="1"/>
              </p:cNvSpPr>
              <p:nvPr/>
            </p:nvSpPr>
            <p:spPr bwMode="auto">
              <a:xfrm>
                <a:off x="1152526" y="1484313"/>
                <a:ext cx="152400" cy="231775"/>
              </a:xfrm>
              <a:custGeom>
                <a:avLst/>
                <a:gdLst>
                  <a:gd name="T0" fmla="*/ 80 w 96"/>
                  <a:gd name="T1" fmla="*/ 7 h 146"/>
                  <a:gd name="T2" fmla="*/ 73 w 96"/>
                  <a:gd name="T3" fmla="*/ 17 h 146"/>
                  <a:gd name="T4" fmla="*/ 63 w 96"/>
                  <a:gd name="T5" fmla="*/ 29 h 146"/>
                  <a:gd name="T6" fmla="*/ 32 w 96"/>
                  <a:gd name="T7" fmla="*/ 45 h 146"/>
                  <a:gd name="T8" fmla="*/ 21 w 96"/>
                  <a:gd name="T9" fmla="*/ 49 h 146"/>
                  <a:gd name="T10" fmla="*/ 18 w 96"/>
                  <a:gd name="T11" fmla="*/ 61 h 146"/>
                  <a:gd name="T12" fmla="*/ 23 w 96"/>
                  <a:gd name="T13" fmla="*/ 71 h 146"/>
                  <a:gd name="T14" fmla="*/ 33 w 96"/>
                  <a:gd name="T15" fmla="*/ 75 h 146"/>
                  <a:gd name="T16" fmla="*/ 47 w 96"/>
                  <a:gd name="T17" fmla="*/ 85 h 146"/>
                  <a:gd name="T18" fmla="*/ 61 w 96"/>
                  <a:gd name="T19" fmla="*/ 106 h 146"/>
                  <a:gd name="T20" fmla="*/ 87 w 96"/>
                  <a:gd name="T21" fmla="*/ 131 h 146"/>
                  <a:gd name="T22" fmla="*/ 93 w 96"/>
                  <a:gd name="T23" fmla="*/ 138 h 146"/>
                  <a:gd name="T24" fmla="*/ 87 w 96"/>
                  <a:gd name="T25" fmla="*/ 143 h 146"/>
                  <a:gd name="T26" fmla="*/ 73 w 96"/>
                  <a:gd name="T27" fmla="*/ 138 h 146"/>
                  <a:gd name="T28" fmla="*/ 47 w 96"/>
                  <a:gd name="T29" fmla="*/ 106 h 146"/>
                  <a:gd name="T30" fmla="*/ 37 w 96"/>
                  <a:gd name="T31" fmla="*/ 94 h 146"/>
                  <a:gd name="T32" fmla="*/ 12 w 96"/>
                  <a:gd name="T33" fmla="*/ 78 h 146"/>
                  <a:gd name="T34" fmla="*/ 4 w 96"/>
                  <a:gd name="T35" fmla="*/ 52 h 146"/>
                  <a:gd name="T36" fmla="*/ 14 w 96"/>
                  <a:gd name="T37" fmla="*/ 40 h 146"/>
                  <a:gd name="T38" fmla="*/ 32 w 96"/>
                  <a:gd name="T39" fmla="*/ 36 h 146"/>
                  <a:gd name="T40" fmla="*/ 49 w 96"/>
                  <a:gd name="T41" fmla="*/ 28 h 146"/>
                  <a:gd name="T42" fmla="*/ 54 w 96"/>
                  <a:gd name="T43" fmla="*/ 17 h 146"/>
                  <a:gd name="T44" fmla="*/ 66 w 96"/>
                  <a:gd name="T45" fmla="*/ 5 h 146"/>
                  <a:gd name="T46" fmla="*/ 61 w 96"/>
                  <a:gd name="T47" fmla="*/ 5 h 146"/>
                  <a:gd name="T48" fmla="*/ 52 w 96"/>
                  <a:gd name="T49" fmla="*/ 17 h 146"/>
                  <a:gd name="T50" fmla="*/ 45 w 96"/>
                  <a:gd name="T51" fmla="*/ 26 h 146"/>
                  <a:gd name="T52" fmla="*/ 28 w 96"/>
                  <a:gd name="T53" fmla="*/ 33 h 146"/>
                  <a:gd name="T54" fmla="*/ 9 w 96"/>
                  <a:gd name="T55" fmla="*/ 40 h 146"/>
                  <a:gd name="T56" fmla="*/ 0 w 96"/>
                  <a:gd name="T57" fmla="*/ 50 h 146"/>
                  <a:gd name="T58" fmla="*/ 12 w 96"/>
                  <a:gd name="T59" fmla="*/ 82 h 146"/>
                  <a:gd name="T60" fmla="*/ 35 w 96"/>
                  <a:gd name="T61" fmla="*/ 96 h 146"/>
                  <a:gd name="T62" fmla="*/ 44 w 96"/>
                  <a:gd name="T63" fmla="*/ 108 h 146"/>
                  <a:gd name="T64" fmla="*/ 72 w 96"/>
                  <a:gd name="T65" fmla="*/ 141 h 146"/>
                  <a:gd name="T66" fmla="*/ 87 w 96"/>
                  <a:gd name="T67" fmla="*/ 146 h 146"/>
                  <a:gd name="T68" fmla="*/ 94 w 96"/>
                  <a:gd name="T69" fmla="*/ 141 h 146"/>
                  <a:gd name="T70" fmla="*/ 91 w 96"/>
                  <a:gd name="T71" fmla="*/ 129 h 146"/>
                  <a:gd name="T72" fmla="*/ 70 w 96"/>
                  <a:gd name="T73" fmla="*/ 113 h 146"/>
                  <a:gd name="T74" fmla="*/ 54 w 96"/>
                  <a:gd name="T75" fmla="*/ 89 h 146"/>
                  <a:gd name="T76" fmla="*/ 37 w 96"/>
                  <a:gd name="T77" fmla="*/ 73 h 146"/>
                  <a:gd name="T78" fmla="*/ 33 w 96"/>
                  <a:gd name="T79" fmla="*/ 71 h 146"/>
                  <a:gd name="T80" fmla="*/ 21 w 96"/>
                  <a:gd name="T81" fmla="*/ 63 h 146"/>
                  <a:gd name="T82" fmla="*/ 21 w 96"/>
                  <a:gd name="T83" fmla="*/ 52 h 146"/>
                  <a:gd name="T84" fmla="*/ 32 w 96"/>
                  <a:gd name="T85" fmla="*/ 47 h 146"/>
                  <a:gd name="T86" fmla="*/ 65 w 96"/>
                  <a:gd name="T87" fmla="*/ 33 h 146"/>
                  <a:gd name="T88" fmla="*/ 73 w 96"/>
                  <a:gd name="T89" fmla="*/ 21 h 146"/>
                  <a:gd name="T90" fmla="*/ 84 w 96"/>
                  <a:gd name="T91" fmla="*/ 12 h 146"/>
                  <a:gd name="T92" fmla="*/ 82 w 96"/>
                  <a:gd name="T93" fmla="*/ 3 h 146"/>
                  <a:gd name="T94" fmla="*/ 70 w 96"/>
                  <a:gd name="T95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" h="146">
                    <a:moveTo>
                      <a:pt x="72" y="3"/>
                    </a:moveTo>
                    <a:lnTo>
                      <a:pt x="75" y="3"/>
                    </a:lnTo>
                    <a:lnTo>
                      <a:pt x="80" y="5"/>
                    </a:lnTo>
                    <a:lnTo>
                      <a:pt x="80" y="7"/>
                    </a:lnTo>
                    <a:lnTo>
                      <a:pt x="80" y="8"/>
                    </a:lnTo>
                    <a:lnTo>
                      <a:pt x="80" y="12"/>
                    </a:lnTo>
                    <a:lnTo>
                      <a:pt x="79" y="14"/>
                    </a:lnTo>
                    <a:lnTo>
                      <a:pt x="73" y="17"/>
                    </a:lnTo>
                    <a:lnTo>
                      <a:pt x="72" y="17"/>
                    </a:lnTo>
                    <a:lnTo>
                      <a:pt x="70" y="19"/>
                    </a:lnTo>
                    <a:lnTo>
                      <a:pt x="66" y="22"/>
                    </a:lnTo>
                    <a:lnTo>
                      <a:pt x="63" y="29"/>
                    </a:lnTo>
                    <a:lnTo>
                      <a:pt x="61" y="31"/>
                    </a:lnTo>
                    <a:lnTo>
                      <a:pt x="56" y="36"/>
                    </a:lnTo>
                    <a:lnTo>
                      <a:pt x="45" y="42"/>
                    </a:lnTo>
                    <a:lnTo>
                      <a:pt x="32" y="45"/>
                    </a:lnTo>
                    <a:lnTo>
                      <a:pt x="30" y="45"/>
                    </a:lnTo>
                    <a:lnTo>
                      <a:pt x="28" y="45"/>
                    </a:lnTo>
                    <a:lnTo>
                      <a:pt x="25" y="47"/>
                    </a:lnTo>
                    <a:lnTo>
                      <a:pt x="21" y="49"/>
                    </a:lnTo>
                    <a:lnTo>
                      <a:pt x="18" y="52"/>
                    </a:lnTo>
                    <a:lnTo>
                      <a:pt x="16" y="56"/>
                    </a:lnTo>
                    <a:lnTo>
                      <a:pt x="18" y="59"/>
                    </a:lnTo>
                    <a:lnTo>
                      <a:pt x="18" y="61"/>
                    </a:lnTo>
                    <a:lnTo>
                      <a:pt x="18" y="63"/>
                    </a:lnTo>
                    <a:lnTo>
                      <a:pt x="19" y="64"/>
                    </a:lnTo>
                    <a:lnTo>
                      <a:pt x="21" y="68"/>
                    </a:lnTo>
                    <a:lnTo>
                      <a:pt x="23" y="71"/>
                    </a:lnTo>
                    <a:lnTo>
                      <a:pt x="28" y="73"/>
                    </a:lnTo>
                    <a:lnTo>
                      <a:pt x="32" y="75"/>
                    </a:lnTo>
                    <a:lnTo>
                      <a:pt x="32" y="75"/>
                    </a:lnTo>
                    <a:lnTo>
                      <a:pt x="33" y="75"/>
                    </a:lnTo>
                    <a:lnTo>
                      <a:pt x="35" y="77"/>
                    </a:lnTo>
                    <a:lnTo>
                      <a:pt x="39" y="78"/>
                    </a:lnTo>
                    <a:lnTo>
                      <a:pt x="42" y="82"/>
                    </a:lnTo>
                    <a:lnTo>
                      <a:pt x="47" y="85"/>
                    </a:lnTo>
                    <a:lnTo>
                      <a:pt x="51" y="91"/>
                    </a:lnTo>
                    <a:lnTo>
                      <a:pt x="54" y="96"/>
                    </a:lnTo>
                    <a:lnTo>
                      <a:pt x="56" y="99"/>
                    </a:lnTo>
                    <a:lnTo>
                      <a:pt x="61" y="106"/>
                    </a:lnTo>
                    <a:lnTo>
                      <a:pt x="68" y="115"/>
                    </a:lnTo>
                    <a:lnTo>
                      <a:pt x="77" y="124"/>
                    </a:lnTo>
                    <a:lnTo>
                      <a:pt x="87" y="131"/>
                    </a:lnTo>
                    <a:lnTo>
                      <a:pt x="87" y="131"/>
                    </a:lnTo>
                    <a:lnTo>
                      <a:pt x="89" y="131"/>
                    </a:lnTo>
                    <a:lnTo>
                      <a:pt x="91" y="132"/>
                    </a:lnTo>
                    <a:lnTo>
                      <a:pt x="93" y="134"/>
                    </a:lnTo>
                    <a:lnTo>
                      <a:pt x="93" y="138"/>
                    </a:lnTo>
                    <a:lnTo>
                      <a:pt x="91" y="139"/>
                    </a:lnTo>
                    <a:lnTo>
                      <a:pt x="91" y="141"/>
                    </a:lnTo>
                    <a:lnTo>
                      <a:pt x="89" y="141"/>
                    </a:lnTo>
                    <a:lnTo>
                      <a:pt x="87" y="143"/>
                    </a:lnTo>
                    <a:lnTo>
                      <a:pt x="86" y="143"/>
                    </a:lnTo>
                    <a:lnTo>
                      <a:pt x="80" y="143"/>
                    </a:lnTo>
                    <a:lnTo>
                      <a:pt x="77" y="139"/>
                    </a:lnTo>
                    <a:lnTo>
                      <a:pt x="73" y="138"/>
                    </a:lnTo>
                    <a:lnTo>
                      <a:pt x="70" y="136"/>
                    </a:lnTo>
                    <a:lnTo>
                      <a:pt x="65" y="131"/>
                    </a:lnTo>
                    <a:lnTo>
                      <a:pt x="56" y="122"/>
                    </a:lnTo>
                    <a:lnTo>
                      <a:pt x="47" y="106"/>
                    </a:lnTo>
                    <a:lnTo>
                      <a:pt x="47" y="104"/>
                    </a:lnTo>
                    <a:lnTo>
                      <a:pt x="45" y="103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0" y="89"/>
                    </a:lnTo>
                    <a:lnTo>
                      <a:pt x="21" y="84"/>
                    </a:lnTo>
                    <a:lnTo>
                      <a:pt x="18" y="82"/>
                    </a:lnTo>
                    <a:lnTo>
                      <a:pt x="12" y="78"/>
                    </a:lnTo>
                    <a:lnTo>
                      <a:pt x="7" y="73"/>
                    </a:lnTo>
                    <a:lnTo>
                      <a:pt x="4" y="64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49"/>
                    </a:lnTo>
                    <a:lnTo>
                      <a:pt x="5" y="47"/>
                    </a:lnTo>
                    <a:lnTo>
                      <a:pt x="9" y="43"/>
                    </a:lnTo>
                    <a:lnTo>
                      <a:pt x="14" y="40"/>
                    </a:lnTo>
                    <a:lnTo>
                      <a:pt x="19" y="38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32" y="36"/>
                    </a:lnTo>
                    <a:lnTo>
                      <a:pt x="35" y="35"/>
                    </a:lnTo>
                    <a:lnTo>
                      <a:pt x="40" y="33"/>
                    </a:lnTo>
                    <a:lnTo>
                      <a:pt x="44" y="31"/>
                    </a:lnTo>
                    <a:lnTo>
                      <a:pt x="49" y="28"/>
                    </a:lnTo>
                    <a:lnTo>
                      <a:pt x="52" y="22"/>
                    </a:lnTo>
                    <a:lnTo>
                      <a:pt x="54" y="17"/>
                    </a:lnTo>
                    <a:lnTo>
                      <a:pt x="54" y="19"/>
                    </a:lnTo>
                    <a:lnTo>
                      <a:pt x="54" y="17"/>
                    </a:lnTo>
                    <a:lnTo>
                      <a:pt x="56" y="15"/>
                    </a:lnTo>
                    <a:lnTo>
                      <a:pt x="59" y="12"/>
                    </a:lnTo>
                    <a:lnTo>
                      <a:pt x="63" y="8"/>
                    </a:lnTo>
                    <a:lnTo>
                      <a:pt x="66" y="5"/>
                    </a:lnTo>
                    <a:lnTo>
                      <a:pt x="72" y="3"/>
                    </a:lnTo>
                    <a:close/>
                    <a:moveTo>
                      <a:pt x="70" y="0"/>
                    </a:moveTo>
                    <a:lnTo>
                      <a:pt x="65" y="1"/>
                    </a:lnTo>
                    <a:lnTo>
                      <a:pt x="61" y="5"/>
                    </a:lnTo>
                    <a:lnTo>
                      <a:pt x="58" y="8"/>
                    </a:lnTo>
                    <a:lnTo>
                      <a:pt x="54" y="12"/>
                    </a:lnTo>
                    <a:lnTo>
                      <a:pt x="52" y="15"/>
                    </a:lnTo>
                    <a:lnTo>
                      <a:pt x="52" y="17"/>
                    </a:lnTo>
                    <a:lnTo>
                      <a:pt x="51" y="17"/>
                    </a:lnTo>
                    <a:lnTo>
                      <a:pt x="51" y="17"/>
                    </a:lnTo>
                    <a:lnTo>
                      <a:pt x="49" y="22"/>
                    </a:lnTo>
                    <a:lnTo>
                      <a:pt x="45" y="26"/>
                    </a:lnTo>
                    <a:lnTo>
                      <a:pt x="40" y="29"/>
                    </a:lnTo>
                    <a:lnTo>
                      <a:pt x="35" y="31"/>
                    </a:lnTo>
                    <a:lnTo>
                      <a:pt x="32" y="33"/>
                    </a:lnTo>
                    <a:lnTo>
                      <a:pt x="28" y="33"/>
                    </a:lnTo>
                    <a:lnTo>
                      <a:pt x="26" y="33"/>
                    </a:lnTo>
                    <a:lnTo>
                      <a:pt x="19" y="35"/>
                    </a:lnTo>
                    <a:lnTo>
                      <a:pt x="14" y="36"/>
                    </a:lnTo>
                    <a:lnTo>
                      <a:pt x="9" y="40"/>
                    </a:lnTo>
                    <a:lnTo>
                      <a:pt x="5" y="43"/>
                    </a:lnTo>
                    <a:lnTo>
                      <a:pt x="2" y="47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5" y="75"/>
                    </a:lnTo>
                    <a:lnTo>
                      <a:pt x="12" y="82"/>
                    </a:lnTo>
                    <a:lnTo>
                      <a:pt x="18" y="85"/>
                    </a:lnTo>
                    <a:lnTo>
                      <a:pt x="19" y="85"/>
                    </a:lnTo>
                    <a:lnTo>
                      <a:pt x="28" y="91"/>
                    </a:lnTo>
                    <a:lnTo>
                      <a:pt x="35" y="96"/>
                    </a:lnTo>
                    <a:lnTo>
                      <a:pt x="40" y="99"/>
                    </a:lnTo>
                    <a:lnTo>
                      <a:pt x="42" y="104"/>
                    </a:lnTo>
                    <a:lnTo>
                      <a:pt x="44" y="106"/>
                    </a:lnTo>
                    <a:lnTo>
                      <a:pt x="44" y="108"/>
                    </a:lnTo>
                    <a:lnTo>
                      <a:pt x="52" y="124"/>
                    </a:lnTo>
                    <a:lnTo>
                      <a:pt x="61" y="132"/>
                    </a:lnTo>
                    <a:lnTo>
                      <a:pt x="68" y="139"/>
                    </a:lnTo>
                    <a:lnTo>
                      <a:pt x="72" y="141"/>
                    </a:lnTo>
                    <a:lnTo>
                      <a:pt x="72" y="141"/>
                    </a:lnTo>
                    <a:lnTo>
                      <a:pt x="75" y="143"/>
                    </a:lnTo>
                    <a:lnTo>
                      <a:pt x="80" y="145"/>
                    </a:lnTo>
                    <a:lnTo>
                      <a:pt x="87" y="146"/>
                    </a:lnTo>
                    <a:lnTo>
                      <a:pt x="91" y="145"/>
                    </a:lnTo>
                    <a:lnTo>
                      <a:pt x="93" y="143"/>
                    </a:lnTo>
                    <a:lnTo>
                      <a:pt x="94" y="141"/>
                    </a:lnTo>
                    <a:lnTo>
                      <a:pt x="94" y="141"/>
                    </a:lnTo>
                    <a:lnTo>
                      <a:pt x="96" y="138"/>
                    </a:lnTo>
                    <a:lnTo>
                      <a:pt x="94" y="132"/>
                    </a:lnTo>
                    <a:lnTo>
                      <a:pt x="93" y="131"/>
                    </a:lnTo>
                    <a:lnTo>
                      <a:pt x="91" y="129"/>
                    </a:lnTo>
                    <a:lnTo>
                      <a:pt x="89" y="127"/>
                    </a:lnTo>
                    <a:lnTo>
                      <a:pt x="87" y="127"/>
                    </a:lnTo>
                    <a:lnTo>
                      <a:pt x="79" y="122"/>
                    </a:lnTo>
                    <a:lnTo>
                      <a:pt x="70" y="113"/>
                    </a:lnTo>
                    <a:lnTo>
                      <a:pt x="63" y="104"/>
                    </a:lnTo>
                    <a:lnTo>
                      <a:pt x="59" y="97"/>
                    </a:lnTo>
                    <a:lnTo>
                      <a:pt x="58" y="94"/>
                    </a:lnTo>
                    <a:lnTo>
                      <a:pt x="54" y="89"/>
                    </a:lnTo>
                    <a:lnTo>
                      <a:pt x="49" y="84"/>
                    </a:lnTo>
                    <a:lnTo>
                      <a:pt x="45" y="80"/>
                    </a:lnTo>
                    <a:lnTo>
                      <a:pt x="40" y="77"/>
                    </a:lnTo>
                    <a:lnTo>
                      <a:pt x="37" y="73"/>
                    </a:lnTo>
                    <a:lnTo>
                      <a:pt x="33" y="73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33" y="71"/>
                    </a:lnTo>
                    <a:lnTo>
                      <a:pt x="28" y="70"/>
                    </a:lnTo>
                    <a:lnTo>
                      <a:pt x="25" y="68"/>
                    </a:lnTo>
                    <a:lnTo>
                      <a:pt x="23" y="64"/>
                    </a:lnTo>
                    <a:lnTo>
                      <a:pt x="21" y="63"/>
                    </a:lnTo>
                    <a:lnTo>
                      <a:pt x="21" y="59"/>
                    </a:lnTo>
                    <a:lnTo>
                      <a:pt x="21" y="59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3" y="50"/>
                    </a:lnTo>
                    <a:lnTo>
                      <a:pt x="26" y="49"/>
                    </a:lnTo>
                    <a:lnTo>
                      <a:pt x="28" y="49"/>
                    </a:lnTo>
                    <a:lnTo>
                      <a:pt x="32" y="47"/>
                    </a:lnTo>
                    <a:lnTo>
                      <a:pt x="32" y="47"/>
                    </a:lnTo>
                    <a:lnTo>
                      <a:pt x="47" y="45"/>
                    </a:lnTo>
                    <a:lnTo>
                      <a:pt x="58" y="38"/>
                    </a:lnTo>
                    <a:lnTo>
                      <a:pt x="65" y="33"/>
                    </a:lnTo>
                    <a:lnTo>
                      <a:pt x="66" y="31"/>
                    </a:lnTo>
                    <a:lnTo>
                      <a:pt x="70" y="26"/>
                    </a:lnTo>
                    <a:lnTo>
                      <a:pt x="72" y="22"/>
                    </a:lnTo>
                    <a:lnTo>
                      <a:pt x="73" y="21"/>
                    </a:lnTo>
                    <a:lnTo>
                      <a:pt x="75" y="19"/>
                    </a:lnTo>
                    <a:lnTo>
                      <a:pt x="79" y="17"/>
                    </a:lnTo>
                    <a:lnTo>
                      <a:pt x="82" y="15"/>
                    </a:lnTo>
                    <a:lnTo>
                      <a:pt x="84" y="12"/>
                    </a:lnTo>
                    <a:lnTo>
                      <a:pt x="84" y="8"/>
                    </a:lnTo>
                    <a:lnTo>
                      <a:pt x="84" y="7"/>
                    </a:lnTo>
                    <a:lnTo>
                      <a:pt x="82" y="5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82" y="3"/>
                    </a:lnTo>
                    <a:lnTo>
                      <a:pt x="77" y="0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94"/>
              <p:cNvSpPr>
                <a:spLocks/>
              </p:cNvSpPr>
              <p:nvPr/>
            </p:nvSpPr>
            <p:spPr bwMode="auto">
              <a:xfrm>
                <a:off x="1163638" y="1485900"/>
                <a:ext cx="136525" cy="228600"/>
              </a:xfrm>
              <a:custGeom>
                <a:avLst/>
                <a:gdLst>
                  <a:gd name="T0" fmla="*/ 72 w 86"/>
                  <a:gd name="T1" fmla="*/ 2 h 144"/>
                  <a:gd name="T2" fmla="*/ 65 w 86"/>
                  <a:gd name="T3" fmla="*/ 6 h 144"/>
                  <a:gd name="T4" fmla="*/ 58 w 86"/>
                  <a:gd name="T5" fmla="*/ 13 h 144"/>
                  <a:gd name="T6" fmla="*/ 51 w 86"/>
                  <a:gd name="T7" fmla="*/ 23 h 144"/>
                  <a:gd name="T8" fmla="*/ 44 w 86"/>
                  <a:gd name="T9" fmla="*/ 30 h 144"/>
                  <a:gd name="T10" fmla="*/ 21 w 86"/>
                  <a:gd name="T11" fmla="*/ 37 h 144"/>
                  <a:gd name="T12" fmla="*/ 19 w 86"/>
                  <a:gd name="T13" fmla="*/ 37 h 144"/>
                  <a:gd name="T14" fmla="*/ 12 w 86"/>
                  <a:gd name="T15" fmla="*/ 39 h 144"/>
                  <a:gd name="T16" fmla="*/ 5 w 86"/>
                  <a:gd name="T17" fmla="*/ 44 h 144"/>
                  <a:gd name="T18" fmla="*/ 0 w 86"/>
                  <a:gd name="T19" fmla="*/ 53 h 144"/>
                  <a:gd name="T20" fmla="*/ 0 w 86"/>
                  <a:gd name="T21" fmla="*/ 58 h 144"/>
                  <a:gd name="T22" fmla="*/ 2 w 86"/>
                  <a:gd name="T23" fmla="*/ 65 h 144"/>
                  <a:gd name="T24" fmla="*/ 7 w 86"/>
                  <a:gd name="T25" fmla="*/ 74 h 144"/>
                  <a:gd name="T26" fmla="*/ 19 w 86"/>
                  <a:gd name="T27" fmla="*/ 79 h 144"/>
                  <a:gd name="T28" fmla="*/ 23 w 86"/>
                  <a:gd name="T29" fmla="*/ 81 h 144"/>
                  <a:gd name="T30" fmla="*/ 30 w 86"/>
                  <a:gd name="T31" fmla="*/ 86 h 144"/>
                  <a:gd name="T32" fmla="*/ 38 w 86"/>
                  <a:gd name="T33" fmla="*/ 95 h 144"/>
                  <a:gd name="T34" fmla="*/ 45 w 86"/>
                  <a:gd name="T35" fmla="*/ 105 h 144"/>
                  <a:gd name="T36" fmla="*/ 45 w 86"/>
                  <a:gd name="T37" fmla="*/ 105 h 144"/>
                  <a:gd name="T38" fmla="*/ 54 w 86"/>
                  <a:gd name="T39" fmla="*/ 117 h 144"/>
                  <a:gd name="T40" fmla="*/ 73 w 86"/>
                  <a:gd name="T41" fmla="*/ 138 h 144"/>
                  <a:gd name="T42" fmla="*/ 84 w 86"/>
                  <a:gd name="T43" fmla="*/ 144 h 144"/>
                  <a:gd name="T44" fmla="*/ 86 w 86"/>
                  <a:gd name="T45" fmla="*/ 142 h 144"/>
                  <a:gd name="T46" fmla="*/ 84 w 86"/>
                  <a:gd name="T47" fmla="*/ 140 h 144"/>
                  <a:gd name="T48" fmla="*/ 65 w 86"/>
                  <a:gd name="T49" fmla="*/ 126 h 144"/>
                  <a:gd name="T50" fmla="*/ 51 w 86"/>
                  <a:gd name="T51" fmla="*/ 107 h 144"/>
                  <a:gd name="T52" fmla="*/ 42 w 86"/>
                  <a:gd name="T53" fmla="*/ 93 h 144"/>
                  <a:gd name="T54" fmla="*/ 25 w 86"/>
                  <a:gd name="T55" fmla="*/ 79 h 144"/>
                  <a:gd name="T56" fmla="*/ 14 w 86"/>
                  <a:gd name="T57" fmla="*/ 74 h 144"/>
                  <a:gd name="T58" fmla="*/ 7 w 86"/>
                  <a:gd name="T59" fmla="*/ 67 h 144"/>
                  <a:gd name="T60" fmla="*/ 4 w 86"/>
                  <a:gd name="T61" fmla="*/ 62 h 144"/>
                  <a:gd name="T62" fmla="*/ 4 w 86"/>
                  <a:gd name="T63" fmla="*/ 58 h 144"/>
                  <a:gd name="T64" fmla="*/ 4 w 86"/>
                  <a:gd name="T65" fmla="*/ 53 h 144"/>
                  <a:gd name="T66" fmla="*/ 9 w 86"/>
                  <a:gd name="T67" fmla="*/ 46 h 144"/>
                  <a:gd name="T68" fmla="*/ 16 w 86"/>
                  <a:gd name="T69" fmla="*/ 42 h 144"/>
                  <a:gd name="T70" fmla="*/ 21 w 86"/>
                  <a:gd name="T71" fmla="*/ 41 h 144"/>
                  <a:gd name="T72" fmla="*/ 35 w 86"/>
                  <a:gd name="T73" fmla="*/ 37 h 144"/>
                  <a:gd name="T74" fmla="*/ 51 w 86"/>
                  <a:gd name="T75" fmla="*/ 28 h 144"/>
                  <a:gd name="T76" fmla="*/ 56 w 86"/>
                  <a:gd name="T77" fmla="*/ 20 h 144"/>
                  <a:gd name="T78" fmla="*/ 63 w 86"/>
                  <a:gd name="T79" fmla="*/ 11 h 144"/>
                  <a:gd name="T80" fmla="*/ 70 w 86"/>
                  <a:gd name="T81" fmla="*/ 6 h 144"/>
                  <a:gd name="T82" fmla="*/ 73 w 86"/>
                  <a:gd name="T83" fmla="*/ 4 h 144"/>
                  <a:gd name="T84" fmla="*/ 75 w 86"/>
                  <a:gd name="T85" fmla="*/ 2 h 144"/>
                  <a:gd name="T86" fmla="*/ 72 w 86"/>
                  <a:gd name="T87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6" h="144">
                    <a:moveTo>
                      <a:pt x="72" y="0"/>
                    </a:moveTo>
                    <a:lnTo>
                      <a:pt x="72" y="2"/>
                    </a:lnTo>
                    <a:lnTo>
                      <a:pt x="68" y="4"/>
                    </a:lnTo>
                    <a:lnTo>
                      <a:pt x="65" y="6"/>
                    </a:lnTo>
                    <a:lnTo>
                      <a:pt x="61" y="9"/>
                    </a:lnTo>
                    <a:lnTo>
                      <a:pt x="58" y="13"/>
                    </a:lnTo>
                    <a:lnTo>
                      <a:pt x="52" y="18"/>
                    </a:lnTo>
                    <a:lnTo>
                      <a:pt x="51" y="23"/>
                    </a:lnTo>
                    <a:lnTo>
                      <a:pt x="49" y="25"/>
                    </a:lnTo>
                    <a:lnTo>
                      <a:pt x="44" y="30"/>
                    </a:lnTo>
                    <a:lnTo>
                      <a:pt x="35" y="35"/>
                    </a:lnTo>
                    <a:lnTo>
                      <a:pt x="21" y="37"/>
                    </a:lnTo>
                    <a:lnTo>
                      <a:pt x="21" y="37"/>
                    </a:lnTo>
                    <a:lnTo>
                      <a:pt x="19" y="37"/>
                    </a:lnTo>
                    <a:lnTo>
                      <a:pt x="16" y="39"/>
                    </a:lnTo>
                    <a:lnTo>
                      <a:pt x="12" y="39"/>
                    </a:lnTo>
                    <a:lnTo>
                      <a:pt x="9" y="41"/>
                    </a:lnTo>
                    <a:lnTo>
                      <a:pt x="5" y="44"/>
                    </a:lnTo>
                    <a:lnTo>
                      <a:pt x="2" y="48"/>
                    </a:lnTo>
                    <a:lnTo>
                      <a:pt x="0" y="53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2" y="65"/>
                    </a:lnTo>
                    <a:lnTo>
                      <a:pt x="4" y="69"/>
                    </a:lnTo>
                    <a:lnTo>
                      <a:pt x="7" y="74"/>
                    </a:lnTo>
                    <a:lnTo>
                      <a:pt x="12" y="77"/>
                    </a:lnTo>
                    <a:lnTo>
                      <a:pt x="19" y="79"/>
                    </a:lnTo>
                    <a:lnTo>
                      <a:pt x="19" y="81"/>
                    </a:lnTo>
                    <a:lnTo>
                      <a:pt x="23" y="81"/>
                    </a:lnTo>
                    <a:lnTo>
                      <a:pt x="26" y="84"/>
                    </a:lnTo>
                    <a:lnTo>
                      <a:pt x="30" y="86"/>
                    </a:lnTo>
                    <a:lnTo>
                      <a:pt x="35" y="90"/>
                    </a:lnTo>
                    <a:lnTo>
                      <a:pt x="38" y="95"/>
                    </a:lnTo>
                    <a:lnTo>
                      <a:pt x="42" y="100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7" y="110"/>
                    </a:lnTo>
                    <a:lnTo>
                      <a:pt x="54" y="117"/>
                    </a:lnTo>
                    <a:lnTo>
                      <a:pt x="63" y="128"/>
                    </a:lnTo>
                    <a:lnTo>
                      <a:pt x="73" y="138"/>
                    </a:lnTo>
                    <a:lnTo>
                      <a:pt x="82" y="144"/>
                    </a:lnTo>
                    <a:lnTo>
                      <a:pt x="84" y="144"/>
                    </a:lnTo>
                    <a:lnTo>
                      <a:pt x="84" y="142"/>
                    </a:lnTo>
                    <a:lnTo>
                      <a:pt x="86" y="142"/>
                    </a:lnTo>
                    <a:lnTo>
                      <a:pt x="84" y="140"/>
                    </a:lnTo>
                    <a:lnTo>
                      <a:pt x="84" y="140"/>
                    </a:lnTo>
                    <a:lnTo>
                      <a:pt x="73" y="135"/>
                    </a:lnTo>
                    <a:lnTo>
                      <a:pt x="65" y="126"/>
                    </a:lnTo>
                    <a:lnTo>
                      <a:pt x="56" y="116"/>
                    </a:lnTo>
                    <a:lnTo>
                      <a:pt x="51" y="107"/>
                    </a:lnTo>
                    <a:lnTo>
                      <a:pt x="47" y="103"/>
                    </a:lnTo>
                    <a:lnTo>
                      <a:pt x="42" y="93"/>
                    </a:lnTo>
                    <a:lnTo>
                      <a:pt x="32" y="84"/>
                    </a:lnTo>
                    <a:lnTo>
                      <a:pt x="25" y="79"/>
                    </a:lnTo>
                    <a:lnTo>
                      <a:pt x="19" y="77"/>
                    </a:lnTo>
                    <a:lnTo>
                      <a:pt x="14" y="74"/>
                    </a:lnTo>
                    <a:lnTo>
                      <a:pt x="11" y="70"/>
                    </a:lnTo>
                    <a:lnTo>
                      <a:pt x="7" y="67"/>
                    </a:lnTo>
                    <a:lnTo>
                      <a:pt x="5" y="63"/>
                    </a:lnTo>
                    <a:lnTo>
                      <a:pt x="4" y="62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8"/>
                    </a:lnTo>
                    <a:lnTo>
                      <a:pt x="4" y="53"/>
                    </a:lnTo>
                    <a:lnTo>
                      <a:pt x="5" y="48"/>
                    </a:lnTo>
                    <a:lnTo>
                      <a:pt x="9" y="46"/>
                    </a:lnTo>
                    <a:lnTo>
                      <a:pt x="12" y="42"/>
                    </a:lnTo>
                    <a:lnTo>
                      <a:pt x="16" y="42"/>
                    </a:lnTo>
                    <a:lnTo>
                      <a:pt x="18" y="41"/>
                    </a:lnTo>
                    <a:lnTo>
                      <a:pt x="21" y="41"/>
                    </a:lnTo>
                    <a:lnTo>
                      <a:pt x="21" y="41"/>
                    </a:lnTo>
                    <a:lnTo>
                      <a:pt x="35" y="37"/>
                    </a:lnTo>
                    <a:lnTo>
                      <a:pt x="45" y="32"/>
                    </a:lnTo>
                    <a:lnTo>
                      <a:pt x="51" y="28"/>
                    </a:lnTo>
                    <a:lnTo>
                      <a:pt x="52" y="25"/>
                    </a:lnTo>
                    <a:lnTo>
                      <a:pt x="56" y="20"/>
                    </a:lnTo>
                    <a:lnTo>
                      <a:pt x="59" y="14"/>
                    </a:lnTo>
                    <a:lnTo>
                      <a:pt x="63" y="11"/>
                    </a:lnTo>
                    <a:lnTo>
                      <a:pt x="68" y="7"/>
                    </a:lnTo>
                    <a:lnTo>
                      <a:pt x="70" y="6"/>
                    </a:lnTo>
                    <a:lnTo>
                      <a:pt x="73" y="4"/>
                    </a:lnTo>
                    <a:lnTo>
                      <a:pt x="73" y="4"/>
                    </a:lnTo>
                    <a:lnTo>
                      <a:pt x="75" y="2"/>
                    </a:lnTo>
                    <a:lnTo>
                      <a:pt x="75" y="2"/>
                    </a:lnTo>
                    <a:lnTo>
                      <a:pt x="73" y="0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95"/>
              <p:cNvSpPr>
                <a:spLocks/>
              </p:cNvSpPr>
              <p:nvPr/>
            </p:nvSpPr>
            <p:spPr bwMode="auto">
              <a:xfrm>
                <a:off x="1211263" y="1544638"/>
                <a:ext cx="77788" cy="73025"/>
              </a:xfrm>
              <a:custGeom>
                <a:avLst/>
                <a:gdLst>
                  <a:gd name="T0" fmla="*/ 14 w 49"/>
                  <a:gd name="T1" fmla="*/ 9 h 46"/>
                  <a:gd name="T2" fmla="*/ 14 w 49"/>
                  <a:gd name="T3" fmla="*/ 23 h 46"/>
                  <a:gd name="T4" fmla="*/ 19 w 49"/>
                  <a:gd name="T5" fmla="*/ 32 h 46"/>
                  <a:gd name="T6" fmla="*/ 24 w 49"/>
                  <a:gd name="T7" fmla="*/ 33 h 46"/>
                  <a:gd name="T8" fmla="*/ 29 w 49"/>
                  <a:gd name="T9" fmla="*/ 33 h 46"/>
                  <a:gd name="T10" fmla="*/ 33 w 49"/>
                  <a:gd name="T11" fmla="*/ 28 h 46"/>
                  <a:gd name="T12" fmla="*/ 36 w 49"/>
                  <a:gd name="T13" fmla="*/ 23 h 46"/>
                  <a:gd name="T14" fmla="*/ 35 w 49"/>
                  <a:gd name="T15" fmla="*/ 18 h 46"/>
                  <a:gd name="T16" fmla="*/ 31 w 49"/>
                  <a:gd name="T17" fmla="*/ 18 h 46"/>
                  <a:gd name="T18" fmla="*/ 28 w 49"/>
                  <a:gd name="T19" fmla="*/ 19 h 46"/>
                  <a:gd name="T20" fmla="*/ 26 w 49"/>
                  <a:gd name="T21" fmla="*/ 21 h 46"/>
                  <a:gd name="T22" fmla="*/ 22 w 49"/>
                  <a:gd name="T23" fmla="*/ 21 h 46"/>
                  <a:gd name="T24" fmla="*/ 21 w 49"/>
                  <a:gd name="T25" fmla="*/ 16 h 46"/>
                  <a:gd name="T26" fmla="*/ 24 w 49"/>
                  <a:gd name="T27" fmla="*/ 9 h 46"/>
                  <a:gd name="T28" fmla="*/ 29 w 49"/>
                  <a:gd name="T29" fmla="*/ 7 h 46"/>
                  <a:gd name="T30" fmla="*/ 36 w 49"/>
                  <a:gd name="T31" fmla="*/ 7 h 46"/>
                  <a:gd name="T32" fmla="*/ 42 w 49"/>
                  <a:gd name="T33" fmla="*/ 12 h 46"/>
                  <a:gd name="T34" fmla="*/ 45 w 49"/>
                  <a:gd name="T35" fmla="*/ 21 h 46"/>
                  <a:gd name="T36" fmla="*/ 43 w 49"/>
                  <a:gd name="T37" fmla="*/ 30 h 46"/>
                  <a:gd name="T38" fmla="*/ 42 w 49"/>
                  <a:gd name="T39" fmla="*/ 33 h 46"/>
                  <a:gd name="T40" fmla="*/ 24 w 49"/>
                  <a:gd name="T41" fmla="*/ 42 h 46"/>
                  <a:gd name="T42" fmla="*/ 14 w 49"/>
                  <a:gd name="T43" fmla="*/ 40 h 46"/>
                  <a:gd name="T44" fmla="*/ 3 w 49"/>
                  <a:gd name="T45" fmla="*/ 21 h 46"/>
                  <a:gd name="T46" fmla="*/ 3 w 49"/>
                  <a:gd name="T47" fmla="*/ 7 h 46"/>
                  <a:gd name="T48" fmla="*/ 2 w 49"/>
                  <a:gd name="T49" fmla="*/ 5 h 46"/>
                  <a:gd name="T50" fmla="*/ 0 w 49"/>
                  <a:gd name="T51" fmla="*/ 7 h 46"/>
                  <a:gd name="T52" fmla="*/ 0 w 49"/>
                  <a:gd name="T53" fmla="*/ 18 h 46"/>
                  <a:gd name="T54" fmla="*/ 5 w 49"/>
                  <a:gd name="T55" fmla="*/ 35 h 46"/>
                  <a:gd name="T56" fmla="*/ 15 w 49"/>
                  <a:gd name="T57" fmla="*/ 44 h 46"/>
                  <a:gd name="T58" fmla="*/ 29 w 49"/>
                  <a:gd name="T59" fmla="*/ 46 h 46"/>
                  <a:gd name="T60" fmla="*/ 45 w 49"/>
                  <a:gd name="T61" fmla="*/ 35 h 46"/>
                  <a:gd name="T62" fmla="*/ 49 w 49"/>
                  <a:gd name="T63" fmla="*/ 25 h 46"/>
                  <a:gd name="T64" fmla="*/ 38 w 49"/>
                  <a:gd name="T65" fmla="*/ 5 h 46"/>
                  <a:gd name="T66" fmla="*/ 36 w 49"/>
                  <a:gd name="T67" fmla="*/ 4 h 46"/>
                  <a:gd name="T68" fmla="*/ 29 w 49"/>
                  <a:gd name="T69" fmla="*/ 4 h 46"/>
                  <a:gd name="T70" fmla="*/ 21 w 49"/>
                  <a:gd name="T71" fmla="*/ 7 h 46"/>
                  <a:gd name="T72" fmla="*/ 19 w 49"/>
                  <a:gd name="T73" fmla="*/ 14 h 46"/>
                  <a:gd name="T74" fmla="*/ 19 w 49"/>
                  <a:gd name="T75" fmla="*/ 19 h 46"/>
                  <a:gd name="T76" fmla="*/ 22 w 49"/>
                  <a:gd name="T77" fmla="*/ 25 h 46"/>
                  <a:gd name="T78" fmla="*/ 28 w 49"/>
                  <a:gd name="T79" fmla="*/ 23 h 46"/>
                  <a:gd name="T80" fmla="*/ 31 w 49"/>
                  <a:gd name="T81" fmla="*/ 21 h 46"/>
                  <a:gd name="T82" fmla="*/ 33 w 49"/>
                  <a:gd name="T83" fmla="*/ 21 h 46"/>
                  <a:gd name="T84" fmla="*/ 33 w 49"/>
                  <a:gd name="T85" fmla="*/ 23 h 46"/>
                  <a:gd name="T86" fmla="*/ 31 w 49"/>
                  <a:gd name="T87" fmla="*/ 28 h 46"/>
                  <a:gd name="T88" fmla="*/ 24 w 49"/>
                  <a:gd name="T89" fmla="*/ 30 h 46"/>
                  <a:gd name="T90" fmla="*/ 21 w 49"/>
                  <a:gd name="T91" fmla="*/ 30 h 46"/>
                  <a:gd name="T92" fmla="*/ 15 w 49"/>
                  <a:gd name="T93" fmla="*/ 23 h 46"/>
                  <a:gd name="T94" fmla="*/ 15 w 49"/>
                  <a:gd name="T95" fmla="*/ 9 h 46"/>
                  <a:gd name="T96" fmla="*/ 19 w 49"/>
                  <a:gd name="T97" fmla="*/ 0 h 46"/>
                  <a:gd name="T98" fmla="*/ 17 w 49"/>
                  <a:gd name="T9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6">
                    <a:moveTo>
                      <a:pt x="15" y="0"/>
                    </a:moveTo>
                    <a:lnTo>
                      <a:pt x="14" y="9"/>
                    </a:lnTo>
                    <a:lnTo>
                      <a:pt x="12" y="18"/>
                    </a:lnTo>
                    <a:lnTo>
                      <a:pt x="14" y="23"/>
                    </a:lnTo>
                    <a:lnTo>
                      <a:pt x="15" y="28"/>
                    </a:lnTo>
                    <a:lnTo>
                      <a:pt x="19" y="32"/>
                    </a:lnTo>
                    <a:lnTo>
                      <a:pt x="21" y="33"/>
                    </a:lnTo>
                    <a:lnTo>
                      <a:pt x="24" y="33"/>
                    </a:lnTo>
                    <a:lnTo>
                      <a:pt x="24" y="33"/>
                    </a:lnTo>
                    <a:lnTo>
                      <a:pt x="29" y="33"/>
                    </a:lnTo>
                    <a:lnTo>
                      <a:pt x="31" y="32"/>
                    </a:lnTo>
                    <a:lnTo>
                      <a:pt x="33" y="28"/>
                    </a:lnTo>
                    <a:lnTo>
                      <a:pt x="35" y="25"/>
                    </a:lnTo>
                    <a:lnTo>
                      <a:pt x="36" y="23"/>
                    </a:lnTo>
                    <a:lnTo>
                      <a:pt x="35" y="19"/>
                    </a:lnTo>
                    <a:lnTo>
                      <a:pt x="35" y="18"/>
                    </a:lnTo>
                    <a:lnTo>
                      <a:pt x="33" y="18"/>
                    </a:lnTo>
                    <a:lnTo>
                      <a:pt x="31" y="18"/>
                    </a:lnTo>
                    <a:lnTo>
                      <a:pt x="29" y="18"/>
                    </a:lnTo>
                    <a:lnTo>
                      <a:pt x="28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4" y="21"/>
                    </a:lnTo>
                    <a:lnTo>
                      <a:pt x="22" y="21"/>
                    </a:lnTo>
                    <a:lnTo>
                      <a:pt x="21" y="18"/>
                    </a:lnTo>
                    <a:lnTo>
                      <a:pt x="21" y="16"/>
                    </a:lnTo>
                    <a:lnTo>
                      <a:pt x="22" y="12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9" y="7"/>
                    </a:lnTo>
                    <a:lnTo>
                      <a:pt x="33" y="7"/>
                    </a:lnTo>
                    <a:lnTo>
                      <a:pt x="36" y="7"/>
                    </a:lnTo>
                    <a:lnTo>
                      <a:pt x="38" y="9"/>
                    </a:lnTo>
                    <a:lnTo>
                      <a:pt x="42" y="12"/>
                    </a:lnTo>
                    <a:lnTo>
                      <a:pt x="45" y="18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0"/>
                    </a:lnTo>
                    <a:lnTo>
                      <a:pt x="42" y="32"/>
                    </a:lnTo>
                    <a:lnTo>
                      <a:pt x="42" y="33"/>
                    </a:lnTo>
                    <a:lnTo>
                      <a:pt x="35" y="40"/>
                    </a:lnTo>
                    <a:lnTo>
                      <a:pt x="24" y="42"/>
                    </a:lnTo>
                    <a:lnTo>
                      <a:pt x="17" y="40"/>
                    </a:lnTo>
                    <a:lnTo>
                      <a:pt x="14" y="40"/>
                    </a:lnTo>
                    <a:lnTo>
                      <a:pt x="5" y="32"/>
                    </a:lnTo>
                    <a:lnTo>
                      <a:pt x="3" y="21"/>
                    </a:lnTo>
                    <a:lnTo>
                      <a:pt x="2" y="12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6"/>
                    </a:lnTo>
                    <a:lnTo>
                      <a:pt x="5" y="35"/>
                    </a:lnTo>
                    <a:lnTo>
                      <a:pt x="12" y="42"/>
                    </a:lnTo>
                    <a:lnTo>
                      <a:pt x="15" y="44"/>
                    </a:lnTo>
                    <a:lnTo>
                      <a:pt x="21" y="44"/>
                    </a:lnTo>
                    <a:lnTo>
                      <a:pt x="29" y="46"/>
                    </a:lnTo>
                    <a:lnTo>
                      <a:pt x="36" y="42"/>
                    </a:lnTo>
                    <a:lnTo>
                      <a:pt x="45" y="35"/>
                    </a:lnTo>
                    <a:lnTo>
                      <a:pt x="45" y="32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38" y="5"/>
                    </a:lnTo>
                    <a:lnTo>
                      <a:pt x="38" y="5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29" y="4"/>
                    </a:lnTo>
                    <a:lnTo>
                      <a:pt x="26" y="5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21" y="23"/>
                    </a:lnTo>
                    <a:lnTo>
                      <a:pt x="22" y="25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3"/>
                    </a:lnTo>
                    <a:lnTo>
                      <a:pt x="31" y="21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1" y="25"/>
                    </a:lnTo>
                    <a:lnTo>
                      <a:pt x="31" y="28"/>
                    </a:lnTo>
                    <a:lnTo>
                      <a:pt x="28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1" y="30"/>
                    </a:lnTo>
                    <a:lnTo>
                      <a:pt x="17" y="26"/>
                    </a:lnTo>
                    <a:lnTo>
                      <a:pt x="15" y="23"/>
                    </a:lnTo>
                    <a:lnTo>
                      <a:pt x="15" y="16"/>
                    </a:lnTo>
                    <a:lnTo>
                      <a:pt x="15" y="9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96"/>
              <p:cNvSpPr>
                <a:spLocks/>
              </p:cNvSpPr>
              <p:nvPr/>
            </p:nvSpPr>
            <p:spPr bwMode="auto">
              <a:xfrm>
                <a:off x="1222376" y="1550988"/>
                <a:ext cx="55563" cy="55563"/>
              </a:xfrm>
              <a:custGeom>
                <a:avLst/>
                <a:gdLst>
                  <a:gd name="T0" fmla="*/ 0 w 35"/>
                  <a:gd name="T1" fmla="*/ 1 h 35"/>
                  <a:gd name="T2" fmla="*/ 0 w 35"/>
                  <a:gd name="T3" fmla="*/ 3 h 35"/>
                  <a:gd name="T4" fmla="*/ 0 w 35"/>
                  <a:gd name="T5" fmla="*/ 10 h 35"/>
                  <a:gd name="T6" fmla="*/ 0 w 35"/>
                  <a:gd name="T7" fmla="*/ 19 h 35"/>
                  <a:gd name="T8" fmla="*/ 3 w 35"/>
                  <a:gd name="T9" fmla="*/ 28 h 35"/>
                  <a:gd name="T10" fmla="*/ 10 w 35"/>
                  <a:gd name="T11" fmla="*/ 35 h 35"/>
                  <a:gd name="T12" fmla="*/ 12 w 35"/>
                  <a:gd name="T13" fmla="*/ 35 h 35"/>
                  <a:gd name="T14" fmla="*/ 14 w 35"/>
                  <a:gd name="T15" fmla="*/ 35 h 35"/>
                  <a:gd name="T16" fmla="*/ 17 w 35"/>
                  <a:gd name="T17" fmla="*/ 35 h 35"/>
                  <a:gd name="T18" fmla="*/ 21 w 35"/>
                  <a:gd name="T19" fmla="*/ 35 h 35"/>
                  <a:gd name="T20" fmla="*/ 26 w 35"/>
                  <a:gd name="T21" fmla="*/ 33 h 35"/>
                  <a:gd name="T22" fmla="*/ 29 w 35"/>
                  <a:gd name="T23" fmla="*/ 29 h 35"/>
                  <a:gd name="T24" fmla="*/ 33 w 35"/>
                  <a:gd name="T25" fmla="*/ 26 h 35"/>
                  <a:gd name="T26" fmla="*/ 33 w 35"/>
                  <a:gd name="T27" fmla="*/ 24 h 35"/>
                  <a:gd name="T28" fmla="*/ 35 w 35"/>
                  <a:gd name="T29" fmla="*/ 22 h 35"/>
                  <a:gd name="T30" fmla="*/ 35 w 35"/>
                  <a:gd name="T31" fmla="*/ 19 h 35"/>
                  <a:gd name="T32" fmla="*/ 33 w 35"/>
                  <a:gd name="T33" fmla="*/ 15 h 35"/>
                  <a:gd name="T34" fmla="*/ 31 w 35"/>
                  <a:gd name="T35" fmla="*/ 12 h 35"/>
                  <a:gd name="T36" fmla="*/ 29 w 35"/>
                  <a:gd name="T37" fmla="*/ 8 h 35"/>
                  <a:gd name="T38" fmla="*/ 26 w 35"/>
                  <a:gd name="T39" fmla="*/ 8 h 35"/>
                  <a:gd name="T40" fmla="*/ 22 w 35"/>
                  <a:gd name="T41" fmla="*/ 8 h 35"/>
                  <a:gd name="T42" fmla="*/ 21 w 35"/>
                  <a:gd name="T43" fmla="*/ 8 h 35"/>
                  <a:gd name="T44" fmla="*/ 17 w 35"/>
                  <a:gd name="T45" fmla="*/ 8 h 35"/>
                  <a:gd name="T46" fmla="*/ 15 w 35"/>
                  <a:gd name="T47" fmla="*/ 10 h 35"/>
                  <a:gd name="T48" fmla="*/ 14 w 35"/>
                  <a:gd name="T49" fmla="*/ 14 h 35"/>
                  <a:gd name="T50" fmla="*/ 12 w 35"/>
                  <a:gd name="T51" fmla="*/ 17 h 35"/>
                  <a:gd name="T52" fmla="*/ 12 w 35"/>
                  <a:gd name="T53" fmla="*/ 17 h 35"/>
                  <a:gd name="T54" fmla="*/ 14 w 35"/>
                  <a:gd name="T55" fmla="*/ 17 h 35"/>
                  <a:gd name="T56" fmla="*/ 15 w 35"/>
                  <a:gd name="T57" fmla="*/ 17 h 35"/>
                  <a:gd name="T58" fmla="*/ 15 w 35"/>
                  <a:gd name="T59" fmla="*/ 17 h 35"/>
                  <a:gd name="T60" fmla="*/ 15 w 35"/>
                  <a:gd name="T61" fmla="*/ 14 h 35"/>
                  <a:gd name="T62" fmla="*/ 17 w 35"/>
                  <a:gd name="T63" fmla="*/ 12 h 35"/>
                  <a:gd name="T64" fmla="*/ 21 w 35"/>
                  <a:gd name="T65" fmla="*/ 12 h 35"/>
                  <a:gd name="T66" fmla="*/ 22 w 35"/>
                  <a:gd name="T67" fmla="*/ 10 h 35"/>
                  <a:gd name="T68" fmla="*/ 22 w 35"/>
                  <a:gd name="T69" fmla="*/ 10 h 35"/>
                  <a:gd name="T70" fmla="*/ 28 w 35"/>
                  <a:gd name="T71" fmla="*/ 12 h 35"/>
                  <a:gd name="T72" fmla="*/ 29 w 35"/>
                  <a:gd name="T73" fmla="*/ 14 h 35"/>
                  <a:gd name="T74" fmla="*/ 31 w 35"/>
                  <a:gd name="T75" fmla="*/ 15 h 35"/>
                  <a:gd name="T76" fmla="*/ 31 w 35"/>
                  <a:gd name="T77" fmla="*/ 19 h 35"/>
                  <a:gd name="T78" fmla="*/ 31 w 35"/>
                  <a:gd name="T79" fmla="*/ 22 h 35"/>
                  <a:gd name="T80" fmla="*/ 31 w 35"/>
                  <a:gd name="T81" fmla="*/ 24 h 35"/>
                  <a:gd name="T82" fmla="*/ 29 w 35"/>
                  <a:gd name="T83" fmla="*/ 24 h 35"/>
                  <a:gd name="T84" fmla="*/ 28 w 35"/>
                  <a:gd name="T85" fmla="*/ 29 h 35"/>
                  <a:gd name="T86" fmla="*/ 22 w 35"/>
                  <a:gd name="T87" fmla="*/ 31 h 35"/>
                  <a:gd name="T88" fmla="*/ 19 w 35"/>
                  <a:gd name="T89" fmla="*/ 31 h 35"/>
                  <a:gd name="T90" fmla="*/ 15 w 35"/>
                  <a:gd name="T91" fmla="*/ 31 h 35"/>
                  <a:gd name="T92" fmla="*/ 14 w 35"/>
                  <a:gd name="T93" fmla="*/ 31 h 35"/>
                  <a:gd name="T94" fmla="*/ 12 w 35"/>
                  <a:gd name="T95" fmla="*/ 31 h 35"/>
                  <a:gd name="T96" fmla="*/ 5 w 35"/>
                  <a:gd name="T97" fmla="*/ 26 h 35"/>
                  <a:gd name="T98" fmla="*/ 1 w 35"/>
                  <a:gd name="T99" fmla="*/ 19 h 35"/>
                  <a:gd name="T100" fmla="*/ 1 w 35"/>
                  <a:gd name="T101" fmla="*/ 10 h 35"/>
                  <a:gd name="T102" fmla="*/ 3 w 35"/>
                  <a:gd name="T103" fmla="*/ 5 h 35"/>
                  <a:gd name="T104" fmla="*/ 3 w 35"/>
                  <a:gd name="T105" fmla="*/ 1 h 35"/>
                  <a:gd name="T106" fmla="*/ 3 w 35"/>
                  <a:gd name="T107" fmla="*/ 0 h 35"/>
                  <a:gd name="T108" fmla="*/ 1 w 35"/>
                  <a:gd name="T109" fmla="*/ 0 h 35"/>
                  <a:gd name="T110" fmla="*/ 1 w 35"/>
                  <a:gd name="T111" fmla="*/ 0 h 35"/>
                  <a:gd name="T112" fmla="*/ 0 w 35"/>
                  <a:gd name="T113" fmla="*/ 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0" y="1"/>
                    </a:moveTo>
                    <a:lnTo>
                      <a:pt x="0" y="3"/>
                    </a:lnTo>
                    <a:lnTo>
                      <a:pt x="0" y="10"/>
                    </a:lnTo>
                    <a:lnTo>
                      <a:pt x="0" y="19"/>
                    </a:lnTo>
                    <a:lnTo>
                      <a:pt x="3" y="28"/>
                    </a:lnTo>
                    <a:lnTo>
                      <a:pt x="10" y="35"/>
                    </a:lnTo>
                    <a:lnTo>
                      <a:pt x="12" y="35"/>
                    </a:lnTo>
                    <a:lnTo>
                      <a:pt x="14" y="35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6" y="33"/>
                    </a:lnTo>
                    <a:lnTo>
                      <a:pt x="29" y="29"/>
                    </a:lnTo>
                    <a:lnTo>
                      <a:pt x="33" y="26"/>
                    </a:lnTo>
                    <a:lnTo>
                      <a:pt x="33" y="24"/>
                    </a:lnTo>
                    <a:lnTo>
                      <a:pt x="35" y="22"/>
                    </a:lnTo>
                    <a:lnTo>
                      <a:pt x="35" y="19"/>
                    </a:lnTo>
                    <a:lnTo>
                      <a:pt x="33" y="15"/>
                    </a:lnTo>
                    <a:lnTo>
                      <a:pt x="31" y="12"/>
                    </a:lnTo>
                    <a:lnTo>
                      <a:pt x="29" y="8"/>
                    </a:lnTo>
                    <a:lnTo>
                      <a:pt x="26" y="8"/>
                    </a:lnTo>
                    <a:lnTo>
                      <a:pt x="22" y="8"/>
                    </a:lnTo>
                    <a:lnTo>
                      <a:pt x="21" y="8"/>
                    </a:lnTo>
                    <a:lnTo>
                      <a:pt x="17" y="8"/>
                    </a:lnTo>
                    <a:lnTo>
                      <a:pt x="15" y="10"/>
                    </a:lnTo>
                    <a:lnTo>
                      <a:pt x="14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4" y="17"/>
                    </a:lnTo>
                    <a:lnTo>
                      <a:pt x="15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21" y="12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8" y="12"/>
                    </a:lnTo>
                    <a:lnTo>
                      <a:pt x="29" y="14"/>
                    </a:lnTo>
                    <a:lnTo>
                      <a:pt x="31" y="15"/>
                    </a:lnTo>
                    <a:lnTo>
                      <a:pt x="31" y="19"/>
                    </a:lnTo>
                    <a:lnTo>
                      <a:pt x="31" y="22"/>
                    </a:lnTo>
                    <a:lnTo>
                      <a:pt x="31" y="24"/>
                    </a:lnTo>
                    <a:lnTo>
                      <a:pt x="29" y="24"/>
                    </a:lnTo>
                    <a:lnTo>
                      <a:pt x="28" y="29"/>
                    </a:lnTo>
                    <a:lnTo>
                      <a:pt x="22" y="31"/>
                    </a:lnTo>
                    <a:lnTo>
                      <a:pt x="19" y="31"/>
                    </a:lnTo>
                    <a:lnTo>
                      <a:pt x="15" y="31"/>
                    </a:lnTo>
                    <a:lnTo>
                      <a:pt x="14" y="31"/>
                    </a:lnTo>
                    <a:lnTo>
                      <a:pt x="12" y="31"/>
                    </a:lnTo>
                    <a:lnTo>
                      <a:pt x="5" y="26"/>
                    </a:lnTo>
                    <a:lnTo>
                      <a:pt x="1" y="19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97"/>
              <p:cNvSpPr>
                <a:spLocks/>
              </p:cNvSpPr>
              <p:nvPr/>
            </p:nvSpPr>
            <p:spPr bwMode="auto">
              <a:xfrm>
                <a:off x="1169988" y="1630363"/>
                <a:ext cx="57150" cy="61913"/>
              </a:xfrm>
              <a:custGeom>
                <a:avLst/>
                <a:gdLst>
                  <a:gd name="T0" fmla="*/ 1 w 36"/>
                  <a:gd name="T1" fmla="*/ 16 h 39"/>
                  <a:gd name="T2" fmla="*/ 0 w 36"/>
                  <a:gd name="T3" fmla="*/ 23 h 39"/>
                  <a:gd name="T4" fmla="*/ 1 w 36"/>
                  <a:gd name="T5" fmla="*/ 32 h 39"/>
                  <a:gd name="T6" fmla="*/ 7 w 36"/>
                  <a:gd name="T7" fmla="*/ 39 h 39"/>
                  <a:gd name="T8" fmla="*/ 12 w 36"/>
                  <a:gd name="T9" fmla="*/ 39 h 39"/>
                  <a:gd name="T10" fmla="*/ 15 w 36"/>
                  <a:gd name="T11" fmla="*/ 39 h 39"/>
                  <a:gd name="T12" fmla="*/ 19 w 36"/>
                  <a:gd name="T13" fmla="*/ 33 h 39"/>
                  <a:gd name="T14" fmla="*/ 19 w 36"/>
                  <a:gd name="T15" fmla="*/ 26 h 39"/>
                  <a:gd name="T16" fmla="*/ 19 w 36"/>
                  <a:gd name="T17" fmla="*/ 23 h 39"/>
                  <a:gd name="T18" fmla="*/ 19 w 36"/>
                  <a:gd name="T19" fmla="*/ 18 h 39"/>
                  <a:gd name="T20" fmla="*/ 22 w 36"/>
                  <a:gd name="T21" fmla="*/ 16 h 39"/>
                  <a:gd name="T22" fmla="*/ 26 w 36"/>
                  <a:gd name="T23" fmla="*/ 16 h 39"/>
                  <a:gd name="T24" fmla="*/ 34 w 36"/>
                  <a:gd name="T25" fmla="*/ 19 h 39"/>
                  <a:gd name="T26" fmla="*/ 36 w 36"/>
                  <a:gd name="T27" fmla="*/ 19 h 39"/>
                  <a:gd name="T28" fmla="*/ 36 w 36"/>
                  <a:gd name="T29" fmla="*/ 18 h 39"/>
                  <a:gd name="T30" fmla="*/ 28 w 36"/>
                  <a:gd name="T31" fmla="*/ 12 h 39"/>
                  <a:gd name="T32" fmla="*/ 22 w 36"/>
                  <a:gd name="T33" fmla="*/ 12 h 39"/>
                  <a:gd name="T34" fmla="*/ 21 w 36"/>
                  <a:gd name="T35" fmla="*/ 14 h 39"/>
                  <a:gd name="T36" fmla="*/ 15 w 36"/>
                  <a:gd name="T37" fmla="*/ 19 h 39"/>
                  <a:gd name="T38" fmla="*/ 15 w 36"/>
                  <a:gd name="T39" fmla="*/ 25 h 39"/>
                  <a:gd name="T40" fmla="*/ 17 w 36"/>
                  <a:gd name="T41" fmla="*/ 30 h 39"/>
                  <a:gd name="T42" fmla="*/ 15 w 36"/>
                  <a:gd name="T43" fmla="*/ 35 h 39"/>
                  <a:gd name="T44" fmla="*/ 12 w 36"/>
                  <a:gd name="T45" fmla="*/ 35 h 39"/>
                  <a:gd name="T46" fmla="*/ 8 w 36"/>
                  <a:gd name="T47" fmla="*/ 35 h 39"/>
                  <a:gd name="T48" fmla="*/ 5 w 36"/>
                  <a:gd name="T49" fmla="*/ 30 h 39"/>
                  <a:gd name="T50" fmla="*/ 3 w 36"/>
                  <a:gd name="T51" fmla="*/ 23 h 39"/>
                  <a:gd name="T52" fmla="*/ 3 w 36"/>
                  <a:gd name="T53" fmla="*/ 16 h 39"/>
                  <a:gd name="T54" fmla="*/ 5 w 36"/>
                  <a:gd name="T55" fmla="*/ 11 h 39"/>
                  <a:gd name="T56" fmla="*/ 12 w 36"/>
                  <a:gd name="T57" fmla="*/ 4 h 39"/>
                  <a:gd name="T58" fmla="*/ 17 w 36"/>
                  <a:gd name="T59" fmla="*/ 2 h 39"/>
                  <a:gd name="T60" fmla="*/ 22 w 36"/>
                  <a:gd name="T61" fmla="*/ 4 h 39"/>
                  <a:gd name="T62" fmla="*/ 24 w 36"/>
                  <a:gd name="T63" fmla="*/ 4 h 39"/>
                  <a:gd name="T64" fmla="*/ 24 w 36"/>
                  <a:gd name="T65" fmla="*/ 0 h 39"/>
                  <a:gd name="T66" fmla="*/ 22 w 36"/>
                  <a:gd name="T67" fmla="*/ 0 h 39"/>
                  <a:gd name="T68" fmla="*/ 17 w 36"/>
                  <a:gd name="T69" fmla="*/ 0 h 39"/>
                  <a:gd name="T70" fmla="*/ 10 w 36"/>
                  <a:gd name="T71" fmla="*/ 2 h 39"/>
                  <a:gd name="T72" fmla="*/ 3 w 36"/>
                  <a:gd name="T73" fmla="*/ 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6" h="39">
                    <a:moveTo>
                      <a:pt x="1" y="14"/>
                    </a:moveTo>
                    <a:lnTo>
                      <a:pt x="1" y="16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7" y="39"/>
                    </a:lnTo>
                    <a:lnTo>
                      <a:pt x="10" y="39"/>
                    </a:lnTo>
                    <a:lnTo>
                      <a:pt x="12" y="39"/>
                    </a:lnTo>
                    <a:lnTo>
                      <a:pt x="14" y="39"/>
                    </a:lnTo>
                    <a:lnTo>
                      <a:pt x="15" y="39"/>
                    </a:lnTo>
                    <a:lnTo>
                      <a:pt x="19" y="37"/>
                    </a:lnTo>
                    <a:lnTo>
                      <a:pt x="19" y="33"/>
                    </a:lnTo>
                    <a:lnTo>
                      <a:pt x="21" y="30"/>
                    </a:lnTo>
                    <a:lnTo>
                      <a:pt x="19" y="26"/>
                    </a:lnTo>
                    <a:lnTo>
                      <a:pt x="19" y="25"/>
                    </a:lnTo>
                    <a:lnTo>
                      <a:pt x="19" y="23"/>
                    </a:lnTo>
                    <a:lnTo>
                      <a:pt x="19" y="21"/>
                    </a:lnTo>
                    <a:lnTo>
                      <a:pt x="19" y="18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9" y="16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6" y="19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1" y="14"/>
                    </a:lnTo>
                    <a:lnTo>
                      <a:pt x="28" y="12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3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30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2" y="35"/>
                    </a:lnTo>
                    <a:lnTo>
                      <a:pt x="12" y="35"/>
                    </a:lnTo>
                    <a:lnTo>
                      <a:pt x="8" y="35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4"/>
                    </a:lnTo>
                    <a:lnTo>
                      <a:pt x="5" y="11"/>
                    </a:lnTo>
                    <a:lnTo>
                      <a:pt x="8" y="7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7" y="2"/>
                    </a:lnTo>
                    <a:lnTo>
                      <a:pt x="21" y="2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4" y="4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7" y="4"/>
                    </a:lnTo>
                    <a:lnTo>
                      <a:pt x="3" y="9"/>
                    </a:lnTo>
                    <a:lnTo>
                      <a:pt x="1" y="1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98"/>
              <p:cNvSpPr>
                <a:spLocks/>
              </p:cNvSpPr>
              <p:nvPr/>
            </p:nvSpPr>
            <p:spPr bwMode="auto">
              <a:xfrm>
                <a:off x="1182688" y="1638300"/>
                <a:ext cx="36513" cy="50800"/>
              </a:xfrm>
              <a:custGeom>
                <a:avLst/>
                <a:gdLst>
                  <a:gd name="T0" fmla="*/ 2 w 23"/>
                  <a:gd name="T1" fmla="*/ 7 h 32"/>
                  <a:gd name="T2" fmla="*/ 2 w 23"/>
                  <a:gd name="T3" fmla="*/ 7 h 32"/>
                  <a:gd name="T4" fmla="*/ 2 w 23"/>
                  <a:gd name="T5" fmla="*/ 9 h 32"/>
                  <a:gd name="T6" fmla="*/ 0 w 23"/>
                  <a:gd name="T7" fmla="*/ 13 h 32"/>
                  <a:gd name="T8" fmla="*/ 0 w 23"/>
                  <a:gd name="T9" fmla="*/ 18 h 32"/>
                  <a:gd name="T10" fmla="*/ 0 w 23"/>
                  <a:gd name="T11" fmla="*/ 21 h 32"/>
                  <a:gd name="T12" fmla="*/ 2 w 23"/>
                  <a:gd name="T13" fmla="*/ 27 h 32"/>
                  <a:gd name="T14" fmla="*/ 7 w 23"/>
                  <a:gd name="T15" fmla="*/ 32 h 32"/>
                  <a:gd name="T16" fmla="*/ 7 w 23"/>
                  <a:gd name="T17" fmla="*/ 32 h 32"/>
                  <a:gd name="T18" fmla="*/ 9 w 23"/>
                  <a:gd name="T19" fmla="*/ 32 h 32"/>
                  <a:gd name="T20" fmla="*/ 9 w 23"/>
                  <a:gd name="T21" fmla="*/ 30 h 32"/>
                  <a:gd name="T22" fmla="*/ 9 w 23"/>
                  <a:gd name="T23" fmla="*/ 28 h 32"/>
                  <a:gd name="T24" fmla="*/ 6 w 23"/>
                  <a:gd name="T25" fmla="*/ 25 h 32"/>
                  <a:gd name="T26" fmla="*/ 4 w 23"/>
                  <a:gd name="T27" fmla="*/ 20 h 32"/>
                  <a:gd name="T28" fmla="*/ 2 w 23"/>
                  <a:gd name="T29" fmla="*/ 16 h 32"/>
                  <a:gd name="T30" fmla="*/ 4 w 23"/>
                  <a:gd name="T31" fmla="*/ 13 h 32"/>
                  <a:gd name="T32" fmla="*/ 4 w 23"/>
                  <a:gd name="T33" fmla="*/ 9 h 32"/>
                  <a:gd name="T34" fmla="*/ 6 w 23"/>
                  <a:gd name="T35" fmla="*/ 9 h 32"/>
                  <a:gd name="T36" fmla="*/ 7 w 23"/>
                  <a:gd name="T37" fmla="*/ 6 h 32"/>
                  <a:gd name="T38" fmla="*/ 11 w 23"/>
                  <a:gd name="T39" fmla="*/ 4 h 32"/>
                  <a:gd name="T40" fmla="*/ 14 w 23"/>
                  <a:gd name="T41" fmla="*/ 4 h 32"/>
                  <a:gd name="T42" fmla="*/ 18 w 23"/>
                  <a:gd name="T43" fmla="*/ 4 h 32"/>
                  <a:gd name="T44" fmla="*/ 21 w 23"/>
                  <a:gd name="T45" fmla="*/ 4 h 32"/>
                  <a:gd name="T46" fmla="*/ 21 w 23"/>
                  <a:gd name="T47" fmla="*/ 4 h 32"/>
                  <a:gd name="T48" fmla="*/ 23 w 23"/>
                  <a:gd name="T49" fmla="*/ 4 h 32"/>
                  <a:gd name="T50" fmla="*/ 23 w 23"/>
                  <a:gd name="T51" fmla="*/ 2 h 32"/>
                  <a:gd name="T52" fmla="*/ 23 w 23"/>
                  <a:gd name="T53" fmla="*/ 2 h 32"/>
                  <a:gd name="T54" fmla="*/ 23 w 23"/>
                  <a:gd name="T55" fmla="*/ 0 h 32"/>
                  <a:gd name="T56" fmla="*/ 21 w 23"/>
                  <a:gd name="T57" fmla="*/ 0 h 32"/>
                  <a:gd name="T58" fmla="*/ 18 w 23"/>
                  <a:gd name="T59" fmla="*/ 0 h 32"/>
                  <a:gd name="T60" fmla="*/ 14 w 23"/>
                  <a:gd name="T61" fmla="*/ 0 h 32"/>
                  <a:gd name="T62" fmla="*/ 9 w 23"/>
                  <a:gd name="T63" fmla="*/ 2 h 32"/>
                  <a:gd name="T64" fmla="*/ 6 w 23"/>
                  <a:gd name="T65" fmla="*/ 4 h 32"/>
                  <a:gd name="T66" fmla="*/ 2 w 23"/>
                  <a:gd name="T67" fmla="*/ 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32">
                    <a:moveTo>
                      <a:pt x="2" y="7"/>
                    </a:moveTo>
                    <a:lnTo>
                      <a:pt x="2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9" y="3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6" y="25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3" y="4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9" y="2"/>
                    </a:lnTo>
                    <a:lnTo>
                      <a:pt x="6" y="4"/>
                    </a:lnTo>
                    <a:lnTo>
                      <a:pt x="2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99"/>
              <p:cNvSpPr>
                <a:spLocks/>
              </p:cNvSpPr>
              <p:nvPr/>
            </p:nvSpPr>
            <p:spPr bwMode="auto">
              <a:xfrm>
                <a:off x="1092201" y="1562100"/>
                <a:ext cx="63500" cy="127000"/>
              </a:xfrm>
              <a:custGeom>
                <a:avLst/>
                <a:gdLst>
                  <a:gd name="T0" fmla="*/ 17 w 40"/>
                  <a:gd name="T1" fmla="*/ 0 h 80"/>
                  <a:gd name="T2" fmla="*/ 12 w 40"/>
                  <a:gd name="T3" fmla="*/ 3 h 80"/>
                  <a:gd name="T4" fmla="*/ 3 w 40"/>
                  <a:gd name="T5" fmla="*/ 10 h 80"/>
                  <a:gd name="T6" fmla="*/ 0 w 40"/>
                  <a:gd name="T7" fmla="*/ 21 h 80"/>
                  <a:gd name="T8" fmla="*/ 5 w 40"/>
                  <a:gd name="T9" fmla="*/ 35 h 80"/>
                  <a:gd name="T10" fmla="*/ 8 w 40"/>
                  <a:gd name="T11" fmla="*/ 42 h 80"/>
                  <a:gd name="T12" fmla="*/ 12 w 40"/>
                  <a:gd name="T13" fmla="*/ 45 h 80"/>
                  <a:gd name="T14" fmla="*/ 19 w 40"/>
                  <a:gd name="T15" fmla="*/ 52 h 80"/>
                  <a:gd name="T16" fmla="*/ 21 w 40"/>
                  <a:gd name="T17" fmla="*/ 59 h 80"/>
                  <a:gd name="T18" fmla="*/ 17 w 40"/>
                  <a:gd name="T19" fmla="*/ 62 h 80"/>
                  <a:gd name="T20" fmla="*/ 12 w 40"/>
                  <a:gd name="T21" fmla="*/ 66 h 80"/>
                  <a:gd name="T22" fmla="*/ 8 w 40"/>
                  <a:gd name="T23" fmla="*/ 69 h 80"/>
                  <a:gd name="T24" fmla="*/ 7 w 40"/>
                  <a:gd name="T25" fmla="*/ 75 h 80"/>
                  <a:gd name="T26" fmla="*/ 12 w 40"/>
                  <a:gd name="T27" fmla="*/ 78 h 80"/>
                  <a:gd name="T28" fmla="*/ 19 w 40"/>
                  <a:gd name="T29" fmla="*/ 80 h 80"/>
                  <a:gd name="T30" fmla="*/ 29 w 40"/>
                  <a:gd name="T31" fmla="*/ 78 h 80"/>
                  <a:gd name="T32" fmla="*/ 35 w 40"/>
                  <a:gd name="T33" fmla="*/ 75 h 80"/>
                  <a:gd name="T34" fmla="*/ 38 w 40"/>
                  <a:gd name="T35" fmla="*/ 68 h 80"/>
                  <a:gd name="T36" fmla="*/ 40 w 40"/>
                  <a:gd name="T37" fmla="*/ 57 h 80"/>
                  <a:gd name="T38" fmla="*/ 35 w 40"/>
                  <a:gd name="T39" fmla="*/ 43 h 80"/>
                  <a:gd name="T40" fmla="*/ 28 w 40"/>
                  <a:gd name="T41" fmla="*/ 36 h 80"/>
                  <a:gd name="T42" fmla="*/ 22 w 40"/>
                  <a:gd name="T43" fmla="*/ 33 h 80"/>
                  <a:gd name="T44" fmla="*/ 19 w 40"/>
                  <a:gd name="T45" fmla="*/ 24 h 80"/>
                  <a:gd name="T46" fmla="*/ 22 w 40"/>
                  <a:gd name="T47" fmla="*/ 15 h 80"/>
                  <a:gd name="T48" fmla="*/ 22 w 40"/>
                  <a:gd name="T49" fmla="*/ 14 h 80"/>
                  <a:gd name="T50" fmla="*/ 21 w 40"/>
                  <a:gd name="T51" fmla="*/ 14 h 80"/>
                  <a:gd name="T52" fmla="*/ 15 w 40"/>
                  <a:gd name="T53" fmla="*/ 26 h 80"/>
                  <a:gd name="T54" fmla="*/ 21 w 40"/>
                  <a:gd name="T55" fmla="*/ 33 h 80"/>
                  <a:gd name="T56" fmla="*/ 24 w 40"/>
                  <a:gd name="T57" fmla="*/ 38 h 80"/>
                  <a:gd name="T58" fmla="*/ 31 w 40"/>
                  <a:gd name="T59" fmla="*/ 45 h 80"/>
                  <a:gd name="T60" fmla="*/ 36 w 40"/>
                  <a:gd name="T61" fmla="*/ 57 h 80"/>
                  <a:gd name="T62" fmla="*/ 35 w 40"/>
                  <a:gd name="T63" fmla="*/ 68 h 80"/>
                  <a:gd name="T64" fmla="*/ 33 w 40"/>
                  <a:gd name="T65" fmla="*/ 73 h 80"/>
                  <a:gd name="T66" fmla="*/ 28 w 40"/>
                  <a:gd name="T67" fmla="*/ 76 h 80"/>
                  <a:gd name="T68" fmla="*/ 19 w 40"/>
                  <a:gd name="T69" fmla="*/ 76 h 80"/>
                  <a:gd name="T70" fmla="*/ 12 w 40"/>
                  <a:gd name="T71" fmla="*/ 75 h 80"/>
                  <a:gd name="T72" fmla="*/ 10 w 40"/>
                  <a:gd name="T73" fmla="*/ 73 h 80"/>
                  <a:gd name="T74" fmla="*/ 10 w 40"/>
                  <a:gd name="T75" fmla="*/ 71 h 80"/>
                  <a:gd name="T76" fmla="*/ 12 w 40"/>
                  <a:gd name="T77" fmla="*/ 68 h 80"/>
                  <a:gd name="T78" fmla="*/ 19 w 40"/>
                  <a:gd name="T79" fmla="*/ 66 h 80"/>
                  <a:gd name="T80" fmla="*/ 24 w 40"/>
                  <a:gd name="T81" fmla="*/ 59 h 80"/>
                  <a:gd name="T82" fmla="*/ 22 w 40"/>
                  <a:gd name="T83" fmla="*/ 54 h 80"/>
                  <a:gd name="T84" fmla="*/ 19 w 40"/>
                  <a:gd name="T85" fmla="*/ 47 h 80"/>
                  <a:gd name="T86" fmla="*/ 14 w 40"/>
                  <a:gd name="T87" fmla="*/ 42 h 80"/>
                  <a:gd name="T88" fmla="*/ 7 w 40"/>
                  <a:gd name="T89" fmla="*/ 33 h 80"/>
                  <a:gd name="T90" fmla="*/ 3 w 40"/>
                  <a:gd name="T91" fmla="*/ 21 h 80"/>
                  <a:gd name="T92" fmla="*/ 7 w 40"/>
                  <a:gd name="T93" fmla="*/ 12 h 80"/>
                  <a:gd name="T94" fmla="*/ 14 w 40"/>
                  <a:gd name="T95" fmla="*/ 5 h 80"/>
                  <a:gd name="T96" fmla="*/ 19 w 40"/>
                  <a:gd name="T97" fmla="*/ 3 h 80"/>
                  <a:gd name="T98" fmla="*/ 21 w 40"/>
                  <a:gd name="T99" fmla="*/ 1 h 80"/>
                  <a:gd name="T100" fmla="*/ 21 w 40"/>
                  <a:gd name="T101" fmla="*/ 1 h 80"/>
                  <a:gd name="T102" fmla="*/ 19 w 40"/>
                  <a:gd name="T10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0">
                    <a:moveTo>
                      <a:pt x="19" y="0"/>
                    </a:moveTo>
                    <a:lnTo>
                      <a:pt x="17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1" y="28"/>
                    </a:lnTo>
                    <a:lnTo>
                      <a:pt x="5" y="35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2" y="45"/>
                    </a:lnTo>
                    <a:lnTo>
                      <a:pt x="15" y="48"/>
                    </a:lnTo>
                    <a:lnTo>
                      <a:pt x="19" y="52"/>
                    </a:lnTo>
                    <a:lnTo>
                      <a:pt x="21" y="55"/>
                    </a:lnTo>
                    <a:lnTo>
                      <a:pt x="21" y="59"/>
                    </a:lnTo>
                    <a:lnTo>
                      <a:pt x="19" y="61"/>
                    </a:lnTo>
                    <a:lnTo>
                      <a:pt x="17" y="62"/>
                    </a:lnTo>
                    <a:lnTo>
                      <a:pt x="14" y="64"/>
                    </a:lnTo>
                    <a:lnTo>
                      <a:pt x="12" y="66"/>
                    </a:lnTo>
                    <a:lnTo>
                      <a:pt x="10" y="66"/>
                    </a:lnTo>
                    <a:lnTo>
                      <a:pt x="8" y="69"/>
                    </a:lnTo>
                    <a:lnTo>
                      <a:pt x="7" y="71"/>
                    </a:lnTo>
                    <a:lnTo>
                      <a:pt x="7" y="75"/>
                    </a:lnTo>
                    <a:lnTo>
                      <a:pt x="10" y="76"/>
                    </a:lnTo>
                    <a:lnTo>
                      <a:pt x="12" y="78"/>
                    </a:lnTo>
                    <a:lnTo>
                      <a:pt x="14" y="78"/>
                    </a:lnTo>
                    <a:lnTo>
                      <a:pt x="19" y="80"/>
                    </a:lnTo>
                    <a:lnTo>
                      <a:pt x="24" y="80"/>
                    </a:lnTo>
                    <a:lnTo>
                      <a:pt x="29" y="78"/>
                    </a:lnTo>
                    <a:lnTo>
                      <a:pt x="35" y="75"/>
                    </a:lnTo>
                    <a:lnTo>
                      <a:pt x="35" y="75"/>
                    </a:lnTo>
                    <a:lnTo>
                      <a:pt x="36" y="71"/>
                    </a:lnTo>
                    <a:lnTo>
                      <a:pt x="38" y="68"/>
                    </a:lnTo>
                    <a:lnTo>
                      <a:pt x="40" y="64"/>
                    </a:lnTo>
                    <a:lnTo>
                      <a:pt x="40" y="57"/>
                    </a:lnTo>
                    <a:lnTo>
                      <a:pt x="38" y="50"/>
                    </a:lnTo>
                    <a:lnTo>
                      <a:pt x="35" y="43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4" y="35"/>
                    </a:lnTo>
                    <a:lnTo>
                      <a:pt x="22" y="33"/>
                    </a:lnTo>
                    <a:lnTo>
                      <a:pt x="21" y="29"/>
                    </a:lnTo>
                    <a:lnTo>
                      <a:pt x="19" y="24"/>
                    </a:lnTo>
                    <a:lnTo>
                      <a:pt x="19" y="21"/>
                    </a:lnTo>
                    <a:lnTo>
                      <a:pt x="22" y="15"/>
                    </a:lnTo>
                    <a:lnTo>
                      <a:pt x="22" y="14"/>
                    </a:lnTo>
                    <a:lnTo>
                      <a:pt x="22" y="14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17" y="19"/>
                    </a:lnTo>
                    <a:lnTo>
                      <a:pt x="15" y="26"/>
                    </a:lnTo>
                    <a:lnTo>
                      <a:pt x="17" y="29"/>
                    </a:lnTo>
                    <a:lnTo>
                      <a:pt x="21" y="33"/>
                    </a:lnTo>
                    <a:lnTo>
                      <a:pt x="22" y="36"/>
                    </a:lnTo>
                    <a:lnTo>
                      <a:pt x="24" y="38"/>
                    </a:lnTo>
                    <a:lnTo>
                      <a:pt x="26" y="40"/>
                    </a:lnTo>
                    <a:lnTo>
                      <a:pt x="31" y="45"/>
                    </a:lnTo>
                    <a:lnTo>
                      <a:pt x="35" y="52"/>
                    </a:lnTo>
                    <a:lnTo>
                      <a:pt x="36" y="57"/>
                    </a:lnTo>
                    <a:lnTo>
                      <a:pt x="36" y="62"/>
                    </a:lnTo>
                    <a:lnTo>
                      <a:pt x="35" y="68"/>
                    </a:lnTo>
                    <a:lnTo>
                      <a:pt x="35" y="71"/>
                    </a:lnTo>
                    <a:lnTo>
                      <a:pt x="33" y="73"/>
                    </a:lnTo>
                    <a:lnTo>
                      <a:pt x="31" y="73"/>
                    </a:lnTo>
                    <a:lnTo>
                      <a:pt x="28" y="76"/>
                    </a:lnTo>
                    <a:lnTo>
                      <a:pt x="22" y="76"/>
                    </a:lnTo>
                    <a:lnTo>
                      <a:pt x="19" y="76"/>
                    </a:lnTo>
                    <a:lnTo>
                      <a:pt x="15" y="76"/>
                    </a:lnTo>
                    <a:lnTo>
                      <a:pt x="12" y="75"/>
                    </a:lnTo>
                    <a:lnTo>
                      <a:pt x="12" y="75"/>
                    </a:lnTo>
                    <a:lnTo>
                      <a:pt x="10" y="73"/>
                    </a:lnTo>
                    <a:lnTo>
                      <a:pt x="10" y="71"/>
                    </a:lnTo>
                    <a:lnTo>
                      <a:pt x="10" y="71"/>
                    </a:lnTo>
                    <a:lnTo>
                      <a:pt x="10" y="69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9" y="66"/>
                    </a:lnTo>
                    <a:lnTo>
                      <a:pt x="22" y="62"/>
                    </a:lnTo>
                    <a:lnTo>
                      <a:pt x="24" y="59"/>
                    </a:lnTo>
                    <a:lnTo>
                      <a:pt x="24" y="57"/>
                    </a:lnTo>
                    <a:lnTo>
                      <a:pt x="22" y="54"/>
                    </a:lnTo>
                    <a:lnTo>
                      <a:pt x="21" y="50"/>
                    </a:lnTo>
                    <a:lnTo>
                      <a:pt x="19" y="47"/>
                    </a:lnTo>
                    <a:lnTo>
                      <a:pt x="15" y="43"/>
                    </a:lnTo>
                    <a:lnTo>
                      <a:pt x="14" y="42"/>
                    </a:lnTo>
                    <a:lnTo>
                      <a:pt x="12" y="40"/>
                    </a:lnTo>
                    <a:lnTo>
                      <a:pt x="7" y="33"/>
                    </a:lnTo>
                    <a:lnTo>
                      <a:pt x="5" y="28"/>
                    </a:lnTo>
                    <a:lnTo>
                      <a:pt x="3" y="21"/>
                    </a:lnTo>
                    <a:lnTo>
                      <a:pt x="5" y="15"/>
                    </a:lnTo>
                    <a:lnTo>
                      <a:pt x="7" y="12"/>
                    </a:lnTo>
                    <a:lnTo>
                      <a:pt x="10" y="8"/>
                    </a:lnTo>
                    <a:lnTo>
                      <a:pt x="14" y="5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00"/>
              <p:cNvSpPr>
                <a:spLocks/>
              </p:cNvSpPr>
              <p:nvPr/>
            </p:nvSpPr>
            <p:spPr bwMode="auto">
              <a:xfrm>
                <a:off x="1103313" y="1573213"/>
                <a:ext cx="41275" cy="112713"/>
              </a:xfrm>
              <a:custGeom>
                <a:avLst/>
                <a:gdLst>
                  <a:gd name="T0" fmla="*/ 14 w 26"/>
                  <a:gd name="T1" fmla="*/ 0 h 71"/>
                  <a:gd name="T2" fmla="*/ 12 w 26"/>
                  <a:gd name="T3" fmla="*/ 0 h 71"/>
                  <a:gd name="T4" fmla="*/ 10 w 26"/>
                  <a:gd name="T5" fmla="*/ 1 h 71"/>
                  <a:gd name="T6" fmla="*/ 7 w 26"/>
                  <a:gd name="T7" fmla="*/ 3 h 71"/>
                  <a:gd name="T8" fmla="*/ 3 w 26"/>
                  <a:gd name="T9" fmla="*/ 7 h 71"/>
                  <a:gd name="T10" fmla="*/ 1 w 26"/>
                  <a:gd name="T11" fmla="*/ 10 h 71"/>
                  <a:gd name="T12" fmla="*/ 0 w 26"/>
                  <a:gd name="T13" fmla="*/ 15 h 71"/>
                  <a:gd name="T14" fmla="*/ 1 w 26"/>
                  <a:gd name="T15" fmla="*/ 21 h 71"/>
                  <a:gd name="T16" fmla="*/ 3 w 26"/>
                  <a:gd name="T17" fmla="*/ 26 h 71"/>
                  <a:gd name="T18" fmla="*/ 5 w 26"/>
                  <a:gd name="T19" fmla="*/ 26 h 71"/>
                  <a:gd name="T20" fmla="*/ 7 w 26"/>
                  <a:gd name="T21" fmla="*/ 28 h 71"/>
                  <a:gd name="T22" fmla="*/ 8 w 26"/>
                  <a:gd name="T23" fmla="*/ 31 h 71"/>
                  <a:gd name="T24" fmla="*/ 14 w 26"/>
                  <a:gd name="T25" fmla="*/ 36 h 71"/>
                  <a:gd name="T26" fmla="*/ 14 w 26"/>
                  <a:gd name="T27" fmla="*/ 36 h 71"/>
                  <a:gd name="T28" fmla="*/ 15 w 26"/>
                  <a:gd name="T29" fmla="*/ 40 h 71"/>
                  <a:gd name="T30" fmla="*/ 19 w 26"/>
                  <a:gd name="T31" fmla="*/ 43 h 71"/>
                  <a:gd name="T32" fmla="*/ 21 w 26"/>
                  <a:gd name="T33" fmla="*/ 47 h 71"/>
                  <a:gd name="T34" fmla="*/ 22 w 26"/>
                  <a:gd name="T35" fmla="*/ 52 h 71"/>
                  <a:gd name="T36" fmla="*/ 22 w 26"/>
                  <a:gd name="T37" fmla="*/ 55 h 71"/>
                  <a:gd name="T38" fmla="*/ 19 w 26"/>
                  <a:gd name="T39" fmla="*/ 61 h 71"/>
                  <a:gd name="T40" fmla="*/ 15 w 26"/>
                  <a:gd name="T41" fmla="*/ 66 h 71"/>
                  <a:gd name="T42" fmla="*/ 8 w 26"/>
                  <a:gd name="T43" fmla="*/ 68 h 71"/>
                  <a:gd name="T44" fmla="*/ 7 w 26"/>
                  <a:gd name="T45" fmla="*/ 69 h 71"/>
                  <a:gd name="T46" fmla="*/ 7 w 26"/>
                  <a:gd name="T47" fmla="*/ 71 h 71"/>
                  <a:gd name="T48" fmla="*/ 8 w 26"/>
                  <a:gd name="T49" fmla="*/ 71 h 71"/>
                  <a:gd name="T50" fmla="*/ 8 w 26"/>
                  <a:gd name="T51" fmla="*/ 71 h 71"/>
                  <a:gd name="T52" fmla="*/ 15 w 26"/>
                  <a:gd name="T53" fmla="*/ 68 h 71"/>
                  <a:gd name="T54" fmla="*/ 21 w 26"/>
                  <a:gd name="T55" fmla="*/ 66 h 71"/>
                  <a:gd name="T56" fmla="*/ 22 w 26"/>
                  <a:gd name="T57" fmla="*/ 61 h 71"/>
                  <a:gd name="T58" fmla="*/ 24 w 26"/>
                  <a:gd name="T59" fmla="*/ 57 h 71"/>
                  <a:gd name="T60" fmla="*/ 26 w 26"/>
                  <a:gd name="T61" fmla="*/ 52 h 71"/>
                  <a:gd name="T62" fmla="*/ 24 w 26"/>
                  <a:gd name="T63" fmla="*/ 47 h 71"/>
                  <a:gd name="T64" fmla="*/ 22 w 26"/>
                  <a:gd name="T65" fmla="*/ 43 h 71"/>
                  <a:gd name="T66" fmla="*/ 21 w 26"/>
                  <a:gd name="T67" fmla="*/ 40 h 71"/>
                  <a:gd name="T68" fmla="*/ 17 w 26"/>
                  <a:gd name="T69" fmla="*/ 36 h 71"/>
                  <a:gd name="T70" fmla="*/ 15 w 26"/>
                  <a:gd name="T71" fmla="*/ 35 h 71"/>
                  <a:gd name="T72" fmla="*/ 15 w 26"/>
                  <a:gd name="T73" fmla="*/ 35 h 71"/>
                  <a:gd name="T74" fmla="*/ 12 w 26"/>
                  <a:gd name="T75" fmla="*/ 29 h 71"/>
                  <a:gd name="T76" fmla="*/ 8 w 26"/>
                  <a:gd name="T77" fmla="*/ 26 h 71"/>
                  <a:gd name="T78" fmla="*/ 7 w 26"/>
                  <a:gd name="T79" fmla="*/ 24 h 71"/>
                  <a:gd name="T80" fmla="*/ 7 w 26"/>
                  <a:gd name="T81" fmla="*/ 24 h 71"/>
                  <a:gd name="T82" fmla="*/ 3 w 26"/>
                  <a:gd name="T83" fmla="*/ 19 h 71"/>
                  <a:gd name="T84" fmla="*/ 3 w 26"/>
                  <a:gd name="T85" fmla="*/ 15 h 71"/>
                  <a:gd name="T86" fmla="*/ 3 w 26"/>
                  <a:gd name="T87" fmla="*/ 12 h 71"/>
                  <a:gd name="T88" fmla="*/ 5 w 26"/>
                  <a:gd name="T89" fmla="*/ 8 h 71"/>
                  <a:gd name="T90" fmla="*/ 8 w 26"/>
                  <a:gd name="T91" fmla="*/ 5 h 71"/>
                  <a:gd name="T92" fmla="*/ 12 w 26"/>
                  <a:gd name="T93" fmla="*/ 3 h 71"/>
                  <a:gd name="T94" fmla="*/ 14 w 26"/>
                  <a:gd name="T95" fmla="*/ 3 h 71"/>
                  <a:gd name="T96" fmla="*/ 14 w 26"/>
                  <a:gd name="T97" fmla="*/ 1 h 71"/>
                  <a:gd name="T98" fmla="*/ 15 w 26"/>
                  <a:gd name="T99" fmla="*/ 1 h 71"/>
                  <a:gd name="T100" fmla="*/ 15 w 26"/>
                  <a:gd name="T101" fmla="*/ 0 h 71"/>
                  <a:gd name="T102" fmla="*/ 14 w 26"/>
                  <a:gd name="T103" fmla="*/ 0 h 71"/>
                  <a:gd name="T104" fmla="*/ 14 w 26"/>
                  <a:gd name="T105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1">
                    <a:moveTo>
                      <a:pt x="14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1" y="21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8" y="31"/>
                    </a:lnTo>
                    <a:lnTo>
                      <a:pt x="14" y="36"/>
                    </a:lnTo>
                    <a:lnTo>
                      <a:pt x="14" y="36"/>
                    </a:lnTo>
                    <a:lnTo>
                      <a:pt x="15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2"/>
                    </a:lnTo>
                    <a:lnTo>
                      <a:pt x="22" y="55"/>
                    </a:lnTo>
                    <a:lnTo>
                      <a:pt x="19" y="61"/>
                    </a:lnTo>
                    <a:lnTo>
                      <a:pt x="15" y="66"/>
                    </a:lnTo>
                    <a:lnTo>
                      <a:pt x="8" y="68"/>
                    </a:lnTo>
                    <a:lnTo>
                      <a:pt x="7" y="69"/>
                    </a:lnTo>
                    <a:lnTo>
                      <a:pt x="7" y="71"/>
                    </a:lnTo>
                    <a:lnTo>
                      <a:pt x="8" y="71"/>
                    </a:lnTo>
                    <a:lnTo>
                      <a:pt x="8" y="71"/>
                    </a:lnTo>
                    <a:lnTo>
                      <a:pt x="15" y="68"/>
                    </a:lnTo>
                    <a:lnTo>
                      <a:pt x="21" y="66"/>
                    </a:lnTo>
                    <a:lnTo>
                      <a:pt x="22" y="61"/>
                    </a:lnTo>
                    <a:lnTo>
                      <a:pt x="24" y="57"/>
                    </a:lnTo>
                    <a:lnTo>
                      <a:pt x="26" y="52"/>
                    </a:lnTo>
                    <a:lnTo>
                      <a:pt x="24" y="47"/>
                    </a:lnTo>
                    <a:lnTo>
                      <a:pt x="22" y="43"/>
                    </a:lnTo>
                    <a:lnTo>
                      <a:pt x="21" y="40"/>
                    </a:lnTo>
                    <a:lnTo>
                      <a:pt x="17" y="36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2" y="29"/>
                    </a:lnTo>
                    <a:lnTo>
                      <a:pt x="8" y="26"/>
                    </a:lnTo>
                    <a:lnTo>
                      <a:pt x="7" y="24"/>
                    </a:lnTo>
                    <a:lnTo>
                      <a:pt x="7" y="24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3" y="12"/>
                    </a:lnTo>
                    <a:lnTo>
                      <a:pt x="5" y="8"/>
                    </a:lnTo>
                    <a:lnTo>
                      <a:pt x="8" y="5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01"/>
              <p:cNvSpPr>
                <a:spLocks/>
              </p:cNvSpPr>
              <p:nvPr/>
            </p:nvSpPr>
            <p:spPr bwMode="auto">
              <a:xfrm>
                <a:off x="1055688" y="1581150"/>
                <a:ext cx="41275" cy="19050"/>
              </a:xfrm>
              <a:custGeom>
                <a:avLst/>
                <a:gdLst>
                  <a:gd name="T0" fmla="*/ 0 w 26"/>
                  <a:gd name="T1" fmla="*/ 2 h 12"/>
                  <a:gd name="T2" fmla="*/ 0 w 26"/>
                  <a:gd name="T3" fmla="*/ 2 h 12"/>
                  <a:gd name="T4" fmla="*/ 0 w 26"/>
                  <a:gd name="T5" fmla="*/ 3 h 12"/>
                  <a:gd name="T6" fmla="*/ 7 w 26"/>
                  <a:gd name="T7" fmla="*/ 7 h 12"/>
                  <a:gd name="T8" fmla="*/ 14 w 26"/>
                  <a:gd name="T9" fmla="*/ 10 h 12"/>
                  <a:gd name="T10" fmla="*/ 19 w 26"/>
                  <a:gd name="T11" fmla="*/ 10 h 12"/>
                  <a:gd name="T12" fmla="*/ 23 w 26"/>
                  <a:gd name="T13" fmla="*/ 12 h 12"/>
                  <a:gd name="T14" fmla="*/ 24 w 26"/>
                  <a:gd name="T15" fmla="*/ 12 h 12"/>
                  <a:gd name="T16" fmla="*/ 26 w 26"/>
                  <a:gd name="T17" fmla="*/ 12 h 12"/>
                  <a:gd name="T18" fmla="*/ 26 w 26"/>
                  <a:gd name="T19" fmla="*/ 12 h 12"/>
                  <a:gd name="T20" fmla="*/ 26 w 26"/>
                  <a:gd name="T21" fmla="*/ 10 h 12"/>
                  <a:gd name="T22" fmla="*/ 26 w 26"/>
                  <a:gd name="T23" fmla="*/ 9 h 12"/>
                  <a:gd name="T24" fmla="*/ 24 w 26"/>
                  <a:gd name="T25" fmla="*/ 9 h 12"/>
                  <a:gd name="T26" fmla="*/ 24 w 26"/>
                  <a:gd name="T27" fmla="*/ 9 h 12"/>
                  <a:gd name="T28" fmla="*/ 21 w 26"/>
                  <a:gd name="T29" fmla="*/ 9 h 12"/>
                  <a:gd name="T30" fmla="*/ 16 w 26"/>
                  <a:gd name="T31" fmla="*/ 7 h 12"/>
                  <a:gd name="T32" fmla="*/ 10 w 26"/>
                  <a:gd name="T33" fmla="*/ 5 h 12"/>
                  <a:gd name="T34" fmla="*/ 2 w 26"/>
                  <a:gd name="T35" fmla="*/ 0 h 12"/>
                  <a:gd name="T36" fmla="*/ 2 w 26"/>
                  <a:gd name="T37" fmla="*/ 0 h 12"/>
                  <a:gd name="T38" fmla="*/ 0 w 26"/>
                  <a:gd name="T3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" h="12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7" y="7"/>
                    </a:lnTo>
                    <a:lnTo>
                      <a:pt x="14" y="10"/>
                    </a:lnTo>
                    <a:lnTo>
                      <a:pt x="19" y="10"/>
                    </a:lnTo>
                    <a:lnTo>
                      <a:pt x="23" y="12"/>
                    </a:lnTo>
                    <a:lnTo>
                      <a:pt x="24" y="12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6" y="10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1" y="9"/>
                    </a:lnTo>
                    <a:lnTo>
                      <a:pt x="16" y="7"/>
                    </a:lnTo>
                    <a:lnTo>
                      <a:pt x="10" y="5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02"/>
              <p:cNvSpPr>
                <a:spLocks/>
              </p:cNvSpPr>
              <p:nvPr/>
            </p:nvSpPr>
            <p:spPr bwMode="auto">
              <a:xfrm>
                <a:off x="1052513" y="1589088"/>
                <a:ext cx="47625" cy="22225"/>
              </a:xfrm>
              <a:custGeom>
                <a:avLst/>
                <a:gdLst>
                  <a:gd name="T0" fmla="*/ 0 w 30"/>
                  <a:gd name="T1" fmla="*/ 2 h 14"/>
                  <a:gd name="T2" fmla="*/ 0 w 30"/>
                  <a:gd name="T3" fmla="*/ 2 h 14"/>
                  <a:gd name="T4" fmla="*/ 0 w 30"/>
                  <a:gd name="T5" fmla="*/ 4 h 14"/>
                  <a:gd name="T6" fmla="*/ 2 w 30"/>
                  <a:gd name="T7" fmla="*/ 4 h 14"/>
                  <a:gd name="T8" fmla="*/ 4 w 30"/>
                  <a:gd name="T9" fmla="*/ 5 h 14"/>
                  <a:gd name="T10" fmla="*/ 9 w 30"/>
                  <a:gd name="T11" fmla="*/ 7 h 14"/>
                  <a:gd name="T12" fmla="*/ 12 w 30"/>
                  <a:gd name="T13" fmla="*/ 9 h 14"/>
                  <a:gd name="T14" fmla="*/ 18 w 30"/>
                  <a:gd name="T15" fmla="*/ 11 h 14"/>
                  <a:gd name="T16" fmla="*/ 23 w 30"/>
                  <a:gd name="T17" fmla="*/ 12 h 14"/>
                  <a:gd name="T18" fmla="*/ 28 w 30"/>
                  <a:gd name="T19" fmla="*/ 14 h 14"/>
                  <a:gd name="T20" fmla="*/ 30 w 30"/>
                  <a:gd name="T21" fmla="*/ 14 h 14"/>
                  <a:gd name="T22" fmla="*/ 30 w 30"/>
                  <a:gd name="T23" fmla="*/ 12 h 14"/>
                  <a:gd name="T24" fmla="*/ 30 w 30"/>
                  <a:gd name="T25" fmla="*/ 12 h 14"/>
                  <a:gd name="T26" fmla="*/ 28 w 30"/>
                  <a:gd name="T27" fmla="*/ 11 h 14"/>
                  <a:gd name="T28" fmla="*/ 25 w 30"/>
                  <a:gd name="T29" fmla="*/ 11 h 14"/>
                  <a:gd name="T30" fmla="*/ 19 w 30"/>
                  <a:gd name="T31" fmla="*/ 9 h 14"/>
                  <a:gd name="T32" fmla="*/ 14 w 30"/>
                  <a:gd name="T33" fmla="*/ 7 h 14"/>
                  <a:gd name="T34" fmla="*/ 9 w 30"/>
                  <a:gd name="T35" fmla="*/ 4 h 14"/>
                  <a:gd name="T36" fmla="*/ 6 w 30"/>
                  <a:gd name="T37" fmla="*/ 2 h 14"/>
                  <a:gd name="T38" fmla="*/ 4 w 30"/>
                  <a:gd name="T39" fmla="*/ 2 h 14"/>
                  <a:gd name="T40" fmla="*/ 2 w 30"/>
                  <a:gd name="T41" fmla="*/ 0 h 14"/>
                  <a:gd name="T42" fmla="*/ 0 w 30"/>
                  <a:gd name="T43" fmla="*/ 0 h 14"/>
                  <a:gd name="T44" fmla="*/ 0 w 30"/>
                  <a:gd name="T4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14">
                    <a:moveTo>
                      <a:pt x="0" y="2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9" y="7"/>
                    </a:lnTo>
                    <a:lnTo>
                      <a:pt x="12" y="9"/>
                    </a:lnTo>
                    <a:lnTo>
                      <a:pt x="18" y="11"/>
                    </a:lnTo>
                    <a:lnTo>
                      <a:pt x="23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1"/>
                    </a:lnTo>
                    <a:lnTo>
                      <a:pt x="25" y="11"/>
                    </a:lnTo>
                    <a:lnTo>
                      <a:pt x="19" y="9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03"/>
              <p:cNvSpPr>
                <a:spLocks/>
              </p:cNvSpPr>
              <p:nvPr/>
            </p:nvSpPr>
            <p:spPr bwMode="auto">
              <a:xfrm>
                <a:off x="1047751" y="1600200"/>
                <a:ext cx="57150" cy="25400"/>
              </a:xfrm>
              <a:custGeom>
                <a:avLst/>
                <a:gdLst>
                  <a:gd name="T0" fmla="*/ 0 w 36"/>
                  <a:gd name="T1" fmla="*/ 0 h 16"/>
                  <a:gd name="T2" fmla="*/ 0 w 36"/>
                  <a:gd name="T3" fmla="*/ 2 h 16"/>
                  <a:gd name="T4" fmla="*/ 0 w 36"/>
                  <a:gd name="T5" fmla="*/ 2 h 16"/>
                  <a:gd name="T6" fmla="*/ 3 w 36"/>
                  <a:gd name="T7" fmla="*/ 4 h 16"/>
                  <a:gd name="T8" fmla="*/ 12 w 36"/>
                  <a:gd name="T9" fmla="*/ 9 h 16"/>
                  <a:gd name="T10" fmla="*/ 22 w 36"/>
                  <a:gd name="T11" fmla="*/ 12 h 16"/>
                  <a:gd name="T12" fmla="*/ 35 w 36"/>
                  <a:gd name="T13" fmla="*/ 16 h 16"/>
                  <a:gd name="T14" fmla="*/ 36 w 36"/>
                  <a:gd name="T15" fmla="*/ 14 h 16"/>
                  <a:gd name="T16" fmla="*/ 36 w 36"/>
                  <a:gd name="T17" fmla="*/ 14 h 16"/>
                  <a:gd name="T18" fmla="*/ 36 w 36"/>
                  <a:gd name="T19" fmla="*/ 12 h 16"/>
                  <a:gd name="T20" fmla="*/ 36 w 36"/>
                  <a:gd name="T21" fmla="*/ 12 h 16"/>
                  <a:gd name="T22" fmla="*/ 24 w 36"/>
                  <a:gd name="T23" fmla="*/ 9 h 16"/>
                  <a:gd name="T24" fmla="*/ 14 w 36"/>
                  <a:gd name="T25" fmla="*/ 5 h 16"/>
                  <a:gd name="T26" fmla="*/ 5 w 36"/>
                  <a:gd name="T27" fmla="*/ 2 h 16"/>
                  <a:gd name="T28" fmla="*/ 2 w 36"/>
                  <a:gd name="T29" fmla="*/ 0 h 16"/>
                  <a:gd name="T30" fmla="*/ 2 w 36"/>
                  <a:gd name="T31" fmla="*/ 0 h 16"/>
                  <a:gd name="T32" fmla="*/ 0 w 36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6">
                    <a:moveTo>
                      <a:pt x="0" y="0"/>
                    </a:moveTo>
                    <a:lnTo>
                      <a:pt x="0" y="2"/>
                    </a:lnTo>
                    <a:lnTo>
                      <a:pt x="0" y="2"/>
                    </a:lnTo>
                    <a:lnTo>
                      <a:pt x="3" y="4"/>
                    </a:lnTo>
                    <a:lnTo>
                      <a:pt x="12" y="9"/>
                    </a:lnTo>
                    <a:lnTo>
                      <a:pt x="22" y="12"/>
                    </a:lnTo>
                    <a:lnTo>
                      <a:pt x="35" y="16"/>
                    </a:lnTo>
                    <a:lnTo>
                      <a:pt x="36" y="14"/>
                    </a:lnTo>
                    <a:lnTo>
                      <a:pt x="36" y="14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24" y="9"/>
                    </a:lnTo>
                    <a:lnTo>
                      <a:pt x="14" y="5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04"/>
              <p:cNvSpPr>
                <a:spLocks/>
              </p:cNvSpPr>
              <p:nvPr/>
            </p:nvSpPr>
            <p:spPr bwMode="auto">
              <a:xfrm>
                <a:off x="873126" y="1439863"/>
                <a:ext cx="134938" cy="82550"/>
              </a:xfrm>
              <a:custGeom>
                <a:avLst/>
                <a:gdLst>
                  <a:gd name="T0" fmla="*/ 82 w 85"/>
                  <a:gd name="T1" fmla="*/ 0 h 52"/>
                  <a:gd name="T2" fmla="*/ 80 w 85"/>
                  <a:gd name="T3" fmla="*/ 3 h 52"/>
                  <a:gd name="T4" fmla="*/ 75 w 85"/>
                  <a:gd name="T5" fmla="*/ 10 h 52"/>
                  <a:gd name="T6" fmla="*/ 64 w 85"/>
                  <a:gd name="T7" fmla="*/ 21 h 52"/>
                  <a:gd name="T8" fmla="*/ 49 w 85"/>
                  <a:gd name="T9" fmla="*/ 33 h 52"/>
                  <a:gd name="T10" fmla="*/ 28 w 85"/>
                  <a:gd name="T11" fmla="*/ 42 h 52"/>
                  <a:gd name="T12" fmla="*/ 2 w 85"/>
                  <a:gd name="T13" fmla="*/ 49 h 52"/>
                  <a:gd name="T14" fmla="*/ 0 w 85"/>
                  <a:gd name="T15" fmla="*/ 49 h 52"/>
                  <a:gd name="T16" fmla="*/ 0 w 85"/>
                  <a:gd name="T17" fmla="*/ 50 h 52"/>
                  <a:gd name="T18" fmla="*/ 2 w 85"/>
                  <a:gd name="T19" fmla="*/ 52 h 52"/>
                  <a:gd name="T20" fmla="*/ 2 w 85"/>
                  <a:gd name="T21" fmla="*/ 52 h 52"/>
                  <a:gd name="T22" fmla="*/ 29 w 85"/>
                  <a:gd name="T23" fmla="*/ 45 h 52"/>
                  <a:gd name="T24" fmla="*/ 50 w 85"/>
                  <a:gd name="T25" fmla="*/ 35 h 52"/>
                  <a:gd name="T26" fmla="*/ 66 w 85"/>
                  <a:gd name="T27" fmla="*/ 24 h 52"/>
                  <a:gd name="T28" fmla="*/ 77 w 85"/>
                  <a:gd name="T29" fmla="*/ 12 h 52"/>
                  <a:gd name="T30" fmla="*/ 84 w 85"/>
                  <a:gd name="T31" fmla="*/ 5 h 52"/>
                  <a:gd name="T32" fmla="*/ 85 w 85"/>
                  <a:gd name="T33" fmla="*/ 2 h 52"/>
                  <a:gd name="T34" fmla="*/ 85 w 85"/>
                  <a:gd name="T35" fmla="*/ 0 h 52"/>
                  <a:gd name="T36" fmla="*/ 85 w 85"/>
                  <a:gd name="T37" fmla="*/ 0 h 52"/>
                  <a:gd name="T38" fmla="*/ 84 w 85"/>
                  <a:gd name="T39" fmla="*/ 0 h 52"/>
                  <a:gd name="T40" fmla="*/ 82 w 85"/>
                  <a:gd name="T41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5" h="52">
                    <a:moveTo>
                      <a:pt x="82" y="0"/>
                    </a:moveTo>
                    <a:lnTo>
                      <a:pt x="80" y="3"/>
                    </a:lnTo>
                    <a:lnTo>
                      <a:pt x="75" y="10"/>
                    </a:lnTo>
                    <a:lnTo>
                      <a:pt x="64" y="21"/>
                    </a:lnTo>
                    <a:lnTo>
                      <a:pt x="49" y="33"/>
                    </a:lnTo>
                    <a:lnTo>
                      <a:pt x="28" y="42"/>
                    </a:lnTo>
                    <a:lnTo>
                      <a:pt x="2" y="49"/>
                    </a:lnTo>
                    <a:lnTo>
                      <a:pt x="0" y="49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29" y="45"/>
                    </a:lnTo>
                    <a:lnTo>
                      <a:pt x="50" y="35"/>
                    </a:lnTo>
                    <a:lnTo>
                      <a:pt x="66" y="24"/>
                    </a:lnTo>
                    <a:lnTo>
                      <a:pt x="77" y="12"/>
                    </a:lnTo>
                    <a:lnTo>
                      <a:pt x="84" y="5"/>
                    </a:lnTo>
                    <a:lnTo>
                      <a:pt x="85" y="2"/>
                    </a:lnTo>
                    <a:lnTo>
                      <a:pt x="85" y="0"/>
                    </a:lnTo>
                    <a:lnTo>
                      <a:pt x="85" y="0"/>
                    </a:lnTo>
                    <a:lnTo>
                      <a:pt x="84" y="0"/>
                    </a:lnTo>
                    <a:lnTo>
                      <a:pt x="8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05"/>
              <p:cNvSpPr>
                <a:spLocks/>
              </p:cNvSpPr>
              <p:nvPr/>
            </p:nvSpPr>
            <p:spPr bwMode="auto">
              <a:xfrm>
                <a:off x="873126" y="1439863"/>
                <a:ext cx="152400" cy="93663"/>
              </a:xfrm>
              <a:custGeom>
                <a:avLst/>
                <a:gdLst>
                  <a:gd name="T0" fmla="*/ 92 w 96"/>
                  <a:gd name="T1" fmla="*/ 0 h 59"/>
                  <a:gd name="T2" fmla="*/ 89 w 96"/>
                  <a:gd name="T3" fmla="*/ 5 h 59"/>
                  <a:gd name="T4" fmla="*/ 82 w 96"/>
                  <a:gd name="T5" fmla="*/ 14 h 59"/>
                  <a:gd name="T6" fmla="*/ 68 w 96"/>
                  <a:gd name="T7" fmla="*/ 26 h 59"/>
                  <a:gd name="T8" fmla="*/ 50 w 96"/>
                  <a:gd name="T9" fmla="*/ 40 h 59"/>
                  <a:gd name="T10" fmla="*/ 28 w 96"/>
                  <a:gd name="T11" fmla="*/ 50 h 59"/>
                  <a:gd name="T12" fmla="*/ 0 w 96"/>
                  <a:gd name="T13" fmla="*/ 57 h 59"/>
                  <a:gd name="T14" fmla="*/ 0 w 96"/>
                  <a:gd name="T15" fmla="*/ 57 h 59"/>
                  <a:gd name="T16" fmla="*/ 0 w 96"/>
                  <a:gd name="T17" fmla="*/ 59 h 59"/>
                  <a:gd name="T18" fmla="*/ 0 w 96"/>
                  <a:gd name="T19" fmla="*/ 59 h 59"/>
                  <a:gd name="T20" fmla="*/ 0 w 96"/>
                  <a:gd name="T21" fmla="*/ 59 h 59"/>
                  <a:gd name="T22" fmla="*/ 24 w 96"/>
                  <a:gd name="T23" fmla="*/ 56 h 59"/>
                  <a:gd name="T24" fmla="*/ 45 w 96"/>
                  <a:gd name="T25" fmla="*/ 45 h 59"/>
                  <a:gd name="T26" fmla="*/ 63 w 96"/>
                  <a:gd name="T27" fmla="*/ 35 h 59"/>
                  <a:gd name="T28" fmla="*/ 77 w 96"/>
                  <a:gd name="T29" fmla="*/ 22 h 59"/>
                  <a:gd name="T30" fmla="*/ 87 w 96"/>
                  <a:gd name="T31" fmla="*/ 12 h 59"/>
                  <a:gd name="T32" fmla="*/ 92 w 96"/>
                  <a:gd name="T33" fmla="*/ 5 h 59"/>
                  <a:gd name="T34" fmla="*/ 96 w 96"/>
                  <a:gd name="T35" fmla="*/ 2 h 59"/>
                  <a:gd name="T36" fmla="*/ 96 w 96"/>
                  <a:gd name="T37" fmla="*/ 2 h 59"/>
                  <a:gd name="T38" fmla="*/ 94 w 96"/>
                  <a:gd name="T39" fmla="*/ 0 h 59"/>
                  <a:gd name="T40" fmla="*/ 94 w 96"/>
                  <a:gd name="T41" fmla="*/ 0 h 59"/>
                  <a:gd name="T42" fmla="*/ 92 w 96"/>
                  <a:gd name="T4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59">
                    <a:moveTo>
                      <a:pt x="92" y="0"/>
                    </a:moveTo>
                    <a:lnTo>
                      <a:pt x="89" y="5"/>
                    </a:lnTo>
                    <a:lnTo>
                      <a:pt x="82" y="14"/>
                    </a:lnTo>
                    <a:lnTo>
                      <a:pt x="68" y="26"/>
                    </a:lnTo>
                    <a:lnTo>
                      <a:pt x="50" y="40"/>
                    </a:lnTo>
                    <a:lnTo>
                      <a:pt x="28" y="50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0" y="59"/>
                    </a:lnTo>
                    <a:lnTo>
                      <a:pt x="24" y="56"/>
                    </a:lnTo>
                    <a:lnTo>
                      <a:pt x="45" y="45"/>
                    </a:lnTo>
                    <a:lnTo>
                      <a:pt x="63" y="35"/>
                    </a:lnTo>
                    <a:lnTo>
                      <a:pt x="77" y="22"/>
                    </a:lnTo>
                    <a:lnTo>
                      <a:pt x="87" y="12"/>
                    </a:lnTo>
                    <a:lnTo>
                      <a:pt x="92" y="5"/>
                    </a:lnTo>
                    <a:lnTo>
                      <a:pt x="96" y="2"/>
                    </a:lnTo>
                    <a:lnTo>
                      <a:pt x="96" y="2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06"/>
              <p:cNvSpPr>
                <a:spLocks/>
              </p:cNvSpPr>
              <p:nvPr/>
            </p:nvSpPr>
            <p:spPr bwMode="auto">
              <a:xfrm>
                <a:off x="869951" y="1433513"/>
                <a:ext cx="174625" cy="111125"/>
              </a:xfrm>
              <a:custGeom>
                <a:avLst/>
                <a:gdLst>
                  <a:gd name="T0" fmla="*/ 107 w 110"/>
                  <a:gd name="T1" fmla="*/ 0 h 70"/>
                  <a:gd name="T2" fmla="*/ 105 w 110"/>
                  <a:gd name="T3" fmla="*/ 4 h 70"/>
                  <a:gd name="T4" fmla="*/ 98 w 110"/>
                  <a:gd name="T5" fmla="*/ 13 h 70"/>
                  <a:gd name="T6" fmla="*/ 87 w 110"/>
                  <a:gd name="T7" fmla="*/ 25 h 70"/>
                  <a:gd name="T8" fmla="*/ 73 w 110"/>
                  <a:gd name="T9" fmla="*/ 39 h 70"/>
                  <a:gd name="T10" fmla="*/ 54 w 110"/>
                  <a:gd name="T11" fmla="*/ 51 h 70"/>
                  <a:gd name="T12" fmla="*/ 30 w 110"/>
                  <a:gd name="T13" fmla="*/ 61 h 70"/>
                  <a:gd name="T14" fmla="*/ 2 w 110"/>
                  <a:gd name="T15" fmla="*/ 67 h 70"/>
                  <a:gd name="T16" fmla="*/ 0 w 110"/>
                  <a:gd name="T17" fmla="*/ 68 h 70"/>
                  <a:gd name="T18" fmla="*/ 0 w 110"/>
                  <a:gd name="T19" fmla="*/ 68 h 70"/>
                  <a:gd name="T20" fmla="*/ 0 w 110"/>
                  <a:gd name="T21" fmla="*/ 70 h 70"/>
                  <a:gd name="T22" fmla="*/ 2 w 110"/>
                  <a:gd name="T23" fmla="*/ 70 h 70"/>
                  <a:gd name="T24" fmla="*/ 30 w 110"/>
                  <a:gd name="T25" fmla="*/ 65 h 70"/>
                  <a:gd name="T26" fmla="*/ 54 w 110"/>
                  <a:gd name="T27" fmla="*/ 53 h 70"/>
                  <a:gd name="T28" fmla="*/ 75 w 110"/>
                  <a:gd name="T29" fmla="*/ 40 h 70"/>
                  <a:gd name="T30" fmla="*/ 91 w 110"/>
                  <a:gd name="T31" fmla="*/ 26 h 70"/>
                  <a:gd name="T32" fmla="*/ 101 w 110"/>
                  <a:gd name="T33" fmla="*/ 14 h 70"/>
                  <a:gd name="T34" fmla="*/ 108 w 110"/>
                  <a:gd name="T35" fmla="*/ 6 h 70"/>
                  <a:gd name="T36" fmla="*/ 110 w 110"/>
                  <a:gd name="T37" fmla="*/ 2 h 70"/>
                  <a:gd name="T38" fmla="*/ 110 w 110"/>
                  <a:gd name="T39" fmla="*/ 0 h 70"/>
                  <a:gd name="T40" fmla="*/ 110 w 110"/>
                  <a:gd name="T41" fmla="*/ 0 h 70"/>
                  <a:gd name="T42" fmla="*/ 108 w 110"/>
                  <a:gd name="T43" fmla="*/ 0 h 70"/>
                  <a:gd name="T44" fmla="*/ 107 w 110"/>
                  <a:gd name="T45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0" h="70">
                    <a:moveTo>
                      <a:pt x="107" y="0"/>
                    </a:moveTo>
                    <a:lnTo>
                      <a:pt x="105" y="4"/>
                    </a:lnTo>
                    <a:lnTo>
                      <a:pt x="98" y="13"/>
                    </a:lnTo>
                    <a:lnTo>
                      <a:pt x="87" y="25"/>
                    </a:lnTo>
                    <a:lnTo>
                      <a:pt x="73" y="39"/>
                    </a:lnTo>
                    <a:lnTo>
                      <a:pt x="54" y="51"/>
                    </a:lnTo>
                    <a:lnTo>
                      <a:pt x="30" y="61"/>
                    </a:lnTo>
                    <a:lnTo>
                      <a:pt x="2" y="67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0"/>
                    </a:lnTo>
                    <a:lnTo>
                      <a:pt x="30" y="65"/>
                    </a:lnTo>
                    <a:lnTo>
                      <a:pt x="54" y="53"/>
                    </a:lnTo>
                    <a:lnTo>
                      <a:pt x="75" y="40"/>
                    </a:lnTo>
                    <a:lnTo>
                      <a:pt x="91" y="26"/>
                    </a:lnTo>
                    <a:lnTo>
                      <a:pt x="101" y="14"/>
                    </a:lnTo>
                    <a:lnTo>
                      <a:pt x="108" y="6"/>
                    </a:lnTo>
                    <a:lnTo>
                      <a:pt x="110" y="2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07"/>
              <p:cNvSpPr>
                <a:spLocks/>
              </p:cNvSpPr>
              <p:nvPr/>
            </p:nvSpPr>
            <p:spPr bwMode="auto">
              <a:xfrm>
                <a:off x="887413" y="1517650"/>
                <a:ext cx="65088" cy="55563"/>
              </a:xfrm>
              <a:custGeom>
                <a:avLst/>
                <a:gdLst>
                  <a:gd name="T0" fmla="*/ 40 w 41"/>
                  <a:gd name="T1" fmla="*/ 0 h 35"/>
                  <a:gd name="T2" fmla="*/ 40 w 41"/>
                  <a:gd name="T3" fmla="*/ 0 h 35"/>
                  <a:gd name="T4" fmla="*/ 38 w 41"/>
                  <a:gd name="T5" fmla="*/ 1 h 35"/>
                  <a:gd name="T6" fmla="*/ 40 w 41"/>
                  <a:gd name="T7" fmla="*/ 7 h 35"/>
                  <a:gd name="T8" fmla="*/ 40 w 41"/>
                  <a:gd name="T9" fmla="*/ 10 h 35"/>
                  <a:gd name="T10" fmla="*/ 38 w 41"/>
                  <a:gd name="T11" fmla="*/ 12 h 35"/>
                  <a:gd name="T12" fmla="*/ 38 w 41"/>
                  <a:gd name="T13" fmla="*/ 12 h 35"/>
                  <a:gd name="T14" fmla="*/ 31 w 41"/>
                  <a:gd name="T15" fmla="*/ 22 h 35"/>
                  <a:gd name="T16" fmla="*/ 20 w 41"/>
                  <a:gd name="T17" fmla="*/ 29 h 35"/>
                  <a:gd name="T18" fmla="*/ 14 w 41"/>
                  <a:gd name="T19" fmla="*/ 31 h 35"/>
                  <a:gd name="T20" fmla="*/ 10 w 41"/>
                  <a:gd name="T21" fmla="*/ 31 h 35"/>
                  <a:gd name="T22" fmla="*/ 7 w 41"/>
                  <a:gd name="T23" fmla="*/ 33 h 35"/>
                  <a:gd name="T24" fmla="*/ 5 w 41"/>
                  <a:gd name="T25" fmla="*/ 31 h 35"/>
                  <a:gd name="T26" fmla="*/ 3 w 41"/>
                  <a:gd name="T27" fmla="*/ 29 h 35"/>
                  <a:gd name="T28" fmla="*/ 3 w 41"/>
                  <a:gd name="T29" fmla="*/ 29 h 35"/>
                  <a:gd name="T30" fmla="*/ 3 w 41"/>
                  <a:gd name="T31" fmla="*/ 28 h 35"/>
                  <a:gd name="T32" fmla="*/ 3 w 41"/>
                  <a:gd name="T33" fmla="*/ 26 h 35"/>
                  <a:gd name="T34" fmla="*/ 5 w 41"/>
                  <a:gd name="T35" fmla="*/ 24 h 35"/>
                  <a:gd name="T36" fmla="*/ 7 w 41"/>
                  <a:gd name="T37" fmla="*/ 22 h 35"/>
                  <a:gd name="T38" fmla="*/ 8 w 41"/>
                  <a:gd name="T39" fmla="*/ 22 h 35"/>
                  <a:gd name="T40" fmla="*/ 8 w 41"/>
                  <a:gd name="T41" fmla="*/ 22 h 35"/>
                  <a:gd name="T42" fmla="*/ 10 w 41"/>
                  <a:gd name="T43" fmla="*/ 22 h 35"/>
                  <a:gd name="T44" fmla="*/ 14 w 41"/>
                  <a:gd name="T45" fmla="*/ 22 h 35"/>
                  <a:gd name="T46" fmla="*/ 15 w 41"/>
                  <a:gd name="T47" fmla="*/ 21 h 35"/>
                  <a:gd name="T48" fmla="*/ 19 w 41"/>
                  <a:gd name="T49" fmla="*/ 19 h 35"/>
                  <a:gd name="T50" fmla="*/ 24 w 41"/>
                  <a:gd name="T51" fmla="*/ 17 h 35"/>
                  <a:gd name="T52" fmla="*/ 26 w 41"/>
                  <a:gd name="T53" fmla="*/ 15 h 35"/>
                  <a:gd name="T54" fmla="*/ 29 w 41"/>
                  <a:gd name="T55" fmla="*/ 12 h 35"/>
                  <a:gd name="T56" fmla="*/ 29 w 41"/>
                  <a:gd name="T57" fmla="*/ 7 h 35"/>
                  <a:gd name="T58" fmla="*/ 29 w 41"/>
                  <a:gd name="T59" fmla="*/ 7 h 35"/>
                  <a:gd name="T60" fmla="*/ 27 w 41"/>
                  <a:gd name="T61" fmla="*/ 7 h 35"/>
                  <a:gd name="T62" fmla="*/ 27 w 41"/>
                  <a:gd name="T63" fmla="*/ 7 h 35"/>
                  <a:gd name="T64" fmla="*/ 26 w 41"/>
                  <a:gd name="T65" fmla="*/ 7 h 35"/>
                  <a:gd name="T66" fmla="*/ 26 w 41"/>
                  <a:gd name="T67" fmla="*/ 12 h 35"/>
                  <a:gd name="T68" fmla="*/ 22 w 41"/>
                  <a:gd name="T69" fmla="*/ 14 h 35"/>
                  <a:gd name="T70" fmla="*/ 19 w 41"/>
                  <a:gd name="T71" fmla="*/ 17 h 35"/>
                  <a:gd name="T72" fmla="*/ 15 w 41"/>
                  <a:gd name="T73" fmla="*/ 17 h 35"/>
                  <a:gd name="T74" fmla="*/ 12 w 41"/>
                  <a:gd name="T75" fmla="*/ 19 h 35"/>
                  <a:gd name="T76" fmla="*/ 10 w 41"/>
                  <a:gd name="T77" fmla="*/ 19 h 35"/>
                  <a:gd name="T78" fmla="*/ 8 w 41"/>
                  <a:gd name="T79" fmla="*/ 19 h 35"/>
                  <a:gd name="T80" fmla="*/ 8 w 41"/>
                  <a:gd name="T81" fmla="*/ 19 h 35"/>
                  <a:gd name="T82" fmla="*/ 5 w 41"/>
                  <a:gd name="T83" fmla="*/ 19 h 35"/>
                  <a:gd name="T84" fmla="*/ 1 w 41"/>
                  <a:gd name="T85" fmla="*/ 22 h 35"/>
                  <a:gd name="T86" fmla="*/ 0 w 41"/>
                  <a:gd name="T87" fmla="*/ 24 h 35"/>
                  <a:gd name="T88" fmla="*/ 0 w 41"/>
                  <a:gd name="T89" fmla="*/ 29 h 35"/>
                  <a:gd name="T90" fmla="*/ 0 w 41"/>
                  <a:gd name="T91" fmla="*/ 31 h 35"/>
                  <a:gd name="T92" fmla="*/ 1 w 41"/>
                  <a:gd name="T93" fmla="*/ 33 h 35"/>
                  <a:gd name="T94" fmla="*/ 3 w 41"/>
                  <a:gd name="T95" fmla="*/ 35 h 35"/>
                  <a:gd name="T96" fmla="*/ 7 w 41"/>
                  <a:gd name="T97" fmla="*/ 35 h 35"/>
                  <a:gd name="T98" fmla="*/ 10 w 41"/>
                  <a:gd name="T99" fmla="*/ 35 h 35"/>
                  <a:gd name="T100" fmla="*/ 14 w 41"/>
                  <a:gd name="T101" fmla="*/ 35 h 35"/>
                  <a:gd name="T102" fmla="*/ 22 w 41"/>
                  <a:gd name="T103" fmla="*/ 31 h 35"/>
                  <a:gd name="T104" fmla="*/ 33 w 41"/>
                  <a:gd name="T105" fmla="*/ 26 h 35"/>
                  <a:gd name="T106" fmla="*/ 41 w 41"/>
                  <a:gd name="T107" fmla="*/ 14 h 35"/>
                  <a:gd name="T108" fmla="*/ 41 w 41"/>
                  <a:gd name="T109" fmla="*/ 14 h 35"/>
                  <a:gd name="T110" fmla="*/ 41 w 41"/>
                  <a:gd name="T111" fmla="*/ 10 h 35"/>
                  <a:gd name="T112" fmla="*/ 41 w 41"/>
                  <a:gd name="T113" fmla="*/ 7 h 35"/>
                  <a:gd name="T114" fmla="*/ 41 w 41"/>
                  <a:gd name="T115" fmla="*/ 1 h 35"/>
                  <a:gd name="T116" fmla="*/ 41 w 41"/>
                  <a:gd name="T117" fmla="*/ 0 h 35"/>
                  <a:gd name="T118" fmla="*/ 40 w 41"/>
                  <a:gd name="T1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1" h="35">
                    <a:moveTo>
                      <a:pt x="40" y="0"/>
                    </a:moveTo>
                    <a:lnTo>
                      <a:pt x="40" y="0"/>
                    </a:lnTo>
                    <a:lnTo>
                      <a:pt x="38" y="1"/>
                    </a:lnTo>
                    <a:lnTo>
                      <a:pt x="40" y="7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8" y="12"/>
                    </a:lnTo>
                    <a:lnTo>
                      <a:pt x="31" y="22"/>
                    </a:lnTo>
                    <a:lnTo>
                      <a:pt x="20" y="29"/>
                    </a:lnTo>
                    <a:lnTo>
                      <a:pt x="14" y="31"/>
                    </a:lnTo>
                    <a:lnTo>
                      <a:pt x="10" y="31"/>
                    </a:lnTo>
                    <a:lnTo>
                      <a:pt x="7" y="33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9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4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5" y="21"/>
                    </a:lnTo>
                    <a:lnTo>
                      <a:pt x="19" y="19"/>
                    </a:lnTo>
                    <a:lnTo>
                      <a:pt x="24" y="17"/>
                    </a:lnTo>
                    <a:lnTo>
                      <a:pt x="26" y="15"/>
                    </a:lnTo>
                    <a:lnTo>
                      <a:pt x="29" y="12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7" y="7"/>
                    </a:lnTo>
                    <a:lnTo>
                      <a:pt x="27" y="7"/>
                    </a:lnTo>
                    <a:lnTo>
                      <a:pt x="26" y="7"/>
                    </a:lnTo>
                    <a:lnTo>
                      <a:pt x="26" y="12"/>
                    </a:lnTo>
                    <a:lnTo>
                      <a:pt x="22" y="14"/>
                    </a:lnTo>
                    <a:lnTo>
                      <a:pt x="19" y="17"/>
                    </a:lnTo>
                    <a:lnTo>
                      <a:pt x="15" y="17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5" y="19"/>
                    </a:lnTo>
                    <a:lnTo>
                      <a:pt x="1" y="22"/>
                    </a:lnTo>
                    <a:lnTo>
                      <a:pt x="0" y="24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3" y="35"/>
                    </a:lnTo>
                    <a:lnTo>
                      <a:pt x="7" y="35"/>
                    </a:lnTo>
                    <a:lnTo>
                      <a:pt x="10" y="35"/>
                    </a:lnTo>
                    <a:lnTo>
                      <a:pt x="14" y="35"/>
                    </a:lnTo>
                    <a:lnTo>
                      <a:pt x="22" y="31"/>
                    </a:lnTo>
                    <a:lnTo>
                      <a:pt x="33" y="26"/>
                    </a:lnTo>
                    <a:lnTo>
                      <a:pt x="41" y="14"/>
                    </a:lnTo>
                    <a:lnTo>
                      <a:pt x="41" y="14"/>
                    </a:lnTo>
                    <a:lnTo>
                      <a:pt x="41" y="10"/>
                    </a:lnTo>
                    <a:lnTo>
                      <a:pt x="41" y="7"/>
                    </a:lnTo>
                    <a:lnTo>
                      <a:pt x="41" y="1"/>
                    </a:lnTo>
                    <a:lnTo>
                      <a:pt x="41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08"/>
              <p:cNvSpPr>
                <a:spLocks/>
              </p:cNvSpPr>
              <p:nvPr/>
            </p:nvSpPr>
            <p:spPr bwMode="auto">
              <a:xfrm>
                <a:off x="895351" y="1519238"/>
                <a:ext cx="52388" cy="44450"/>
              </a:xfrm>
              <a:custGeom>
                <a:avLst/>
                <a:gdLst>
                  <a:gd name="T0" fmla="*/ 31 w 33"/>
                  <a:gd name="T1" fmla="*/ 0 h 28"/>
                  <a:gd name="T2" fmla="*/ 29 w 33"/>
                  <a:gd name="T3" fmla="*/ 2 h 28"/>
                  <a:gd name="T4" fmla="*/ 29 w 33"/>
                  <a:gd name="T5" fmla="*/ 2 h 28"/>
                  <a:gd name="T6" fmla="*/ 29 w 33"/>
                  <a:gd name="T7" fmla="*/ 6 h 28"/>
                  <a:gd name="T8" fmla="*/ 28 w 33"/>
                  <a:gd name="T9" fmla="*/ 11 h 28"/>
                  <a:gd name="T10" fmla="*/ 22 w 33"/>
                  <a:gd name="T11" fmla="*/ 16 h 28"/>
                  <a:gd name="T12" fmla="*/ 14 w 33"/>
                  <a:gd name="T13" fmla="*/ 23 h 28"/>
                  <a:gd name="T14" fmla="*/ 2 w 33"/>
                  <a:gd name="T15" fmla="*/ 25 h 28"/>
                  <a:gd name="T16" fmla="*/ 0 w 33"/>
                  <a:gd name="T17" fmla="*/ 27 h 28"/>
                  <a:gd name="T18" fmla="*/ 0 w 33"/>
                  <a:gd name="T19" fmla="*/ 27 h 28"/>
                  <a:gd name="T20" fmla="*/ 0 w 33"/>
                  <a:gd name="T21" fmla="*/ 28 h 28"/>
                  <a:gd name="T22" fmla="*/ 2 w 33"/>
                  <a:gd name="T23" fmla="*/ 28 h 28"/>
                  <a:gd name="T24" fmla="*/ 15 w 33"/>
                  <a:gd name="T25" fmla="*/ 25 h 28"/>
                  <a:gd name="T26" fmla="*/ 26 w 33"/>
                  <a:gd name="T27" fmla="*/ 18 h 28"/>
                  <a:gd name="T28" fmla="*/ 29 w 33"/>
                  <a:gd name="T29" fmla="*/ 11 h 28"/>
                  <a:gd name="T30" fmla="*/ 31 w 33"/>
                  <a:gd name="T31" fmla="*/ 6 h 28"/>
                  <a:gd name="T32" fmla="*/ 33 w 33"/>
                  <a:gd name="T33" fmla="*/ 2 h 28"/>
                  <a:gd name="T34" fmla="*/ 31 w 33"/>
                  <a:gd name="T35" fmla="*/ 2 h 28"/>
                  <a:gd name="T36" fmla="*/ 31 w 33"/>
                  <a:gd name="T3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" h="28">
                    <a:moveTo>
                      <a:pt x="31" y="0"/>
                    </a:moveTo>
                    <a:lnTo>
                      <a:pt x="29" y="2"/>
                    </a:lnTo>
                    <a:lnTo>
                      <a:pt x="29" y="2"/>
                    </a:lnTo>
                    <a:lnTo>
                      <a:pt x="29" y="6"/>
                    </a:lnTo>
                    <a:lnTo>
                      <a:pt x="28" y="11"/>
                    </a:lnTo>
                    <a:lnTo>
                      <a:pt x="22" y="16"/>
                    </a:lnTo>
                    <a:lnTo>
                      <a:pt x="14" y="23"/>
                    </a:lnTo>
                    <a:lnTo>
                      <a:pt x="2" y="25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8"/>
                    </a:lnTo>
                    <a:lnTo>
                      <a:pt x="2" y="28"/>
                    </a:lnTo>
                    <a:lnTo>
                      <a:pt x="15" y="25"/>
                    </a:lnTo>
                    <a:lnTo>
                      <a:pt x="26" y="18"/>
                    </a:lnTo>
                    <a:lnTo>
                      <a:pt x="29" y="11"/>
                    </a:lnTo>
                    <a:lnTo>
                      <a:pt x="31" y="6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09"/>
              <p:cNvSpPr>
                <a:spLocks noEditPoints="1"/>
              </p:cNvSpPr>
              <p:nvPr/>
            </p:nvSpPr>
            <p:spPr bwMode="auto">
              <a:xfrm>
                <a:off x="809626" y="1473200"/>
                <a:ext cx="134938" cy="33338"/>
              </a:xfrm>
              <a:custGeom>
                <a:avLst/>
                <a:gdLst>
                  <a:gd name="T0" fmla="*/ 8 w 85"/>
                  <a:gd name="T1" fmla="*/ 19 h 21"/>
                  <a:gd name="T2" fmla="*/ 5 w 85"/>
                  <a:gd name="T3" fmla="*/ 17 h 21"/>
                  <a:gd name="T4" fmla="*/ 3 w 85"/>
                  <a:gd name="T5" fmla="*/ 15 h 21"/>
                  <a:gd name="T6" fmla="*/ 3 w 85"/>
                  <a:gd name="T7" fmla="*/ 15 h 21"/>
                  <a:gd name="T8" fmla="*/ 3 w 85"/>
                  <a:gd name="T9" fmla="*/ 14 h 21"/>
                  <a:gd name="T10" fmla="*/ 3 w 85"/>
                  <a:gd name="T11" fmla="*/ 12 h 21"/>
                  <a:gd name="T12" fmla="*/ 5 w 85"/>
                  <a:gd name="T13" fmla="*/ 10 h 21"/>
                  <a:gd name="T14" fmla="*/ 10 w 85"/>
                  <a:gd name="T15" fmla="*/ 7 h 21"/>
                  <a:gd name="T16" fmla="*/ 10 w 85"/>
                  <a:gd name="T17" fmla="*/ 7 h 21"/>
                  <a:gd name="T18" fmla="*/ 12 w 85"/>
                  <a:gd name="T19" fmla="*/ 7 h 21"/>
                  <a:gd name="T20" fmla="*/ 14 w 85"/>
                  <a:gd name="T21" fmla="*/ 5 h 21"/>
                  <a:gd name="T22" fmla="*/ 17 w 85"/>
                  <a:gd name="T23" fmla="*/ 5 h 21"/>
                  <a:gd name="T24" fmla="*/ 21 w 85"/>
                  <a:gd name="T25" fmla="*/ 7 h 21"/>
                  <a:gd name="T26" fmla="*/ 26 w 85"/>
                  <a:gd name="T27" fmla="*/ 10 h 21"/>
                  <a:gd name="T28" fmla="*/ 24 w 85"/>
                  <a:gd name="T29" fmla="*/ 10 h 21"/>
                  <a:gd name="T30" fmla="*/ 22 w 85"/>
                  <a:gd name="T31" fmla="*/ 12 h 21"/>
                  <a:gd name="T32" fmla="*/ 21 w 85"/>
                  <a:gd name="T33" fmla="*/ 14 h 21"/>
                  <a:gd name="T34" fmla="*/ 17 w 85"/>
                  <a:gd name="T35" fmla="*/ 15 h 21"/>
                  <a:gd name="T36" fmla="*/ 14 w 85"/>
                  <a:gd name="T37" fmla="*/ 17 h 21"/>
                  <a:gd name="T38" fmla="*/ 10 w 85"/>
                  <a:gd name="T39" fmla="*/ 17 h 21"/>
                  <a:gd name="T40" fmla="*/ 8 w 85"/>
                  <a:gd name="T41" fmla="*/ 19 h 21"/>
                  <a:gd name="T42" fmla="*/ 29 w 85"/>
                  <a:gd name="T43" fmla="*/ 8 h 21"/>
                  <a:gd name="T44" fmla="*/ 28 w 85"/>
                  <a:gd name="T45" fmla="*/ 7 h 21"/>
                  <a:gd name="T46" fmla="*/ 22 w 85"/>
                  <a:gd name="T47" fmla="*/ 3 h 21"/>
                  <a:gd name="T48" fmla="*/ 17 w 85"/>
                  <a:gd name="T49" fmla="*/ 3 h 21"/>
                  <a:gd name="T50" fmla="*/ 14 w 85"/>
                  <a:gd name="T51" fmla="*/ 3 h 21"/>
                  <a:gd name="T52" fmla="*/ 10 w 85"/>
                  <a:gd name="T53" fmla="*/ 3 h 21"/>
                  <a:gd name="T54" fmla="*/ 8 w 85"/>
                  <a:gd name="T55" fmla="*/ 3 h 21"/>
                  <a:gd name="T56" fmla="*/ 8 w 85"/>
                  <a:gd name="T57" fmla="*/ 5 h 21"/>
                  <a:gd name="T58" fmla="*/ 3 w 85"/>
                  <a:gd name="T59" fmla="*/ 7 h 21"/>
                  <a:gd name="T60" fmla="*/ 1 w 85"/>
                  <a:gd name="T61" fmla="*/ 10 h 21"/>
                  <a:gd name="T62" fmla="*/ 0 w 85"/>
                  <a:gd name="T63" fmla="*/ 14 h 21"/>
                  <a:gd name="T64" fmla="*/ 0 w 85"/>
                  <a:gd name="T65" fmla="*/ 15 h 21"/>
                  <a:gd name="T66" fmla="*/ 1 w 85"/>
                  <a:gd name="T67" fmla="*/ 19 h 21"/>
                  <a:gd name="T68" fmla="*/ 3 w 85"/>
                  <a:gd name="T69" fmla="*/ 21 h 21"/>
                  <a:gd name="T70" fmla="*/ 7 w 85"/>
                  <a:gd name="T71" fmla="*/ 21 h 21"/>
                  <a:gd name="T72" fmla="*/ 12 w 85"/>
                  <a:gd name="T73" fmla="*/ 21 h 21"/>
                  <a:gd name="T74" fmla="*/ 15 w 85"/>
                  <a:gd name="T75" fmla="*/ 19 h 21"/>
                  <a:gd name="T76" fmla="*/ 19 w 85"/>
                  <a:gd name="T77" fmla="*/ 17 h 21"/>
                  <a:gd name="T78" fmla="*/ 22 w 85"/>
                  <a:gd name="T79" fmla="*/ 15 h 21"/>
                  <a:gd name="T80" fmla="*/ 24 w 85"/>
                  <a:gd name="T81" fmla="*/ 14 h 21"/>
                  <a:gd name="T82" fmla="*/ 26 w 85"/>
                  <a:gd name="T83" fmla="*/ 14 h 21"/>
                  <a:gd name="T84" fmla="*/ 43 w 85"/>
                  <a:gd name="T85" fmla="*/ 5 h 21"/>
                  <a:gd name="T86" fmla="*/ 61 w 85"/>
                  <a:gd name="T87" fmla="*/ 3 h 21"/>
                  <a:gd name="T88" fmla="*/ 68 w 85"/>
                  <a:gd name="T89" fmla="*/ 5 h 21"/>
                  <a:gd name="T90" fmla="*/ 73 w 85"/>
                  <a:gd name="T91" fmla="*/ 8 h 21"/>
                  <a:gd name="T92" fmla="*/ 76 w 85"/>
                  <a:gd name="T93" fmla="*/ 10 h 21"/>
                  <a:gd name="T94" fmla="*/ 80 w 85"/>
                  <a:gd name="T95" fmla="*/ 14 h 21"/>
                  <a:gd name="T96" fmla="*/ 82 w 85"/>
                  <a:gd name="T97" fmla="*/ 15 h 21"/>
                  <a:gd name="T98" fmla="*/ 82 w 85"/>
                  <a:gd name="T99" fmla="*/ 17 h 21"/>
                  <a:gd name="T100" fmla="*/ 83 w 85"/>
                  <a:gd name="T101" fmla="*/ 17 h 21"/>
                  <a:gd name="T102" fmla="*/ 85 w 85"/>
                  <a:gd name="T103" fmla="*/ 17 h 21"/>
                  <a:gd name="T104" fmla="*/ 85 w 85"/>
                  <a:gd name="T105" fmla="*/ 15 h 21"/>
                  <a:gd name="T106" fmla="*/ 85 w 85"/>
                  <a:gd name="T107" fmla="*/ 15 h 21"/>
                  <a:gd name="T108" fmla="*/ 83 w 85"/>
                  <a:gd name="T109" fmla="*/ 14 h 21"/>
                  <a:gd name="T110" fmla="*/ 82 w 85"/>
                  <a:gd name="T111" fmla="*/ 12 h 21"/>
                  <a:gd name="T112" fmla="*/ 78 w 85"/>
                  <a:gd name="T113" fmla="*/ 8 h 21"/>
                  <a:gd name="T114" fmla="*/ 75 w 85"/>
                  <a:gd name="T115" fmla="*/ 5 h 21"/>
                  <a:gd name="T116" fmla="*/ 69 w 85"/>
                  <a:gd name="T117" fmla="*/ 3 h 21"/>
                  <a:gd name="T118" fmla="*/ 63 w 85"/>
                  <a:gd name="T119" fmla="*/ 0 h 21"/>
                  <a:gd name="T120" fmla="*/ 45 w 85"/>
                  <a:gd name="T121" fmla="*/ 1 h 21"/>
                  <a:gd name="T122" fmla="*/ 29 w 85"/>
                  <a:gd name="T123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21">
                    <a:moveTo>
                      <a:pt x="8" y="19"/>
                    </a:moveTo>
                    <a:lnTo>
                      <a:pt x="5" y="17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5" y="10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7" y="5"/>
                    </a:lnTo>
                    <a:lnTo>
                      <a:pt x="21" y="7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2"/>
                    </a:lnTo>
                    <a:lnTo>
                      <a:pt x="21" y="14"/>
                    </a:lnTo>
                    <a:lnTo>
                      <a:pt x="17" y="15"/>
                    </a:lnTo>
                    <a:lnTo>
                      <a:pt x="14" y="17"/>
                    </a:lnTo>
                    <a:lnTo>
                      <a:pt x="10" y="17"/>
                    </a:lnTo>
                    <a:lnTo>
                      <a:pt x="8" y="19"/>
                    </a:lnTo>
                    <a:close/>
                    <a:moveTo>
                      <a:pt x="29" y="8"/>
                    </a:moveTo>
                    <a:lnTo>
                      <a:pt x="28" y="7"/>
                    </a:lnTo>
                    <a:lnTo>
                      <a:pt x="22" y="3"/>
                    </a:lnTo>
                    <a:lnTo>
                      <a:pt x="17" y="3"/>
                    </a:lnTo>
                    <a:lnTo>
                      <a:pt x="14" y="3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9" y="17"/>
                    </a:lnTo>
                    <a:lnTo>
                      <a:pt x="22" y="15"/>
                    </a:lnTo>
                    <a:lnTo>
                      <a:pt x="24" y="14"/>
                    </a:lnTo>
                    <a:lnTo>
                      <a:pt x="26" y="14"/>
                    </a:lnTo>
                    <a:lnTo>
                      <a:pt x="43" y="5"/>
                    </a:lnTo>
                    <a:lnTo>
                      <a:pt x="61" y="3"/>
                    </a:lnTo>
                    <a:lnTo>
                      <a:pt x="68" y="5"/>
                    </a:lnTo>
                    <a:lnTo>
                      <a:pt x="73" y="8"/>
                    </a:lnTo>
                    <a:lnTo>
                      <a:pt x="76" y="10"/>
                    </a:lnTo>
                    <a:lnTo>
                      <a:pt x="80" y="14"/>
                    </a:lnTo>
                    <a:lnTo>
                      <a:pt x="82" y="15"/>
                    </a:lnTo>
                    <a:lnTo>
                      <a:pt x="82" y="17"/>
                    </a:lnTo>
                    <a:lnTo>
                      <a:pt x="83" y="17"/>
                    </a:lnTo>
                    <a:lnTo>
                      <a:pt x="85" y="17"/>
                    </a:lnTo>
                    <a:lnTo>
                      <a:pt x="85" y="15"/>
                    </a:lnTo>
                    <a:lnTo>
                      <a:pt x="85" y="15"/>
                    </a:lnTo>
                    <a:lnTo>
                      <a:pt x="83" y="14"/>
                    </a:lnTo>
                    <a:lnTo>
                      <a:pt x="82" y="12"/>
                    </a:lnTo>
                    <a:lnTo>
                      <a:pt x="78" y="8"/>
                    </a:lnTo>
                    <a:lnTo>
                      <a:pt x="75" y="5"/>
                    </a:lnTo>
                    <a:lnTo>
                      <a:pt x="69" y="3"/>
                    </a:lnTo>
                    <a:lnTo>
                      <a:pt x="63" y="0"/>
                    </a:lnTo>
                    <a:lnTo>
                      <a:pt x="45" y="1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10"/>
              <p:cNvSpPr>
                <a:spLocks/>
              </p:cNvSpPr>
              <p:nvPr/>
            </p:nvSpPr>
            <p:spPr bwMode="auto">
              <a:xfrm>
                <a:off x="800101" y="1470025"/>
                <a:ext cx="133350" cy="47625"/>
              </a:xfrm>
              <a:custGeom>
                <a:avLst/>
                <a:gdLst>
                  <a:gd name="T0" fmla="*/ 6 w 84"/>
                  <a:gd name="T1" fmla="*/ 5 h 30"/>
                  <a:gd name="T2" fmla="*/ 4 w 84"/>
                  <a:gd name="T3" fmla="*/ 7 h 30"/>
                  <a:gd name="T4" fmla="*/ 2 w 84"/>
                  <a:gd name="T5" fmla="*/ 9 h 30"/>
                  <a:gd name="T6" fmla="*/ 0 w 84"/>
                  <a:gd name="T7" fmla="*/ 12 h 30"/>
                  <a:gd name="T8" fmla="*/ 0 w 84"/>
                  <a:gd name="T9" fmla="*/ 16 h 30"/>
                  <a:gd name="T10" fmla="*/ 0 w 84"/>
                  <a:gd name="T11" fmla="*/ 21 h 30"/>
                  <a:gd name="T12" fmla="*/ 4 w 84"/>
                  <a:gd name="T13" fmla="*/ 26 h 30"/>
                  <a:gd name="T14" fmla="*/ 4 w 84"/>
                  <a:gd name="T15" fmla="*/ 28 h 30"/>
                  <a:gd name="T16" fmla="*/ 6 w 84"/>
                  <a:gd name="T17" fmla="*/ 28 h 30"/>
                  <a:gd name="T18" fmla="*/ 7 w 84"/>
                  <a:gd name="T19" fmla="*/ 30 h 30"/>
                  <a:gd name="T20" fmla="*/ 9 w 84"/>
                  <a:gd name="T21" fmla="*/ 30 h 30"/>
                  <a:gd name="T22" fmla="*/ 14 w 84"/>
                  <a:gd name="T23" fmla="*/ 30 h 30"/>
                  <a:gd name="T24" fmla="*/ 20 w 84"/>
                  <a:gd name="T25" fmla="*/ 30 h 30"/>
                  <a:gd name="T26" fmla="*/ 25 w 84"/>
                  <a:gd name="T27" fmla="*/ 26 h 30"/>
                  <a:gd name="T28" fmla="*/ 28 w 84"/>
                  <a:gd name="T29" fmla="*/ 24 h 30"/>
                  <a:gd name="T30" fmla="*/ 35 w 84"/>
                  <a:gd name="T31" fmla="*/ 19 h 30"/>
                  <a:gd name="T32" fmla="*/ 48 w 84"/>
                  <a:gd name="T33" fmla="*/ 16 h 30"/>
                  <a:gd name="T34" fmla="*/ 60 w 84"/>
                  <a:gd name="T35" fmla="*/ 12 h 30"/>
                  <a:gd name="T36" fmla="*/ 72 w 84"/>
                  <a:gd name="T37" fmla="*/ 14 h 30"/>
                  <a:gd name="T38" fmla="*/ 82 w 84"/>
                  <a:gd name="T39" fmla="*/ 21 h 30"/>
                  <a:gd name="T40" fmla="*/ 82 w 84"/>
                  <a:gd name="T41" fmla="*/ 23 h 30"/>
                  <a:gd name="T42" fmla="*/ 84 w 84"/>
                  <a:gd name="T43" fmla="*/ 21 h 30"/>
                  <a:gd name="T44" fmla="*/ 84 w 84"/>
                  <a:gd name="T45" fmla="*/ 21 h 30"/>
                  <a:gd name="T46" fmla="*/ 84 w 84"/>
                  <a:gd name="T47" fmla="*/ 19 h 30"/>
                  <a:gd name="T48" fmla="*/ 74 w 84"/>
                  <a:gd name="T49" fmla="*/ 10 h 30"/>
                  <a:gd name="T50" fmla="*/ 60 w 84"/>
                  <a:gd name="T51" fmla="*/ 9 h 30"/>
                  <a:gd name="T52" fmla="*/ 48 w 84"/>
                  <a:gd name="T53" fmla="*/ 12 h 30"/>
                  <a:gd name="T54" fmla="*/ 35 w 84"/>
                  <a:gd name="T55" fmla="*/ 16 h 30"/>
                  <a:gd name="T56" fmla="*/ 27 w 84"/>
                  <a:gd name="T57" fmla="*/ 21 h 30"/>
                  <a:gd name="T58" fmla="*/ 23 w 84"/>
                  <a:gd name="T59" fmla="*/ 23 h 30"/>
                  <a:gd name="T60" fmla="*/ 18 w 84"/>
                  <a:gd name="T61" fmla="*/ 26 h 30"/>
                  <a:gd name="T62" fmla="*/ 14 w 84"/>
                  <a:gd name="T63" fmla="*/ 28 h 30"/>
                  <a:gd name="T64" fmla="*/ 11 w 84"/>
                  <a:gd name="T65" fmla="*/ 28 h 30"/>
                  <a:gd name="T66" fmla="*/ 9 w 84"/>
                  <a:gd name="T67" fmla="*/ 28 h 30"/>
                  <a:gd name="T68" fmla="*/ 7 w 84"/>
                  <a:gd name="T69" fmla="*/ 26 h 30"/>
                  <a:gd name="T70" fmla="*/ 6 w 84"/>
                  <a:gd name="T71" fmla="*/ 26 h 30"/>
                  <a:gd name="T72" fmla="*/ 6 w 84"/>
                  <a:gd name="T73" fmla="*/ 24 h 30"/>
                  <a:gd name="T74" fmla="*/ 4 w 84"/>
                  <a:gd name="T75" fmla="*/ 21 h 30"/>
                  <a:gd name="T76" fmla="*/ 2 w 84"/>
                  <a:gd name="T77" fmla="*/ 16 h 30"/>
                  <a:gd name="T78" fmla="*/ 4 w 84"/>
                  <a:gd name="T79" fmla="*/ 12 h 30"/>
                  <a:gd name="T80" fmla="*/ 6 w 84"/>
                  <a:gd name="T81" fmla="*/ 10 h 30"/>
                  <a:gd name="T82" fmla="*/ 6 w 84"/>
                  <a:gd name="T83" fmla="*/ 9 h 30"/>
                  <a:gd name="T84" fmla="*/ 7 w 84"/>
                  <a:gd name="T85" fmla="*/ 7 h 30"/>
                  <a:gd name="T86" fmla="*/ 16 w 84"/>
                  <a:gd name="T87" fmla="*/ 2 h 30"/>
                  <a:gd name="T88" fmla="*/ 25 w 84"/>
                  <a:gd name="T89" fmla="*/ 2 h 30"/>
                  <a:gd name="T90" fmla="*/ 34 w 84"/>
                  <a:gd name="T91" fmla="*/ 5 h 30"/>
                  <a:gd name="T92" fmla="*/ 37 w 84"/>
                  <a:gd name="T93" fmla="*/ 9 h 30"/>
                  <a:gd name="T94" fmla="*/ 39 w 84"/>
                  <a:gd name="T95" fmla="*/ 9 h 30"/>
                  <a:gd name="T96" fmla="*/ 41 w 84"/>
                  <a:gd name="T97" fmla="*/ 9 h 30"/>
                  <a:gd name="T98" fmla="*/ 41 w 84"/>
                  <a:gd name="T99" fmla="*/ 7 h 30"/>
                  <a:gd name="T100" fmla="*/ 41 w 84"/>
                  <a:gd name="T101" fmla="*/ 7 h 30"/>
                  <a:gd name="T102" fmla="*/ 35 w 84"/>
                  <a:gd name="T103" fmla="*/ 3 h 30"/>
                  <a:gd name="T104" fmla="*/ 27 w 84"/>
                  <a:gd name="T105" fmla="*/ 0 h 30"/>
                  <a:gd name="T106" fmla="*/ 16 w 84"/>
                  <a:gd name="T107" fmla="*/ 0 h 30"/>
                  <a:gd name="T108" fmla="*/ 6 w 84"/>
                  <a:gd name="T10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4" h="30">
                    <a:moveTo>
                      <a:pt x="6" y="5"/>
                    </a:moveTo>
                    <a:lnTo>
                      <a:pt x="4" y="7"/>
                    </a:lnTo>
                    <a:lnTo>
                      <a:pt x="2" y="9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7" y="30"/>
                    </a:lnTo>
                    <a:lnTo>
                      <a:pt x="9" y="30"/>
                    </a:lnTo>
                    <a:lnTo>
                      <a:pt x="14" y="30"/>
                    </a:lnTo>
                    <a:lnTo>
                      <a:pt x="20" y="30"/>
                    </a:lnTo>
                    <a:lnTo>
                      <a:pt x="25" y="26"/>
                    </a:lnTo>
                    <a:lnTo>
                      <a:pt x="28" y="24"/>
                    </a:lnTo>
                    <a:lnTo>
                      <a:pt x="35" y="19"/>
                    </a:lnTo>
                    <a:lnTo>
                      <a:pt x="48" y="16"/>
                    </a:lnTo>
                    <a:lnTo>
                      <a:pt x="60" y="12"/>
                    </a:lnTo>
                    <a:lnTo>
                      <a:pt x="72" y="14"/>
                    </a:lnTo>
                    <a:lnTo>
                      <a:pt x="82" y="21"/>
                    </a:lnTo>
                    <a:lnTo>
                      <a:pt x="82" y="23"/>
                    </a:lnTo>
                    <a:lnTo>
                      <a:pt x="84" y="21"/>
                    </a:lnTo>
                    <a:lnTo>
                      <a:pt x="84" y="21"/>
                    </a:lnTo>
                    <a:lnTo>
                      <a:pt x="84" y="19"/>
                    </a:lnTo>
                    <a:lnTo>
                      <a:pt x="74" y="10"/>
                    </a:lnTo>
                    <a:lnTo>
                      <a:pt x="60" y="9"/>
                    </a:lnTo>
                    <a:lnTo>
                      <a:pt x="48" y="12"/>
                    </a:lnTo>
                    <a:lnTo>
                      <a:pt x="35" y="16"/>
                    </a:lnTo>
                    <a:lnTo>
                      <a:pt x="27" y="21"/>
                    </a:lnTo>
                    <a:lnTo>
                      <a:pt x="23" y="23"/>
                    </a:lnTo>
                    <a:lnTo>
                      <a:pt x="18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8"/>
                    </a:lnTo>
                    <a:lnTo>
                      <a:pt x="7" y="26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4" y="21"/>
                    </a:lnTo>
                    <a:lnTo>
                      <a:pt x="2" y="16"/>
                    </a:lnTo>
                    <a:lnTo>
                      <a:pt x="4" y="12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16" y="2"/>
                    </a:lnTo>
                    <a:lnTo>
                      <a:pt x="25" y="2"/>
                    </a:lnTo>
                    <a:lnTo>
                      <a:pt x="34" y="5"/>
                    </a:lnTo>
                    <a:lnTo>
                      <a:pt x="37" y="9"/>
                    </a:lnTo>
                    <a:lnTo>
                      <a:pt x="39" y="9"/>
                    </a:lnTo>
                    <a:lnTo>
                      <a:pt x="41" y="9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35" y="3"/>
                    </a:lnTo>
                    <a:lnTo>
                      <a:pt x="27" y="0"/>
                    </a:lnTo>
                    <a:lnTo>
                      <a:pt x="16" y="0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11"/>
              <p:cNvSpPr>
                <a:spLocks/>
              </p:cNvSpPr>
              <p:nvPr/>
            </p:nvSpPr>
            <p:spPr bwMode="auto">
              <a:xfrm>
                <a:off x="788988" y="1458913"/>
                <a:ext cx="136525" cy="69850"/>
              </a:xfrm>
              <a:custGeom>
                <a:avLst/>
                <a:gdLst>
                  <a:gd name="T0" fmla="*/ 6 w 86"/>
                  <a:gd name="T1" fmla="*/ 10 h 44"/>
                  <a:gd name="T2" fmla="*/ 0 w 86"/>
                  <a:gd name="T3" fmla="*/ 21 h 44"/>
                  <a:gd name="T4" fmla="*/ 2 w 86"/>
                  <a:gd name="T5" fmla="*/ 31 h 44"/>
                  <a:gd name="T6" fmla="*/ 6 w 86"/>
                  <a:gd name="T7" fmla="*/ 38 h 44"/>
                  <a:gd name="T8" fmla="*/ 7 w 86"/>
                  <a:gd name="T9" fmla="*/ 40 h 44"/>
                  <a:gd name="T10" fmla="*/ 18 w 86"/>
                  <a:gd name="T11" fmla="*/ 44 h 44"/>
                  <a:gd name="T12" fmla="*/ 28 w 86"/>
                  <a:gd name="T13" fmla="*/ 42 h 44"/>
                  <a:gd name="T14" fmla="*/ 35 w 86"/>
                  <a:gd name="T15" fmla="*/ 38 h 44"/>
                  <a:gd name="T16" fmla="*/ 39 w 86"/>
                  <a:gd name="T17" fmla="*/ 37 h 44"/>
                  <a:gd name="T18" fmla="*/ 53 w 86"/>
                  <a:gd name="T19" fmla="*/ 28 h 44"/>
                  <a:gd name="T20" fmla="*/ 65 w 86"/>
                  <a:gd name="T21" fmla="*/ 26 h 44"/>
                  <a:gd name="T22" fmla="*/ 76 w 86"/>
                  <a:gd name="T23" fmla="*/ 26 h 44"/>
                  <a:gd name="T24" fmla="*/ 81 w 86"/>
                  <a:gd name="T25" fmla="*/ 30 h 44"/>
                  <a:gd name="T26" fmla="*/ 82 w 86"/>
                  <a:gd name="T27" fmla="*/ 31 h 44"/>
                  <a:gd name="T28" fmla="*/ 84 w 86"/>
                  <a:gd name="T29" fmla="*/ 31 h 44"/>
                  <a:gd name="T30" fmla="*/ 84 w 86"/>
                  <a:gd name="T31" fmla="*/ 31 h 44"/>
                  <a:gd name="T32" fmla="*/ 86 w 86"/>
                  <a:gd name="T33" fmla="*/ 30 h 44"/>
                  <a:gd name="T34" fmla="*/ 84 w 86"/>
                  <a:gd name="T35" fmla="*/ 30 h 44"/>
                  <a:gd name="T36" fmla="*/ 82 w 86"/>
                  <a:gd name="T37" fmla="*/ 28 h 44"/>
                  <a:gd name="T38" fmla="*/ 76 w 86"/>
                  <a:gd name="T39" fmla="*/ 24 h 44"/>
                  <a:gd name="T40" fmla="*/ 67 w 86"/>
                  <a:gd name="T41" fmla="*/ 23 h 44"/>
                  <a:gd name="T42" fmla="*/ 53 w 86"/>
                  <a:gd name="T43" fmla="*/ 24 h 44"/>
                  <a:gd name="T44" fmla="*/ 37 w 86"/>
                  <a:gd name="T45" fmla="*/ 35 h 44"/>
                  <a:gd name="T46" fmla="*/ 35 w 86"/>
                  <a:gd name="T47" fmla="*/ 35 h 44"/>
                  <a:gd name="T48" fmla="*/ 34 w 86"/>
                  <a:gd name="T49" fmla="*/ 37 h 44"/>
                  <a:gd name="T50" fmla="*/ 30 w 86"/>
                  <a:gd name="T51" fmla="*/ 38 h 44"/>
                  <a:gd name="T52" fmla="*/ 25 w 86"/>
                  <a:gd name="T53" fmla="*/ 40 h 44"/>
                  <a:gd name="T54" fmla="*/ 20 w 86"/>
                  <a:gd name="T55" fmla="*/ 42 h 44"/>
                  <a:gd name="T56" fmla="*/ 14 w 86"/>
                  <a:gd name="T57" fmla="*/ 40 h 44"/>
                  <a:gd name="T58" fmla="*/ 9 w 86"/>
                  <a:gd name="T59" fmla="*/ 38 h 44"/>
                  <a:gd name="T60" fmla="*/ 9 w 86"/>
                  <a:gd name="T61" fmla="*/ 37 h 44"/>
                  <a:gd name="T62" fmla="*/ 7 w 86"/>
                  <a:gd name="T63" fmla="*/ 35 h 44"/>
                  <a:gd name="T64" fmla="*/ 6 w 86"/>
                  <a:gd name="T65" fmla="*/ 31 h 44"/>
                  <a:gd name="T66" fmla="*/ 4 w 86"/>
                  <a:gd name="T67" fmla="*/ 28 h 44"/>
                  <a:gd name="T68" fmla="*/ 2 w 86"/>
                  <a:gd name="T69" fmla="*/ 23 h 44"/>
                  <a:gd name="T70" fmla="*/ 4 w 86"/>
                  <a:gd name="T71" fmla="*/ 17 h 44"/>
                  <a:gd name="T72" fmla="*/ 7 w 86"/>
                  <a:gd name="T73" fmla="*/ 12 h 44"/>
                  <a:gd name="T74" fmla="*/ 9 w 86"/>
                  <a:gd name="T75" fmla="*/ 9 h 44"/>
                  <a:gd name="T76" fmla="*/ 16 w 86"/>
                  <a:gd name="T77" fmla="*/ 5 h 44"/>
                  <a:gd name="T78" fmla="*/ 25 w 86"/>
                  <a:gd name="T79" fmla="*/ 3 h 44"/>
                  <a:gd name="T80" fmla="*/ 37 w 86"/>
                  <a:gd name="T81" fmla="*/ 5 h 44"/>
                  <a:gd name="T82" fmla="*/ 53 w 86"/>
                  <a:gd name="T83" fmla="*/ 14 h 44"/>
                  <a:gd name="T84" fmla="*/ 53 w 86"/>
                  <a:gd name="T85" fmla="*/ 14 h 44"/>
                  <a:gd name="T86" fmla="*/ 55 w 86"/>
                  <a:gd name="T87" fmla="*/ 14 h 44"/>
                  <a:gd name="T88" fmla="*/ 55 w 86"/>
                  <a:gd name="T89" fmla="*/ 12 h 44"/>
                  <a:gd name="T90" fmla="*/ 55 w 86"/>
                  <a:gd name="T91" fmla="*/ 10 h 44"/>
                  <a:gd name="T92" fmla="*/ 39 w 86"/>
                  <a:gd name="T93" fmla="*/ 2 h 44"/>
                  <a:gd name="T94" fmla="*/ 25 w 86"/>
                  <a:gd name="T95" fmla="*/ 0 h 44"/>
                  <a:gd name="T96" fmla="*/ 14 w 86"/>
                  <a:gd name="T97" fmla="*/ 3 h 44"/>
                  <a:gd name="T98" fmla="*/ 7 w 86"/>
                  <a:gd name="T99" fmla="*/ 7 h 44"/>
                  <a:gd name="T100" fmla="*/ 6 w 86"/>
                  <a:gd name="T101" fmla="*/ 1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44">
                    <a:moveTo>
                      <a:pt x="6" y="10"/>
                    </a:moveTo>
                    <a:lnTo>
                      <a:pt x="0" y="21"/>
                    </a:lnTo>
                    <a:lnTo>
                      <a:pt x="2" y="31"/>
                    </a:lnTo>
                    <a:lnTo>
                      <a:pt x="6" y="38"/>
                    </a:lnTo>
                    <a:lnTo>
                      <a:pt x="7" y="40"/>
                    </a:lnTo>
                    <a:lnTo>
                      <a:pt x="18" y="44"/>
                    </a:lnTo>
                    <a:lnTo>
                      <a:pt x="28" y="42"/>
                    </a:lnTo>
                    <a:lnTo>
                      <a:pt x="35" y="38"/>
                    </a:lnTo>
                    <a:lnTo>
                      <a:pt x="39" y="37"/>
                    </a:lnTo>
                    <a:lnTo>
                      <a:pt x="53" y="28"/>
                    </a:lnTo>
                    <a:lnTo>
                      <a:pt x="65" y="26"/>
                    </a:lnTo>
                    <a:lnTo>
                      <a:pt x="76" y="26"/>
                    </a:lnTo>
                    <a:lnTo>
                      <a:pt x="81" y="30"/>
                    </a:lnTo>
                    <a:lnTo>
                      <a:pt x="82" y="31"/>
                    </a:lnTo>
                    <a:lnTo>
                      <a:pt x="84" y="31"/>
                    </a:lnTo>
                    <a:lnTo>
                      <a:pt x="84" y="31"/>
                    </a:lnTo>
                    <a:lnTo>
                      <a:pt x="86" y="30"/>
                    </a:lnTo>
                    <a:lnTo>
                      <a:pt x="84" y="30"/>
                    </a:lnTo>
                    <a:lnTo>
                      <a:pt x="82" y="28"/>
                    </a:lnTo>
                    <a:lnTo>
                      <a:pt x="76" y="24"/>
                    </a:lnTo>
                    <a:lnTo>
                      <a:pt x="67" y="23"/>
                    </a:lnTo>
                    <a:lnTo>
                      <a:pt x="53" y="24"/>
                    </a:lnTo>
                    <a:lnTo>
                      <a:pt x="37" y="35"/>
                    </a:lnTo>
                    <a:lnTo>
                      <a:pt x="35" y="35"/>
                    </a:lnTo>
                    <a:lnTo>
                      <a:pt x="34" y="37"/>
                    </a:lnTo>
                    <a:lnTo>
                      <a:pt x="30" y="38"/>
                    </a:lnTo>
                    <a:lnTo>
                      <a:pt x="25" y="40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9" y="38"/>
                    </a:lnTo>
                    <a:lnTo>
                      <a:pt x="9" y="37"/>
                    </a:lnTo>
                    <a:lnTo>
                      <a:pt x="7" y="35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3"/>
                    </a:lnTo>
                    <a:lnTo>
                      <a:pt x="4" y="17"/>
                    </a:lnTo>
                    <a:lnTo>
                      <a:pt x="7" y="12"/>
                    </a:lnTo>
                    <a:lnTo>
                      <a:pt x="9" y="9"/>
                    </a:lnTo>
                    <a:lnTo>
                      <a:pt x="16" y="5"/>
                    </a:lnTo>
                    <a:lnTo>
                      <a:pt x="25" y="3"/>
                    </a:lnTo>
                    <a:lnTo>
                      <a:pt x="37" y="5"/>
                    </a:lnTo>
                    <a:lnTo>
                      <a:pt x="53" y="14"/>
                    </a:lnTo>
                    <a:lnTo>
                      <a:pt x="53" y="14"/>
                    </a:lnTo>
                    <a:lnTo>
                      <a:pt x="55" y="14"/>
                    </a:lnTo>
                    <a:lnTo>
                      <a:pt x="55" y="12"/>
                    </a:lnTo>
                    <a:lnTo>
                      <a:pt x="55" y="10"/>
                    </a:lnTo>
                    <a:lnTo>
                      <a:pt x="39" y="2"/>
                    </a:lnTo>
                    <a:lnTo>
                      <a:pt x="25" y="0"/>
                    </a:lnTo>
                    <a:lnTo>
                      <a:pt x="14" y="3"/>
                    </a:lnTo>
                    <a:lnTo>
                      <a:pt x="7" y="7"/>
                    </a:lnTo>
                    <a:lnTo>
                      <a:pt x="6" y="1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12"/>
              <p:cNvSpPr>
                <a:spLocks/>
              </p:cNvSpPr>
              <p:nvPr/>
            </p:nvSpPr>
            <p:spPr bwMode="auto">
              <a:xfrm>
                <a:off x="833438" y="1431925"/>
                <a:ext cx="31750" cy="41275"/>
              </a:xfrm>
              <a:custGeom>
                <a:avLst/>
                <a:gdLst>
                  <a:gd name="T0" fmla="*/ 7 w 20"/>
                  <a:gd name="T1" fmla="*/ 1 h 26"/>
                  <a:gd name="T2" fmla="*/ 4 w 20"/>
                  <a:gd name="T3" fmla="*/ 5 h 26"/>
                  <a:gd name="T4" fmla="*/ 2 w 20"/>
                  <a:gd name="T5" fmla="*/ 10 h 26"/>
                  <a:gd name="T6" fmla="*/ 0 w 20"/>
                  <a:gd name="T7" fmla="*/ 17 h 26"/>
                  <a:gd name="T8" fmla="*/ 0 w 20"/>
                  <a:gd name="T9" fmla="*/ 19 h 26"/>
                  <a:gd name="T10" fmla="*/ 2 w 20"/>
                  <a:gd name="T11" fmla="*/ 19 h 26"/>
                  <a:gd name="T12" fmla="*/ 2 w 20"/>
                  <a:gd name="T13" fmla="*/ 19 h 26"/>
                  <a:gd name="T14" fmla="*/ 4 w 20"/>
                  <a:gd name="T15" fmla="*/ 17 h 26"/>
                  <a:gd name="T16" fmla="*/ 4 w 20"/>
                  <a:gd name="T17" fmla="*/ 12 h 26"/>
                  <a:gd name="T18" fmla="*/ 6 w 20"/>
                  <a:gd name="T19" fmla="*/ 7 h 26"/>
                  <a:gd name="T20" fmla="*/ 9 w 20"/>
                  <a:gd name="T21" fmla="*/ 3 h 26"/>
                  <a:gd name="T22" fmla="*/ 11 w 20"/>
                  <a:gd name="T23" fmla="*/ 3 h 26"/>
                  <a:gd name="T24" fmla="*/ 13 w 20"/>
                  <a:gd name="T25" fmla="*/ 1 h 26"/>
                  <a:gd name="T26" fmla="*/ 14 w 20"/>
                  <a:gd name="T27" fmla="*/ 3 h 26"/>
                  <a:gd name="T28" fmla="*/ 14 w 20"/>
                  <a:gd name="T29" fmla="*/ 3 h 26"/>
                  <a:gd name="T30" fmla="*/ 16 w 20"/>
                  <a:gd name="T31" fmla="*/ 3 h 26"/>
                  <a:gd name="T32" fmla="*/ 16 w 20"/>
                  <a:gd name="T33" fmla="*/ 5 h 26"/>
                  <a:gd name="T34" fmla="*/ 16 w 20"/>
                  <a:gd name="T35" fmla="*/ 8 h 26"/>
                  <a:gd name="T36" fmla="*/ 16 w 20"/>
                  <a:gd name="T37" fmla="*/ 8 h 26"/>
                  <a:gd name="T38" fmla="*/ 14 w 20"/>
                  <a:gd name="T39" fmla="*/ 15 h 26"/>
                  <a:gd name="T40" fmla="*/ 14 w 20"/>
                  <a:gd name="T41" fmla="*/ 19 h 26"/>
                  <a:gd name="T42" fmla="*/ 16 w 20"/>
                  <a:gd name="T43" fmla="*/ 22 h 26"/>
                  <a:gd name="T44" fmla="*/ 16 w 20"/>
                  <a:gd name="T45" fmla="*/ 24 h 26"/>
                  <a:gd name="T46" fmla="*/ 16 w 20"/>
                  <a:gd name="T47" fmla="*/ 24 h 26"/>
                  <a:gd name="T48" fmla="*/ 18 w 20"/>
                  <a:gd name="T49" fmla="*/ 26 h 26"/>
                  <a:gd name="T50" fmla="*/ 20 w 20"/>
                  <a:gd name="T51" fmla="*/ 24 h 26"/>
                  <a:gd name="T52" fmla="*/ 20 w 20"/>
                  <a:gd name="T53" fmla="*/ 24 h 26"/>
                  <a:gd name="T54" fmla="*/ 20 w 20"/>
                  <a:gd name="T55" fmla="*/ 22 h 26"/>
                  <a:gd name="T56" fmla="*/ 20 w 20"/>
                  <a:gd name="T57" fmla="*/ 22 h 26"/>
                  <a:gd name="T58" fmla="*/ 18 w 20"/>
                  <a:gd name="T59" fmla="*/ 20 h 26"/>
                  <a:gd name="T60" fmla="*/ 18 w 20"/>
                  <a:gd name="T61" fmla="*/ 19 h 26"/>
                  <a:gd name="T62" fmla="*/ 18 w 20"/>
                  <a:gd name="T63" fmla="*/ 15 h 26"/>
                  <a:gd name="T64" fmla="*/ 20 w 20"/>
                  <a:gd name="T65" fmla="*/ 10 h 26"/>
                  <a:gd name="T66" fmla="*/ 20 w 20"/>
                  <a:gd name="T67" fmla="*/ 8 h 26"/>
                  <a:gd name="T68" fmla="*/ 20 w 20"/>
                  <a:gd name="T69" fmla="*/ 7 h 26"/>
                  <a:gd name="T70" fmla="*/ 20 w 20"/>
                  <a:gd name="T71" fmla="*/ 5 h 26"/>
                  <a:gd name="T72" fmla="*/ 18 w 20"/>
                  <a:gd name="T73" fmla="*/ 3 h 26"/>
                  <a:gd name="T74" fmla="*/ 16 w 20"/>
                  <a:gd name="T75" fmla="*/ 0 h 26"/>
                  <a:gd name="T76" fmla="*/ 14 w 20"/>
                  <a:gd name="T77" fmla="*/ 0 h 26"/>
                  <a:gd name="T78" fmla="*/ 13 w 20"/>
                  <a:gd name="T79" fmla="*/ 0 h 26"/>
                  <a:gd name="T80" fmla="*/ 11 w 20"/>
                  <a:gd name="T81" fmla="*/ 0 h 26"/>
                  <a:gd name="T82" fmla="*/ 7 w 20"/>
                  <a:gd name="T8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26">
                    <a:moveTo>
                      <a:pt x="7" y="1"/>
                    </a:moveTo>
                    <a:lnTo>
                      <a:pt x="4" y="5"/>
                    </a:lnTo>
                    <a:lnTo>
                      <a:pt x="2" y="10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7"/>
                    </a:lnTo>
                    <a:lnTo>
                      <a:pt x="4" y="12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4" y="15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8" y="26"/>
                    </a:lnTo>
                    <a:lnTo>
                      <a:pt x="20" y="24"/>
                    </a:lnTo>
                    <a:lnTo>
                      <a:pt x="20" y="24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8" y="19"/>
                    </a:lnTo>
                    <a:lnTo>
                      <a:pt x="18" y="15"/>
                    </a:lnTo>
                    <a:lnTo>
                      <a:pt x="20" y="10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13"/>
              <p:cNvSpPr>
                <a:spLocks/>
              </p:cNvSpPr>
              <p:nvPr/>
            </p:nvSpPr>
            <p:spPr bwMode="auto">
              <a:xfrm>
                <a:off x="844551" y="1433513"/>
                <a:ext cx="14288" cy="30163"/>
              </a:xfrm>
              <a:custGeom>
                <a:avLst/>
                <a:gdLst>
                  <a:gd name="T0" fmla="*/ 6 w 9"/>
                  <a:gd name="T1" fmla="*/ 0 h 19"/>
                  <a:gd name="T2" fmla="*/ 4 w 9"/>
                  <a:gd name="T3" fmla="*/ 4 h 19"/>
                  <a:gd name="T4" fmla="*/ 2 w 9"/>
                  <a:gd name="T5" fmla="*/ 7 h 19"/>
                  <a:gd name="T6" fmla="*/ 2 w 9"/>
                  <a:gd name="T7" fmla="*/ 13 h 19"/>
                  <a:gd name="T8" fmla="*/ 0 w 9"/>
                  <a:gd name="T9" fmla="*/ 16 h 19"/>
                  <a:gd name="T10" fmla="*/ 0 w 9"/>
                  <a:gd name="T11" fmla="*/ 18 h 19"/>
                  <a:gd name="T12" fmla="*/ 0 w 9"/>
                  <a:gd name="T13" fmla="*/ 19 h 19"/>
                  <a:gd name="T14" fmla="*/ 2 w 9"/>
                  <a:gd name="T15" fmla="*/ 19 h 19"/>
                  <a:gd name="T16" fmla="*/ 2 w 9"/>
                  <a:gd name="T17" fmla="*/ 19 h 19"/>
                  <a:gd name="T18" fmla="*/ 4 w 9"/>
                  <a:gd name="T19" fmla="*/ 19 h 19"/>
                  <a:gd name="T20" fmla="*/ 4 w 9"/>
                  <a:gd name="T21" fmla="*/ 16 h 19"/>
                  <a:gd name="T22" fmla="*/ 6 w 9"/>
                  <a:gd name="T23" fmla="*/ 11 h 19"/>
                  <a:gd name="T24" fmla="*/ 7 w 9"/>
                  <a:gd name="T25" fmla="*/ 6 h 19"/>
                  <a:gd name="T26" fmla="*/ 9 w 9"/>
                  <a:gd name="T27" fmla="*/ 2 h 19"/>
                  <a:gd name="T28" fmla="*/ 9 w 9"/>
                  <a:gd name="T29" fmla="*/ 0 h 19"/>
                  <a:gd name="T30" fmla="*/ 9 w 9"/>
                  <a:gd name="T31" fmla="*/ 0 h 19"/>
                  <a:gd name="T32" fmla="*/ 7 w 9"/>
                  <a:gd name="T33" fmla="*/ 0 h 19"/>
                  <a:gd name="T34" fmla="*/ 6 w 9"/>
                  <a:gd name="T3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19">
                    <a:moveTo>
                      <a:pt x="6" y="0"/>
                    </a:moveTo>
                    <a:lnTo>
                      <a:pt x="4" y="4"/>
                    </a:lnTo>
                    <a:lnTo>
                      <a:pt x="2" y="7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9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6"/>
                    </a:lnTo>
                    <a:lnTo>
                      <a:pt x="6" y="11"/>
                    </a:lnTo>
                    <a:lnTo>
                      <a:pt x="7" y="6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14"/>
              <p:cNvSpPr>
                <a:spLocks/>
              </p:cNvSpPr>
              <p:nvPr/>
            </p:nvSpPr>
            <p:spPr bwMode="auto">
              <a:xfrm>
                <a:off x="750888" y="1433513"/>
                <a:ext cx="60325" cy="96838"/>
              </a:xfrm>
              <a:custGeom>
                <a:avLst/>
                <a:gdLst>
                  <a:gd name="T0" fmla="*/ 0 w 38"/>
                  <a:gd name="T1" fmla="*/ 6 h 61"/>
                  <a:gd name="T2" fmla="*/ 2 w 38"/>
                  <a:gd name="T3" fmla="*/ 13 h 61"/>
                  <a:gd name="T4" fmla="*/ 2 w 38"/>
                  <a:gd name="T5" fmla="*/ 14 h 61"/>
                  <a:gd name="T6" fmla="*/ 4 w 38"/>
                  <a:gd name="T7" fmla="*/ 16 h 61"/>
                  <a:gd name="T8" fmla="*/ 7 w 38"/>
                  <a:gd name="T9" fmla="*/ 25 h 61"/>
                  <a:gd name="T10" fmla="*/ 9 w 38"/>
                  <a:gd name="T11" fmla="*/ 39 h 61"/>
                  <a:gd name="T12" fmla="*/ 10 w 38"/>
                  <a:gd name="T13" fmla="*/ 42 h 61"/>
                  <a:gd name="T14" fmla="*/ 12 w 38"/>
                  <a:gd name="T15" fmla="*/ 51 h 61"/>
                  <a:gd name="T16" fmla="*/ 19 w 38"/>
                  <a:gd name="T17" fmla="*/ 60 h 61"/>
                  <a:gd name="T18" fmla="*/ 30 w 38"/>
                  <a:gd name="T19" fmla="*/ 61 h 61"/>
                  <a:gd name="T20" fmla="*/ 38 w 38"/>
                  <a:gd name="T21" fmla="*/ 58 h 61"/>
                  <a:gd name="T22" fmla="*/ 38 w 38"/>
                  <a:gd name="T23" fmla="*/ 56 h 61"/>
                  <a:gd name="T24" fmla="*/ 30 w 38"/>
                  <a:gd name="T25" fmla="*/ 58 h 61"/>
                  <a:gd name="T26" fmla="*/ 21 w 38"/>
                  <a:gd name="T27" fmla="*/ 56 h 61"/>
                  <a:gd name="T28" fmla="*/ 16 w 38"/>
                  <a:gd name="T29" fmla="*/ 49 h 61"/>
                  <a:gd name="T30" fmla="*/ 12 w 38"/>
                  <a:gd name="T31" fmla="*/ 42 h 61"/>
                  <a:gd name="T32" fmla="*/ 12 w 38"/>
                  <a:gd name="T33" fmla="*/ 39 h 61"/>
                  <a:gd name="T34" fmla="*/ 10 w 38"/>
                  <a:gd name="T35" fmla="*/ 25 h 61"/>
                  <a:gd name="T36" fmla="*/ 7 w 38"/>
                  <a:gd name="T37" fmla="*/ 16 h 61"/>
                  <a:gd name="T38" fmla="*/ 4 w 38"/>
                  <a:gd name="T39" fmla="*/ 13 h 61"/>
                  <a:gd name="T40" fmla="*/ 4 w 38"/>
                  <a:gd name="T41" fmla="*/ 7 h 61"/>
                  <a:gd name="T42" fmla="*/ 5 w 38"/>
                  <a:gd name="T43" fmla="*/ 4 h 61"/>
                  <a:gd name="T44" fmla="*/ 12 w 38"/>
                  <a:gd name="T45" fmla="*/ 4 h 61"/>
                  <a:gd name="T46" fmla="*/ 21 w 38"/>
                  <a:gd name="T47" fmla="*/ 13 h 61"/>
                  <a:gd name="T48" fmla="*/ 24 w 38"/>
                  <a:gd name="T49" fmla="*/ 32 h 61"/>
                  <a:gd name="T50" fmla="*/ 24 w 38"/>
                  <a:gd name="T51" fmla="*/ 37 h 61"/>
                  <a:gd name="T52" fmla="*/ 26 w 38"/>
                  <a:gd name="T53" fmla="*/ 37 h 61"/>
                  <a:gd name="T54" fmla="*/ 28 w 38"/>
                  <a:gd name="T55" fmla="*/ 32 h 61"/>
                  <a:gd name="T56" fmla="*/ 26 w 38"/>
                  <a:gd name="T57" fmla="*/ 16 h 61"/>
                  <a:gd name="T58" fmla="*/ 14 w 38"/>
                  <a:gd name="T59" fmla="*/ 2 h 61"/>
                  <a:gd name="T60" fmla="*/ 10 w 38"/>
                  <a:gd name="T61" fmla="*/ 0 h 61"/>
                  <a:gd name="T62" fmla="*/ 4 w 38"/>
                  <a:gd name="T6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8" h="61">
                    <a:moveTo>
                      <a:pt x="2" y="2"/>
                    </a:moveTo>
                    <a:lnTo>
                      <a:pt x="0" y="6"/>
                    </a:lnTo>
                    <a:lnTo>
                      <a:pt x="0" y="9"/>
                    </a:lnTo>
                    <a:lnTo>
                      <a:pt x="2" y="13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5" y="19"/>
                    </a:lnTo>
                    <a:lnTo>
                      <a:pt x="7" y="25"/>
                    </a:lnTo>
                    <a:lnTo>
                      <a:pt x="9" y="32"/>
                    </a:lnTo>
                    <a:lnTo>
                      <a:pt x="9" y="39"/>
                    </a:lnTo>
                    <a:lnTo>
                      <a:pt x="9" y="40"/>
                    </a:lnTo>
                    <a:lnTo>
                      <a:pt x="10" y="42"/>
                    </a:lnTo>
                    <a:lnTo>
                      <a:pt x="10" y="47"/>
                    </a:lnTo>
                    <a:lnTo>
                      <a:pt x="12" y="51"/>
                    </a:lnTo>
                    <a:lnTo>
                      <a:pt x="16" y="56"/>
                    </a:lnTo>
                    <a:lnTo>
                      <a:pt x="19" y="60"/>
                    </a:lnTo>
                    <a:lnTo>
                      <a:pt x="24" y="61"/>
                    </a:lnTo>
                    <a:lnTo>
                      <a:pt x="30" y="61"/>
                    </a:lnTo>
                    <a:lnTo>
                      <a:pt x="38" y="60"/>
                    </a:lnTo>
                    <a:lnTo>
                      <a:pt x="38" y="58"/>
                    </a:lnTo>
                    <a:lnTo>
                      <a:pt x="38" y="58"/>
                    </a:lnTo>
                    <a:lnTo>
                      <a:pt x="38" y="56"/>
                    </a:lnTo>
                    <a:lnTo>
                      <a:pt x="37" y="56"/>
                    </a:lnTo>
                    <a:lnTo>
                      <a:pt x="30" y="58"/>
                    </a:lnTo>
                    <a:lnTo>
                      <a:pt x="24" y="58"/>
                    </a:lnTo>
                    <a:lnTo>
                      <a:pt x="21" y="56"/>
                    </a:lnTo>
                    <a:lnTo>
                      <a:pt x="17" y="53"/>
                    </a:lnTo>
                    <a:lnTo>
                      <a:pt x="16" y="49"/>
                    </a:lnTo>
                    <a:lnTo>
                      <a:pt x="14" y="46"/>
                    </a:lnTo>
                    <a:lnTo>
                      <a:pt x="12" y="42"/>
                    </a:lnTo>
                    <a:lnTo>
                      <a:pt x="12" y="39"/>
                    </a:lnTo>
                    <a:lnTo>
                      <a:pt x="12" y="39"/>
                    </a:lnTo>
                    <a:lnTo>
                      <a:pt x="12" y="30"/>
                    </a:lnTo>
                    <a:lnTo>
                      <a:pt x="10" y="25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9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21" y="13"/>
                    </a:lnTo>
                    <a:lnTo>
                      <a:pt x="24" y="21"/>
                    </a:lnTo>
                    <a:lnTo>
                      <a:pt x="24" y="32"/>
                    </a:lnTo>
                    <a:lnTo>
                      <a:pt x="24" y="35"/>
                    </a:lnTo>
                    <a:lnTo>
                      <a:pt x="24" y="37"/>
                    </a:lnTo>
                    <a:lnTo>
                      <a:pt x="24" y="37"/>
                    </a:lnTo>
                    <a:lnTo>
                      <a:pt x="26" y="37"/>
                    </a:lnTo>
                    <a:lnTo>
                      <a:pt x="26" y="35"/>
                    </a:lnTo>
                    <a:lnTo>
                      <a:pt x="28" y="32"/>
                    </a:lnTo>
                    <a:lnTo>
                      <a:pt x="28" y="25"/>
                    </a:lnTo>
                    <a:lnTo>
                      <a:pt x="26" y="16"/>
                    </a:lnTo>
                    <a:lnTo>
                      <a:pt x="23" y="7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15"/>
              <p:cNvSpPr>
                <a:spLocks/>
              </p:cNvSpPr>
              <p:nvPr/>
            </p:nvSpPr>
            <p:spPr bwMode="auto">
              <a:xfrm>
                <a:off x="754063" y="1439863"/>
                <a:ext cx="44450" cy="74613"/>
              </a:xfrm>
              <a:custGeom>
                <a:avLst/>
                <a:gdLst>
                  <a:gd name="T0" fmla="*/ 0 w 28"/>
                  <a:gd name="T1" fmla="*/ 0 h 47"/>
                  <a:gd name="T2" fmla="*/ 0 w 28"/>
                  <a:gd name="T3" fmla="*/ 2 h 47"/>
                  <a:gd name="T4" fmla="*/ 2 w 28"/>
                  <a:gd name="T5" fmla="*/ 2 h 47"/>
                  <a:gd name="T6" fmla="*/ 7 w 28"/>
                  <a:gd name="T7" fmla="*/ 3 h 47"/>
                  <a:gd name="T8" fmla="*/ 10 w 28"/>
                  <a:gd name="T9" fmla="*/ 7 h 47"/>
                  <a:gd name="T10" fmla="*/ 14 w 28"/>
                  <a:gd name="T11" fmla="*/ 12 h 47"/>
                  <a:gd name="T12" fmla="*/ 14 w 28"/>
                  <a:gd name="T13" fmla="*/ 17 h 47"/>
                  <a:gd name="T14" fmla="*/ 14 w 28"/>
                  <a:gd name="T15" fmla="*/ 22 h 47"/>
                  <a:gd name="T16" fmla="*/ 14 w 28"/>
                  <a:gd name="T17" fmla="*/ 26 h 47"/>
                  <a:gd name="T18" fmla="*/ 14 w 28"/>
                  <a:gd name="T19" fmla="*/ 29 h 47"/>
                  <a:gd name="T20" fmla="*/ 14 w 28"/>
                  <a:gd name="T21" fmla="*/ 29 h 47"/>
                  <a:gd name="T22" fmla="*/ 14 w 28"/>
                  <a:gd name="T23" fmla="*/ 31 h 47"/>
                  <a:gd name="T24" fmla="*/ 14 w 28"/>
                  <a:gd name="T25" fmla="*/ 31 h 47"/>
                  <a:gd name="T26" fmla="*/ 15 w 28"/>
                  <a:gd name="T27" fmla="*/ 36 h 47"/>
                  <a:gd name="T28" fmla="*/ 17 w 28"/>
                  <a:gd name="T29" fmla="*/ 42 h 47"/>
                  <a:gd name="T30" fmla="*/ 19 w 28"/>
                  <a:gd name="T31" fmla="*/ 45 h 47"/>
                  <a:gd name="T32" fmla="*/ 22 w 28"/>
                  <a:gd name="T33" fmla="*/ 47 h 47"/>
                  <a:gd name="T34" fmla="*/ 26 w 28"/>
                  <a:gd name="T35" fmla="*/ 47 h 47"/>
                  <a:gd name="T36" fmla="*/ 28 w 28"/>
                  <a:gd name="T37" fmla="*/ 47 h 47"/>
                  <a:gd name="T38" fmla="*/ 28 w 28"/>
                  <a:gd name="T39" fmla="*/ 47 h 47"/>
                  <a:gd name="T40" fmla="*/ 28 w 28"/>
                  <a:gd name="T41" fmla="*/ 47 h 47"/>
                  <a:gd name="T42" fmla="*/ 28 w 28"/>
                  <a:gd name="T43" fmla="*/ 45 h 47"/>
                  <a:gd name="T44" fmla="*/ 28 w 28"/>
                  <a:gd name="T45" fmla="*/ 45 h 47"/>
                  <a:gd name="T46" fmla="*/ 26 w 28"/>
                  <a:gd name="T47" fmla="*/ 45 h 47"/>
                  <a:gd name="T48" fmla="*/ 24 w 28"/>
                  <a:gd name="T49" fmla="*/ 43 h 47"/>
                  <a:gd name="T50" fmla="*/ 21 w 28"/>
                  <a:gd name="T51" fmla="*/ 43 h 47"/>
                  <a:gd name="T52" fmla="*/ 19 w 28"/>
                  <a:gd name="T53" fmla="*/ 40 h 47"/>
                  <a:gd name="T54" fmla="*/ 17 w 28"/>
                  <a:gd name="T55" fmla="*/ 36 h 47"/>
                  <a:gd name="T56" fmla="*/ 17 w 28"/>
                  <a:gd name="T57" fmla="*/ 31 h 47"/>
                  <a:gd name="T58" fmla="*/ 17 w 28"/>
                  <a:gd name="T59" fmla="*/ 29 h 47"/>
                  <a:gd name="T60" fmla="*/ 17 w 28"/>
                  <a:gd name="T61" fmla="*/ 26 h 47"/>
                  <a:gd name="T62" fmla="*/ 17 w 28"/>
                  <a:gd name="T63" fmla="*/ 22 h 47"/>
                  <a:gd name="T64" fmla="*/ 17 w 28"/>
                  <a:gd name="T65" fmla="*/ 17 h 47"/>
                  <a:gd name="T66" fmla="*/ 15 w 28"/>
                  <a:gd name="T67" fmla="*/ 12 h 47"/>
                  <a:gd name="T68" fmla="*/ 14 w 28"/>
                  <a:gd name="T69" fmla="*/ 5 h 47"/>
                  <a:gd name="T70" fmla="*/ 10 w 28"/>
                  <a:gd name="T71" fmla="*/ 3 h 47"/>
                  <a:gd name="T72" fmla="*/ 7 w 28"/>
                  <a:gd name="T73" fmla="*/ 0 h 47"/>
                  <a:gd name="T74" fmla="*/ 2 w 28"/>
                  <a:gd name="T75" fmla="*/ 0 h 47"/>
                  <a:gd name="T76" fmla="*/ 0 w 28"/>
                  <a:gd name="T77" fmla="*/ 0 h 47"/>
                  <a:gd name="T78" fmla="*/ 0 w 28"/>
                  <a:gd name="T7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8" h="47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7" y="3"/>
                    </a:lnTo>
                    <a:lnTo>
                      <a:pt x="10" y="7"/>
                    </a:lnTo>
                    <a:lnTo>
                      <a:pt x="14" y="12"/>
                    </a:lnTo>
                    <a:lnTo>
                      <a:pt x="14" y="17"/>
                    </a:lnTo>
                    <a:lnTo>
                      <a:pt x="14" y="22"/>
                    </a:lnTo>
                    <a:lnTo>
                      <a:pt x="14" y="26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4" y="31"/>
                    </a:lnTo>
                    <a:lnTo>
                      <a:pt x="14" y="31"/>
                    </a:lnTo>
                    <a:lnTo>
                      <a:pt x="15" y="36"/>
                    </a:lnTo>
                    <a:lnTo>
                      <a:pt x="17" y="42"/>
                    </a:lnTo>
                    <a:lnTo>
                      <a:pt x="19" y="45"/>
                    </a:lnTo>
                    <a:lnTo>
                      <a:pt x="22" y="47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7"/>
                    </a:lnTo>
                    <a:lnTo>
                      <a:pt x="28" y="45"/>
                    </a:lnTo>
                    <a:lnTo>
                      <a:pt x="28" y="45"/>
                    </a:lnTo>
                    <a:lnTo>
                      <a:pt x="26" y="45"/>
                    </a:lnTo>
                    <a:lnTo>
                      <a:pt x="24" y="43"/>
                    </a:lnTo>
                    <a:lnTo>
                      <a:pt x="21" y="43"/>
                    </a:lnTo>
                    <a:lnTo>
                      <a:pt x="19" y="40"/>
                    </a:lnTo>
                    <a:lnTo>
                      <a:pt x="17" y="36"/>
                    </a:lnTo>
                    <a:lnTo>
                      <a:pt x="17" y="31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7" y="22"/>
                    </a:lnTo>
                    <a:lnTo>
                      <a:pt x="17" y="17"/>
                    </a:lnTo>
                    <a:lnTo>
                      <a:pt x="15" y="12"/>
                    </a:lnTo>
                    <a:lnTo>
                      <a:pt x="14" y="5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16"/>
              <p:cNvSpPr>
                <a:spLocks/>
              </p:cNvSpPr>
              <p:nvPr/>
            </p:nvSpPr>
            <p:spPr bwMode="auto">
              <a:xfrm>
                <a:off x="858838" y="1497013"/>
                <a:ext cx="19050" cy="103188"/>
              </a:xfrm>
              <a:custGeom>
                <a:avLst/>
                <a:gdLst>
                  <a:gd name="T0" fmla="*/ 9 w 12"/>
                  <a:gd name="T1" fmla="*/ 2 h 65"/>
                  <a:gd name="T2" fmla="*/ 9 w 12"/>
                  <a:gd name="T3" fmla="*/ 7 h 65"/>
                  <a:gd name="T4" fmla="*/ 9 w 12"/>
                  <a:gd name="T5" fmla="*/ 18 h 65"/>
                  <a:gd name="T6" fmla="*/ 5 w 12"/>
                  <a:gd name="T7" fmla="*/ 32 h 65"/>
                  <a:gd name="T8" fmla="*/ 4 w 12"/>
                  <a:gd name="T9" fmla="*/ 35 h 65"/>
                  <a:gd name="T10" fmla="*/ 0 w 12"/>
                  <a:gd name="T11" fmla="*/ 46 h 65"/>
                  <a:gd name="T12" fmla="*/ 0 w 12"/>
                  <a:gd name="T13" fmla="*/ 56 h 65"/>
                  <a:gd name="T14" fmla="*/ 4 w 12"/>
                  <a:gd name="T15" fmla="*/ 65 h 65"/>
                  <a:gd name="T16" fmla="*/ 5 w 12"/>
                  <a:gd name="T17" fmla="*/ 65 h 65"/>
                  <a:gd name="T18" fmla="*/ 5 w 12"/>
                  <a:gd name="T19" fmla="*/ 65 h 65"/>
                  <a:gd name="T20" fmla="*/ 7 w 12"/>
                  <a:gd name="T21" fmla="*/ 65 h 65"/>
                  <a:gd name="T22" fmla="*/ 5 w 12"/>
                  <a:gd name="T23" fmla="*/ 63 h 65"/>
                  <a:gd name="T24" fmla="*/ 2 w 12"/>
                  <a:gd name="T25" fmla="*/ 55 h 65"/>
                  <a:gd name="T26" fmla="*/ 4 w 12"/>
                  <a:gd name="T27" fmla="*/ 44 h 65"/>
                  <a:gd name="T28" fmla="*/ 5 w 12"/>
                  <a:gd name="T29" fmla="*/ 37 h 65"/>
                  <a:gd name="T30" fmla="*/ 7 w 12"/>
                  <a:gd name="T31" fmla="*/ 34 h 65"/>
                  <a:gd name="T32" fmla="*/ 11 w 12"/>
                  <a:gd name="T33" fmla="*/ 18 h 65"/>
                  <a:gd name="T34" fmla="*/ 12 w 12"/>
                  <a:gd name="T35" fmla="*/ 7 h 65"/>
                  <a:gd name="T36" fmla="*/ 12 w 12"/>
                  <a:gd name="T37" fmla="*/ 2 h 65"/>
                  <a:gd name="T38" fmla="*/ 12 w 12"/>
                  <a:gd name="T39" fmla="*/ 0 h 65"/>
                  <a:gd name="T40" fmla="*/ 11 w 12"/>
                  <a:gd name="T41" fmla="*/ 0 h 65"/>
                  <a:gd name="T42" fmla="*/ 11 w 12"/>
                  <a:gd name="T43" fmla="*/ 0 h 65"/>
                  <a:gd name="T44" fmla="*/ 9 w 12"/>
                  <a:gd name="T45" fmla="*/ 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65">
                    <a:moveTo>
                      <a:pt x="9" y="2"/>
                    </a:moveTo>
                    <a:lnTo>
                      <a:pt x="9" y="7"/>
                    </a:lnTo>
                    <a:lnTo>
                      <a:pt x="9" y="18"/>
                    </a:lnTo>
                    <a:lnTo>
                      <a:pt x="5" y="32"/>
                    </a:lnTo>
                    <a:lnTo>
                      <a:pt x="4" y="35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4" y="65"/>
                    </a:lnTo>
                    <a:lnTo>
                      <a:pt x="5" y="65"/>
                    </a:lnTo>
                    <a:lnTo>
                      <a:pt x="5" y="65"/>
                    </a:lnTo>
                    <a:lnTo>
                      <a:pt x="7" y="65"/>
                    </a:lnTo>
                    <a:lnTo>
                      <a:pt x="5" y="63"/>
                    </a:lnTo>
                    <a:lnTo>
                      <a:pt x="2" y="55"/>
                    </a:lnTo>
                    <a:lnTo>
                      <a:pt x="4" y="44"/>
                    </a:lnTo>
                    <a:lnTo>
                      <a:pt x="5" y="37"/>
                    </a:lnTo>
                    <a:lnTo>
                      <a:pt x="7" y="34"/>
                    </a:lnTo>
                    <a:lnTo>
                      <a:pt x="11" y="18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17"/>
              <p:cNvSpPr>
                <a:spLocks/>
              </p:cNvSpPr>
              <p:nvPr/>
            </p:nvSpPr>
            <p:spPr bwMode="auto">
              <a:xfrm>
                <a:off x="847726" y="1503363"/>
                <a:ext cx="19050" cy="107950"/>
              </a:xfrm>
              <a:custGeom>
                <a:avLst/>
                <a:gdLst>
                  <a:gd name="T0" fmla="*/ 9 w 12"/>
                  <a:gd name="T1" fmla="*/ 0 h 68"/>
                  <a:gd name="T2" fmla="*/ 9 w 12"/>
                  <a:gd name="T3" fmla="*/ 2 h 68"/>
                  <a:gd name="T4" fmla="*/ 9 w 12"/>
                  <a:gd name="T5" fmla="*/ 2 h 68"/>
                  <a:gd name="T6" fmla="*/ 9 w 12"/>
                  <a:gd name="T7" fmla="*/ 12 h 68"/>
                  <a:gd name="T8" fmla="*/ 5 w 12"/>
                  <a:gd name="T9" fmla="*/ 23 h 68"/>
                  <a:gd name="T10" fmla="*/ 4 w 12"/>
                  <a:gd name="T11" fmla="*/ 31 h 68"/>
                  <a:gd name="T12" fmla="*/ 2 w 12"/>
                  <a:gd name="T13" fmla="*/ 35 h 68"/>
                  <a:gd name="T14" fmla="*/ 2 w 12"/>
                  <a:gd name="T15" fmla="*/ 35 h 68"/>
                  <a:gd name="T16" fmla="*/ 2 w 12"/>
                  <a:gd name="T17" fmla="*/ 35 h 68"/>
                  <a:gd name="T18" fmla="*/ 0 w 12"/>
                  <a:gd name="T19" fmla="*/ 51 h 68"/>
                  <a:gd name="T20" fmla="*/ 2 w 12"/>
                  <a:gd name="T21" fmla="*/ 61 h 68"/>
                  <a:gd name="T22" fmla="*/ 5 w 12"/>
                  <a:gd name="T23" fmla="*/ 66 h 68"/>
                  <a:gd name="T24" fmla="*/ 9 w 12"/>
                  <a:gd name="T25" fmla="*/ 68 h 68"/>
                  <a:gd name="T26" fmla="*/ 9 w 12"/>
                  <a:gd name="T27" fmla="*/ 68 h 68"/>
                  <a:gd name="T28" fmla="*/ 11 w 12"/>
                  <a:gd name="T29" fmla="*/ 68 h 68"/>
                  <a:gd name="T30" fmla="*/ 11 w 12"/>
                  <a:gd name="T31" fmla="*/ 66 h 68"/>
                  <a:gd name="T32" fmla="*/ 11 w 12"/>
                  <a:gd name="T33" fmla="*/ 66 h 68"/>
                  <a:gd name="T34" fmla="*/ 9 w 12"/>
                  <a:gd name="T35" fmla="*/ 65 h 68"/>
                  <a:gd name="T36" fmla="*/ 7 w 12"/>
                  <a:gd name="T37" fmla="*/ 65 h 68"/>
                  <a:gd name="T38" fmla="*/ 5 w 12"/>
                  <a:gd name="T39" fmla="*/ 61 h 68"/>
                  <a:gd name="T40" fmla="*/ 4 w 12"/>
                  <a:gd name="T41" fmla="*/ 58 h 68"/>
                  <a:gd name="T42" fmla="*/ 4 w 12"/>
                  <a:gd name="T43" fmla="*/ 54 h 68"/>
                  <a:gd name="T44" fmla="*/ 2 w 12"/>
                  <a:gd name="T45" fmla="*/ 47 h 68"/>
                  <a:gd name="T46" fmla="*/ 4 w 12"/>
                  <a:gd name="T47" fmla="*/ 42 h 68"/>
                  <a:gd name="T48" fmla="*/ 4 w 12"/>
                  <a:gd name="T49" fmla="*/ 37 h 68"/>
                  <a:gd name="T50" fmla="*/ 7 w 12"/>
                  <a:gd name="T51" fmla="*/ 31 h 68"/>
                  <a:gd name="T52" fmla="*/ 11 w 12"/>
                  <a:gd name="T53" fmla="*/ 21 h 68"/>
                  <a:gd name="T54" fmla="*/ 12 w 12"/>
                  <a:gd name="T55" fmla="*/ 9 h 68"/>
                  <a:gd name="T56" fmla="*/ 11 w 12"/>
                  <a:gd name="T57" fmla="*/ 2 h 68"/>
                  <a:gd name="T58" fmla="*/ 11 w 12"/>
                  <a:gd name="T59" fmla="*/ 0 h 68"/>
                  <a:gd name="T60" fmla="*/ 9 w 12"/>
                  <a:gd name="T61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" h="68">
                    <a:moveTo>
                      <a:pt x="9" y="0"/>
                    </a:moveTo>
                    <a:lnTo>
                      <a:pt x="9" y="2"/>
                    </a:lnTo>
                    <a:lnTo>
                      <a:pt x="9" y="2"/>
                    </a:lnTo>
                    <a:lnTo>
                      <a:pt x="9" y="12"/>
                    </a:lnTo>
                    <a:lnTo>
                      <a:pt x="5" y="23"/>
                    </a:lnTo>
                    <a:lnTo>
                      <a:pt x="4" y="31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2" y="35"/>
                    </a:lnTo>
                    <a:lnTo>
                      <a:pt x="0" y="51"/>
                    </a:lnTo>
                    <a:lnTo>
                      <a:pt x="2" y="61"/>
                    </a:lnTo>
                    <a:lnTo>
                      <a:pt x="5" y="66"/>
                    </a:lnTo>
                    <a:lnTo>
                      <a:pt x="9" y="68"/>
                    </a:lnTo>
                    <a:lnTo>
                      <a:pt x="9" y="68"/>
                    </a:lnTo>
                    <a:lnTo>
                      <a:pt x="11" y="68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65"/>
                    </a:lnTo>
                    <a:lnTo>
                      <a:pt x="7" y="65"/>
                    </a:lnTo>
                    <a:lnTo>
                      <a:pt x="5" y="61"/>
                    </a:lnTo>
                    <a:lnTo>
                      <a:pt x="4" y="58"/>
                    </a:lnTo>
                    <a:lnTo>
                      <a:pt x="4" y="54"/>
                    </a:lnTo>
                    <a:lnTo>
                      <a:pt x="2" y="47"/>
                    </a:lnTo>
                    <a:lnTo>
                      <a:pt x="4" y="42"/>
                    </a:lnTo>
                    <a:lnTo>
                      <a:pt x="4" y="37"/>
                    </a:lnTo>
                    <a:lnTo>
                      <a:pt x="7" y="31"/>
                    </a:lnTo>
                    <a:lnTo>
                      <a:pt x="11" y="21"/>
                    </a:lnTo>
                    <a:lnTo>
                      <a:pt x="12" y="9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18"/>
              <p:cNvSpPr>
                <a:spLocks/>
              </p:cNvSpPr>
              <p:nvPr/>
            </p:nvSpPr>
            <p:spPr bwMode="auto">
              <a:xfrm>
                <a:off x="836613" y="1511300"/>
                <a:ext cx="19050" cy="107950"/>
              </a:xfrm>
              <a:custGeom>
                <a:avLst/>
                <a:gdLst>
                  <a:gd name="T0" fmla="*/ 11 w 12"/>
                  <a:gd name="T1" fmla="*/ 0 h 68"/>
                  <a:gd name="T2" fmla="*/ 9 w 12"/>
                  <a:gd name="T3" fmla="*/ 0 h 68"/>
                  <a:gd name="T4" fmla="*/ 9 w 12"/>
                  <a:gd name="T5" fmla="*/ 2 h 68"/>
                  <a:gd name="T6" fmla="*/ 9 w 12"/>
                  <a:gd name="T7" fmla="*/ 2 h 68"/>
                  <a:gd name="T8" fmla="*/ 9 w 12"/>
                  <a:gd name="T9" fmla="*/ 5 h 68"/>
                  <a:gd name="T10" fmla="*/ 9 w 12"/>
                  <a:gd name="T11" fmla="*/ 12 h 68"/>
                  <a:gd name="T12" fmla="*/ 7 w 12"/>
                  <a:gd name="T13" fmla="*/ 18 h 68"/>
                  <a:gd name="T14" fmla="*/ 4 w 12"/>
                  <a:gd name="T15" fmla="*/ 26 h 68"/>
                  <a:gd name="T16" fmla="*/ 4 w 12"/>
                  <a:gd name="T17" fmla="*/ 30 h 68"/>
                  <a:gd name="T18" fmla="*/ 2 w 12"/>
                  <a:gd name="T19" fmla="*/ 37 h 68"/>
                  <a:gd name="T20" fmla="*/ 0 w 12"/>
                  <a:gd name="T21" fmla="*/ 47 h 68"/>
                  <a:gd name="T22" fmla="*/ 4 w 12"/>
                  <a:gd name="T23" fmla="*/ 58 h 68"/>
                  <a:gd name="T24" fmla="*/ 11 w 12"/>
                  <a:gd name="T25" fmla="*/ 68 h 68"/>
                  <a:gd name="T26" fmla="*/ 12 w 12"/>
                  <a:gd name="T27" fmla="*/ 68 h 68"/>
                  <a:gd name="T28" fmla="*/ 12 w 12"/>
                  <a:gd name="T29" fmla="*/ 67 h 68"/>
                  <a:gd name="T30" fmla="*/ 12 w 12"/>
                  <a:gd name="T31" fmla="*/ 67 h 68"/>
                  <a:gd name="T32" fmla="*/ 12 w 12"/>
                  <a:gd name="T33" fmla="*/ 65 h 68"/>
                  <a:gd name="T34" fmla="*/ 5 w 12"/>
                  <a:gd name="T35" fmla="*/ 56 h 68"/>
                  <a:gd name="T36" fmla="*/ 4 w 12"/>
                  <a:gd name="T37" fmla="*/ 47 h 68"/>
                  <a:gd name="T38" fmla="*/ 4 w 12"/>
                  <a:gd name="T39" fmla="*/ 37 h 68"/>
                  <a:gd name="T40" fmla="*/ 5 w 12"/>
                  <a:gd name="T41" fmla="*/ 30 h 68"/>
                  <a:gd name="T42" fmla="*/ 7 w 12"/>
                  <a:gd name="T43" fmla="*/ 28 h 68"/>
                  <a:gd name="T44" fmla="*/ 9 w 12"/>
                  <a:gd name="T45" fmla="*/ 19 h 68"/>
                  <a:gd name="T46" fmla="*/ 11 w 12"/>
                  <a:gd name="T47" fmla="*/ 12 h 68"/>
                  <a:gd name="T48" fmla="*/ 12 w 12"/>
                  <a:gd name="T49" fmla="*/ 7 h 68"/>
                  <a:gd name="T50" fmla="*/ 12 w 12"/>
                  <a:gd name="T51" fmla="*/ 2 h 68"/>
                  <a:gd name="T52" fmla="*/ 12 w 12"/>
                  <a:gd name="T53" fmla="*/ 2 h 68"/>
                  <a:gd name="T54" fmla="*/ 11 w 12"/>
                  <a:gd name="T55" fmla="*/ 0 h 68"/>
                  <a:gd name="T56" fmla="*/ 11 w 12"/>
                  <a:gd name="T5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" h="68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7" y="18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2" y="37"/>
                    </a:lnTo>
                    <a:lnTo>
                      <a:pt x="0" y="47"/>
                    </a:lnTo>
                    <a:lnTo>
                      <a:pt x="4" y="58"/>
                    </a:lnTo>
                    <a:lnTo>
                      <a:pt x="11" y="68"/>
                    </a:lnTo>
                    <a:lnTo>
                      <a:pt x="12" y="68"/>
                    </a:lnTo>
                    <a:lnTo>
                      <a:pt x="12" y="67"/>
                    </a:lnTo>
                    <a:lnTo>
                      <a:pt x="12" y="67"/>
                    </a:lnTo>
                    <a:lnTo>
                      <a:pt x="12" y="65"/>
                    </a:lnTo>
                    <a:lnTo>
                      <a:pt x="5" y="56"/>
                    </a:lnTo>
                    <a:lnTo>
                      <a:pt x="4" y="47"/>
                    </a:lnTo>
                    <a:lnTo>
                      <a:pt x="4" y="37"/>
                    </a:lnTo>
                    <a:lnTo>
                      <a:pt x="5" y="30"/>
                    </a:lnTo>
                    <a:lnTo>
                      <a:pt x="7" y="28"/>
                    </a:lnTo>
                    <a:lnTo>
                      <a:pt x="9" y="19"/>
                    </a:lnTo>
                    <a:lnTo>
                      <a:pt x="11" y="12"/>
                    </a:lnTo>
                    <a:lnTo>
                      <a:pt x="12" y="7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19"/>
              <p:cNvSpPr>
                <a:spLocks/>
              </p:cNvSpPr>
              <p:nvPr/>
            </p:nvSpPr>
            <p:spPr bwMode="auto">
              <a:xfrm>
                <a:off x="828676" y="1552575"/>
                <a:ext cx="15875" cy="9525"/>
              </a:xfrm>
              <a:custGeom>
                <a:avLst/>
                <a:gdLst>
                  <a:gd name="T0" fmla="*/ 0 w 10"/>
                  <a:gd name="T1" fmla="*/ 2 h 6"/>
                  <a:gd name="T2" fmla="*/ 0 w 10"/>
                  <a:gd name="T3" fmla="*/ 4 h 6"/>
                  <a:gd name="T4" fmla="*/ 0 w 10"/>
                  <a:gd name="T5" fmla="*/ 4 h 6"/>
                  <a:gd name="T6" fmla="*/ 2 w 10"/>
                  <a:gd name="T7" fmla="*/ 6 h 6"/>
                  <a:gd name="T8" fmla="*/ 2 w 10"/>
                  <a:gd name="T9" fmla="*/ 6 h 6"/>
                  <a:gd name="T10" fmla="*/ 5 w 10"/>
                  <a:gd name="T11" fmla="*/ 4 h 6"/>
                  <a:gd name="T12" fmla="*/ 7 w 10"/>
                  <a:gd name="T13" fmla="*/ 4 h 6"/>
                  <a:gd name="T14" fmla="*/ 9 w 10"/>
                  <a:gd name="T15" fmla="*/ 4 h 6"/>
                  <a:gd name="T16" fmla="*/ 10 w 10"/>
                  <a:gd name="T17" fmla="*/ 4 h 6"/>
                  <a:gd name="T18" fmla="*/ 10 w 10"/>
                  <a:gd name="T19" fmla="*/ 2 h 6"/>
                  <a:gd name="T20" fmla="*/ 10 w 10"/>
                  <a:gd name="T21" fmla="*/ 2 h 6"/>
                  <a:gd name="T22" fmla="*/ 10 w 10"/>
                  <a:gd name="T23" fmla="*/ 0 h 6"/>
                  <a:gd name="T24" fmla="*/ 9 w 10"/>
                  <a:gd name="T25" fmla="*/ 0 h 6"/>
                  <a:gd name="T26" fmla="*/ 7 w 10"/>
                  <a:gd name="T27" fmla="*/ 0 h 6"/>
                  <a:gd name="T28" fmla="*/ 3 w 10"/>
                  <a:gd name="T29" fmla="*/ 0 h 6"/>
                  <a:gd name="T30" fmla="*/ 0 w 10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6">
                    <a:moveTo>
                      <a:pt x="0" y="2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20"/>
              <p:cNvSpPr>
                <a:spLocks/>
              </p:cNvSpPr>
              <p:nvPr/>
            </p:nvSpPr>
            <p:spPr bwMode="auto">
              <a:xfrm>
                <a:off x="831851" y="1566863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1 w 7"/>
                  <a:gd name="T3" fmla="*/ 0 h 4"/>
                  <a:gd name="T4" fmla="*/ 0 w 7"/>
                  <a:gd name="T5" fmla="*/ 0 h 4"/>
                  <a:gd name="T6" fmla="*/ 0 w 7"/>
                  <a:gd name="T7" fmla="*/ 2 h 4"/>
                  <a:gd name="T8" fmla="*/ 0 w 7"/>
                  <a:gd name="T9" fmla="*/ 2 h 4"/>
                  <a:gd name="T10" fmla="*/ 1 w 7"/>
                  <a:gd name="T11" fmla="*/ 4 h 4"/>
                  <a:gd name="T12" fmla="*/ 5 w 7"/>
                  <a:gd name="T13" fmla="*/ 2 h 4"/>
                  <a:gd name="T14" fmla="*/ 7 w 7"/>
                  <a:gd name="T15" fmla="*/ 2 h 4"/>
                  <a:gd name="T16" fmla="*/ 7 w 7"/>
                  <a:gd name="T17" fmla="*/ 0 h 4"/>
                  <a:gd name="T18" fmla="*/ 7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21"/>
              <p:cNvSpPr>
                <a:spLocks/>
              </p:cNvSpPr>
              <p:nvPr/>
            </p:nvSpPr>
            <p:spPr bwMode="auto">
              <a:xfrm>
                <a:off x="831851" y="1577975"/>
                <a:ext cx="11113" cy="6350"/>
              </a:xfrm>
              <a:custGeom>
                <a:avLst/>
                <a:gdLst>
                  <a:gd name="T0" fmla="*/ 5 w 7"/>
                  <a:gd name="T1" fmla="*/ 0 h 4"/>
                  <a:gd name="T2" fmla="*/ 0 w 7"/>
                  <a:gd name="T3" fmla="*/ 0 h 4"/>
                  <a:gd name="T4" fmla="*/ 0 w 7"/>
                  <a:gd name="T5" fmla="*/ 2 h 4"/>
                  <a:gd name="T6" fmla="*/ 0 w 7"/>
                  <a:gd name="T7" fmla="*/ 2 h 4"/>
                  <a:gd name="T8" fmla="*/ 0 w 7"/>
                  <a:gd name="T9" fmla="*/ 4 h 4"/>
                  <a:gd name="T10" fmla="*/ 1 w 7"/>
                  <a:gd name="T11" fmla="*/ 4 h 4"/>
                  <a:gd name="T12" fmla="*/ 5 w 7"/>
                  <a:gd name="T13" fmla="*/ 4 h 4"/>
                  <a:gd name="T14" fmla="*/ 7 w 7"/>
                  <a:gd name="T15" fmla="*/ 4 h 4"/>
                  <a:gd name="T16" fmla="*/ 7 w 7"/>
                  <a:gd name="T17" fmla="*/ 2 h 4"/>
                  <a:gd name="T18" fmla="*/ 5 w 7"/>
                  <a:gd name="T19" fmla="*/ 0 h 4"/>
                  <a:gd name="T20" fmla="*/ 5 w 7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" h="4">
                    <a:moveTo>
                      <a:pt x="5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22"/>
              <p:cNvSpPr>
                <a:spLocks noEditPoints="1"/>
              </p:cNvSpPr>
              <p:nvPr/>
            </p:nvSpPr>
            <p:spPr bwMode="auto">
              <a:xfrm>
                <a:off x="681038" y="1481138"/>
                <a:ext cx="152400" cy="230188"/>
              </a:xfrm>
              <a:custGeom>
                <a:avLst/>
                <a:gdLst>
                  <a:gd name="T0" fmla="*/ 34 w 96"/>
                  <a:gd name="T1" fmla="*/ 7 h 145"/>
                  <a:gd name="T2" fmla="*/ 42 w 96"/>
                  <a:gd name="T3" fmla="*/ 16 h 145"/>
                  <a:gd name="T4" fmla="*/ 44 w 96"/>
                  <a:gd name="T5" fmla="*/ 23 h 145"/>
                  <a:gd name="T6" fmla="*/ 56 w 96"/>
                  <a:gd name="T7" fmla="*/ 33 h 145"/>
                  <a:gd name="T8" fmla="*/ 68 w 96"/>
                  <a:gd name="T9" fmla="*/ 37 h 145"/>
                  <a:gd name="T10" fmla="*/ 82 w 96"/>
                  <a:gd name="T11" fmla="*/ 40 h 145"/>
                  <a:gd name="T12" fmla="*/ 93 w 96"/>
                  <a:gd name="T13" fmla="*/ 49 h 145"/>
                  <a:gd name="T14" fmla="*/ 93 w 96"/>
                  <a:gd name="T15" fmla="*/ 65 h 145"/>
                  <a:gd name="T16" fmla="*/ 79 w 96"/>
                  <a:gd name="T17" fmla="*/ 80 h 145"/>
                  <a:gd name="T18" fmla="*/ 60 w 96"/>
                  <a:gd name="T19" fmla="*/ 93 h 145"/>
                  <a:gd name="T20" fmla="*/ 49 w 96"/>
                  <a:gd name="T21" fmla="*/ 105 h 145"/>
                  <a:gd name="T22" fmla="*/ 32 w 96"/>
                  <a:gd name="T23" fmla="*/ 131 h 145"/>
                  <a:gd name="T24" fmla="*/ 20 w 96"/>
                  <a:gd name="T25" fmla="*/ 140 h 145"/>
                  <a:gd name="T26" fmla="*/ 9 w 96"/>
                  <a:gd name="T27" fmla="*/ 141 h 145"/>
                  <a:gd name="T28" fmla="*/ 6 w 96"/>
                  <a:gd name="T29" fmla="*/ 140 h 145"/>
                  <a:gd name="T30" fmla="*/ 6 w 96"/>
                  <a:gd name="T31" fmla="*/ 131 h 145"/>
                  <a:gd name="T32" fmla="*/ 9 w 96"/>
                  <a:gd name="T33" fmla="*/ 129 h 145"/>
                  <a:gd name="T34" fmla="*/ 35 w 96"/>
                  <a:gd name="T35" fmla="*/ 106 h 145"/>
                  <a:gd name="T36" fmla="*/ 46 w 96"/>
                  <a:gd name="T37" fmla="*/ 89 h 145"/>
                  <a:gd name="T38" fmla="*/ 58 w 96"/>
                  <a:gd name="T39" fmla="*/ 79 h 145"/>
                  <a:gd name="T40" fmla="*/ 65 w 96"/>
                  <a:gd name="T41" fmla="*/ 73 h 145"/>
                  <a:gd name="T42" fmla="*/ 74 w 96"/>
                  <a:gd name="T43" fmla="*/ 70 h 145"/>
                  <a:gd name="T44" fmla="*/ 79 w 96"/>
                  <a:gd name="T45" fmla="*/ 61 h 145"/>
                  <a:gd name="T46" fmla="*/ 81 w 96"/>
                  <a:gd name="T47" fmla="*/ 56 h 145"/>
                  <a:gd name="T48" fmla="*/ 72 w 96"/>
                  <a:gd name="T49" fmla="*/ 45 h 145"/>
                  <a:gd name="T50" fmla="*/ 65 w 96"/>
                  <a:gd name="T51" fmla="*/ 44 h 145"/>
                  <a:gd name="T52" fmla="*/ 35 w 96"/>
                  <a:gd name="T53" fmla="*/ 31 h 145"/>
                  <a:gd name="T54" fmla="*/ 27 w 96"/>
                  <a:gd name="T55" fmla="*/ 19 h 145"/>
                  <a:gd name="T56" fmla="*/ 18 w 96"/>
                  <a:gd name="T57" fmla="*/ 14 h 145"/>
                  <a:gd name="T58" fmla="*/ 16 w 96"/>
                  <a:gd name="T59" fmla="*/ 5 h 145"/>
                  <a:gd name="T60" fmla="*/ 25 w 96"/>
                  <a:gd name="T61" fmla="*/ 2 h 145"/>
                  <a:gd name="T62" fmla="*/ 14 w 96"/>
                  <a:gd name="T63" fmla="*/ 3 h 145"/>
                  <a:gd name="T64" fmla="*/ 13 w 96"/>
                  <a:gd name="T65" fmla="*/ 9 h 145"/>
                  <a:gd name="T66" fmla="*/ 18 w 96"/>
                  <a:gd name="T67" fmla="*/ 17 h 145"/>
                  <a:gd name="T68" fmla="*/ 25 w 96"/>
                  <a:gd name="T69" fmla="*/ 21 h 145"/>
                  <a:gd name="T70" fmla="*/ 32 w 96"/>
                  <a:gd name="T71" fmla="*/ 33 h 145"/>
                  <a:gd name="T72" fmla="*/ 65 w 96"/>
                  <a:gd name="T73" fmla="*/ 47 h 145"/>
                  <a:gd name="T74" fmla="*/ 70 w 96"/>
                  <a:gd name="T75" fmla="*/ 49 h 145"/>
                  <a:gd name="T76" fmla="*/ 77 w 96"/>
                  <a:gd name="T77" fmla="*/ 54 h 145"/>
                  <a:gd name="T78" fmla="*/ 75 w 96"/>
                  <a:gd name="T79" fmla="*/ 61 h 145"/>
                  <a:gd name="T80" fmla="*/ 68 w 96"/>
                  <a:gd name="T81" fmla="*/ 70 h 145"/>
                  <a:gd name="T82" fmla="*/ 63 w 96"/>
                  <a:gd name="T83" fmla="*/ 72 h 145"/>
                  <a:gd name="T84" fmla="*/ 56 w 96"/>
                  <a:gd name="T85" fmla="*/ 75 h 145"/>
                  <a:gd name="T86" fmla="*/ 42 w 96"/>
                  <a:gd name="T87" fmla="*/ 87 h 145"/>
                  <a:gd name="T88" fmla="*/ 34 w 96"/>
                  <a:gd name="T89" fmla="*/ 103 h 145"/>
                  <a:gd name="T90" fmla="*/ 9 w 96"/>
                  <a:gd name="T91" fmla="*/ 126 h 145"/>
                  <a:gd name="T92" fmla="*/ 4 w 96"/>
                  <a:gd name="T93" fmla="*/ 129 h 145"/>
                  <a:gd name="T94" fmla="*/ 2 w 96"/>
                  <a:gd name="T95" fmla="*/ 141 h 145"/>
                  <a:gd name="T96" fmla="*/ 6 w 96"/>
                  <a:gd name="T97" fmla="*/ 145 h 145"/>
                  <a:gd name="T98" fmla="*/ 21 w 96"/>
                  <a:gd name="T99" fmla="*/ 141 h 145"/>
                  <a:gd name="T100" fmla="*/ 35 w 96"/>
                  <a:gd name="T101" fmla="*/ 133 h 145"/>
                  <a:gd name="T102" fmla="*/ 53 w 96"/>
                  <a:gd name="T103" fmla="*/ 106 h 145"/>
                  <a:gd name="T104" fmla="*/ 61 w 96"/>
                  <a:gd name="T105" fmla="*/ 94 h 145"/>
                  <a:gd name="T106" fmla="*/ 79 w 96"/>
                  <a:gd name="T107" fmla="*/ 84 h 145"/>
                  <a:gd name="T108" fmla="*/ 96 w 96"/>
                  <a:gd name="T109" fmla="*/ 65 h 145"/>
                  <a:gd name="T110" fmla="*/ 96 w 96"/>
                  <a:gd name="T111" fmla="*/ 49 h 145"/>
                  <a:gd name="T112" fmla="*/ 88 w 96"/>
                  <a:gd name="T113" fmla="*/ 40 h 145"/>
                  <a:gd name="T114" fmla="*/ 70 w 96"/>
                  <a:gd name="T115" fmla="*/ 33 h 145"/>
                  <a:gd name="T116" fmla="*/ 61 w 96"/>
                  <a:gd name="T117" fmla="*/ 31 h 145"/>
                  <a:gd name="T118" fmla="*/ 48 w 96"/>
                  <a:gd name="T119" fmla="*/ 21 h 145"/>
                  <a:gd name="T120" fmla="*/ 44 w 96"/>
                  <a:gd name="T121" fmla="*/ 16 h 145"/>
                  <a:gd name="T122" fmla="*/ 39 w 96"/>
                  <a:gd name="T123" fmla="*/ 9 h 145"/>
                  <a:gd name="T124" fmla="*/ 27 w 96"/>
                  <a:gd name="T12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6" h="145">
                    <a:moveTo>
                      <a:pt x="25" y="2"/>
                    </a:moveTo>
                    <a:lnTo>
                      <a:pt x="30" y="5"/>
                    </a:lnTo>
                    <a:lnTo>
                      <a:pt x="34" y="7"/>
                    </a:lnTo>
                    <a:lnTo>
                      <a:pt x="37" y="10"/>
                    </a:lnTo>
                    <a:lnTo>
                      <a:pt x="41" y="14"/>
                    </a:lnTo>
                    <a:lnTo>
                      <a:pt x="42" y="16"/>
                    </a:lnTo>
                    <a:lnTo>
                      <a:pt x="42" y="17"/>
                    </a:lnTo>
                    <a:lnTo>
                      <a:pt x="42" y="17"/>
                    </a:lnTo>
                    <a:lnTo>
                      <a:pt x="44" y="23"/>
                    </a:lnTo>
                    <a:lnTo>
                      <a:pt x="48" y="26"/>
                    </a:lnTo>
                    <a:lnTo>
                      <a:pt x="53" y="30"/>
                    </a:lnTo>
                    <a:lnTo>
                      <a:pt x="56" y="33"/>
                    </a:lnTo>
                    <a:lnTo>
                      <a:pt x="61" y="35"/>
                    </a:lnTo>
                    <a:lnTo>
                      <a:pt x="65" y="35"/>
                    </a:lnTo>
                    <a:lnTo>
                      <a:pt x="68" y="37"/>
                    </a:lnTo>
                    <a:lnTo>
                      <a:pt x="70" y="37"/>
                    </a:lnTo>
                    <a:lnTo>
                      <a:pt x="77" y="37"/>
                    </a:lnTo>
                    <a:lnTo>
                      <a:pt x="82" y="40"/>
                    </a:lnTo>
                    <a:lnTo>
                      <a:pt x="88" y="44"/>
                    </a:lnTo>
                    <a:lnTo>
                      <a:pt x="91" y="45"/>
                    </a:lnTo>
                    <a:lnTo>
                      <a:pt x="93" y="49"/>
                    </a:lnTo>
                    <a:lnTo>
                      <a:pt x="93" y="51"/>
                    </a:lnTo>
                    <a:lnTo>
                      <a:pt x="95" y="52"/>
                    </a:lnTo>
                    <a:lnTo>
                      <a:pt x="93" y="65"/>
                    </a:lnTo>
                    <a:lnTo>
                      <a:pt x="89" y="72"/>
                    </a:lnTo>
                    <a:lnTo>
                      <a:pt x="84" y="79"/>
                    </a:lnTo>
                    <a:lnTo>
                      <a:pt x="79" y="80"/>
                    </a:lnTo>
                    <a:lnTo>
                      <a:pt x="75" y="82"/>
                    </a:lnTo>
                    <a:lnTo>
                      <a:pt x="67" y="87"/>
                    </a:lnTo>
                    <a:lnTo>
                      <a:pt x="60" y="93"/>
                    </a:lnTo>
                    <a:lnTo>
                      <a:pt x="54" y="98"/>
                    </a:lnTo>
                    <a:lnTo>
                      <a:pt x="51" y="101"/>
                    </a:lnTo>
                    <a:lnTo>
                      <a:pt x="49" y="105"/>
                    </a:lnTo>
                    <a:lnTo>
                      <a:pt x="49" y="106"/>
                    </a:lnTo>
                    <a:lnTo>
                      <a:pt x="41" y="120"/>
                    </a:lnTo>
                    <a:lnTo>
                      <a:pt x="32" y="131"/>
                    </a:lnTo>
                    <a:lnTo>
                      <a:pt x="27" y="136"/>
                    </a:lnTo>
                    <a:lnTo>
                      <a:pt x="23" y="138"/>
                    </a:lnTo>
                    <a:lnTo>
                      <a:pt x="20" y="140"/>
                    </a:lnTo>
                    <a:lnTo>
                      <a:pt x="16" y="141"/>
                    </a:lnTo>
                    <a:lnTo>
                      <a:pt x="11" y="143"/>
                    </a:lnTo>
                    <a:lnTo>
                      <a:pt x="9" y="141"/>
                    </a:lnTo>
                    <a:lnTo>
                      <a:pt x="7" y="141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4" y="136"/>
                    </a:lnTo>
                    <a:lnTo>
                      <a:pt x="4" y="134"/>
                    </a:lnTo>
                    <a:lnTo>
                      <a:pt x="6" y="131"/>
                    </a:lnTo>
                    <a:lnTo>
                      <a:pt x="7" y="131"/>
                    </a:lnTo>
                    <a:lnTo>
                      <a:pt x="9" y="129"/>
                    </a:lnTo>
                    <a:lnTo>
                      <a:pt x="9" y="129"/>
                    </a:lnTo>
                    <a:lnTo>
                      <a:pt x="20" y="124"/>
                    </a:lnTo>
                    <a:lnTo>
                      <a:pt x="28" y="115"/>
                    </a:lnTo>
                    <a:lnTo>
                      <a:pt x="35" y="106"/>
                    </a:lnTo>
                    <a:lnTo>
                      <a:pt x="41" y="98"/>
                    </a:lnTo>
                    <a:lnTo>
                      <a:pt x="42" y="96"/>
                    </a:lnTo>
                    <a:lnTo>
                      <a:pt x="46" y="89"/>
                    </a:lnTo>
                    <a:lnTo>
                      <a:pt x="49" y="86"/>
                    </a:lnTo>
                    <a:lnTo>
                      <a:pt x="54" y="80"/>
                    </a:lnTo>
                    <a:lnTo>
                      <a:pt x="58" y="79"/>
                    </a:lnTo>
                    <a:lnTo>
                      <a:pt x="61" y="75"/>
                    </a:lnTo>
                    <a:lnTo>
                      <a:pt x="63" y="75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68" y="73"/>
                    </a:lnTo>
                    <a:lnTo>
                      <a:pt x="74" y="70"/>
                    </a:lnTo>
                    <a:lnTo>
                      <a:pt x="75" y="68"/>
                    </a:lnTo>
                    <a:lnTo>
                      <a:pt x="77" y="65"/>
                    </a:lnTo>
                    <a:lnTo>
                      <a:pt x="79" y="61"/>
                    </a:lnTo>
                    <a:lnTo>
                      <a:pt x="79" y="59"/>
                    </a:lnTo>
                    <a:lnTo>
                      <a:pt x="79" y="59"/>
                    </a:lnTo>
                    <a:lnTo>
                      <a:pt x="81" y="56"/>
                    </a:lnTo>
                    <a:lnTo>
                      <a:pt x="79" y="51"/>
                    </a:lnTo>
                    <a:lnTo>
                      <a:pt x="75" y="47"/>
                    </a:lnTo>
                    <a:lnTo>
                      <a:pt x="72" y="45"/>
                    </a:lnTo>
                    <a:lnTo>
                      <a:pt x="68" y="44"/>
                    </a:lnTo>
                    <a:lnTo>
                      <a:pt x="67" y="44"/>
                    </a:lnTo>
                    <a:lnTo>
                      <a:pt x="65" y="44"/>
                    </a:lnTo>
                    <a:lnTo>
                      <a:pt x="51" y="40"/>
                    </a:lnTo>
                    <a:lnTo>
                      <a:pt x="41" y="37"/>
                    </a:lnTo>
                    <a:lnTo>
                      <a:pt x="35" y="31"/>
                    </a:lnTo>
                    <a:lnTo>
                      <a:pt x="34" y="28"/>
                    </a:lnTo>
                    <a:lnTo>
                      <a:pt x="30" y="23"/>
                    </a:lnTo>
                    <a:lnTo>
                      <a:pt x="27" y="19"/>
                    </a:lnTo>
                    <a:lnTo>
                      <a:pt x="25" y="17"/>
                    </a:lnTo>
                    <a:lnTo>
                      <a:pt x="23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9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21" y="2"/>
                    </a:lnTo>
                    <a:lnTo>
                      <a:pt x="25" y="2"/>
                    </a:lnTo>
                    <a:close/>
                    <a:moveTo>
                      <a:pt x="14" y="2"/>
                    </a:move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5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4" y="14"/>
                    </a:lnTo>
                    <a:lnTo>
                      <a:pt x="18" y="17"/>
                    </a:lnTo>
                    <a:lnTo>
                      <a:pt x="21" y="19"/>
                    </a:lnTo>
                    <a:lnTo>
                      <a:pt x="23" y="19"/>
                    </a:lnTo>
                    <a:lnTo>
                      <a:pt x="25" y="21"/>
                    </a:lnTo>
                    <a:lnTo>
                      <a:pt x="27" y="24"/>
                    </a:lnTo>
                    <a:lnTo>
                      <a:pt x="30" y="30"/>
                    </a:lnTo>
                    <a:lnTo>
                      <a:pt x="32" y="33"/>
                    </a:lnTo>
                    <a:lnTo>
                      <a:pt x="39" y="38"/>
                    </a:lnTo>
                    <a:lnTo>
                      <a:pt x="49" y="44"/>
                    </a:lnTo>
                    <a:lnTo>
                      <a:pt x="65" y="47"/>
                    </a:lnTo>
                    <a:lnTo>
                      <a:pt x="65" y="47"/>
                    </a:lnTo>
                    <a:lnTo>
                      <a:pt x="68" y="47"/>
                    </a:lnTo>
                    <a:lnTo>
                      <a:pt x="70" y="49"/>
                    </a:lnTo>
                    <a:lnTo>
                      <a:pt x="74" y="51"/>
                    </a:lnTo>
                    <a:lnTo>
                      <a:pt x="75" y="52"/>
                    </a:lnTo>
                    <a:lnTo>
                      <a:pt x="77" y="54"/>
                    </a:lnTo>
                    <a:lnTo>
                      <a:pt x="77" y="58"/>
                    </a:lnTo>
                    <a:lnTo>
                      <a:pt x="75" y="59"/>
                    </a:lnTo>
                    <a:lnTo>
                      <a:pt x="75" y="61"/>
                    </a:lnTo>
                    <a:lnTo>
                      <a:pt x="74" y="65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3" y="72"/>
                    </a:lnTo>
                    <a:lnTo>
                      <a:pt x="60" y="73"/>
                    </a:lnTo>
                    <a:lnTo>
                      <a:pt x="56" y="75"/>
                    </a:lnTo>
                    <a:lnTo>
                      <a:pt x="51" y="79"/>
                    </a:lnTo>
                    <a:lnTo>
                      <a:pt x="48" y="82"/>
                    </a:lnTo>
                    <a:lnTo>
                      <a:pt x="42" y="87"/>
                    </a:lnTo>
                    <a:lnTo>
                      <a:pt x="39" y="94"/>
                    </a:lnTo>
                    <a:lnTo>
                      <a:pt x="37" y="96"/>
                    </a:lnTo>
                    <a:lnTo>
                      <a:pt x="34" y="103"/>
                    </a:lnTo>
                    <a:lnTo>
                      <a:pt x="27" y="113"/>
                    </a:lnTo>
                    <a:lnTo>
                      <a:pt x="18" y="120"/>
                    </a:lnTo>
                    <a:lnTo>
                      <a:pt x="9" y="126"/>
                    </a:lnTo>
                    <a:lnTo>
                      <a:pt x="7" y="127"/>
                    </a:lnTo>
                    <a:lnTo>
                      <a:pt x="6" y="127"/>
                    </a:lnTo>
                    <a:lnTo>
                      <a:pt x="4" y="129"/>
                    </a:lnTo>
                    <a:lnTo>
                      <a:pt x="2" y="133"/>
                    </a:lnTo>
                    <a:lnTo>
                      <a:pt x="0" y="136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4" y="143"/>
                    </a:lnTo>
                    <a:lnTo>
                      <a:pt x="6" y="145"/>
                    </a:lnTo>
                    <a:lnTo>
                      <a:pt x="9" y="145"/>
                    </a:lnTo>
                    <a:lnTo>
                      <a:pt x="16" y="145"/>
                    </a:lnTo>
                    <a:lnTo>
                      <a:pt x="21" y="141"/>
                    </a:lnTo>
                    <a:lnTo>
                      <a:pt x="25" y="140"/>
                    </a:lnTo>
                    <a:lnTo>
                      <a:pt x="28" y="138"/>
                    </a:lnTo>
                    <a:lnTo>
                      <a:pt x="35" y="133"/>
                    </a:lnTo>
                    <a:lnTo>
                      <a:pt x="44" y="122"/>
                    </a:lnTo>
                    <a:lnTo>
                      <a:pt x="53" y="106"/>
                    </a:lnTo>
                    <a:lnTo>
                      <a:pt x="53" y="106"/>
                    </a:lnTo>
                    <a:lnTo>
                      <a:pt x="54" y="103"/>
                    </a:lnTo>
                    <a:lnTo>
                      <a:pt x="56" y="99"/>
                    </a:lnTo>
                    <a:lnTo>
                      <a:pt x="61" y="94"/>
                    </a:lnTo>
                    <a:lnTo>
                      <a:pt x="68" y="91"/>
                    </a:lnTo>
                    <a:lnTo>
                      <a:pt x="77" y="86"/>
                    </a:lnTo>
                    <a:lnTo>
                      <a:pt x="79" y="84"/>
                    </a:lnTo>
                    <a:lnTo>
                      <a:pt x="86" y="80"/>
                    </a:lnTo>
                    <a:lnTo>
                      <a:pt x="91" y="73"/>
                    </a:lnTo>
                    <a:lnTo>
                      <a:pt x="96" y="65"/>
                    </a:lnTo>
                    <a:lnTo>
                      <a:pt x="96" y="51"/>
                    </a:lnTo>
                    <a:lnTo>
                      <a:pt x="96" y="51"/>
                    </a:lnTo>
                    <a:lnTo>
                      <a:pt x="96" y="49"/>
                    </a:lnTo>
                    <a:lnTo>
                      <a:pt x="95" y="45"/>
                    </a:lnTo>
                    <a:lnTo>
                      <a:pt x="91" y="42"/>
                    </a:lnTo>
                    <a:lnTo>
                      <a:pt x="88" y="40"/>
                    </a:lnTo>
                    <a:lnTo>
                      <a:pt x="82" y="37"/>
                    </a:lnTo>
                    <a:lnTo>
                      <a:pt x="77" y="35"/>
                    </a:lnTo>
                    <a:lnTo>
                      <a:pt x="70" y="33"/>
                    </a:lnTo>
                    <a:lnTo>
                      <a:pt x="68" y="33"/>
                    </a:lnTo>
                    <a:lnTo>
                      <a:pt x="65" y="31"/>
                    </a:lnTo>
                    <a:lnTo>
                      <a:pt x="61" y="31"/>
                    </a:lnTo>
                    <a:lnTo>
                      <a:pt x="56" y="28"/>
                    </a:lnTo>
                    <a:lnTo>
                      <a:pt x="51" y="26"/>
                    </a:lnTo>
                    <a:lnTo>
                      <a:pt x="48" y="21"/>
                    </a:lnTo>
                    <a:lnTo>
                      <a:pt x="46" y="16"/>
                    </a:lnTo>
                    <a:lnTo>
                      <a:pt x="46" y="16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2"/>
                    </a:lnTo>
                    <a:lnTo>
                      <a:pt x="39" y="9"/>
                    </a:lnTo>
                    <a:lnTo>
                      <a:pt x="35" y="5"/>
                    </a:lnTo>
                    <a:lnTo>
                      <a:pt x="32" y="2"/>
                    </a:lnTo>
                    <a:lnTo>
                      <a:pt x="27" y="0"/>
                    </a:lnTo>
                    <a:lnTo>
                      <a:pt x="20" y="0"/>
                    </a:lnTo>
                    <a:lnTo>
                      <a:pt x="14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23"/>
              <p:cNvSpPr>
                <a:spLocks/>
              </p:cNvSpPr>
              <p:nvPr/>
            </p:nvSpPr>
            <p:spPr bwMode="auto">
              <a:xfrm>
                <a:off x="687388" y="1484313"/>
                <a:ext cx="134938" cy="223838"/>
              </a:xfrm>
              <a:custGeom>
                <a:avLst/>
                <a:gdLst>
                  <a:gd name="T0" fmla="*/ 10 w 85"/>
                  <a:gd name="T1" fmla="*/ 1 h 141"/>
                  <a:gd name="T2" fmla="*/ 12 w 85"/>
                  <a:gd name="T3" fmla="*/ 3 h 141"/>
                  <a:gd name="T4" fmla="*/ 17 w 85"/>
                  <a:gd name="T5" fmla="*/ 7 h 141"/>
                  <a:gd name="T6" fmla="*/ 26 w 85"/>
                  <a:gd name="T7" fmla="*/ 14 h 141"/>
                  <a:gd name="T8" fmla="*/ 33 w 85"/>
                  <a:gd name="T9" fmla="*/ 24 h 141"/>
                  <a:gd name="T10" fmla="*/ 40 w 85"/>
                  <a:gd name="T11" fmla="*/ 31 h 141"/>
                  <a:gd name="T12" fmla="*/ 64 w 85"/>
                  <a:gd name="T13" fmla="*/ 40 h 141"/>
                  <a:gd name="T14" fmla="*/ 66 w 85"/>
                  <a:gd name="T15" fmla="*/ 40 h 141"/>
                  <a:gd name="T16" fmla="*/ 73 w 85"/>
                  <a:gd name="T17" fmla="*/ 42 h 141"/>
                  <a:gd name="T18" fmla="*/ 80 w 85"/>
                  <a:gd name="T19" fmla="*/ 47 h 141"/>
                  <a:gd name="T20" fmla="*/ 82 w 85"/>
                  <a:gd name="T21" fmla="*/ 56 h 141"/>
                  <a:gd name="T22" fmla="*/ 82 w 85"/>
                  <a:gd name="T23" fmla="*/ 57 h 141"/>
                  <a:gd name="T24" fmla="*/ 80 w 85"/>
                  <a:gd name="T25" fmla="*/ 63 h 141"/>
                  <a:gd name="T26" fmla="*/ 75 w 85"/>
                  <a:gd name="T27" fmla="*/ 70 h 141"/>
                  <a:gd name="T28" fmla="*/ 66 w 85"/>
                  <a:gd name="T29" fmla="*/ 75 h 141"/>
                  <a:gd name="T30" fmla="*/ 54 w 85"/>
                  <a:gd name="T31" fmla="*/ 82 h 141"/>
                  <a:gd name="T32" fmla="*/ 38 w 85"/>
                  <a:gd name="T33" fmla="*/ 103 h 141"/>
                  <a:gd name="T34" fmla="*/ 30 w 85"/>
                  <a:gd name="T35" fmla="*/ 115 h 141"/>
                  <a:gd name="T36" fmla="*/ 12 w 85"/>
                  <a:gd name="T37" fmla="*/ 134 h 141"/>
                  <a:gd name="T38" fmla="*/ 2 w 85"/>
                  <a:gd name="T39" fmla="*/ 139 h 141"/>
                  <a:gd name="T40" fmla="*/ 2 w 85"/>
                  <a:gd name="T41" fmla="*/ 141 h 141"/>
                  <a:gd name="T42" fmla="*/ 3 w 85"/>
                  <a:gd name="T43" fmla="*/ 141 h 141"/>
                  <a:gd name="T44" fmla="*/ 23 w 85"/>
                  <a:gd name="T45" fmla="*/ 127 h 141"/>
                  <a:gd name="T46" fmla="*/ 38 w 85"/>
                  <a:gd name="T47" fmla="*/ 108 h 141"/>
                  <a:gd name="T48" fmla="*/ 40 w 85"/>
                  <a:gd name="T49" fmla="*/ 104 h 141"/>
                  <a:gd name="T50" fmla="*/ 44 w 85"/>
                  <a:gd name="T51" fmla="*/ 97 h 141"/>
                  <a:gd name="T52" fmla="*/ 50 w 85"/>
                  <a:gd name="T53" fmla="*/ 89 h 141"/>
                  <a:gd name="T54" fmla="*/ 59 w 85"/>
                  <a:gd name="T55" fmla="*/ 82 h 141"/>
                  <a:gd name="T56" fmla="*/ 66 w 85"/>
                  <a:gd name="T57" fmla="*/ 78 h 141"/>
                  <a:gd name="T58" fmla="*/ 73 w 85"/>
                  <a:gd name="T59" fmla="*/ 75 h 141"/>
                  <a:gd name="T60" fmla="*/ 82 w 85"/>
                  <a:gd name="T61" fmla="*/ 68 h 141"/>
                  <a:gd name="T62" fmla="*/ 85 w 85"/>
                  <a:gd name="T63" fmla="*/ 59 h 141"/>
                  <a:gd name="T64" fmla="*/ 85 w 85"/>
                  <a:gd name="T65" fmla="*/ 56 h 141"/>
                  <a:gd name="T66" fmla="*/ 84 w 85"/>
                  <a:gd name="T67" fmla="*/ 47 h 141"/>
                  <a:gd name="T68" fmla="*/ 77 w 85"/>
                  <a:gd name="T69" fmla="*/ 40 h 141"/>
                  <a:gd name="T70" fmla="*/ 70 w 85"/>
                  <a:gd name="T71" fmla="*/ 36 h 141"/>
                  <a:gd name="T72" fmla="*/ 64 w 85"/>
                  <a:gd name="T73" fmla="*/ 36 h 141"/>
                  <a:gd name="T74" fmla="*/ 50 w 85"/>
                  <a:gd name="T75" fmla="*/ 33 h 141"/>
                  <a:gd name="T76" fmla="*/ 37 w 85"/>
                  <a:gd name="T77" fmla="*/ 24 h 141"/>
                  <a:gd name="T78" fmla="*/ 33 w 85"/>
                  <a:gd name="T79" fmla="*/ 17 h 141"/>
                  <a:gd name="T80" fmla="*/ 24 w 85"/>
                  <a:gd name="T81" fmla="*/ 7 h 141"/>
                  <a:gd name="T82" fmla="*/ 17 w 85"/>
                  <a:gd name="T83" fmla="*/ 1 h 141"/>
                  <a:gd name="T84" fmla="*/ 14 w 85"/>
                  <a:gd name="T85" fmla="*/ 0 h 141"/>
                  <a:gd name="T86" fmla="*/ 10 w 85"/>
                  <a:gd name="T87" fmla="*/ 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85" h="141">
                    <a:moveTo>
                      <a:pt x="10" y="0"/>
                    </a:moveTo>
                    <a:lnTo>
                      <a:pt x="10" y="1"/>
                    </a:lnTo>
                    <a:lnTo>
                      <a:pt x="12" y="1"/>
                    </a:lnTo>
                    <a:lnTo>
                      <a:pt x="12" y="3"/>
                    </a:lnTo>
                    <a:lnTo>
                      <a:pt x="16" y="5"/>
                    </a:lnTo>
                    <a:lnTo>
                      <a:pt x="17" y="7"/>
                    </a:lnTo>
                    <a:lnTo>
                      <a:pt x="23" y="10"/>
                    </a:lnTo>
                    <a:lnTo>
                      <a:pt x="26" y="14"/>
                    </a:lnTo>
                    <a:lnTo>
                      <a:pt x="30" y="19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40" y="31"/>
                    </a:lnTo>
                    <a:lnTo>
                      <a:pt x="49" y="36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6" y="40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7" y="43"/>
                    </a:lnTo>
                    <a:lnTo>
                      <a:pt x="80" y="47"/>
                    </a:lnTo>
                    <a:lnTo>
                      <a:pt x="82" y="50"/>
                    </a:lnTo>
                    <a:lnTo>
                      <a:pt x="82" y="56"/>
                    </a:lnTo>
                    <a:lnTo>
                      <a:pt x="82" y="56"/>
                    </a:lnTo>
                    <a:lnTo>
                      <a:pt x="82" y="57"/>
                    </a:lnTo>
                    <a:lnTo>
                      <a:pt x="82" y="59"/>
                    </a:lnTo>
                    <a:lnTo>
                      <a:pt x="80" y="63"/>
                    </a:lnTo>
                    <a:lnTo>
                      <a:pt x="78" y="66"/>
                    </a:lnTo>
                    <a:lnTo>
                      <a:pt x="75" y="70"/>
                    </a:lnTo>
                    <a:lnTo>
                      <a:pt x="71" y="73"/>
                    </a:lnTo>
                    <a:lnTo>
                      <a:pt x="66" y="75"/>
                    </a:lnTo>
                    <a:lnTo>
                      <a:pt x="61" y="77"/>
                    </a:lnTo>
                    <a:lnTo>
                      <a:pt x="54" y="82"/>
                    </a:lnTo>
                    <a:lnTo>
                      <a:pt x="44" y="91"/>
                    </a:lnTo>
                    <a:lnTo>
                      <a:pt x="38" y="103"/>
                    </a:lnTo>
                    <a:lnTo>
                      <a:pt x="35" y="106"/>
                    </a:lnTo>
                    <a:lnTo>
                      <a:pt x="30" y="115"/>
                    </a:lnTo>
                    <a:lnTo>
                      <a:pt x="21" y="124"/>
                    </a:lnTo>
                    <a:lnTo>
                      <a:pt x="12" y="134"/>
                    </a:lnTo>
                    <a:lnTo>
                      <a:pt x="2" y="139"/>
                    </a:lnTo>
                    <a:lnTo>
                      <a:pt x="2" y="139"/>
                    </a:lnTo>
                    <a:lnTo>
                      <a:pt x="0" y="139"/>
                    </a:lnTo>
                    <a:lnTo>
                      <a:pt x="2" y="141"/>
                    </a:lnTo>
                    <a:lnTo>
                      <a:pt x="2" y="141"/>
                    </a:lnTo>
                    <a:lnTo>
                      <a:pt x="3" y="141"/>
                    </a:lnTo>
                    <a:lnTo>
                      <a:pt x="12" y="136"/>
                    </a:lnTo>
                    <a:lnTo>
                      <a:pt x="23" y="127"/>
                    </a:lnTo>
                    <a:lnTo>
                      <a:pt x="31" y="117"/>
                    </a:lnTo>
                    <a:lnTo>
                      <a:pt x="38" y="108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4" y="97"/>
                    </a:lnTo>
                    <a:lnTo>
                      <a:pt x="47" y="92"/>
                    </a:lnTo>
                    <a:lnTo>
                      <a:pt x="50" y="89"/>
                    </a:lnTo>
                    <a:lnTo>
                      <a:pt x="56" y="85"/>
                    </a:lnTo>
                    <a:lnTo>
                      <a:pt x="59" y="82"/>
                    </a:lnTo>
                    <a:lnTo>
                      <a:pt x="63" y="8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73" y="75"/>
                    </a:lnTo>
                    <a:lnTo>
                      <a:pt x="78" y="71"/>
                    </a:lnTo>
                    <a:lnTo>
                      <a:pt x="82" y="68"/>
                    </a:lnTo>
                    <a:lnTo>
                      <a:pt x="84" y="63"/>
                    </a:lnTo>
                    <a:lnTo>
                      <a:pt x="85" y="59"/>
                    </a:lnTo>
                    <a:lnTo>
                      <a:pt x="85" y="57"/>
                    </a:lnTo>
                    <a:lnTo>
                      <a:pt x="85" y="56"/>
                    </a:lnTo>
                    <a:lnTo>
                      <a:pt x="85" y="50"/>
                    </a:lnTo>
                    <a:lnTo>
                      <a:pt x="84" y="47"/>
                    </a:lnTo>
                    <a:lnTo>
                      <a:pt x="80" y="42"/>
                    </a:lnTo>
                    <a:lnTo>
                      <a:pt x="77" y="40"/>
                    </a:lnTo>
                    <a:lnTo>
                      <a:pt x="73" y="38"/>
                    </a:lnTo>
                    <a:lnTo>
                      <a:pt x="70" y="36"/>
                    </a:lnTo>
                    <a:lnTo>
                      <a:pt x="66" y="36"/>
                    </a:lnTo>
                    <a:lnTo>
                      <a:pt x="64" y="36"/>
                    </a:lnTo>
                    <a:lnTo>
                      <a:pt x="64" y="36"/>
                    </a:lnTo>
                    <a:lnTo>
                      <a:pt x="50" y="33"/>
                    </a:lnTo>
                    <a:lnTo>
                      <a:pt x="42" y="28"/>
                    </a:lnTo>
                    <a:lnTo>
                      <a:pt x="37" y="24"/>
                    </a:lnTo>
                    <a:lnTo>
                      <a:pt x="35" y="22"/>
                    </a:lnTo>
                    <a:lnTo>
                      <a:pt x="33" y="17"/>
                    </a:lnTo>
                    <a:lnTo>
                      <a:pt x="28" y="12"/>
                    </a:lnTo>
                    <a:lnTo>
                      <a:pt x="24" y="7"/>
                    </a:lnTo>
                    <a:lnTo>
                      <a:pt x="21" y="5"/>
                    </a:lnTo>
                    <a:lnTo>
                      <a:pt x="17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24"/>
              <p:cNvSpPr>
                <a:spLocks/>
              </p:cNvSpPr>
              <p:nvPr/>
            </p:nvSpPr>
            <p:spPr bwMode="auto">
              <a:xfrm>
                <a:off x="698501" y="1539875"/>
                <a:ext cx="77788" cy="71438"/>
              </a:xfrm>
              <a:custGeom>
                <a:avLst/>
                <a:gdLst>
                  <a:gd name="T0" fmla="*/ 30 w 49"/>
                  <a:gd name="T1" fmla="*/ 1 h 45"/>
                  <a:gd name="T2" fmla="*/ 33 w 49"/>
                  <a:gd name="T3" fmla="*/ 10 h 45"/>
                  <a:gd name="T4" fmla="*/ 33 w 49"/>
                  <a:gd name="T5" fmla="*/ 22 h 45"/>
                  <a:gd name="T6" fmla="*/ 28 w 49"/>
                  <a:gd name="T7" fmla="*/ 29 h 45"/>
                  <a:gd name="T8" fmla="*/ 24 w 49"/>
                  <a:gd name="T9" fmla="*/ 31 h 45"/>
                  <a:gd name="T10" fmla="*/ 17 w 49"/>
                  <a:gd name="T11" fmla="*/ 28 h 45"/>
                  <a:gd name="T12" fmla="*/ 16 w 49"/>
                  <a:gd name="T13" fmla="*/ 24 h 45"/>
                  <a:gd name="T14" fmla="*/ 16 w 49"/>
                  <a:gd name="T15" fmla="*/ 21 h 45"/>
                  <a:gd name="T16" fmla="*/ 17 w 49"/>
                  <a:gd name="T17" fmla="*/ 22 h 45"/>
                  <a:gd name="T18" fmla="*/ 21 w 49"/>
                  <a:gd name="T19" fmla="*/ 24 h 45"/>
                  <a:gd name="T20" fmla="*/ 26 w 49"/>
                  <a:gd name="T21" fmla="*/ 24 h 45"/>
                  <a:gd name="T22" fmla="*/ 30 w 49"/>
                  <a:gd name="T23" fmla="*/ 21 h 45"/>
                  <a:gd name="T24" fmla="*/ 30 w 49"/>
                  <a:gd name="T25" fmla="*/ 14 h 45"/>
                  <a:gd name="T26" fmla="*/ 28 w 49"/>
                  <a:gd name="T27" fmla="*/ 8 h 45"/>
                  <a:gd name="T28" fmla="*/ 19 w 49"/>
                  <a:gd name="T29" fmla="*/ 5 h 45"/>
                  <a:gd name="T30" fmla="*/ 12 w 49"/>
                  <a:gd name="T31" fmla="*/ 5 h 45"/>
                  <a:gd name="T32" fmla="*/ 10 w 49"/>
                  <a:gd name="T33" fmla="*/ 7 h 45"/>
                  <a:gd name="T34" fmla="*/ 0 w 49"/>
                  <a:gd name="T35" fmla="*/ 24 h 45"/>
                  <a:gd name="T36" fmla="*/ 3 w 49"/>
                  <a:gd name="T37" fmla="*/ 35 h 45"/>
                  <a:gd name="T38" fmla="*/ 19 w 49"/>
                  <a:gd name="T39" fmla="*/ 45 h 45"/>
                  <a:gd name="T40" fmla="*/ 33 w 49"/>
                  <a:gd name="T41" fmla="*/ 43 h 45"/>
                  <a:gd name="T42" fmla="*/ 43 w 49"/>
                  <a:gd name="T43" fmla="*/ 36 h 45"/>
                  <a:gd name="T44" fmla="*/ 49 w 49"/>
                  <a:gd name="T45" fmla="*/ 19 h 45"/>
                  <a:gd name="T46" fmla="*/ 49 w 49"/>
                  <a:gd name="T47" fmla="*/ 8 h 45"/>
                  <a:gd name="T48" fmla="*/ 47 w 49"/>
                  <a:gd name="T49" fmla="*/ 7 h 45"/>
                  <a:gd name="T50" fmla="*/ 45 w 49"/>
                  <a:gd name="T51" fmla="*/ 8 h 45"/>
                  <a:gd name="T52" fmla="*/ 45 w 49"/>
                  <a:gd name="T53" fmla="*/ 22 h 45"/>
                  <a:gd name="T54" fmla="*/ 35 w 49"/>
                  <a:gd name="T55" fmla="*/ 40 h 45"/>
                  <a:gd name="T56" fmla="*/ 24 w 49"/>
                  <a:gd name="T57" fmla="*/ 42 h 45"/>
                  <a:gd name="T58" fmla="*/ 7 w 49"/>
                  <a:gd name="T59" fmla="*/ 33 h 45"/>
                  <a:gd name="T60" fmla="*/ 5 w 49"/>
                  <a:gd name="T61" fmla="*/ 29 h 45"/>
                  <a:gd name="T62" fmla="*/ 3 w 49"/>
                  <a:gd name="T63" fmla="*/ 22 h 45"/>
                  <a:gd name="T64" fmla="*/ 7 w 49"/>
                  <a:gd name="T65" fmla="*/ 14 h 45"/>
                  <a:gd name="T66" fmla="*/ 12 w 49"/>
                  <a:gd name="T67" fmla="*/ 8 h 45"/>
                  <a:gd name="T68" fmla="*/ 19 w 49"/>
                  <a:gd name="T69" fmla="*/ 7 h 45"/>
                  <a:gd name="T70" fmla="*/ 24 w 49"/>
                  <a:gd name="T71" fmla="*/ 10 h 45"/>
                  <a:gd name="T72" fmla="*/ 28 w 49"/>
                  <a:gd name="T73" fmla="*/ 15 h 45"/>
                  <a:gd name="T74" fmla="*/ 26 w 49"/>
                  <a:gd name="T75" fmla="*/ 21 h 45"/>
                  <a:gd name="T76" fmla="*/ 23 w 49"/>
                  <a:gd name="T77" fmla="*/ 22 h 45"/>
                  <a:gd name="T78" fmla="*/ 21 w 49"/>
                  <a:gd name="T79" fmla="*/ 21 h 45"/>
                  <a:gd name="T80" fmla="*/ 17 w 49"/>
                  <a:gd name="T81" fmla="*/ 17 h 45"/>
                  <a:gd name="T82" fmla="*/ 14 w 49"/>
                  <a:gd name="T83" fmla="*/ 19 h 45"/>
                  <a:gd name="T84" fmla="*/ 12 w 49"/>
                  <a:gd name="T85" fmla="*/ 22 h 45"/>
                  <a:gd name="T86" fmla="*/ 16 w 49"/>
                  <a:gd name="T87" fmla="*/ 29 h 45"/>
                  <a:gd name="T88" fmla="*/ 21 w 49"/>
                  <a:gd name="T89" fmla="*/ 33 h 45"/>
                  <a:gd name="T90" fmla="*/ 24 w 49"/>
                  <a:gd name="T91" fmla="*/ 33 h 45"/>
                  <a:gd name="T92" fmla="*/ 30 w 49"/>
                  <a:gd name="T93" fmla="*/ 31 h 45"/>
                  <a:gd name="T94" fmla="*/ 35 w 49"/>
                  <a:gd name="T95" fmla="*/ 24 h 45"/>
                  <a:gd name="T96" fmla="*/ 35 w 49"/>
                  <a:gd name="T97" fmla="*/ 10 h 45"/>
                  <a:gd name="T98" fmla="*/ 31 w 49"/>
                  <a:gd name="T9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" h="45">
                    <a:moveTo>
                      <a:pt x="31" y="0"/>
                    </a:moveTo>
                    <a:lnTo>
                      <a:pt x="30" y="1"/>
                    </a:lnTo>
                    <a:lnTo>
                      <a:pt x="30" y="1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3" y="22"/>
                    </a:lnTo>
                    <a:lnTo>
                      <a:pt x="31" y="28"/>
                    </a:lnTo>
                    <a:lnTo>
                      <a:pt x="28" y="29"/>
                    </a:lnTo>
                    <a:lnTo>
                      <a:pt x="24" y="31"/>
                    </a:lnTo>
                    <a:lnTo>
                      <a:pt x="24" y="31"/>
                    </a:lnTo>
                    <a:lnTo>
                      <a:pt x="21" y="29"/>
                    </a:lnTo>
                    <a:lnTo>
                      <a:pt x="17" y="28"/>
                    </a:lnTo>
                    <a:lnTo>
                      <a:pt x="17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21" y="24"/>
                    </a:lnTo>
                    <a:lnTo>
                      <a:pt x="23" y="24"/>
                    </a:lnTo>
                    <a:lnTo>
                      <a:pt x="26" y="24"/>
                    </a:lnTo>
                    <a:lnTo>
                      <a:pt x="28" y="22"/>
                    </a:lnTo>
                    <a:lnTo>
                      <a:pt x="30" y="21"/>
                    </a:lnTo>
                    <a:lnTo>
                      <a:pt x="30" y="17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28" y="8"/>
                    </a:lnTo>
                    <a:lnTo>
                      <a:pt x="23" y="5"/>
                    </a:lnTo>
                    <a:lnTo>
                      <a:pt x="19" y="5"/>
                    </a:lnTo>
                    <a:lnTo>
                      <a:pt x="16" y="5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7"/>
                    </a:lnTo>
                    <a:lnTo>
                      <a:pt x="2" y="15"/>
                    </a:lnTo>
                    <a:lnTo>
                      <a:pt x="0" y="24"/>
                    </a:lnTo>
                    <a:lnTo>
                      <a:pt x="3" y="31"/>
                    </a:lnTo>
                    <a:lnTo>
                      <a:pt x="3" y="35"/>
                    </a:lnTo>
                    <a:lnTo>
                      <a:pt x="12" y="42"/>
                    </a:lnTo>
                    <a:lnTo>
                      <a:pt x="19" y="45"/>
                    </a:lnTo>
                    <a:lnTo>
                      <a:pt x="28" y="45"/>
                    </a:lnTo>
                    <a:lnTo>
                      <a:pt x="33" y="43"/>
                    </a:lnTo>
                    <a:lnTo>
                      <a:pt x="37" y="43"/>
                    </a:lnTo>
                    <a:lnTo>
                      <a:pt x="43" y="36"/>
                    </a:lnTo>
                    <a:lnTo>
                      <a:pt x="49" y="28"/>
                    </a:lnTo>
                    <a:lnTo>
                      <a:pt x="49" y="19"/>
                    </a:lnTo>
                    <a:lnTo>
                      <a:pt x="49" y="10"/>
                    </a:lnTo>
                    <a:lnTo>
                      <a:pt x="49" y="8"/>
                    </a:lnTo>
                    <a:lnTo>
                      <a:pt x="49" y="7"/>
                    </a:lnTo>
                    <a:lnTo>
                      <a:pt x="47" y="7"/>
                    </a:lnTo>
                    <a:lnTo>
                      <a:pt x="47" y="7"/>
                    </a:lnTo>
                    <a:lnTo>
                      <a:pt x="45" y="8"/>
                    </a:lnTo>
                    <a:lnTo>
                      <a:pt x="47" y="12"/>
                    </a:lnTo>
                    <a:lnTo>
                      <a:pt x="45" y="22"/>
                    </a:lnTo>
                    <a:lnTo>
                      <a:pt x="43" y="33"/>
                    </a:lnTo>
                    <a:lnTo>
                      <a:pt x="35" y="40"/>
                    </a:lnTo>
                    <a:lnTo>
                      <a:pt x="31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5" y="29"/>
                    </a:lnTo>
                    <a:lnTo>
                      <a:pt x="3" y="26"/>
                    </a:lnTo>
                    <a:lnTo>
                      <a:pt x="3" y="22"/>
                    </a:lnTo>
                    <a:lnTo>
                      <a:pt x="3" y="17"/>
                    </a:lnTo>
                    <a:lnTo>
                      <a:pt x="7" y="14"/>
                    </a:lnTo>
                    <a:lnTo>
                      <a:pt x="12" y="8"/>
                    </a:lnTo>
                    <a:lnTo>
                      <a:pt x="12" y="8"/>
                    </a:lnTo>
                    <a:lnTo>
                      <a:pt x="16" y="7"/>
                    </a:lnTo>
                    <a:lnTo>
                      <a:pt x="19" y="7"/>
                    </a:lnTo>
                    <a:lnTo>
                      <a:pt x="23" y="8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8" y="15"/>
                    </a:lnTo>
                    <a:lnTo>
                      <a:pt x="28" y="19"/>
                    </a:lnTo>
                    <a:lnTo>
                      <a:pt x="26" y="21"/>
                    </a:lnTo>
                    <a:lnTo>
                      <a:pt x="24" y="22"/>
                    </a:lnTo>
                    <a:lnTo>
                      <a:pt x="23" y="22"/>
                    </a:lnTo>
                    <a:lnTo>
                      <a:pt x="21" y="21"/>
                    </a:lnTo>
                    <a:lnTo>
                      <a:pt x="21" y="21"/>
                    </a:lnTo>
                    <a:lnTo>
                      <a:pt x="19" y="19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4" y="19"/>
                    </a:lnTo>
                    <a:lnTo>
                      <a:pt x="14" y="21"/>
                    </a:lnTo>
                    <a:lnTo>
                      <a:pt x="12" y="22"/>
                    </a:lnTo>
                    <a:lnTo>
                      <a:pt x="14" y="26"/>
                    </a:lnTo>
                    <a:lnTo>
                      <a:pt x="16" y="29"/>
                    </a:lnTo>
                    <a:lnTo>
                      <a:pt x="17" y="31"/>
                    </a:lnTo>
                    <a:lnTo>
                      <a:pt x="21" y="33"/>
                    </a:lnTo>
                    <a:lnTo>
                      <a:pt x="24" y="35"/>
                    </a:lnTo>
                    <a:lnTo>
                      <a:pt x="24" y="33"/>
                    </a:lnTo>
                    <a:lnTo>
                      <a:pt x="28" y="33"/>
                    </a:lnTo>
                    <a:lnTo>
                      <a:pt x="30" y="31"/>
                    </a:lnTo>
                    <a:lnTo>
                      <a:pt x="33" y="29"/>
                    </a:lnTo>
                    <a:lnTo>
                      <a:pt x="35" y="24"/>
                    </a:lnTo>
                    <a:lnTo>
                      <a:pt x="37" y="17"/>
                    </a:lnTo>
                    <a:lnTo>
                      <a:pt x="35" y="10"/>
                    </a:lnTo>
                    <a:lnTo>
                      <a:pt x="33" y="1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25"/>
              <p:cNvSpPr>
                <a:spLocks/>
              </p:cNvSpPr>
              <p:nvPr/>
            </p:nvSpPr>
            <p:spPr bwMode="auto">
              <a:xfrm>
                <a:off x="709613" y="1547813"/>
                <a:ext cx="55563" cy="55563"/>
              </a:xfrm>
              <a:custGeom>
                <a:avLst/>
                <a:gdLst>
                  <a:gd name="T0" fmla="*/ 33 w 35"/>
                  <a:gd name="T1" fmla="*/ 0 h 35"/>
                  <a:gd name="T2" fmla="*/ 31 w 35"/>
                  <a:gd name="T3" fmla="*/ 0 h 35"/>
                  <a:gd name="T4" fmla="*/ 31 w 35"/>
                  <a:gd name="T5" fmla="*/ 2 h 35"/>
                  <a:gd name="T6" fmla="*/ 31 w 35"/>
                  <a:gd name="T7" fmla="*/ 3 h 35"/>
                  <a:gd name="T8" fmla="*/ 33 w 35"/>
                  <a:gd name="T9" fmla="*/ 10 h 35"/>
                  <a:gd name="T10" fmla="*/ 33 w 35"/>
                  <a:gd name="T11" fmla="*/ 17 h 35"/>
                  <a:gd name="T12" fmla="*/ 30 w 35"/>
                  <a:gd name="T13" fmla="*/ 24 h 35"/>
                  <a:gd name="T14" fmla="*/ 23 w 35"/>
                  <a:gd name="T15" fmla="*/ 31 h 35"/>
                  <a:gd name="T16" fmla="*/ 21 w 35"/>
                  <a:gd name="T17" fmla="*/ 31 h 35"/>
                  <a:gd name="T18" fmla="*/ 19 w 35"/>
                  <a:gd name="T19" fmla="*/ 31 h 35"/>
                  <a:gd name="T20" fmla="*/ 16 w 35"/>
                  <a:gd name="T21" fmla="*/ 31 h 35"/>
                  <a:gd name="T22" fmla="*/ 12 w 35"/>
                  <a:gd name="T23" fmla="*/ 30 h 35"/>
                  <a:gd name="T24" fmla="*/ 7 w 35"/>
                  <a:gd name="T25" fmla="*/ 28 h 35"/>
                  <a:gd name="T26" fmla="*/ 3 w 35"/>
                  <a:gd name="T27" fmla="*/ 24 h 35"/>
                  <a:gd name="T28" fmla="*/ 3 w 35"/>
                  <a:gd name="T29" fmla="*/ 23 h 35"/>
                  <a:gd name="T30" fmla="*/ 3 w 35"/>
                  <a:gd name="T31" fmla="*/ 21 h 35"/>
                  <a:gd name="T32" fmla="*/ 3 w 35"/>
                  <a:gd name="T33" fmla="*/ 17 h 35"/>
                  <a:gd name="T34" fmla="*/ 3 w 35"/>
                  <a:gd name="T35" fmla="*/ 16 h 35"/>
                  <a:gd name="T36" fmla="*/ 5 w 35"/>
                  <a:gd name="T37" fmla="*/ 12 h 35"/>
                  <a:gd name="T38" fmla="*/ 7 w 35"/>
                  <a:gd name="T39" fmla="*/ 10 h 35"/>
                  <a:gd name="T40" fmla="*/ 12 w 35"/>
                  <a:gd name="T41" fmla="*/ 10 h 35"/>
                  <a:gd name="T42" fmla="*/ 12 w 35"/>
                  <a:gd name="T43" fmla="*/ 10 h 35"/>
                  <a:gd name="T44" fmla="*/ 14 w 35"/>
                  <a:gd name="T45" fmla="*/ 10 h 35"/>
                  <a:gd name="T46" fmla="*/ 17 w 35"/>
                  <a:gd name="T47" fmla="*/ 12 h 35"/>
                  <a:gd name="T48" fmla="*/ 19 w 35"/>
                  <a:gd name="T49" fmla="*/ 14 h 35"/>
                  <a:gd name="T50" fmla="*/ 19 w 35"/>
                  <a:gd name="T51" fmla="*/ 16 h 35"/>
                  <a:gd name="T52" fmla="*/ 19 w 35"/>
                  <a:gd name="T53" fmla="*/ 17 h 35"/>
                  <a:gd name="T54" fmla="*/ 21 w 35"/>
                  <a:gd name="T55" fmla="*/ 17 h 35"/>
                  <a:gd name="T56" fmla="*/ 23 w 35"/>
                  <a:gd name="T57" fmla="*/ 17 h 35"/>
                  <a:gd name="T58" fmla="*/ 23 w 35"/>
                  <a:gd name="T59" fmla="*/ 16 h 35"/>
                  <a:gd name="T60" fmla="*/ 21 w 35"/>
                  <a:gd name="T61" fmla="*/ 12 h 35"/>
                  <a:gd name="T62" fmla="*/ 19 w 35"/>
                  <a:gd name="T63" fmla="*/ 10 h 35"/>
                  <a:gd name="T64" fmla="*/ 17 w 35"/>
                  <a:gd name="T65" fmla="*/ 9 h 35"/>
                  <a:gd name="T66" fmla="*/ 14 w 35"/>
                  <a:gd name="T67" fmla="*/ 7 h 35"/>
                  <a:gd name="T68" fmla="*/ 12 w 35"/>
                  <a:gd name="T69" fmla="*/ 7 h 35"/>
                  <a:gd name="T70" fmla="*/ 9 w 35"/>
                  <a:gd name="T71" fmla="*/ 7 h 35"/>
                  <a:gd name="T72" fmla="*/ 5 w 35"/>
                  <a:gd name="T73" fmla="*/ 9 h 35"/>
                  <a:gd name="T74" fmla="*/ 3 w 35"/>
                  <a:gd name="T75" fmla="*/ 10 h 35"/>
                  <a:gd name="T76" fmla="*/ 2 w 35"/>
                  <a:gd name="T77" fmla="*/ 14 h 35"/>
                  <a:gd name="T78" fmla="*/ 0 w 35"/>
                  <a:gd name="T79" fmla="*/ 17 h 35"/>
                  <a:gd name="T80" fmla="*/ 0 w 35"/>
                  <a:gd name="T81" fmla="*/ 21 h 35"/>
                  <a:gd name="T82" fmla="*/ 2 w 35"/>
                  <a:gd name="T83" fmla="*/ 24 h 35"/>
                  <a:gd name="T84" fmla="*/ 2 w 35"/>
                  <a:gd name="T85" fmla="*/ 24 h 35"/>
                  <a:gd name="T86" fmla="*/ 5 w 35"/>
                  <a:gd name="T87" fmla="*/ 30 h 35"/>
                  <a:gd name="T88" fmla="*/ 9 w 35"/>
                  <a:gd name="T89" fmla="*/ 33 h 35"/>
                  <a:gd name="T90" fmla="*/ 14 w 35"/>
                  <a:gd name="T91" fmla="*/ 33 h 35"/>
                  <a:gd name="T92" fmla="*/ 17 w 35"/>
                  <a:gd name="T93" fmla="*/ 35 h 35"/>
                  <a:gd name="T94" fmla="*/ 21 w 35"/>
                  <a:gd name="T95" fmla="*/ 35 h 35"/>
                  <a:gd name="T96" fmla="*/ 23 w 35"/>
                  <a:gd name="T97" fmla="*/ 33 h 35"/>
                  <a:gd name="T98" fmla="*/ 24 w 35"/>
                  <a:gd name="T99" fmla="*/ 33 h 35"/>
                  <a:gd name="T100" fmla="*/ 31 w 35"/>
                  <a:gd name="T101" fmla="*/ 28 h 35"/>
                  <a:gd name="T102" fmla="*/ 35 w 35"/>
                  <a:gd name="T103" fmla="*/ 19 h 35"/>
                  <a:gd name="T104" fmla="*/ 35 w 35"/>
                  <a:gd name="T105" fmla="*/ 10 h 35"/>
                  <a:gd name="T106" fmla="*/ 35 w 35"/>
                  <a:gd name="T107" fmla="*/ 3 h 35"/>
                  <a:gd name="T108" fmla="*/ 35 w 35"/>
                  <a:gd name="T109" fmla="*/ 0 h 35"/>
                  <a:gd name="T110" fmla="*/ 33 w 35"/>
                  <a:gd name="T111" fmla="*/ 0 h 35"/>
                  <a:gd name="T112" fmla="*/ 33 w 35"/>
                  <a:gd name="T1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5" h="35">
                    <a:moveTo>
                      <a:pt x="33" y="0"/>
                    </a:moveTo>
                    <a:lnTo>
                      <a:pt x="31" y="0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3" y="10"/>
                    </a:lnTo>
                    <a:lnTo>
                      <a:pt x="33" y="17"/>
                    </a:lnTo>
                    <a:lnTo>
                      <a:pt x="30" y="24"/>
                    </a:lnTo>
                    <a:lnTo>
                      <a:pt x="23" y="31"/>
                    </a:lnTo>
                    <a:lnTo>
                      <a:pt x="21" y="31"/>
                    </a:lnTo>
                    <a:lnTo>
                      <a:pt x="19" y="31"/>
                    </a:lnTo>
                    <a:lnTo>
                      <a:pt x="16" y="31"/>
                    </a:lnTo>
                    <a:lnTo>
                      <a:pt x="12" y="30"/>
                    </a:lnTo>
                    <a:lnTo>
                      <a:pt x="7" y="28"/>
                    </a:lnTo>
                    <a:lnTo>
                      <a:pt x="3" y="24"/>
                    </a:lnTo>
                    <a:lnTo>
                      <a:pt x="3" y="23"/>
                    </a:lnTo>
                    <a:lnTo>
                      <a:pt x="3" y="21"/>
                    </a:lnTo>
                    <a:lnTo>
                      <a:pt x="3" y="17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4" y="10"/>
                    </a:lnTo>
                    <a:lnTo>
                      <a:pt x="17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3" y="17"/>
                    </a:lnTo>
                    <a:lnTo>
                      <a:pt x="23" y="16"/>
                    </a:lnTo>
                    <a:lnTo>
                      <a:pt x="21" y="12"/>
                    </a:lnTo>
                    <a:lnTo>
                      <a:pt x="19" y="10"/>
                    </a:lnTo>
                    <a:lnTo>
                      <a:pt x="17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9" y="7"/>
                    </a:lnTo>
                    <a:lnTo>
                      <a:pt x="5" y="9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7"/>
                    </a:lnTo>
                    <a:lnTo>
                      <a:pt x="0" y="21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5" y="30"/>
                    </a:lnTo>
                    <a:lnTo>
                      <a:pt x="9" y="33"/>
                    </a:lnTo>
                    <a:lnTo>
                      <a:pt x="14" y="33"/>
                    </a:lnTo>
                    <a:lnTo>
                      <a:pt x="17" y="35"/>
                    </a:lnTo>
                    <a:lnTo>
                      <a:pt x="21" y="35"/>
                    </a:lnTo>
                    <a:lnTo>
                      <a:pt x="23" y="33"/>
                    </a:lnTo>
                    <a:lnTo>
                      <a:pt x="24" y="33"/>
                    </a:lnTo>
                    <a:lnTo>
                      <a:pt x="31" y="28"/>
                    </a:lnTo>
                    <a:lnTo>
                      <a:pt x="35" y="19"/>
                    </a:lnTo>
                    <a:lnTo>
                      <a:pt x="35" y="10"/>
                    </a:lnTo>
                    <a:lnTo>
                      <a:pt x="35" y="3"/>
                    </a:lnTo>
                    <a:lnTo>
                      <a:pt x="35" y="0"/>
                    </a:lnTo>
                    <a:lnTo>
                      <a:pt x="33" y="0"/>
                    </a:lnTo>
                    <a:lnTo>
                      <a:pt x="3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26"/>
              <p:cNvSpPr>
                <a:spLocks/>
              </p:cNvSpPr>
              <p:nvPr/>
            </p:nvSpPr>
            <p:spPr bwMode="auto">
              <a:xfrm>
                <a:off x="758826" y="1625600"/>
                <a:ext cx="58738" cy="63500"/>
              </a:xfrm>
              <a:custGeom>
                <a:avLst/>
                <a:gdLst>
                  <a:gd name="T0" fmla="*/ 12 w 37"/>
                  <a:gd name="T1" fmla="*/ 2 h 40"/>
                  <a:gd name="T2" fmla="*/ 12 w 37"/>
                  <a:gd name="T3" fmla="*/ 3 h 40"/>
                  <a:gd name="T4" fmla="*/ 14 w 37"/>
                  <a:gd name="T5" fmla="*/ 3 h 40"/>
                  <a:gd name="T6" fmla="*/ 19 w 37"/>
                  <a:gd name="T7" fmla="*/ 3 h 40"/>
                  <a:gd name="T8" fmla="*/ 25 w 37"/>
                  <a:gd name="T9" fmla="*/ 5 h 40"/>
                  <a:gd name="T10" fmla="*/ 32 w 37"/>
                  <a:gd name="T11" fmla="*/ 10 h 40"/>
                  <a:gd name="T12" fmla="*/ 33 w 37"/>
                  <a:gd name="T13" fmla="*/ 17 h 40"/>
                  <a:gd name="T14" fmla="*/ 33 w 37"/>
                  <a:gd name="T15" fmla="*/ 22 h 40"/>
                  <a:gd name="T16" fmla="*/ 32 w 37"/>
                  <a:gd name="T17" fmla="*/ 31 h 40"/>
                  <a:gd name="T18" fmla="*/ 28 w 37"/>
                  <a:gd name="T19" fmla="*/ 36 h 40"/>
                  <a:gd name="T20" fmla="*/ 25 w 37"/>
                  <a:gd name="T21" fmla="*/ 36 h 40"/>
                  <a:gd name="T22" fmla="*/ 21 w 37"/>
                  <a:gd name="T23" fmla="*/ 35 h 40"/>
                  <a:gd name="T24" fmla="*/ 19 w 37"/>
                  <a:gd name="T25" fmla="*/ 31 h 40"/>
                  <a:gd name="T26" fmla="*/ 21 w 37"/>
                  <a:gd name="T27" fmla="*/ 26 h 40"/>
                  <a:gd name="T28" fmla="*/ 21 w 37"/>
                  <a:gd name="T29" fmla="*/ 19 h 40"/>
                  <a:gd name="T30" fmla="*/ 16 w 37"/>
                  <a:gd name="T31" fmla="*/ 14 h 40"/>
                  <a:gd name="T32" fmla="*/ 14 w 37"/>
                  <a:gd name="T33" fmla="*/ 12 h 40"/>
                  <a:gd name="T34" fmla="*/ 9 w 37"/>
                  <a:gd name="T35" fmla="*/ 12 h 40"/>
                  <a:gd name="T36" fmla="*/ 0 w 37"/>
                  <a:gd name="T37" fmla="*/ 17 h 40"/>
                  <a:gd name="T38" fmla="*/ 0 w 37"/>
                  <a:gd name="T39" fmla="*/ 19 h 40"/>
                  <a:gd name="T40" fmla="*/ 2 w 37"/>
                  <a:gd name="T41" fmla="*/ 19 h 40"/>
                  <a:gd name="T42" fmla="*/ 11 w 37"/>
                  <a:gd name="T43" fmla="*/ 15 h 40"/>
                  <a:gd name="T44" fmla="*/ 14 w 37"/>
                  <a:gd name="T45" fmla="*/ 15 h 40"/>
                  <a:gd name="T46" fmla="*/ 18 w 37"/>
                  <a:gd name="T47" fmla="*/ 19 h 40"/>
                  <a:gd name="T48" fmla="*/ 18 w 37"/>
                  <a:gd name="T49" fmla="*/ 24 h 40"/>
                  <a:gd name="T50" fmla="*/ 18 w 37"/>
                  <a:gd name="T51" fmla="*/ 26 h 40"/>
                  <a:gd name="T52" fmla="*/ 18 w 37"/>
                  <a:gd name="T53" fmla="*/ 35 h 40"/>
                  <a:gd name="T54" fmla="*/ 21 w 37"/>
                  <a:gd name="T55" fmla="*/ 38 h 40"/>
                  <a:gd name="T56" fmla="*/ 25 w 37"/>
                  <a:gd name="T57" fmla="*/ 40 h 40"/>
                  <a:gd name="T58" fmla="*/ 30 w 37"/>
                  <a:gd name="T59" fmla="*/ 38 h 40"/>
                  <a:gd name="T60" fmla="*/ 35 w 37"/>
                  <a:gd name="T61" fmla="*/ 31 h 40"/>
                  <a:gd name="T62" fmla="*/ 37 w 37"/>
                  <a:gd name="T63" fmla="*/ 22 h 40"/>
                  <a:gd name="T64" fmla="*/ 35 w 37"/>
                  <a:gd name="T65" fmla="*/ 15 h 40"/>
                  <a:gd name="T66" fmla="*/ 33 w 37"/>
                  <a:gd name="T67" fmla="*/ 8 h 40"/>
                  <a:gd name="T68" fmla="*/ 26 w 37"/>
                  <a:gd name="T69" fmla="*/ 2 h 40"/>
                  <a:gd name="T70" fmla="*/ 19 w 37"/>
                  <a:gd name="T71" fmla="*/ 0 h 40"/>
                  <a:gd name="T72" fmla="*/ 14 w 37"/>
                  <a:gd name="T7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7" h="40">
                    <a:moveTo>
                      <a:pt x="12" y="2"/>
                    </a:moveTo>
                    <a:lnTo>
                      <a:pt x="12" y="2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25" y="5"/>
                    </a:lnTo>
                    <a:lnTo>
                      <a:pt x="28" y="7"/>
                    </a:lnTo>
                    <a:lnTo>
                      <a:pt x="32" y="10"/>
                    </a:lnTo>
                    <a:lnTo>
                      <a:pt x="33" y="15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33" y="22"/>
                    </a:lnTo>
                    <a:lnTo>
                      <a:pt x="33" y="26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8" y="36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6"/>
                    </a:lnTo>
                    <a:lnTo>
                      <a:pt x="21" y="35"/>
                    </a:lnTo>
                    <a:lnTo>
                      <a:pt x="19" y="33"/>
                    </a:lnTo>
                    <a:lnTo>
                      <a:pt x="19" y="31"/>
                    </a:lnTo>
                    <a:lnTo>
                      <a:pt x="21" y="28"/>
                    </a:lnTo>
                    <a:lnTo>
                      <a:pt x="21" y="26"/>
                    </a:lnTo>
                    <a:lnTo>
                      <a:pt x="21" y="22"/>
                    </a:lnTo>
                    <a:lnTo>
                      <a:pt x="21" y="19"/>
                    </a:lnTo>
                    <a:lnTo>
                      <a:pt x="19" y="17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5" y="14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2" y="21"/>
                    </a:lnTo>
                    <a:lnTo>
                      <a:pt x="2" y="19"/>
                    </a:lnTo>
                    <a:lnTo>
                      <a:pt x="7" y="17"/>
                    </a:lnTo>
                    <a:lnTo>
                      <a:pt x="11" y="15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8" y="19"/>
                    </a:lnTo>
                    <a:lnTo>
                      <a:pt x="18" y="21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16" y="31"/>
                    </a:lnTo>
                    <a:lnTo>
                      <a:pt x="18" y="35"/>
                    </a:lnTo>
                    <a:lnTo>
                      <a:pt x="18" y="36"/>
                    </a:lnTo>
                    <a:lnTo>
                      <a:pt x="21" y="38"/>
                    </a:lnTo>
                    <a:lnTo>
                      <a:pt x="23" y="40"/>
                    </a:lnTo>
                    <a:lnTo>
                      <a:pt x="25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3" y="36"/>
                    </a:lnTo>
                    <a:lnTo>
                      <a:pt x="35" y="31"/>
                    </a:lnTo>
                    <a:lnTo>
                      <a:pt x="37" y="28"/>
                    </a:lnTo>
                    <a:lnTo>
                      <a:pt x="37" y="22"/>
                    </a:lnTo>
                    <a:lnTo>
                      <a:pt x="37" y="19"/>
                    </a:lnTo>
                    <a:lnTo>
                      <a:pt x="35" y="15"/>
                    </a:lnTo>
                    <a:lnTo>
                      <a:pt x="35" y="15"/>
                    </a:lnTo>
                    <a:lnTo>
                      <a:pt x="33" y="8"/>
                    </a:lnTo>
                    <a:lnTo>
                      <a:pt x="30" y="5"/>
                    </a:lnTo>
                    <a:lnTo>
                      <a:pt x="26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27"/>
              <p:cNvSpPr>
                <a:spLocks/>
              </p:cNvSpPr>
              <p:nvPr/>
            </p:nvSpPr>
            <p:spPr bwMode="auto">
              <a:xfrm>
                <a:off x="766763" y="1636713"/>
                <a:ext cx="36513" cy="46038"/>
              </a:xfrm>
              <a:custGeom>
                <a:avLst/>
                <a:gdLst>
                  <a:gd name="T0" fmla="*/ 0 w 23"/>
                  <a:gd name="T1" fmla="*/ 0 h 29"/>
                  <a:gd name="T2" fmla="*/ 0 w 23"/>
                  <a:gd name="T3" fmla="*/ 0 h 29"/>
                  <a:gd name="T4" fmla="*/ 0 w 23"/>
                  <a:gd name="T5" fmla="*/ 1 h 29"/>
                  <a:gd name="T6" fmla="*/ 0 w 23"/>
                  <a:gd name="T7" fmla="*/ 1 h 29"/>
                  <a:gd name="T8" fmla="*/ 2 w 23"/>
                  <a:gd name="T9" fmla="*/ 3 h 29"/>
                  <a:gd name="T10" fmla="*/ 2 w 23"/>
                  <a:gd name="T11" fmla="*/ 1 h 29"/>
                  <a:gd name="T12" fmla="*/ 6 w 23"/>
                  <a:gd name="T13" fmla="*/ 1 h 29"/>
                  <a:gd name="T14" fmla="*/ 9 w 23"/>
                  <a:gd name="T15" fmla="*/ 1 h 29"/>
                  <a:gd name="T16" fmla="*/ 13 w 23"/>
                  <a:gd name="T17" fmla="*/ 3 h 29"/>
                  <a:gd name="T18" fmla="*/ 16 w 23"/>
                  <a:gd name="T19" fmla="*/ 5 h 29"/>
                  <a:gd name="T20" fmla="*/ 18 w 23"/>
                  <a:gd name="T21" fmla="*/ 7 h 29"/>
                  <a:gd name="T22" fmla="*/ 20 w 23"/>
                  <a:gd name="T23" fmla="*/ 8 h 29"/>
                  <a:gd name="T24" fmla="*/ 20 w 23"/>
                  <a:gd name="T25" fmla="*/ 10 h 29"/>
                  <a:gd name="T26" fmla="*/ 21 w 23"/>
                  <a:gd name="T27" fmla="*/ 14 h 29"/>
                  <a:gd name="T28" fmla="*/ 20 w 23"/>
                  <a:gd name="T29" fmla="*/ 19 h 29"/>
                  <a:gd name="T30" fmla="*/ 18 w 23"/>
                  <a:gd name="T31" fmla="*/ 22 h 29"/>
                  <a:gd name="T32" fmla="*/ 14 w 23"/>
                  <a:gd name="T33" fmla="*/ 28 h 29"/>
                  <a:gd name="T34" fmla="*/ 14 w 23"/>
                  <a:gd name="T35" fmla="*/ 28 h 29"/>
                  <a:gd name="T36" fmla="*/ 14 w 23"/>
                  <a:gd name="T37" fmla="*/ 29 h 29"/>
                  <a:gd name="T38" fmla="*/ 16 w 23"/>
                  <a:gd name="T39" fmla="*/ 29 h 29"/>
                  <a:gd name="T40" fmla="*/ 16 w 23"/>
                  <a:gd name="T41" fmla="*/ 29 h 29"/>
                  <a:gd name="T42" fmla="*/ 21 w 23"/>
                  <a:gd name="T43" fmla="*/ 24 h 29"/>
                  <a:gd name="T44" fmla="*/ 23 w 23"/>
                  <a:gd name="T45" fmla="*/ 21 h 29"/>
                  <a:gd name="T46" fmla="*/ 23 w 23"/>
                  <a:gd name="T47" fmla="*/ 15 h 29"/>
                  <a:gd name="T48" fmla="*/ 23 w 23"/>
                  <a:gd name="T49" fmla="*/ 12 h 29"/>
                  <a:gd name="T50" fmla="*/ 21 w 23"/>
                  <a:gd name="T51" fmla="*/ 8 h 29"/>
                  <a:gd name="T52" fmla="*/ 21 w 23"/>
                  <a:gd name="T53" fmla="*/ 7 h 29"/>
                  <a:gd name="T54" fmla="*/ 21 w 23"/>
                  <a:gd name="T55" fmla="*/ 5 h 29"/>
                  <a:gd name="T56" fmla="*/ 18 w 23"/>
                  <a:gd name="T57" fmla="*/ 1 h 29"/>
                  <a:gd name="T58" fmla="*/ 14 w 23"/>
                  <a:gd name="T59" fmla="*/ 0 h 29"/>
                  <a:gd name="T60" fmla="*/ 9 w 23"/>
                  <a:gd name="T61" fmla="*/ 0 h 29"/>
                  <a:gd name="T62" fmla="*/ 6 w 23"/>
                  <a:gd name="T63" fmla="*/ 0 h 29"/>
                  <a:gd name="T64" fmla="*/ 2 w 23"/>
                  <a:gd name="T65" fmla="*/ 0 h 29"/>
                  <a:gd name="T66" fmla="*/ 0 w 23"/>
                  <a:gd name="T6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" h="29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3" y="3"/>
                    </a:lnTo>
                    <a:lnTo>
                      <a:pt x="16" y="5"/>
                    </a:lnTo>
                    <a:lnTo>
                      <a:pt x="18" y="7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21" y="14"/>
                    </a:lnTo>
                    <a:lnTo>
                      <a:pt x="20" y="19"/>
                    </a:lnTo>
                    <a:lnTo>
                      <a:pt x="18" y="22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4" y="29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21" y="24"/>
                    </a:lnTo>
                    <a:lnTo>
                      <a:pt x="23" y="21"/>
                    </a:lnTo>
                    <a:lnTo>
                      <a:pt x="23" y="15"/>
                    </a:lnTo>
                    <a:lnTo>
                      <a:pt x="23" y="12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28"/>
              <p:cNvSpPr>
                <a:spLocks/>
              </p:cNvSpPr>
              <p:nvPr/>
            </p:nvSpPr>
            <p:spPr bwMode="auto">
              <a:xfrm>
                <a:off x="831851" y="1555750"/>
                <a:ext cx="63500" cy="130175"/>
              </a:xfrm>
              <a:custGeom>
                <a:avLst/>
                <a:gdLst>
                  <a:gd name="T0" fmla="*/ 19 w 40"/>
                  <a:gd name="T1" fmla="*/ 2 h 82"/>
                  <a:gd name="T2" fmla="*/ 21 w 40"/>
                  <a:gd name="T3" fmla="*/ 4 h 82"/>
                  <a:gd name="T4" fmla="*/ 24 w 40"/>
                  <a:gd name="T5" fmla="*/ 5 h 82"/>
                  <a:gd name="T6" fmla="*/ 29 w 40"/>
                  <a:gd name="T7" fmla="*/ 9 h 82"/>
                  <a:gd name="T8" fmla="*/ 35 w 40"/>
                  <a:gd name="T9" fmla="*/ 18 h 82"/>
                  <a:gd name="T10" fmla="*/ 35 w 40"/>
                  <a:gd name="T11" fmla="*/ 28 h 82"/>
                  <a:gd name="T12" fmla="*/ 28 w 40"/>
                  <a:gd name="T13" fmla="*/ 42 h 82"/>
                  <a:gd name="T14" fmla="*/ 24 w 40"/>
                  <a:gd name="T15" fmla="*/ 46 h 82"/>
                  <a:gd name="T16" fmla="*/ 19 w 40"/>
                  <a:gd name="T17" fmla="*/ 51 h 82"/>
                  <a:gd name="T18" fmla="*/ 15 w 40"/>
                  <a:gd name="T19" fmla="*/ 59 h 82"/>
                  <a:gd name="T20" fmla="*/ 17 w 40"/>
                  <a:gd name="T21" fmla="*/ 65 h 82"/>
                  <a:gd name="T22" fmla="*/ 26 w 40"/>
                  <a:gd name="T23" fmla="*/ 68 h 82"/>
                  <a:gd name="T24" fmla="*/ 29 w 40"/>
                  <a:gd name="T25" fmla="*/ 72 h 82"/>
                  <a:gd name="T26" fmla="*/ 29 w 40"/>
                  <a:gd name="T27" fmla="*/ 73 h 82"/>
                  <a:gd name="T28" fmla="*/ 28 w 40"/>
                  <a:gd name="T29" fmla="*/ 77 h 82"/>
                  <a:gd name="T30" fmla="*/ 24 w 40"/>
                  <a:gd name="T31" fmla="*/ 77 h 82"/>
                  <a:gd name="T32" fmla="*/ 17 w 40"/>
                  <a:gd name="T33" fmla="*/ 79 h 82"/>
                  <a:gd name="T34" fmla="*/ 8 w 40"/>
                  <a:gd name="T35" fmla="*/ 75 h 82"/>
                  <a:gd name="T36" fmla="*/ 5 w 40"/>
                  <a:gd name="T37" fmla="*/ 72 h 82"/>
                  <a:gd name="T38" fmla="*/ 3 w 40"/>
                  <a:gd name="T39" fmla="*/ 65 h 82"/>
                  <a:gd name="T40" fmla="*/ 5 w 40"/>
                  <a:gd name="T41" fmla="*/ 52 h 82"/>
                  <a:gd name="T42" fmla="*/ 14 w 40"/>
                  <a:gd name="T43" fmla="*/ 40 h 82"/>
                  <a:gd name="T44" fmla="*/ 17 w 40"/>
                  <a:gd name="T45" fmla="*/ 39 h 82"/>
                  <a:gd name="T46" fmla="*/ 22 w 40"/>
                  <a:gd name="T47" fmla="*/ 32 h 82"/>
                  <a:gd name="T48" fmla="*/ 22 w 40"/>
                  <a:gd name="T49" fmla="*/ 21 h 82"/>
                  <a:gd name="T50" fmla="*/ 19 w 40"/>
                  <a:gd name="T51" fmla="*/ 14 h 82"/>
                  <a:gd name="T52" fmla="*/ 17 w 40"/>
                  <a:gd name="T53" fmla="*/ 16 h 82"/>
                  <a:gd name="T54" fmla="*/ 21 w 40"/>
                  <a:gd name="T55" fmla="*/ 21 h 82"/>
                  <a:gd name="T56" fmla="*/ 19 w 40"/>
                  <a:gd name="T57" fmla="*/ 30 h 82"/>
                  <a:gd name="T58" fmla="*/ 15 w 40"/>
                  <a:gd name="T59" fmla="*/ 37 h 82"/>
                  <a:gd name="T60" fmla="*/ 12 w 40"/>
                  <a:gd name="T61" fmla="*/ 39 h 82"/>
                  <a:gd name="T62" fmla="*/ 1 w 40"/>
                  <a:gd name="T63" fmla="*/ 52 h 82"/>
                  <a:gd name="T64" fmla="*/ 0 w 40"/>
                  <a:gd name="T65" fmla="*/ 65 h 82"/>
                  <a:gd name="T66" fmla="*/ 3 w 40"/>
                  <a:gd name="T67" fmla="*/ 73 h 82"/>
                  <a:gd name="T68" fmla="*/ 5 w 40"/>
                  <a:gd name="T69" fmla="*/ 77 h 82"/>
                  <a:gd name="T70" fmla="*/ 15 w 40"/>
                  <a:gd name="T71" fmla="*/ 82 h 82"/>
                  <a:gd name="T72" fmla="*/ 26 w 40"/>
                  <a:gd name="T73" fmla="*/ 80 h 82"/>
                  <a:gd name="T74" fmla="*/ 29 w 40"/>
                  <a:gd name="T75" fmla="*/ 79 h 82"/>
                  <a:gd name="T76" fmla="*/ 33 w 40"/>
                  <a:gd name="T77" fmla="*/ 73 h 82"/>
                  <a:gd name="T78" fmla="*/ 29 w 40"/>
                  <a:gd name="T79" fmla="*/ 68 h 82"/>
                  <a:gd name="T80" fmla="*/ 28 w 40"/>
                  <a:gd name="T81" fmla="*/ 66 h 82"/>
                  <a:gd name="T82" fmla="*/ 21 w 40"/>
                  <a:gd name="T83" fmla="*/ 63 h 82"/>
                  <a:gd name="T84" fmla="*/ 19 w 40"/>
                  <a:gd name="T85" fmla="*/ 56 h 82"/>
                  <a:gd name="T86" fmla="*/ 24 w 40"/>
                  <a:gd name="T87" fmla="*/ 49 h 82"/>
                  <a:gd name="T88" fmla="*/ 31 w 40"/>
                  <a:gd name="T89" fmla="*/ 44 h 82"/>
                  <a:gd name="T90" fmla="*/ 31 w 40"/>
                  <a:gd name="T91" fmla="*/ 44 h 82"/>
                  <a:gd name="T92" fmla="*/ 38 w 40"/>
                  <a:gd name="T93" fmla="*/ 30 h 82"/>
                  <a:gd name="T94" fmla="*/ 38 w 40"/>
                  <a:gd name="T95" fmla="*/ 16 h 82"/>
                  <a:gd name="T96" fmla="*/ 33 w 40"/>
                  <a:gd name="T97" fmla="*/ 7 h 82"/>
                  <a:gd name="T98" fmla="*/ 24 w 40"/>
                  <a:gd name="T99" fmla="*/ 2 h 82"/>
                  <a:gd name="T100" fmla="*/ 21 w 40"/>
                  <a:gd name="T101" fmla="*/ 0 h 82"/>
                  <a:gd name="T102" fmla="*/ 19 w 40"/>
                  <a:gd name="T103" fmla="*/ 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82">
                    <a:moveTo>
                      <a:pt x="19" y="2"/>
                    </a:moveTo>
                    <a:lnTo>
                      <a:pt x="19" y="2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4" y="5"/>
                    </a:lnTo>
                    <a:lnTo>
                      <a:pt x="26" y="7"/>
                    </a:lnTo>
                    <a:lnTo>
                      <a:pt x="29" y="9"/>
                    </a:lnTo>
                    <a:lnTo>
                      <a:pt x="33" y="12"/>
                    </a:lnTo>
                    <a:lnTo>
                      <a:pt x="35" y="18"/>
                    </a:lnTo>
                    <a:lnTo>
                      <a:pt x="36" y="23"/>
                    </a:lnTo>
                    <a:lnTo>
                      <a:pt x="35" y="28"/>
                    </a:lnTo>
                    <a:lnTo>
                      <a:pt x="33" y="35"/>
                    </a:lnTo>
                    <a:lnTo>
                      <a:pt x="28" y="42"/>
                    </a:lnTo>
                    <a:lnTo>
                      <a:pt x="26" y="42"/>
                    </a:lnTo>
                    <a:lnTo>
                      <a:pt x="24" y="46"/>
                    </a:lnTo>
                    <a:lnTo>
                      <a:pt x="21" y="47"/>
                    </a:lnTo>
                    <a:lnTo>
                      <a:pt x="19" y="51"/>
                    </a:lnTo>
                    <a:lnTo>
                      <a:pt x="17" y="56"/>
                    </a:lnTo>
                    <a:lnTo>
                      <a:pt x="15" y="59"/>
                    </a:lnTo>
                    <a:lnTo>
                      <a:pt x="15" y="61"/>
                    </a:lnTo>
                    <a:lnTo>
                      <a:pt x="17" y="65"/>
                    </a:lnTo>
                    <a:lnTo>
                      <a:pt x="21" y="66"/>
                    </a:lnTo>
                    <a:lnTo>
                      <a:pt x="26" y="68"/>
                    </a:lnTo>
                    <a:lnTo>
                      <a:pt x="28" y="70"/>
                    </a:lnTo>
                    <a:lnTo>
                      <a:pt x="29" y="72"/>
                    </a:lnTo>
                    <a:lnTo>
                      <a:pt x="29" y="73"/>
                    </a:lnTo>
                    <a:lnTo>
                      <a:pt x="29" y="73"/>
                    </a:lnTo>
                    <a:lnTo>
                      <a:pt x="29" y="75"/>
                    </a:lnTo>
                    <a:lnTo>
                      <a:pt x="28" y="77"/>
                    </a:lnTo>
                    <a:lnTo>
                      <a:pt x="28" y="77"/>
                    </a:lnTo>
                    <a:lnTo>
                      <a:pt x="24" y="77"/>
                    </a:lnTo>
                    <a:lnTo>
                      <a:pt x="21" y="79"/>
                    </a:lnTo>
                    <a:lnTo>
                      <a:pt x="17" y="79"/>
                    </a:lnTo>
                    <a:lnTo>
                      <a:pt x="12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5" y="72"/>
                    </a:lnTo>
                    <a:lnTo>
                      <a:pt x="5" y="68"/>
                    </a:lnTo>
                    <a:lnTo>
                      <a:pt x="3" y="65"/>
                    </a:lnTo>
                    <a:lnTo>
                      <a:pt x="3" y="59"/>
                    </a:lnTo>
                    <a:lnTo>
                      <a:pt x="5" y="52"/>
                    </a:lnTo>
                    <a:lnTo>
                      <a:pt x="8" y="47"/>
                    </a:lnTo>
                    <a:lnTo>
                      <a:pt x="14" y="40"/>
                    </a:lnTo>
                    <a:lnTo>
                      <a:pt x="15" y="40"/>
                    </a:lnTo>
                    <a:lnTo>
                      <a:pt x="17" y="39"/>
                    </a:lnTo>
                    <a:lnTo>
                      <a:pt x="21" y="35"/>
                    </a:lnTo>
                    <a:lnTo>
                      <a:pt x="22" y="32"/>
                    </a:lnTo>
                    <a:lnTo>
                      <a:pt x="24" y="26"/>
                    </a:lnTo>
                    <a:lnTo>
                      <a:pt x="22" y="21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17" y="14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21" y="21"/>
                    </a:lnTo>
                    <a:lnTo>
                      <a:pt x="21" y="26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39"/>
                    </a:lnTo>
                    <a:lnTo>
                      <a:pt x="5" y="46"/>
                    </a:lnTo>
                    <a:lnTo>
                      <a:pt x="1" y="52"/>
                    </a:lnTo>
                    <a:lnTo>
                      <a:pt x="0" y="59"/>
                    </a:lnTo>
                    <a:lnTo>
                      <a:pt x="0" y="65"/>
                    </a:lnTo>
                    <a:lnTo>
                      <a:pt x="1" y="70"/>
                    </a:lnTo>
                    <a:lnTo>
                      <a:pt x="3" y="73"/>
                    </a:lnTo>
                    <a:lnTo>
                      <a:pt x="5" y="75"/>
                    </a:lnTo>
                    <a:lnTo>
                      <a:pt x="5" y="77"/>
                    </a:lnTo>
                    <a:lnTo>
                      <a:pt x="10" y="80"/>
                    </a:lnTo>
                    <a:lnTo>
                      <a:pt x="15" y="82"/>
                    </a:lnTo>
                    <a:lnTo>
                      <a:pt x="21" y="82"/>
                    </a:lnTo>
                    <a:lnTo>
                      <a:pt x="26" y="80"/>
                    </a:lnTo>
                    <a:lnTo>
                      <a:pt x="28" y="79"/>
                    </a:lnTo>
                    <a:lnTo>
                      <a:pt x="29" y="79"/>
                    </a:lnTo>
                    <a:lnTo>
                      <a:pt x="33" y="75"/>
                    </a:lnTo>
                    <a:lnTo>
                      <a:pt x="33" y="73"/>
                    </a:lnTo>
                    <a:lnTo>
                      <a:pt x="31" y="70"/>
                    </a:lnTo>
                    <a:lnTo>
                      <a:pt x="29" y="68"/>
                    </a:lnTo>
                    <a:lnTo>
                      <a:pt x="28" y="66"/>
                    </a:lnTo>
                    <a:lnTo>
                      <a:pt x="28" y="66"/>
                    </a:lnTo>
                    <a:lnTo>
                      <a:pt x="22" y="65"/>
                    </a:lnTo>
                    <a:lnTo>
                      <a:pt x="21" y="63"/>
                    </a:lnTo>
                    <a:lnTo>
                      <a:pt x="19" y="61"/>
                    </a:lnTo>
                    <a:lnTo>
                      <a:pt x="19" y="56"/>
                    </a:lnTo>
                    <a:lnTo>
                      <a:pt x="21" y="52"/>
                    </a:lnTo>
                    <a:lnTo>
                      <a:pt x="24" y="49"/>
                    </a:lnTo>
                    <a:lnTo>
                      <a:pt x="28" y="46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1" y="44"/>
                    </a:lnTo>
                    <a:lnTo>
                      <a:pt x="35" y="37"/>
                    </a:lnTo>
                    <a:lnTo>
                      <a:pt x="38" y="30"/>
                    </a:lnTo>
                    <a:lnTo>
                      <a:pt x="40" y="23"/>
                    </a:lnTo>
                    <a:lnTo>
                      <a:pt x="38" y="16"/>
                    </a:lnTo>
                    <a:lnTo>
                      <a:pt x="36" y="11"/>
                    </a:lnTo>
                    <a:lnTo>
                      <a:pt x="33" y="7"/>
                    </a:lnTo>
                    <a:lnTo>
                      <a:pt x="28" y="5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21" y="2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29"/>
              <p:cNvSpPr>
                <a:spLocks/>
              </p:cNvSpPr>
              <p:nvPr/>
            </p:nvSpPr>
            <p:spPr bwMode="auto">
              <a:xfrm>
                <a:off x="842963" y="1566863"/>
                <a:ext cx="41275" cy="115888"/>
              </a:xfrm>
              <a:custGeom>
                <a:avLst/>
                <a:gdLst>
                  <a:gd name="T0" fmla="*/ 10 w 26"/>
                  <a:gd name="T1" fmla="*/ 2 h 73"/>
                  <a:gd name="T2" fmla="*/ 10 w 26"/>
                  <a:gd name="T3" fmla="*/ 4 h 73"/>
                  <a:gd name="T4" fmla="*/ 12 w 26"/>
                  <a:gd name="T5" fmla="*/ 4 h 73"/>
                  <a:gd name="T6" fmla="*/ 12 w 26"/>
                  <a:gd name="T7" fmla="*/ 4 h 73"/>
                  <a:gd name="T8" fmla="*/ 14 w 26"/>
                  <a:gd name="T9" fmla="*/ 5 h 73"/>
                  <a:gd name="T10" fmla="*/ 17 w 26"/>
                  <a:gd name="T11" fmla="*/ 7 h 73"/>
                  <a:gd name="T12" fmla="*/ 21 w 26"/>
                  <a:gd name="T13" fmla="*/ 9 h 73"/>
                  <a:gd name="T14" fmla="*/ 22 w 26"/>
                  <a:gd name="T15" fmla="*/ 12 h 73"/>
                  <a:gd name="T16" fmla="*/ 22 w 26"/>
                  <a:gd name="T17" fmla="*/ 16 h 73"/>
                  <a:gd name="T18" fmla="*/ 22 w 26"/>
                  <a:gd name="T19" fmla="*/ 21 h 73"/>
                  <a:gd name="T20" fmla="*/ 19 w 26"/>
                  <a:gd name="T21" fmla="*/ 25 h 73"/>
                  <a:gd name="T22" fmla="*/ 19 w 26"/>
                  <a:gd name="T23" fmla="*/ 26 h 73"/>
                  <a:gd name="T24" fmla="*/ 17 w 26"/>
                  <a:gd name="T25" fmla="*/ 28 h 73"/>
                  <a:gd name="T26" fmla="*/ 14 w 26"/>
                  <a:gd name="T27" fmla="*/ 32 h 73"/>
                  <a:gd name="T28" fmla="*/ 10 w 26"/>
                  <a:gd name="T29" fmla="*/ 35 h 73"/>
                  <a:gd name="T30" fmla="*/ 10 w 26"/>
                  <a:gd name="T31" fmla="*/ 37 h 73"/>
                  <a:gd name="T32" fmla="*/ 8 w 26"/>
                  <a:gd name="T33" fmla="*/ 39 h 73"/>
                  <a:gd name="T34" fmla="*/ 5 w 26"/>
                  <a:gd name="T35" fmla="*/ 40 h 73"/>
                  <a:gd name="T36" fmla="*/ 3 w 26"/>
                  <a:gd name="T37" fmla="*/ 44 h 73"/>
                  <a:gd name="T38" fmla="*/ 1 w 26"/>
                  <a:gd name="T39" fmla="*/ 49 h 73"/>
                  <a:gd name="T40" fmla="*/ 0 w 26"/>
                  <a:gd name="T41" fmla="*/ 54 h 73"/>
                  <a:gd name="T42" fmla="*/ 1 w 26"/>
                  <a:gd name="T43" fmla="*/ 58 h 73"/>
                  <a:gd name="T44" fmla="*/ 3 w 26"/>
                  <a:gd name="T45" fmla="*/ 63 h 73"/>
                  <a:gd name="T46" fmla="*/ 5 w 26"/>
                  <a:gd name="T47" fmla="*/ 66 h 73"/>
                  <a:gd name="T48" fmla="*/ 10 w 26"/>
                  <a:gd name="T49" fmla="*/ 70 h 73"/>
                  <a:gd name="T50" fmla="*/ 17 w 26"/>
                  <a:gd name="T51" fmla="*/ 73 h 73"/>
                  <a:gd name="T52" fmla="*/ 17 w 26"/>
                  <a:gd name="T53" fmla="*/ 73 h 73"/>
                  <a:gd name="T54" fmla="*/ 19 w 26"/>
                  <a:gd name="T55" fmla="*/ 72 h 73"/>
                  <a:gd name="T56" fmla="*/ 19 w 26"/>
                  <a:gd name="T57" fmla="*/ 70 h 73"/>
                  <a:gd name="T58" fmla="*/ 17 w 26"/>
                  <a:gd name="T59" fmla="*/ 70 h 73"/>
                  <a:gd name="T60" fmla="*/ 10 w 26"/>
                  <a:gd name="T61" fmla="*/ 66 h 73"/>
                  <a:gd name="T62" fmla="*/ 7 w 26"/>
                  <a:gd name="T63" fmla="*/ 63 h 73"/>
                  <a:gd name="T64" fmla="*/ 3 w 26"/>
                  <a:gd name="T65" fmla="*/ 58 h 73"/>
                  <a:gd name="T66" fmla="*/ 3 w 26"/>
                  <a:gd name="T67" fmla="*/ 52 h 73"/>
                  <a:gd name="T68" fmla="*/ 5 w 26"/>
                  <a:gd name="T69" fmla="*/ 47 h 73"/>
                  <a:gd name="T70" fmla="*/ 7 w 26"/>
                  <a:gd name="T71" fmla="*/ 44 h 73"/>
                  <a:gd name="T72" fmla="*/ 10 w 26"/>
                  <a:gd name="T73" fmla="*/ 40 h 73"/>
                  <a:gd name="T74" fmla="*/ 12 w 26"/>
                  <a:gd name="T75" fmla="*/ 39 h 73"/>
                  <a:gd name="T76" fmla="*/ 12 w 26"/>
                  <a:gd name="T77" fmla="*/ 37 h 73"/>
                  <a:gd name="T78" fmla="*/ 17 w 26"/>
                  <a:gd name="T79" fmla="*/ 33 h 73"/>
                  <a:gd name="T80" fmla="*/ 19 w 26"/>
                  <a:gd name="T81" fmla="*/ 30 h 73"/>
                  <a:gd name="T82" fmla="*/ 21 w 26"/>
                  <a:gd name="T83" fmla="*/ 28 h 73"/>
                  <a:gd name="T84" fmla="*/ 22 w 26"/>
                  <a:gd name="T85" fmla="*/ 26 h 73"/>
                  <a:gd name="T86" fmla="*/ 24 w 26"/>
                  <a:gd name="T87" fmla="*/ 21 h 73"/>
                  <a:gd name="T88" fmla="*/ 26 w 26"/>
                  <a:gd name="T89" fmla="*/ 16 h 73"/>
                  <a:gd name="T90" fmla="*/ 24 w 26"/>
                  <a:gd name="T91" fmla="*/ 12 h 73"/>
                  <a:gd name="T92" fmla="*/ 22 w 26"/>
                  <a:gd name="T93" fmla="*/ 7 h 73"/>
                  <a:gd name="T94" fmla="*/ 19 w 26"/>
                  <a:gd name="T95" fmla="*/ 4 h 73"/>
                  <a:gd name="T96" fmla="*/ 15 w 26"/>
                  <a:gd name="T97" fmla="*/ 2 h 73"/>
                  <a:gd name="T98" fmla="*/ 14 w 26"/>
                  <a:gd name="T99" fmla="*/ 2 h 73"/>
                  <a:gd name="T100" fmla="*/ 12 w 26"/>
                  <a:gd name="T101" fmla="*/ 0 h 73"/>
                  <a:gd name="T102" fmla="*/ 12 w 26"/>
                  <a:gd name="T103" fmla="*/ 0 h 73"/>
                  <a:gd name="T104" fmla="*/ 10 w 26"/>
                  <a:gd name="T105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6" h="73">
                    <a:moveTo>
                      <a:pt x="10" y="2"/>
                    </a:moveTo>
                    <a:lnTo>
                      <a:pt x="10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4" y="5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1"/>
                    </a:lnTo>
                    <a:lnTo>
                      <a:pt x="19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4" y="32"/>
                    </a:lnTo>
                    <a:lnTo>
                      <a:pt x="10" y="35"/>
                    </a:lnTo>
                    <a:lnTo>
                      <a:pt x="10" y="37"/>
                    </a:lnTo>
                    <a:lnTo>
                      <a:pt x="8" y="39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1" y="49"/>
                    </a:lnTo>
                    <a:lnTo>
                      <a:pt x="0" y="54"/>
                    </a:lnTo>
                    <a:lnTo>
                      <a:pt x="1" y="58"/>
                    </a:lnTo>
                    <a:lnTo>
                      <a:pt x="3" y="63"/>
                    </a:lnTo>
                    <a:lnTo>
                      <a:pt x="5" y="66"/>
                    </a:lnTo>
                    <a:lnTo>
                      <a:pt x="10" y="70"/>
                    </a:lnTo>
                    <a:lnTo>
                      <a:pt x="17" y="73"/>
                    </a:lnTo>
                    <a:lnTo>
                      <a:pt x="17" y="73"/>
                    </a:lnTo>
                    <a:lnTo>
                      <a:pt x="19" y="72"/>
                    </a:lnTo>
                    <a:lnTo>
                      <a:pt x="19" y="70"/>
                    </a:lnTo>
                    <a:lnTo>
                      <a:pt x="17" y="70"/>
                    </a:lnTo>
                    <a:lnTo>
                      <a:pt x="10" y="66"/>
                    </a:lnTo>
                    <a:lnTo>
                      <a:pt x="7" y="63"/>
                    </a:lnTo>
                    <a:lnTo>
                      <a:pt x="3" y="58"/>
                    </a:lnTo>
                    <a:lnTo>
                      <a:pt x="3" y="52"/>
                    </a:lnTo>
                    <a:lnTo>
                      <a:pt x="5" y="47"/>
                    </a:lnTo>
                    <a:lnTo>
                      <a:pt x="7" y="44"/>
                    </a:lnTo>
                    <a:lnTo>
                      <a:pt x="10" y="40"/>
                    </a:lnTo>
                    <a:lnTo>
                      <a:pt x="12" y="39"/>
                    </a:lnTo>
                    <a:lnTo>
                      <a:pt x="12" y="37"/>
                    </a:lnTo>
                    <a:lnTo>
                      <a:pt x="17" y="33"/>
                    </a:lnTo>
                    <a:lnTo>
                      <a:pt x="19" y="30"/>
                    </a:lnTo>
                    <a:lnTo>
                      <a:pt x="21" y="28"/>
                    </a:lnTo>
                    <a:lnTo>
                      <a:pt x="22" y="26"/>
                    </a:lnTo>
                    <a:lnTo>
                      <a:pt x="24" y="21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5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30"/>
              <p:cNvSpPr>
                <a:spLocks/>
              </p:cNvSpPr>
              <p:nvPr/>
            </p:nvSpPr>
            <p:spPr bwMode="auto">
              <a:xfrm>
                <a:off x="889001" y="1573213"/>
                <a:ext cx="74613" cy="23813"/>
              </a:xfrm>
              <a:custGeom>
                <a:avLst/>
                <a:gdLst>
                  <a:gd name="T0" fmla="*/ 46 w 47"/>
                  <a:gd name="T1" fmla="*/ 0 h 15"/>
                  <a:gd name="T2" fmla="*/ 32 w 47"/>
                  <a:gd name="T3" fmla="*/ 7 h 15"/>
                  <a:gd name="T4" fmla="*/ 18 w 47"/>
                  <a:gd name="T5" fmla="*/ 10 h 15"/>
                  <a:gd name="T6" fmla="*/ 7 w 47"/>
                  <a:gd name="T7" fmla="*/ 12 h 15"/>
                  <a:gd name="T8" fmla="*/ 2 w 47"/>
                  <a:gd name="T9" fmla="*/ 12 h 15"/>
                  <a:gd name="T10" fmla="*/ 0 w 47"/>
                  <a:gd name="T11" fmla="*/ 14 h 15"/>
                  <a:gd name="T12" fmla="*/ 0 w 47"/>
                  <a:gd name="T13" fmla="*/ 14 h 15"/>
                  <a:gd name="T14" fmla="*/ 0 w 47"/>
                  <a:gd name="T15" fmla="*/ 15 h 15"/>
                  <a:gd name="T16" fmla="*/ 2 w 47"/>
                  <a:gd name="T17" fmla="*/ 15 h 15"/>
                  <a:gd name="T18" fmla="*/ 7 w 47"/>
                  <a:gd name="T19" fmla="*/ 15 h 15"/>
                  <a:gd name="T20" fmla="*/ 19 w 47"/>
                  <a:gd name="T21" fmla="*/ 12 h 15"/>
                  <a:gd name="T22" fmla="*/ 33 w 47"/>
                  <a:gd name="T23" fmla="*/ 8 h 15"/>
                  <a:gd name="T24" fmla="*/ 47 w 47"/>
                  <a:gd name="T25" fmla="*/ 3 h 15"/>
                  <a:gd name="T26" fmla="*/ 47 w 47"/>
                  <a:gd name="T27" fmla="*/ 1 h 15"/>
                  <a:gd name="T28" fmla="*/ 47 w 47"/>
                  <a:gd name="T29" fmla="*/ 0 h 15"/>
                  <a:gd name="T30" fmla="*/ 46 w 47"/>
                  <a:gd name="T31" fmla="*/ 0 h 15"/>
                  <a:gd name="T32" fmla="*/ 46 w 47"/>
                  <a:gd name="T3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15">
                    <a:moveTo>
                      <a:pt x="46" y="0"/>
                    </a:moveTo>
                    <a:lnTo>
                      <a:pt x="32" y="7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2" y="1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7" y="15"/>
                    </a:lnTo>
                    <a:lnTo>
                      <a:pt x="19" y="12"/>
                    </a:lnTo>
                    <a:lnTo>
                      <a:pt x="33" y="8"/>
                    </a:lnTo>
                    <a:lnTo>
                      <a:pt x="47" y="3"/>
                    </a:lnTo>
                    <a:lnTo>
                      <a:pt x="47" y="1"/>
                    </a:lnTo>
                    <a:lnTo>
                      <a:pt x="47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31"/>
              <p:cNvSpPr>
                <a:spLocks/>
              </p:cNvSpPr>
              <p:nvPr/>
            </p:nvSpPr>
            <p:spPr bwMode="auto">
              <a:xfrm>
                <a:off x="887413" y="1570038"/>
                <a:ext cx="98425" cy="38100"/>
              </a:xfrm>
              <a:custGeom>
                <a:avLst/>
                <a:gdLst>
                  <a:gd name="T0" fmla="*/ 59 w 62"/>
                  <a:gd name="T1" fmla="*/ 0 h 24"/>
                  <a:gd name="T2" fmla="*/ 57 w 62"/>
                  <a:gd name="T3" fmla="*/ 2 h 24"/>
                  <a:gd name="T4" fmla="*/ 48 w 62"/>
                  <a:gd name="T5" fmla="*/ 9 h 24"/>
                  <a:gd name="T6" fmla="*/ 36 w 62"/>
                  <a:gd name="T7" fmla="*/ 14 h 24"/>
                  <a:gd name="T8" fmla="*/ 20 w 62"/>
                  <a:gd name="T9" fmla="*/ 19 h 24"/>
                  <a:gd name="T10" fmla="*/ 1 w 62"/>
                  <a:gd name="T11" fmla="*/ 21 h 24"/>
                  <a:gd name="T12" fmla="*/ 0 w 62"/>
                  <a:gd name="T13" fmla="*/ 21 h 24"/>
                  <a:gd name="T14" fmla="*/ 0 w 62"/>
                  <a:gd name="T15" fmla="*/ 23 h 24"/>
                  <a:gd name="T16" fmla="*/ 0 w 62"/>
                  <a:gd name="T17" fmla="*/ 23 h 24"/>
                  <a:gd name="T18" fmla="*/ 1 w 62"/>
                  <a:gd name="T19" fmla="*/ 24 h 24"/>
                  <a:gd name="T20" fmla="*/ 20 w 62"/>
                  <a:gd name="T21" fmla="*/ 23 h 24"/>
                  <a:gd name="T22" fmla="*/ 38 w 62"/>
                  <a:gd name="T23" fmla="*/ 17 h 24"/>
                  <a:gd name="T24" fmla="*/ 50 w 62"/>
                  <a:gd name="T25" fmla="*/ 10 h 24"/>
                  <a:gd name="T26" fmla="*/ 59 w 62"/>
                  <a:gd name="T27" fmla="*/ 5 h 24"/>
                  <a:gd name="T28" fmla="*/ 62 w 62"/>
                  <a:gd name="T29" fmla="*/ 2 h 24"/>
                  <a:gd name="T30" fmla="*/ 62 w 62"/>
                  <a:gd name="T31" fmla="*/ 2 h 24"/>
                  <a:gd name="T32" fmla="*/ 62 w 62"/>
                  <a:gd name="T33" fmla="*/ 0 h 24"/>
                  <a:gd name="T34" fmla="*/ 61 w 62"/>
                  <a:gd name="T35" fmla="*/ 0 h 24"/>
                  <a:gd name="T36" fmla="*/ 59 w 62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24">
                    <a:moveTo>
                      <a:pt x="59" y="0"/>
                    </a:moveTo>
                    <a:lnTo>
                      <a:pt x="57" y="2"/>
                    </a:lnTo>
                    <a:lnTo>
                      <a:pt x="48" y="9"/>
                    </a:lnTo>
                    <a:lnTo>
                      <a:pt x="36" y="14"/>
                    </a:lnTo>
                    <a:lnTo>
                      <a:pt x="20" y="19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4"/>
                    </a:lnTo>
                    <a:lnTo>
                      <a:pt x="20" y="23"/>
                    </a:lnTo>
                    <a:lnTo>
                      <a:pt x="38" y="17"/>
                    </a:lnTo>
                    <a:lnTo>
                      <a:pt x="50" y="10"/>
                    </a:lnTo>
                    <a:lnTo>
                      <a:pt x="59" y="5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62" y="0"/>
                    </a:lnTo>
                    <a:lnTo>
                      <a:pt x="61" y="0"/>
                    </a:lnTo>
                    <a:lnTo>
                      <a:pt x="5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32"/>
              <p:cNvSpPr>
                <a:spLocks/>
              </p:cNvSpPr>
              <p:nvPr/>
            </p:nvSpPr>
            <p:spPr bwMode="auto">
              <a:xfrm>
                <a:off x="881063" y="1573213"/>
                <a:ext cx="119063" cy="46038"/>
              </a:xfrm>
              <a:custGeom>
                <a:avLst/>
                <a:gdLst>
                  <a:gd name="T0" fmla="*/ 73 w 75"/>
                  <a:gd name="T1" fmla="*/ 1 h 29"/>
                  <a:gd name="T2" fmla="*/ 70 w 75"/>
                  <a:gd name="T3" fmla="*/ 3 h 29"/>
                  <a:gd name="T4" fmla="*/ 61 w 75"/>
                  <a:gd name="T5" fmla="*/ 10 h 29"/>
                  <a:gd name="T6" fmla="*/ 47 w 75"/>
                  <a:gd name="T7" fmla="*/ 17 h 29"/>
                  <a:gd name="T8" fmla="*/ 26 w 75"/>
                  <a:gd name="T9" fmla="*/ 24 h 29"/>
                  <a:gd name="T10" fmla="*/ 0 w 75"/>
                  <a:gd name="T11" fmla="*/ 26 h 29"/>
                  <a:gd name="T12" fmla="*/ 0 w 75"/>
                  <a:gd name="T13" fmla="*/ 28 h 29"/>
                  <a:gd name="T14" fmla="*/ 0 w 75"/>
                  <a:gd name="T15" fmla="*/ 28 h 29"/>
                  <a:gd name="T16" fmla="*/ 0 w 75"/>
                  <a:gd name="T17" fmla="*/ 29 h 29"/>
                  <a:gd name="T18" fmla="*/ 0 w 75"/>
                  <a:gd name="T19" fmla="*/ 29 h 29"/>
                  <a:gd name="T20" fmla="*/ 28 w 75"/>
                  <a:gd name="T21" fmla="*/ 26 h 29"/>
                  <a:gd name="T22" fmla="*/ 49 w 75"/>
                  <a:gd name="T23" fmla="*/ 21 h 29"/>
                  <a:gd name="T24" fmla="*/ 63 w 75"/>
                  <a:gd name="T25" fmla="*/ 12 h 29"/>
                  <a:gd name="T26" fmla="*/ 72 w 75"/>
                  <a:gd name="T27" fmla="*/ 7 h 29"/>
                  <a:gd name="T28" fmla="*/ 75 w 75"/>
                  <a:gd name="T29" fmla="*/ 3 h 29"/>
                  <a:gd name="T30" fmla="*/ 75 w 75"/>
                  <a:gd name="T31" fmla="*/ 1 h 29"/>
                  <a:gd name="T32" fmla="*/ 75 w 75"/>
                  <a:gd name="T33" fmla="*/ 1 h 29"/>
                  <a:gd name="T34" fmla="*/ 75 w 75"/>
                  <a:gd name="T35" fmla="*/ 0 h 29"/>
                  <a:gd name="T36" fmla="*/ 73 w 75"/>
                  <a:gd name="T37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5" h="29">
                    <a:moveTo>
                      <a:pt x="73" y="1"/>
                    </a:moveTo>
                    <a:lnTo>
                      <a:pt x="70" y="3"/>
                    </a:lnTo>
                    <a:lnTo>
                      <a:pt x="61" y="10"/>
                    </a:lnTo>
                    <a:lnTo>
                      <a:pt x="47" y="17"/>
                    </a:lnTo>
                    <a:lnTo>
                      <a:pt x="26" y="24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28" y="26"/>
                    </a:lnTo>
                    <a:lnTo>
                      <a:pt x="49" y="21"/>
                    </a:lnTo>
                    <a:lnTo>
                      <a:pt x="63" y="12"/>
                    </a:lnTo>
                    <a:lnTo>
                      <a:pt x="72" y="7"/>
                    </a:lnTo>
                    <a:lnTo>
                      <a:pt x="75" y="3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lnTo>
                      <a:pt x="73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33"/>
              <p:cNvSpPr>
                <a:spLocks/>
              </p:cNvSpPr>
              <p:nvPr/>
            </p:nvSpPr>
            <p:spPr bwMode="auto">
              <a:xfrm>
                <a:off x="933451" y="1541463"/>
                <a:ext cx="107950" cy="44450"/>
              </a:xfrm>
              <a:custGeom>
                <a:avLst/>
                <a:gdLst>
                  <a:gd name="T0" fmla="*/ 11 w 68"/>
                  <a:gd name="T1" fmla="*/ 4 h 28"/>
                  <a:gd name="T2" fmla="*/ 11 w 68"/>
                  <a:gd name="T3" fmla="*/ 4 h 28"/>
                  <a:gd name="T4" fmla="*/ 9 w 68"/>
                  <a:gd name="T5" fmla="*/ 6 h 28"/>
                  <a:gd name="T6" fmla="*/ 5 w 68"/>
                  <a:gd name="T7" fmla="*/ 9 h 28"/>
                  <a:gd name="T8" fmla="*/ 4 w 68"/>
                  <a:gd name="T9" fmla="*/ 13 h 28"/>
                  <a:gd name="T10" fmla="*/ 0 w 68"/>
                  <a:gd name="T11" fmla="*/ 16 h 28"/>
                  <a:gd name="T12" fmla="*/ 0 w 68"/>
                  <a:gd name="T13" fmla="*/ 21 h 28"/>
                  <a:gd name="T14" fmla="*/ 2 w 68"/>
                  <a:gd name="T15" fmla="*/ 27 h 28"/>
                  <a:gd name="T16" fmla="*/ 2 w 68"/>
                  <a:gd name="T17" fmla="*/ 28 h 28"/>
                  <a:gd name="T18" fmla="*/ 4 w 68"/>
                  <a:gd name="T19" fmla="*/ 28 h 28"/>
                  <a:gd name="T20" fmla="*/ 4 w 68"/>
                  <a:gd name="T21" fmla="*/ 28 h 28"/>
                  <a:gd name="T22" fmla="*/ 4 w 68"/>
                  <a:gd name="T23" fmla="*/ 27 h 28"/>
                  <a:gd name="T24" fmla="*/ 4 w 68"/>
                  <a:gd name="T25" fmla="*/ 21 h 28"/>
                  <a:gd name="T26" fmla="*/ 4 w 68"/>
                  <a:gd name="T27" fmla="*/ 18 h 28"/>
                  <a:gd name="T28" fmla="*/ 5 w 68"/>
                  <a:gd name="T29" fmla="*/ 14 h 28"/>
                  <a:gd name="T30" fmla="*/ 9 w 68"/>
                  <a:gd name="T31" fmla="*/ 11 h 28"/>
                  <a:gd name="T32" fmla="*/ 11 w 68"/>
                  <a:gd name="T33" fmla="*/ 7 h 28"/>
                  <a:gd name="T34" fmla="*/ 12 w 68"/>
                  <a:gd name="T35" fmla="*/ 6 h 28"/>
                  <a:gd name="T36" fmla="*/ 12 w 68"/>
                  <a:gd name="T37" fmla="*/ 6 h 28"/>
                  <a:gd name="T38" fmla="*/ 26 w 68"/>
                  <a:gd name="T39" fmla="*/ 4 h 28"/>
                  <a:gd name="T40" fmla="*/ 40 w 68"/>
                  <a:gd name="T41" fmla="*/ 6 h 28"/>
                  <a:gd name="T42" fmla="*/ 53 w 68"/>
                  <a:gd name="T43" fmla="*/ 13 h 28"/>
                  <a:gd name="T44" fmla="*/ 63 w 68"/>
                  <a:gd name="T45" fmla="*/ 18 h 28"/>
                  <a:gd name="T46" fmla="*/ 67 w 68"/>
                  <a:gd name="T47" fmla="*/ 20 h 28"/>
                  <a:gd name="T48" fmla="*/ 67 w 68"/>
                  <a:gd name="T49" fmla="*/ 20 h 28"/>
                  <a:gd name="T50" fmla="*/ 68 w 68"/>
                  <a:gd name="T51" fmla="*/ 20 h 28"/>
                  <a:gd name="T52" fmla="*/ 68 w 68"/>
                  <a:gd name="T53" fmla="*/ 18 h 28"/>
                  <a:gd name="T54" fmla="*/ 68 w 68"/>
                  <a:gd name="T55" fmla="*/ 18 h 28"/>
                  <a:gd name="T56" fmla="*/ 63 w 68"/>
                  <a:gd name="T57" fmla="*/ 14 h 28"/>
                  <a:gd name="T58" fmla="*/ 54 w 68"/>
                  <a:gd name="T59" fmla="*/ 9 h 28"/>
                  <a:gd name="T60" fmla="*/ 40 w 68"/>
                  <a:gd name="T61" fmla="*/ 4 h 28"/>
                  <a:gd name="T62" fmla="*/ 26 w 68"/>
                  <a:gd name="T63" fmla="*/ 0 h 28"/>
                  <a:gd name="T64" fmla="*/ 11 w 68"/>
                  <a:gd name="T65" fmla="*/ 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" h="28">
                    <a:moveTo>
                      <a:pt x="11" y="4"/>
                    </a:moveTo>
                    <a:lnTo>
                      <a:pt x="11" y="4"/>
                    </a:lnTo>
                    <a:lnTo>
                      <a:pt x="9" y="6"/>
                    </a:lnTo>
                    <a:lnTo>
                      <a:pt x="5" y="9"/>
                    </a:lnTo>
                    <a:lnTo>
                      <a:pt x="4" y="13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2" y="27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1"/>
                    </a:lnTo>
                    <a:lnTo>
                      <a:pt x="4" y="18"/>
                    </a:lnTo>
                    <a:lnTo>
                      <a:pt x="5" y="14"/>
                    </a:lnTo>
                    <a:lnTo>
                      <a:pt x="9" y="11"/>
                    </a:lnTo>
                    <a:lnTo>
                      <a:pt x="11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6" y="4"/>
                    </a:lnTo>
                    <a:lnTo>
                      <a:pt x="40" y="6"/>
                    </a:lnTo>
                    <a:lnTo>
                      <a:pt x="53" y="13"/>
                    </a:lnTo>
                    <a:lnTo>
                      <a:pt x="63" y="18"/>
                    </a:lnTo>
                    <a:lnTo>
                      <a:pt x="67" y="20"/>
                    </a:lnTo>
                    <a:lnTo>
                      <a:pt x="67" y="20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3" y="14"/>
                    </a:lnTo>
                    <a:lnTo>
                      <a:pt x="54" y="9"/>
                    </a:lnTo>
                    <a:lnTo>
                      <a:pt x="40" y="4"/>
                    </a:lnTo>
                    <a:lnTo>
                      <a:pt x="26" y="0"/>
                    </a:lnTo>
                    <a:lnTo>
                      <a:pt x="11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34"/>
              <p:cNvSpPr>
                <a:spLocks/>
              </p:cNvSpPr>
              <p:nvPr/>
            </p:nvSpPr>
            <p:spPr bwMode="auto">
              <a:xfrm>
                <a:off x="947738" y="1552575"/>
                <a:ext cx="92075" cy="33338"/>
              </a:xfrm>
              <a:custGeom>
                <a:avLst/>
                <a:gdLst>
                  <a:gd name="T0" fmla="*/ 14 w 58"/>
                  <a:gd name="T1" fmla="*/ 0 h 21"/>
                  <a:gd name="T2" fmla="*/ 9 w 58"/>
                  <a:gd name="T3" fmla="*/ 2 h 21"/>
                  <a:gd name="T4" fmla="*/ 5 w 58"/>
                  <a:gd name="T5" fmla="*/ 4 h 21"/>
                  <a:gd name="T6" fmla="*/ 2 w 58"/>
                  <a:gd name="T7" fmla="*/ 7 h 21"/>
                  <a:gd name="T8" fmla="*/ 0 w 58"/>
                  <a:gd name="T9" fmla="*/ 11 h 21"/>
                  <a:gd name="T10" fmla="*/ 0 w 58"/>
                  <a:gd name="T11" fmla="*/ 14 h 21"/>
                  <a:gd name="T12" fmla="*/ 0 w 58"/>
                  <a:gd name="T13" fmla="*/ 16 h 21"/>
                  <a:gd name="T14" fmla="*/ 0 w 58"/>
                  <a:gd name="T15" fmla="*/ 16 h 21"/>
                  <a:gd name="T16" fmla="*/ 0 w 58"/>
                  <a:gd name="T17" fmla="*/ 18 h 21"/>
                  <a:gd name="T18" fmla="*/ 0 w 58"/>
                  <a:gd name="T19" fmla="*/ 18 h 21"/>
                  <a:gd name="T20" fmla="*/ 2 w 58"/>
                  <a:gd name="T21" fmla="*/ 18 h 21"/>
                  <a:gd name="T22" fmla="*/ 2 w 58"/>
                  <a:gd name="T23" fmla="*/ 16 h 21"/>
                  <a:gd name="T24" fmla="*/ 2 w 58"/>
                  <a:gd name="T25" fmla="*/ 16 h 21"/>
                  <a:gd name="T26" fmla="*/ 3 w 58"/>
                  <a:gd name="T27" fmla="*/ 13 h 21"/>
                  <a:gd name="T28" fmla="*/ 3 w 58"/>
                  <a:gd name="T29" fmla="*/ 11 h 21"/>
                  <a:gd name="T30" fmla="*/ 7 w 58"/>
                  <a:gd name="T31" fmla="*/ 7 h 21"/>
                  <a:gd name="T32" fmla="*/ 9 w 58"/>
                  <a:gd name="T33" fmla="*/ 6 h 21"/>
                  <a:gd name="T34" fmla="*/ 14 w 58"/>
                  <a:gd name="T35" fmla="*/ 4 h 21"/>
                  <a:gd name="T36" fmla="*/ 19 w 58"/>
                  <a:gd name="T37" fmla="*/ 4 h 21"/>
                  <a:gd name="T38" fmla="*/ 35 w 58"/>
                  <a:gd name="T39" fmla="*/ 9 h 21"/>
                  <a:gd name="T40" fmla="*/ 54 w 58"/>
                  <a:gd name="T41" fmla="*/ 21 h 21"/>
                  <a:gd name="T42" fmla="*/ 56 w 58"/>
                  <a:gd name="T43" fmla="*/ 21 h 21"/>
                  <a:gd name="T44" fmla="*/ 58 w 58"/>
                  <a:gd name="T45" fmla="*/ 20 h 21"/>
                  <a:gd name="T46" fmla="*/ 58 w 58"/>
                  <a:gd name="T47" fmla="*/ 20 h 21"/>
                  <a:gd name="T48" fmla="*/ 58 w 58"/>
                  <a:gd name="T49" fmla="*/ 18 h 21"/>
                  <a:gd name="T50" fmla="*/ 40 w 58"/>
                  <a:gd name="T51" fmla="*/ 7 h 21"/>
                  <a:gd name="T52" fmla="*/ 26 w 58"/>
                  <a:gd name="T53" fmla="*/ 2 h 21"/>
                  <a:gd name="T54" fmla="*/ 17 w 58"/>
                  <a:gd name="T55" fmla="*/ 0 h 21"/>
                  <a:gd name="T56" fmla="*/ 14 w 58"/>
                  <a:gd name="T5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" h="21">
                    <a:moveTo>
                      <a:pt x="14" y="0"/>
                    </a:moveTo>
                    <a:lnTo>
                      <a:pt x="9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35" y="9"/>
                    </a:lnTo>
                    <a:lnTo>
                      <a:pt x="54" y="21"/>
                    </a:lnTo>
                    <a:lnTo>
                      <a:pt x="56" y="21"/>
                    </a:lnTo>
                    <a:lnTo>
                      <a:pt x="58" y="20"/>
                    </a:lnTo>
                    <a:lnTo>
                      <a:pt x="58" y="20"/>
                    </a:lnTo>
                    <a:lnTo>
                      <a:pt x="58" y="18"/>
                    </a:lnTo>
                    <a:lnTo>
                      <a:pt x="40" y="7"/>
                    </a:lnTo>
                    <a:lnTo>
                      <a:pt x="26" y="2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35"/>
              <p:cNvSpPr>
                <a:spLocks/>
              </p:cNvSpPr>
              <p:nvPr/>
            </p:nvSpPr>
            <p:spPr bwMode="auto">
              <a:xfrm>
                <a:off x="955676" y="1566863"/>
                <a:ext cx="74613" cy="28575"/>
              </a:xfrm>
              <a:custGeom>
                <a:avLst/>
                <a:gdLst>
                  <a:gd name="T0" fmla="*/ 2 w 47"/>
                  <a:gd name="T1" fmla="*/ 4 h 18"/>
                  <a:gd name="T2" fmla="*/ 0 w 47"/>
                  <a:gd name="T3" fmla="*/ 5 h 18"/>
                  <a:gd name="T4" fmla="*/ 2 w 47"/>
                  <a:gd name="T5" fmla="*/ 7 h 18"/>
                  <a:gd name="T6" fmla="*/ 2 w 47"/>
                  <a:gd name="T7" fmla="*/ 7 h 18"/>
                  <a:gd name="T8" fmla="*/ 4 w 47"/>
                  <a:gd name="T9" fmla="*/ 7 h 18"/>
                  <a:gd name="T10" fmla="*/ 14 w 47"/>
                  <a:gd name="T11" fmla="*/ 4 h 18"/>
                  <a:gd name="T12" fmla="*/ 25 w 47"/>
                  <a:gd name="T13" fmla="*/ 5 h 18"/>
                  <a:gd name="T14" fmla="*/ 35 w 47"/>
                  <a:gd name="T15" fmla="*/ 11 h 18"/>
                  <a:gd name="T16" fmla="*/ 42 w 47"/>
                  <a:gd name="T17" fmla="*/ 14 h 18"/>
                  <a:gd name="T18" fmla="*/ 46 w 47"/>
                  <a:gd name="T19" fmla="*/ 18 h 18"/>
                  <a:gd name="T20" fmla="*/ 46 w 47"/>
                  <a:gd name="T21" fmla="*/ 18 h 18"/>
                  <a:gd name="T22" fmla="*/ 47 w 47"/>
                  <a:gd name="T23" fmla="*/ 16 h 18"/>
                  <a:gd name="T24" fmla="*/ 47 w 47"/>
                  <a:gd name="T25" fmla="*/ 16 h 18"/>
                  <a:gd name="T26" fmla="*/ 47 w 47"/>
                  <a:gd name="T27" fmla="*/ 14 h 18"/>
                  <a:gd name="T28" fmla="*/ 44 w 47"/>
                  <a:gd name="T29" fmla="*/ 12 h 18"/>
                  <a:gd name="T30" fmla="*/ 35 w 47"/>
                  <a:gd name="T31" fmla="*/ 7 h 18"/>
                  <a:gd name="T32" fmla="*/ 25 w 47"/>
                  <a:gd name="T33" fmla="*/ 2 h 18"/>
                  <a:gd name="T34" fmla="*/ 12 w 47"/>
                  <a:gd name="T35" fmla="*/ 0 h 18"/>
                  <a:gd name="T36" fmla="*/ 2 w 47"/>
                  <a:gd name="T37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" h="18">
                    <a:moveTo>
                      <a:pt x="2" y="4"/>
                    </a:moveTo>
                    <a:lnTo>
                      <a:pt x="0" y="5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14" y="4"/>
                    </a:lnTo>
                    <a:lnTo>
                      <a:pt x="25" y="5"/>
                    </a:lnTo>
                    <a:lnTo>
                      <a:pt x="35" y="11"/>
                    </a:lnTo>
                    <a:lnTo>
                      <a:pt x="42" y="14"/>
                    </a:lnTo>
                    <a:lnTo>
                      <a:pt x="46" y="18"/>
                    </a:lnTo>
                    <a:lnTo>
                      <a:pt x="46" y="18"/>
                    </a:lnTo>
                    <a:lnTo>
                      <a:pt x="47" y="16"/>
                    </a:lnTo>
                    <a:lnTo>
                      <a:pt x="47" y="16"/>
                    </a:lnTo>
                    <a:lnTo>
                      <a:pt x="47" y="14"/>
                    </a:lnTo>
                    <a:lnTo>
                      <a:pt x="44" y="12"/>
                    </a:lnTo>
                    <a:lnTo>
                      <a:pt x="35" y="7"/>
                    </a:lnTo>
                    <a:lnTo>
                      <a:pt x="25" y="2"/>
                    </a:lnTo>
                    <a:lnTo>
                      <a:pt x="12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36"/>
              <p:cNvSpPr>
                <a:spLocks/>
              </p:cNvSpPr>
              <p:nvPr/>
            </p:nvSpPr>
            <p:spPr bwMode="auto">
              <a:xfrm>
                <a:off x="984251" y="1555750"/>
                <a:ext cx="57150" cy="61913"/>
              </a:xfrm>
              <a:custGeom>
                <a:avLst/>
                <a:gdLst>
                  <a:gd name="T0" fmla="*/ 22 w 36"/>
                  <a:gd name="T1" fmla="*/ 2 h 39"/>
                  <a:gd name="T2" fmla="*/ 22 w 36"/>
                  <a:gd name="T3" fmla="*/ 4 h 39"/>
                  <a:gd name="T4" fmla="*/ 24 w 36"/>
                  <a:gd name="T5" fmla="*/ 4 h 39"/>
                  <a:gd name="T6" fmla="*/ 28 w 36"/>
                  <a:gd name="T7" fmla="*/ 4 h 39"/>
                  <a:gd name="T8" fmla="*/ 29 w 36"/>
                  <a:gd name="T9" fmla="*/ 5 h 39"/>
                  <a:gd name="T10" fmla="*/ 31 w 36"/>
                  <a:gd name="T11" fmla="*/ 7 h 39"/>
                  <a:gd name="T12" fmla="*/ 33 w 36"/>
                  <a:gd name="T13" fmla="*/ 7 h 39"/>
                  <a:gd name="T14" fmla="*/ 33 w 36"/>
                  <a:gd name="T15" fmla="*/ 9 h 39"/>
                  <a:gd name="T16" fmla="*/ 33 w 36"/>
                  <a:gd name="T17" fmla="*/ 9 h 39"/>
                  <a:gd name="T18" fmla="*/ 33 w 36"/>
                  <a:gd name="T19" fmla="*/ 9 h 39"/>
                  <a:gd name="T20" fmla="*/ 33 w 36"/>
                  <a:gd name="T21" fmla="*/ 12 h 39"/>
                  <a:gd name="T22" fmla="*/ 33 w 36"/>
                  <a:gd name="T23" fmla="*/ 16 h 39"/>
                  <a:gd name="T24" fmla="*/ 29 w 36"/>
                  <a:gd name="T25" fmla="*/ 19 h 39"/>
                  <a:gd name="T26" fmla="*/ 26 w 36"/>
                  <a:gd name="T27" fmla="*/ 21 h 39"/>
                  <a:gd name="T28" fmla="*/ 22 w 36"/>
                  <a:gd name="T29" fmla="*/ 25 h 39"/>
                  <a:gd name="T30" fmla="*/ 19 w 36"/>
                  <a:gd name="T31" fmla="*/ 26 h 39"/>
                  <a:gd name="T32" fmla="*/ 17 w 36"/>
                  <a:gd name="T33" fmla="*/ 28 h 39"/>
                  <a:gd name="T34" fmla="*/ 15 w 36"/>
                  <a:gd name="T35" fmla="*/ 28 h 39"/>
                  <a:gd name="T36" fmla="*/ 12 w 36"/>
                  <a:gd name="T37" fmla="*/ 30 h 39"/>
                  <a:gd name="T38" fmla="*/ 7 w 36"/>
                  <a:gd name="T39" fmla="*/ 32 h 39"/>
                  <a:gd name="T40" fmla="*/ 3 w 36"/>
                  <a:gd name="T41" fmla="*/ 33 h 39"/>
                  <a:gd name="T42" fmla="*/ 1 w 36"/>
                  <a:gd name="T43" fmla="*/ 35 h 39"/>
                  <a:gd name="T44" fmla="*/ 0 w 36"/>
                  <a:gd name="T45" fmla="*/ 35 h 39"/>
                  <a:gd name="T46" fmla="*/ 0 w 36"/>
                  <a:gd name="T47" fmla="*/ 35 h 39"/>
                  <a:gd name="T48" fmla="*/ 0 w 36"/>
                  <a:gd name="T49" fmla="*/ 37 h 39"/>
                  <a:gd name="T50" fmla="*/ 0 w 36"/>
                  <a:gd name="T51" fmla="*/ 39 h 39"/>
                  <a:gd name="T52" fmla="*/ 1 w 36"/>
                  <a:gd name="T53" fmla="*/ 37 h 39"/>
                  <a:gd name="T54" fmla="*/ 3 w 36"/>
                  <a:gd name="T55" fmla="*/ 37 h 39"/>
                  <a:gd name="T56" fmla="*/ 5 w 36"/>
                  <a:gd name="T57" fmla="*/ 35 h 39"/>
                  <a:gd name="T58" fmla="*/ 8 w 36"/>
                  <a:gd name="T59" fmla="*/ 33 h 39"/>
                  <a:gd name="T60" fmla="*/ 12 w 36"/>
                  <a:gd name="T61" fmla="*/ 32 h 39"/>
                  <a:gd name="T62" fmla="*/ 17 w 36"/>
                  <a:gd name="T63" fmla="*/ 32 h 39"/>
                  <a:gd name="T64" fmla="*/ 17 w 36"/>
                  <a:gd name="T65" fmla="*/ 30 h 39"/>
                  <a:gd name="T66" fmla="*/ 21 w 36"/>
                  <a:gd name="T67" fmla="*/ 28 h 39"/>
                  <a:gd name="T68" fmla="*/ 24 w 36"/>
                  <a:gd name="T69" fmla="*/ 26 h 39"/>
                  <a:gd name="T70" fmla="*/ 29 w 36"/>
                  <a:gd name="T71" fmla="*/ 25 h 39"/>
                  <a:gd name="T72" fmla="*/ 33 w 36"/>
                  <a:gd name="T73" fmla="*/ 21 h 39"/>
                  <a:gd name="T74" fmla="*/ 35 w 36"/>
                  <a:gd name="T75" fmla="*/ 16 h 39"/>
                  <a:gd name="T76" fmla="*/ 36 w 36"/>
                  <a:gd name="T77" fmla="*/ 12 h 39"/>
                  <a:gd name="T78" fmla="*/ 35 w 36"/>
                  <a:gd name="T79" fmla="*/ 7 h 39"/>
                  <a:gd name="T80" fmla="*/ 35 w 36"/>
                  <a:gd name="T81" fmla="*/ 9 h 39"/>
                  <a:gd name="T82" fmla="*/ 35 w 36"/>
                  <a:gd name="T83" fmla="*/ 7 h 39"/>
                  <a:gd name="T84" fmla="*/ 35 w 36"/>
                  <a:gd name="T85" fmla="*/ 5 h 39"/>
                  <a:gd name="T86" fmla="*/ 33 w 36"/>
                  <a:gd name="T87" fmla="*/ 4 h 39"/>
                  <a:gd name="T88" fmla="*/ 31 w 36"/>
                  <a:gd name="T89" fmla="*/ 2 h 39"/>
                  <a:gd name="T90" fmla="*/ 28 w 36"/>
                  <a:gd name="T91" fmla="*/ 2 h 39"/>
                  <a:gd name="T92" fmla="*/ 24 w 36"/>
                  <a:gd name="T93" fmla="*/ 0 h 39"/>
                  <a:gd name="T94" fmla="*/ 22 w 36"/>
                  <a:gd name="T95" fmla="*/ 0 h 39"/>
                  <a:gd name="T96" fmla="*/ 22 w 36"/>
                  <a:gd name="T97" fmla="*/ 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" h="39">
                    <a:moveTo>
                      <a:pt x="22" y="2"/>
                    </a:moveTo>
                    <a:lnTo>
                      <a:pt x="22" y="4"/>
                    </a:lnTo>
                    <a:lnTo>
                      <a:pt x="24" y="4"/>
                    </a:lnTo>
                    <a:lnTo>
                      <a:pt x="28" y="4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3" y="7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9"/>
                    </a:lnTo>
                    <a:lnTo>
                      <a:pt x="33" y="12"/>
                    </a:lnTo>
                    <a:lnTo>
                      <a:pt x="33" y="16"/>
                    </a:lnTo>
                    <a:lnTo>
                      <a:pt x="29" y="19"/>
                    </a:lnTo>
                    <a:lnTo>
                      <a:pt x="26" y="21"/>
                    </a:lnTo>
                    <a:lnTo>
                      <a:pt x="22" y="25"/>
                    </a:lnTo>
                    <a:lnTo>
                      <a:pt x="19" y="26"/>
                    </a:lnTo>
                    <a:lnTo>
                      <a:pt x="17" y="28"/>
                    </a:lnTo>
                    <a:lnTo>
                      <a:pt x="15" y="28"/>
                    </a:lnTo>
                    <a:lnTo>
                      <a:pt x="12" y="30"/>
                    </a:lnTo>
                    <a:lnTo>
                      <a:pt x="7" y="32"/>
                    </a:lnTo>
                    <a:lnTo>
                      <a:pt x="3" y="33"/>
                    </a:lnTo>
                    <a:lnTo>
                      <a:pt x="1" y="35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7"/>
                    </a:lnTo>
                    <a:lnTo>
                      <a:pt x="5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7" y="32"/>
                    </a:lnTo>
                    <a:lnTo>
                      <a:pt x="17" y="30"/>
                    </a:lnTo>
                    <a:lnTo>
                      <a:pt x="21" y="28"/>
                    </a:lnTo>
                    <a:lnTo>
                      <a:pt x="24" y="26"/>
                    </a:lnTo>
                    <a:lnTo>
                      <a:pt x="29" y="25"/>
                    </a:lnTo>
                    <a:lnTo>
                      <a:pt x="33" y="21"/>
                    </a:lnTo>
                    <a:lnTo>
                      <a:pt x="35" y="16"/>
                    </a:lnTo>
                    <a:lnTo>
                      <a:pt x="36" y="12"/>
                    </a:lnTo>
                    <a:lnTo>
                      <a:pt x="35" y="7"/>
                    </a:lnTo>
                    <a:lnTo>
                      <a:pt x="35" y="9"/>
                    </a:lnTo>
                    <a:lnTo>
                      <a:pt x="35" y="7"/>
                    </a:lnTo>
                    <a:lnTo>
                      <a:pt x="35" y="5"/>
                    </a:lnTo>
                    <a:lnTo>
                      <a:pt x="33" y="4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37"/>
              <p:cNvSpPr>
                <a:spLocks/>
              </p:cNvSpPr>
              <p:nvPr/>
            </p:nvSpPr>
            <p:spPr bwMode="auto">
              <a:xfrm>
                <a:off x="995363" y="1550988"/>
                <a:ext cx="55563" cy="68263"/>
              </a:xfrm>
              <a:custGeom>
                <a:avLst/>
                <a:gdLst>
                  <a:gd name="T0" fmla="*/ 12 w 35"/>
                  <a:gd name="T1" fmla="*/ 1 h 43"/>
                  <a:gd name="T2" fmla="*/ 10 w 35"/>
                  <a:gd name="T3" fmla="*/ 1 h 43"/>
                  <a:gd name="T4" fmla="*/ 10 w 35"/>
                  <a:gd name="T5" fmla="*/ 3 h 43"/>
                  <a:gd name="T6" fmla="*/ 12 w 35"/>
                  <a:gd name="T7" fmla="*/ 3 h 43"/>
                  <a:gd name="T8" fmla="*/ 12 w 35"/>
                  <a:gd name="T9" fmla="*/ 3 h 43"/>
                  <a:gd name="T10" fmla="*/ 17 w 35"/>
                  <a:gd name="T11" fmla="*/ 3 h 43"/>
                  <a:gd name="T12" fmla="*/ 22 w 35"/>
                  <a:gd name="T13" fmla="*/ 3 h 43"/>
                  <a:gd name="T14" fmla="*/ 26 w 35"/>
                  <a:gd name="T15" fmla="*/ 5 h 43"/>
                  <a:gd name="T16" fmla="*/ 26 w 35"/>
                  <a:gd name="T17" fmla="*/ 5 h 43"/>
                  <a:gd name="T18" fmla="*/ 29 w 35"/>
                  <a:gd name="T19" fmla="*/ 8 h 43"/>
                  <a:gd name="T20" fmla="*/ 31 w 35"/>
                  <a:gd name="T21" fmla="*/ 12 h 43"/>
                  <a:gd name="T22" fmla="*/ 33 w 35"/>
                  <a:gd name="T23" fmla="*/ 15 h 43"/>
                  <a:gd name="T24" fmla="*/ 31 w 35"/>
                  <a:gd name="T25" fmla="*/ 17 h 43"/>
                  <a:gd name="T26" fmla="*/ 31 w 35"/>
                  <a:gd name="T27" fmla="*/ 21 h 43"/>
                  <a:gd name="T28" fmla="*/ 31 w 35"/>
                  <a:gd name="T29" fmla="*/ 21 h 43"/>
                  <a:gd name="T30" fmla="*/ 31 w 35"/>
                  <a:gd name="T31" fmla="*/ 21 h 43"/>
                  <a:gd name="T32" fmla="*/ 31 w 35"/>
                  <a:gd name="T33" fmla="*/ 21 h 43"/>
                  <a:gd name="T34" fmla="*/ 24 w 35"/>
                  <a:gd name="T35" fmla="*/ 29 h 43"/>
                  <a:gd name="T36" fmla="*/ 12 w 35"/>
                  <a:gd name="T37" fmla="*/ 36 h 43"/>
                  <a:gd name="T38" fmla="*/ 1 w 35"/>
                  <a:gd name="T39" fmla="*/ 40 h 43"/>
                  <a:gd name="T40" fmla="*/ 0 w 35"/>
                  <a:gd name="T41" fmla="*/ 40 h 43"/>
                  <a:gd name="T42" fmla="*/ 0 w 35"/>
                  <a:gd name="T43" fmla="*/ 42 h 43"/>
                  <a:gd name="T44" fmla="*/ 1 w 35"/>
                  <a:gd name="T45" fmla="*/ 43 h 43"/>
                  <a:gd name="T46" fmla="*/ 1 w 35"/>
                  <a:gd name="T47" fmla="*/ 43 h 43"/>
                  <a:gd name="T48" fmla="*/ 7 w 35"/>
                  <a:gd name="T49" fmla="*/ 42 h 43"/>
                  <a:gd name="T50" fmla="*/ 17 w 35"/>
                  <a:gd name="T51" fmla="*/ 36 h 43"/>
                  <a:gd name="T52" fmla="*/ 28 w 35"/>
                  <a:gd name="T53" fmla="*/ 31 h 43"/>
                  <a:gd name="T54" fmla="*/ 33 w 35"/>
                  <a:gd name="T55" fmla="*/ 22 h 43"/>
                  <a:gd name="T56" fmla="*/ 33 w 35"/>
                  <a:gd name="T57" fmla="*/ 22 h 43"/>
                  <a:gd name="T58" fmla="*/ 35 w 35"/>
                  <a:gd name="T59" fmla="*/ 21 h 43"/>
                  <a:gd name="T60" fmla="*/ 35 w 35"/>
                  <a:gd name="T61" fmla="*/ 19 h 43"/>
                  <a:gd name="T62" fmla="*/ 35 w 35"/>
                  <a:gd name="T63" fmla="*/ 15 h 43"/>
                  <a:gd name="T64" fmla="*/ 35 w 35"/>
                  <a:gd name="T65" fmla="*/ 12 h 43"/>
                  <a:gd name="T66" fmla="*/ 33 w 35"/>
                  <a:gd name="T67" fmla="*/ 7 h 43"/>
                  <a:gd name="T68" fmla="*/ 28 w 35"/>
                  <a:gd name="T69" fmla="*/ 3 h 43"/>
                  <a:gd name="T70" fmla="*/ 28 w 35"/>
                  <a:gd name="T71" fmla="*/ 1 h 43"/>
                  <a:gd name="T72" fmla="*/ 24 w 35"/>
                  <a:gd name="T73" fmla="*/ 1 h 43"/>
                  <a:gd name="T74" fmla="*/ 21 w 35"/>
                  <a:gd name="T75" fmla="*/ 0 h 43"/>
                  <a:gd name="T76" fmla="*/ 17 w 35"/>
                  <a:gd name="T77" fmla="*/ 0 h 43"/>
                  <a:gd name="T78" fmla="*/ 12 w 35"/>
                  <a:gd name="T7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" h="43">
                    <a:moveTo>
                      <a:pt x="12" y="1"/>
                    </a:moveTo>
                    <a:lnTo>
                      <a:pt x="10" y="1"/>
                    </a:lnTo>
                    <a:lnTo>
                      <a:pt x="10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7" y="3"/>
                    </a:lnTo>
                    <a:lnTo>
                      <a:pt x="22" y="3"/>
                    </a:lnTo>
                    <a:lnTo>
                      <a:pt x="26" y="5"/>
                    </a:lnTo>
                    <a:lnTo>
                      <a:pt x="26" y="5"/>
                    </a:lnTo>
                    <a:lnTo>
                      <a:pt x="29" y="8"/>
                    </a:lnTo>
                    <a:lnTo>
                      <a:pt x="31" y="12"/>
                    </a:lnTo>
                    <a:lnTo>
                      <a:pt x="33" y="15"/>
                    </a:lnTo>
                    <a:lnTo>
                      <a:pt x="31" y="17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31" y="21"/>
                    </a:lnTo>
                    <a:lnTo>
                      <a:pt x="24" y="29"/>
                    </a:lnTo>
                    <a:lnTo>
                      <a:pt x="12" y="36"/>
                    </a:lnTo>
                    <a:lnTo>
                      <a:pt x="1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1" y="43"/>
                    </a:lnTo>
                    <a:lnTo>
                      <a:pt x="1" y="43"/>
                    </a:lnTo>
                    <a:lnTo>
                      <a:pt x="7" y="42"/>
                    </a:lnTo>
                    <a:lnTo>
                      <a:pt x="17" y="36"/>
                    </a:lnTo>
                    <a:lnTo>
                      <a:pt x="28" y="31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5" y="21"/>
                    </a:lnTo>
                    <a:lnTo>
                      <a:pt x="35" y="19"/>
                    </a:lnTo>
                    <a:lnTo>
                      <a:pt x="35" y="15"/>
                    </a:lnTo>
                    <a:lnTo>
                      <a:pt x="35" y="12"/>
                    </a:lnTo>
                    <a:lnTo>
                      <a:pt x="33" y="7"/>
                    </a:lnTo>
                    <a:lnTo>
                      <a:pt x="28" y="3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1" y="0"/>
                    </a:lnTo>
                    <a:lnTo>
                      <a:pt x="17" y="0"/>
                    </a:lnTo>
                    <a:lnTo>
                      <a:pt x="12" y="1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38"/>
              <p:cNvSpPr>
                <a:spLocks/>
              </p:cNvSpPr>
              <p:nvPr/>
            </p:nvSpPr>
            <p:spPr bwMode="auto">
              <a:xfrm>
                <a:off x="1008063" y="1562100"/>
                <a:ext cx="50800" cy="60325"/>
              </a:xfrm>
              <a:custGeom>
                <a:avLst/>
                <a:gdLst>
                  <a:gd name="T0" fmla="*/ 30 w 32"/>
                  <a:gd name="T1" fmla="*/ 0 h 38"/>
                  <a:gd name="T2" fmla="*/ 28 w 32"/>
                  <a:gd name="T3" fmla="*/ 1 h 38"/>
                  <a:gd name="T4" fmla="*/ 28 w 32"/>
                  <a:gd name="T5" fmla="*/ 3 h 38"/>
                  <a:gd name="T6" fmla="*/ 30 w 32"/>
                  <a:gd name="T7" fmla="*/ 8 h 38"/>
                  <a:gd name="T8" fmla="*/ 28 w 32"/>
                  <a:gd name="T9" fmla="*/ 14 h 38"/>
                  <a:gd name="T10" fmla="*/ 27 w 32"/>
                  <a:gd name="T11" fmla="*/ 19 h 38"/>
                  <a:gd name="T12" fmla="*/ 23 w 32"/>
                  <a:gd name="T13" fmla="*/ 24 h 38"/>
                  <a:gd name="T14" fmla="*/ 20 w 32"/>
                  <a:gd name="T15" fmla="*/ 28 h 38"/>
                  <a:gd name="T16" fmla="*/ 14 w 32"/>
                  <a:gd name="T17" fmla="*/ 31 h 38"/>
                  <a:gd name="T18" fmla="*/ 9 w 32"/>
                  <a:gd name="T19" fmla="*/ 33 h 38"/>
                  <a:gd name="T20" fmla="*/ 6 w 32"/>
                  <a:gd name="T21" fmla="*/ 35 h 38"/>
                  <a:gd name="T22" fmla="*/ 4 w 32"/>
                  <a:gd name="T23" fmla="*/ 35 h 38"/>
                  <a:gd name="T24" fmla="*/ 2 w 32"/>
                  <a:gd name="T25" fmla="*/ 35 h 38"/>
                  <a:gd name="T26" fmla="*/ 2 w 32"/>
                  <a:gd name="T27" fmla="*/ 36 h 38"/>
                  <a:gd name="T28" fmla="*/ 0 w 32"/>
                  <a:gd name="T29" fmla="*/ 38 h 38"/>
                  <a:gd name="T30" fmla="*/ 2 w 32"/>
                  <a:gd name="T31" fmla="*/ 38 h 38"/>
                  <a:gd name="T32" fmla="*/ 4 w 32"/>
                  <a:gd name="T33" fmla="*/ 38 h 38"/>
                  <a:gd name="T34" fmla="*/ 4 w 32"/>
                  <a:gd name="T35" fmla="*/ 38 h 38"/>
                  <a:gd name="T36" fmla="*/ 7 w 32"/>
                  <a:gd name="T37" fmla="*/ 36 h 38"/>
                  <a:gd name="T38" fmla="*/ 11 w 32"/>
                  <a:gd name="T39" fmla="*/ 36 h 38"/>
                  <a:gd name="T40" fmla="*/ 16 w 32"/>
                  <a:gd name="T41" fmla="*/ 33 h 38"/>
                  <a:gd name="T42" fmla="*/ 21 w 32"/>
                  <a:gd name="T43" fmla="*/ 29 h 38"/>
                  <a:gd name="T44" fmla="*/ 25 w 32"/>
                  <a:gd name="T45" fmla="*/ 26 h 38"/>
                  <a:gd name="T46" fmla="*/ 30 w 32"/>
                  <a:gd name="T47" fmla="*/ 21 h 38"/>
                  <a:gd name="T48" fmla="*/ 32 w 32"/>
                  <a:gd name="T49" fmla="*/ 15 h 38"/>
                  <a:gd name="T50" fmla="*/ 32 w 32"/>
                  <a:gd name="T51" fmla="*/ 8 h 38"/>
                  <a:gd name="T52" fmla="*/ 32 w 32"/>
                  <a:gd name="T53" fmla="*/ 1 h 38"/>
                  <a:gd name="T54" fmla="*/ 30 w 32"/>
                  <a:gd name="T55" fmla="*/ 0 h 38"/>
                  <a:gd name="T56" fmla="*/ 30 w 32"/>
                  <a:gd name="T5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8">
                    <a:moveTo>
                      <a:pt x="30" y="0"/>
                    </a:moveTo>
                    <a:lnTo>
                      <a:pt x="28" y="1"/>
                    </a:lnTo>
                    <a:lnTo>
                      <a:pt x="28" y="3"/>
                    </a:lnTo>
                    <a:lnTo>
                      <a:pt x="30" y="8"/>
                    </a:lnTo>
                    <a:lnTo>
                      <a:pt x="28" y="14"/>
                    </a:lnTo>
                    <a:lnTo>
                      <a:pt x="27" y="19"/>
                    </a:lnTo>
                    <a:lnTo>
                      <a:pt x="23" y="24"/>
                    </a:lnTo>
                    <a:lnTo>
                      <a:pt x="20" y="28"/>
                    </a:lnTo>
                    <a:lnTo>
                      <a:pt x="14" y="31"/>
                    </a:lnTo>
                    <a:lnTo>
                      <a:pt x="9" y="33"/>
                    </a:lnTo>
                    <a:lnTo>
                      <a:pt x="6" y="35"/>
                    </a:lnTo>
                    <a:lnTo>
                      <a:pt x="4" y="35"/>
                    </a:lnTo>
                    <a:lnTo>
                      <a:pt x="2" y="35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4" y="38"/>
                    </a:lnTo>
                    <a:lnTo>
                      <a:pt x="7" y="36"/>
                    </a:lnTo>
                    <a:lnTo>
                      <a:pt x="11" y="36"/>
                    </a:lnTo>
                    <a:lnTo>
                      <a:pt x="16" y="33"/>
                    </a:lnTo>
                    <a:lnTo>
                      <a:pt x="21" y="29"/>
                    </a:lnTo>
                    <a:lnTo>
                      <a:pt x="25" y="26"/>
                    </a:lnTo>
                    <a:lnTo>
                      <a:pt x="30" y="21"/>
                    </a:lnTo>
                    <a:lnTo>
                      <a:pt x="32" y="15"/>
                    </a:lnTo>
                    <a:lnTo>
                      <a:pt x="32" y="8"/>
                    </a:lnTo>
                    <a:lnTo>
                      <a:pt x="32" y="1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39"/>
              <p:cNvSpPr>
                <a:spLocks/>
              </p:cNvSpPr>
              <p:nvPr/>
            </p:nvSpPr>
            <p:spPr bwMode="auto">
              <a:xfrm>
                <a:off x="1000126" y="1541463"/>
                <a:ext cx="41275" cy="9525"/>
              </a:xfrm>
              <a:custGeom>
                <a:avLst/>
                <a:gdLst>
                  <a:gd name="T0" fmla="*/ 2 w 26"/>
                  <a:gd name="T1" fmla="*/ 4 h 6"/>
                  <a:gd name="T2" fmla="*/ 0 w 26"/>
                  <a:gd name="T3" fmla="*/ 4 h 6"/>
                  <a:gd name="T4" fmla="*/ 0 w 26"/>
                  <a:gd name="T5" fmla="*/ 6 h 6"/>
                  <a:gd name="T6" fmla="*/ 2 w 26"/>
                  <a:gd name="T7" fmla="*/ 6 h 6"/>
                  <a:gd name="T8" fmla="*/ 4 w 26"/>
                  <a:gd name="T9" fmla="*/ 6 h 6"/>
                  <a:gd name="T10" fmla="*/ 4 w 26"/>
                  <a:gd name="T11" fmla="*/ 6 h 6"/>
                  <a:gd name="T12" fmla="*/ 7 w 26"/>
                  <a:gd name="T13" fmla="*/ 6 h 6"/>
                  <a:gd name="T14" fmla="*/ 11 w 26"/>
                  <a:gd name="T15" fmla="*/ 4 h 6"/>
                  <a:gd name="T16" fmla="*/ 14 w 26"/>
                  <a:gd name="T17" fmla="*/ 4 h 6"/>
                  <a:gd name="T18" fmla="*/ 19 w 26"/>
                  <a:gd name="T19" fmla="*/ 4 h 6"/>
                  <a:gd name="T20" fmla="*/ 25 w 26"/>
                  <a:gd name="T21" fmla="*/ 6 h 6"/>
                  <a:gd name="T22" fmla="*/ 25 w 26"/>
                  <a:gd name="T23" fmla="*/ 6 h 6"/>
                  <a:gd name="T24" fmla="*/ 26 w 26"/>
                  <a:gd name="T25" fmla="*/ 6 h 6"/>
                  <a:gd name="T26" fmla="*/ 26 w 26"/>
                  <a:gd name="T27" fmla="*/ 4 h 6"/>
                  <a:gd name="T28" fmla="*/ 26 w 26"/>
                  <a:gd name="T29" fmla="*/ 4 h 6"/>
                  <a:gd name="T30" fmla="*/ 19 w 26"/>
                  <a:gd name="T31" fmla="*/ 2 h 6"/>
                  <a:gd name="T32" fmla="*/ 14 w 26"/>
                  <a:gd name="T33" fmla="*/ 0 h 6"/>
                  <a:gd name="T34" fmla="*/ 9 w 26"/>
                  <a:gd name="T35" fmla="*/ 0 h 6"/>
                  <a:gd name="T36" fmla="*/ 5 w 26"/>
                  <a:gd name="T37" fmla="*/ 2 h 6"/>
                  <a:gd name="T38" fmla="*/ 4 w 26"/>
                  <a:gd name="T39" fmla="*/ 2 h 6"/>
                  <a:gd name="T40" fmla="*/ 2 w 26"/>
                  <a:gd name="T4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6">
                    <a:moveTo>
                      <a:pt x="2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11" y="4"/>
                    </a:lnTo>
                    <a:lnTo>
                      <a:pt x="14" y="4"/>
                    </a:lnTo>
                    <a:lnTo>
                      <a:pt x="19" y="4"/>
                    </a:lnTo>
                    <a:lnTo>
                      <a:pt x="25" y="6"/>
                    </a:lnTo>
                    <a:lnTo>
                      <a:pt x="25" y="6"/>
                    </a:lnTo>
                    <a:lnTo>
                      <a:pt x="26" y="6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19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40"/>
              <p:cNvSpPr>
                <a:spLocks/>
              </p:cNvSpPr>
              <p:nvPr/>
            </p:nvSpPr>
            <p:spPr bwMode="auto">
              <a:xfrm>
                <a:off x="939801" y="1600200"/>
                <a:ext cx="115888" cy="77788"/>
              </a:xfrm>
              <a:custGeom>
                <a:avLst/>
                <a:gdLst>
                  <a:gd name="T0" fmla="*/ 14 w 73"/>
                  <a:gd name="T1" fmla="*/ 2 h 49"/>
                  <a:gd name="T2" fmla="*/ 14 w 73"/>
                  <a:gd name="T3" fmla="*/ 4 h 49"/>
                  <a:gd name="T4" fmla="*/ 19 w 73"/>
                  <a:gd name="T5" fmla="*/ 5 h 49"/>
                  <a:gd name="T6" fmla="*/ 26 w 73"/>
                  <a:gd name="T7" fmla="*/ 11 h 49"/>
                  <a:gd name="T8" fmla="*/ 42 w 73"/>
                  <a:gd name="T9" fmla="*/ 14 h 49"/>
                  <a:gd name="T10" fmla="*/ 56 w 73"/>
                  <a:gd name="T11" fmla="*/ 19 h 49"/>
                  <a:gd name="T12" fmla="*/ 70 w 73"/>
                  <a:gd name="T13" fmla="*/ 40 h 49"/>
                  <a:gd name="T14" fmla="*/ 70 w 73"/>
                  <a:gd name="T15" fmla="*/ 42 h 49"/>
                  <a:gd name="T16" fmla="*/ 68 w 73"/>
                  <a:gd name="T17" fmla="*/ 45 h 49"/>
                  <a:gd name="T18" fmla="*/ 64 w 73"/>
                  <a:gd name="T19" fmla="*/ 47 h 49"/>
                  <a:gd name="T20" fmla="*/ 61 w 73"/>
                  <a:gd name="T21" fmla="*/ 47 h 49"/>
                  <a:gd name="T22" fmla="*/ 57 w 73"/>
                  <a:gd name="T23" fmla="*/ 42 h 49"/>
                  <a:gd name="T24" fmla="*/ 56 w 73"/>
                  <a:gd name="T25" fmla="*/ 38 h 49"/>
                  <a:gd name="T26" fmla="*/ 50 w 73"/>
                  <a:gd name="T27" fmla="*/ 31 h 49"/>
                  <a:gd name="T28" fmla="*/ 40 w 73"/>
                  <a:gd name="T29" fmla="*/ 24 h 49"/>
                  <a:gd name="T30" fmla="*/ 29 w 73"/>
                  <a:gd name="T31" fmla="*/ 21 h 49"/>
                  <a:gd name="T32" fmla="*/ 8 w 73"/>
                  <a:gd name="T33" fmla="*/ 14 h 49"/>
                  <a:gd name="T34" fmla="*/ 1 w 73"/>
                  <a:gd name="T35" fmla="*/ 5 h 49"/>
                  <a:gd name="T36" fmla="*/ 0 w 73"/>
                  <a:gd name="T37" fmla="*/ 5 h 49"/>
                  <a:gd name="T38" fmla="*/ 7 w 73"/>
                  <a:gd name="T39" fmla="*/ 16 h 49"/>
                  <a:gd name="T40" fmla="*/ 28 w 73"/>
                  <a:gd name="T41" fmla="*/ 24 h 49"/>
                  <a:gd name="T42" fmla="*/ 40 w 73"/>
                  <a:gd name="T43" fmla="*/ 28 h 49"/>
                  <a:gd name="T44" fmla="*/ 49 w 73"/>
                  <a:gd name="T45" fmla="*/ 33 h 49"/>
                  <a:gd name="T46" fmla="*/ 52 w 73"/>
                  <a:gd name="T47" fmla="*/ 38 h 49"/>
                  <a:gd name="T48" fmla="*/ 54 w 73"/>
                  <a:gd name="T49" fmla="*/ 42 h 49"/>
                  <a:gd name="T50" fmla="*/ 59 w 73"/>
                  <a:gd name="T51" fmla="*/ 49 h 49"/>
                  <a:gd name="T52" fmla="*/ 64 w 73"/>
                  <a:gd name="T53" fmla="*/ 49 h 49"/>
                  <a:gd name="T54" fmla="*/ 66 w 73"/>
                  <a:gd name="T55" fmla="*/ 49 h 49"/>
                  <a:gd name="T56" fmla="*/ 71 w 73"/>
                  <a:gd name="T57" fmla="*/ 45 h 49"/>
                  <a:gd name="T58" fmla="*/ 73 w 73"/>
                  <a:gd name="T59" fmla="*/ 42 h 49"/>
                  <a:gd name="T60" fmla="*/ 68 w 73"/>
                  <a:gd name="T61" fmla="*/ 26 h 49"/>
                  <a:gd name="T62" fmla="*/ 47 w 73"/>
                  <a:gd name="T63" fmla="*/ 12 h 49"/>
                  <a:gd name="T64" fmla="*/ 35 w 73"/>
                  <a:gd name="T65" fmla="*/ 9 h 49"/>
                  <a:gd name="T66" fmla="*/ 24 w 73"/>
                  <a:gd name="T67" fmla="*/ 5 h 49"/>
                  <a:gd name="T68" fmla="*/ 19 w 73"/>
                  <a:gd name="T69" fmla="*/ 2 h 49"/>
                  <a:gd name="T70" fmla="*/ 17 w 73"/>
                  <a:gd name="T71" fmla="*/ 0 h 49"/>
                  <a:gd name="T72" fmla="*/ 15 w 73"/>
                  <a:gd name="T7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49">
                    <a:moveTo>
                      <a:pt x="15" y="0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9"/>
                    </a:lnTo>
                    <a:lnTo>
                      <a:pt x="26" y="11"/>
                    </a:lnTo>
                    <a:lnTo>
                      <a:pt x="33" y="12"/>
                    </a:lnTo>
                    <a:lnTo>
                      <a:pt x="42" y="14"/>
                    </a:lnTo>
                    <a:lnTo>
                      <a:pt x="45" y="16"/>
                    </a:lnTo>
                    <a:lnTo>
                      <a:pt x="56" y="19"/>
                    </a:lnTo>
                    <a:lnTo>
                      <a:pt x="64" y="28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0" y="42"/>
                    </a:lnTo>
                    <a:lnTo>
                      <a:pt x="70" y="44"/>
                    </a:lnTo>
                    <a:lnTo>
                      <a:pt x="68" y="45"/>
                    </a:lnTo>
                    <a:lnTo>
                      <a:pt x="66" y="47"/>
                    </a:lnTo>
                    <a:lnTo>
                      <a:pt x="64" y="47"/>
                    </a:lnTo>
                    <a:lnTo>
                      <a:pt x="63" y="47"/>
                    </a:lnTo>
                    <a:lnTo>
                      <a:pt x="61" y="47"/>
                    </a:lnTo>
                    <a:lnTo>
                      <a:pt x="59" y="45"/>
                    </a:lnTo>
                    <a:lnTo>
                      <a:pt x="57" y="42"/>
                    </a:lnTo>
                    <a:lnTo>
                      <a:pt x="56" y="40"/>
                    </a:lnTo>
                    <a:lnTo>
                      <a:pt x="56" y="38"/>
                    </a:lnTo>
                    <a:lnTo>
                      <a:pt x="54" y="35"/>
                    </a:lnTo>
                    <a:lnTo>
                      <a:pt x="50" y="31"/>
                    </a:lnTo>
                    <a:lnTo>
                      <a:pt x="45" y="28"/>
                    </a:lnTo>
                    <a:lnTo>
                      <a:pt x="40" y="24"/>
                    </a:lnTo>
                    <a:lnTo>
                      <a:pt x="35" y="23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8" y="14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7" y="16"/>
                    </a:lnTo>
                    <a:lnTo>
                      <a:pt x="17" y="21"/>
                    </a:lnTo>
                    <a:lnTo>
                      <a:pt x="28" y="24"/>
                    </a:lnTo>
                    <a:lnTo>
                      <a:pt x="33" y="26"/>
                    </a:lnTo>
                    <a:lnTo>
                      <a:pt x="40" y="28"/>
                    </a:lnTo>
                    <a:lnTo>
                      <a:pt x="43" y="30"/>
                    </a:lnTo>
                    <a:lnTo>
                      <a:pt x="49" y="33"/>
                    </a:lnTo>
                    <a:lnTo>
                      <a:pt x="50" y="37"/>
                    </a:lnTo>
                    <a:lnTo>
                      <a:pt x="52" y="38"/>
                    </a:lnTo>
                    <a:lnTo>
                      <a:pt x="54" y="42"/>
                    </a:lnTo>
                    <a:lnTo>
                      <a:pt x="54" y="42"/>
                    </a:lnTo>
                    <a:lnTo>
                      <a:pt x="56" y="47"/>
                    </a:lnTo>
                    <a:lnTo>
                      <a:pt x="59" y="49"/>
                    </a:lnTo>
                    <a:lnTo>
                      <a:pt x="63" y="49"/>
                    </a:lnTo>
                    <a:lnTo>
                      <a:pt x="64" y="49"/>
                    </a:lnTo>
                    <a:lnTo>
                      <a:pt x="66" y="49"/>
                    </a:lnTo>
                    <a:lnTo>
                      <a:pt x="66" y="49"/>
                    </a:lnTo>
                    <a:lnTo>
                      <a:pt x="70" y="47"/>
                    </a:lnTo>
                    <a:lnTo>
                      <a:pt x="71" y="45"/>
                    </a:lnTo>
                    <a:lnTo>
                      <a:pt x="73" y="44"/>
                    </a:lnTo>
                    <a:lnTo>
                      <a:pt x="73" y="42"/>
                    </a:lnTo>
                    <a:lnTo>
                      <a:pt x="73" y="38"/>
                    </a:lnTo>
                    <a:lnTo>
                      <a:pt x="68" y="26"/>
                    </a:lnTo>
                    <a:lnTo>
                      <a:pt x="57" y="18"/>
                    </a:lnTo>
                    <a:lnTo>
                      <a:pt x="47" y="12"/>
                    </a:lnTo>
                    <a:lnTo>
                      <a:pt x="42" y="11"/>
                    </a:lnTo>
                    <a:lnTo>
                      <a:pt x="35" y="9"/>
                    </a:lnTo>
                    <a:lnTo>
                      <a:pt x="28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41"/>
              <p:cNvSpPr>
                <a:spLocks/>
              </p:cNvSpPr>
              <p:nvPr/>
            </p:nvSpPr>
            <p:spPr bwMode="auto">
              <a:xfrm>
                <a:off x="950913" y="1603375"/>
                <a:ext cx="96838" cy="74613"/>
              </a:xfrm>
              <a:custGeom>
                <a:avLst/>
                <a:gdLst>
                  <a:gd name="T0" fmla="*/ 1 w 61"/>
                  <a:gd name="T1" fmla="*/ 0 h 47"/>
                  <a:gd name="T2" fmla="*/ 0 w 61"/>
                  <a:gd name="T3" fmla="*/ 2 h 47"/>
                  <a:gd name="T4" fmla="*/ 0 w 61"/>
                  <a:gd name="T5" fmla="*/ 3 h 47"/>
                  <a:gd name="T6" fmla="*/ 0 w 61"/>
                  <a:gd name="T7" fmla="*/ 3 h 47"/>
                  <a:gd name="T8" fmla="*/ 1 w 61"/>
                  <a:gd name="T9" fmla="*/ 5 h 47"/>
                  <a:gd name="T10" fmla="*/ 5 w 61"/>
                  <a:gd name="T11" fmla="*/ 9 h 47"/>
                  <a:gd name="T12" fmla="*/ 8 w 61"/>
                  <a:gd name="T13" fmla="*/ 10 h 47"/>
                  <a:gd name="T14" fmla="*/ 12 w 61"/>
                  <a:gd name="T15" fmla="*/ 14 h 47"/>
                  <a:gd name="T16" fmla="*/ 19 w 61"/>
                  <a:gd name="T17" fmla="*/ 16 h 47"/>
                  <a:gd name="T18" fmla="*/ 28 w 61"/>
                  <a:gd name="T19" fmla="*/ 16 h 47"/>
                  <a:gd name="T20" fmla="*/ 29 w 61"/>
                  <a:gd name="T21" fmla="*/ 17 h 47"/>
                  <a:gd name="T22" fmla="*/ 36 w 61"/>
                  <a:gd name="T23" fmla="*/ 21 h 47"/>
                  <a:gd name="T24" fmla="*/ 47 w 61"/>
                  <a:gd name="T25" fmla="*/ 26 h 47"/>
                  <a:gd name="T26" fmla="*/ 54 w 61"/>
                  <a:gd name="T27" fmla="*/ 33 h 47"/>
                  <a:gd name="T28" fmla="*/ 57 w 61"/>
                  <a:gd name="T29" fmla="*/ 45 h 47"/>
                  <a:gd name="T30" fmla="*/ 57 w 61"/>
                  <a:gd name="T31" fmla="*/ 47 h 47"/>
                  <a:gd name="T32" fmla="*/ 59 w 61"/>
                  <a:gd name="T33" fmla="*/ 47 h 47"/>
                  <a:gd name="T34" fmla="*/ 61 w 61"/>
                  <a:gd name="T35" fmla="*/ 47 h 47"/>
                  <a:gd name="T36" fmla="*/ 61 w 61"/>
                  <a:gd name="T37" fmla="*/ 45 h 47"/>
                  <a:gd name="T38" fmla="*/ 56 w 61"/>
                  <a:gd name="T39" fmla="*/ 33 h 47"/>
                  <a:gd name="T40" fmla="*/ 49 w 61"/>
                  <a:gd name="T41" fmla="*/ 22 h 47"/>
                  <a:gd name="T42" fmla="*/ 38 w 61"/>
                  <a:gd name="T43" fmla="*/ 17 h 47"/>
                  <a:gd name="T44" fmla="*/ 31 w 61"/>
                  <a:gd name="T45" fmla="*/ 14 h 47"/>
                  <a:gd name="T46" fmla="*/ 28 w 61"/>
                  <a:gd name="T47" fmla="*/ 14 h 47"/>
                  <a:gd name="T48" fmla="*/ 21 w 61"/>
                  <a:gd name="T49" fmla="*/ 12 h 47"/>
                  <a:gd name="T50" fmla="*/ 14 w 61"/>
                  <a:gd name="T51" fmla="*/ 10 h 47"/>
                  <a:gd name="T52" fmla="*/ 10 w 61"/>
                  <a:gd name="T53" fmla="*/ 9 h 47"/>
                  <a:gd name="T54" fmla="*/ 7 w 61"/>
                  <a:gd name="T55" fmla="*/ 5 h 47"/>
                  <a:gd name="T56" fmla="*/ 5 w 61"/>
                  <a:gd name="T57" fmla="*/ 3 h 47"/>
                  <a:gd name="T58" fmla="*/ 3 w 61"/>
                  <a:gd name="T59" fmla="*/ 2 h 47"/>
                  <a:gd name="T60" fmla="*/ 3 w 61"/>
                  <a:gd name="T61" fmla="*/ 2 h 47"/>
                  <a:gd name="T62" fmla="*/ 1 w 61"/>
                  <a:gd name="T63" fmla="*/ 0 h 47"/>
                  <a:gd name="T64" fmla="*/ 1 w 61"/>
                  <a:gd name="T6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1" h="47">
                    <a:moveTo>
                      <a:pt x="1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5" y="9"/>
                    </a:lnTo>
                    <a:lnTo>
                      <a:pt x="8" y="10"/>
                    </a:lnTo>
                    <a:lnTo>
                      <a:pt x="12" y="14"/>
                    </a:lnTo>
                    <a:lnTo>
                      <a:pt x="19" y="16"/>
                    </a:lnTo>
                    <a:lnTo>
                      <a:pt x="28" y="16"/>
                    </a:lnTo>
                    <a:lnTo>
                      <a:pt x="29" y="17"/>
                    </a:lnTo>
                    <a:lnTo>
                      <a:pt x="36" y="21"/>
                    </a:lnTo>
                    <a:lnTo>
                      <a:pt x="47" y="26"/>
                    </a:lnTo>
                    <a:lnTo>
                      <a:pt x="54" y="33"/>
                    </a:lnTo>
                    <a:lnTo>
                      <a:pt x="57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1" y="47"/>
                    </a:lnTo>
                    <a:lnTo>
                      <a:pt x="61" y="45"/>
                    </a:lnTo>
                    <a:lnTo>
                      <a:pt x="56" y="33"/>
                    </a:lnTo>
                    <a:lnTo>
                      <a:pt x="49" y="22"/>
                    </a:lnTo>
                    <a:lnTo>
                      <a:pt x="38" y="17"/>
                    </a:lnTo>
                    <a:lnTo>
                      <a:pt x="31" y="14"/>
                    </a:lnTo>
                    <a:lnTo>
                      <a:pt x="28" y="14"/>
                    </a:lnTo>
                    <a:lnTo>
                      <a:pt x="21" y="12"/>
                    </a:lnTo>
                    <a:lnTo>
                      <a:pt x="14" y="10"/>
                    </a:lnTo>
                    <a:lnTo>
                      <a:pt x="10" y="9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42"/>
              <p:cNvSpPr>
                <a:spLocks/>
              </p:cNvSpPr>
              <p:nvPr/>
            </p:nvSpPr>
            <p:spPr bwMode="auto">
              <a:xfrm>
                <a:off x="933451" y="1628775"/>
                <a:ext cx="52388" cy="49213"/>
              </a:xfrm>
              <a:custGeom>
                <a:avLst/>
                <a:gdLst>
                  <a:gd name="T0" fmla="*/ 16 w 33"/>
                  <a:gd name="T1" fmla="*/ 0 h 31"/>
                  <a:gd name="T2" fmla="*/ 14 w 33"/>
                  <a:gd name="T3" fmla="*/ 0 h 31"/>
                  <a:gd name="T4" fmla="*/ 12 w 33"/>
                  <a:gd name="T5" fmla="*/ 1 h 31"/>
                  <a:gd name="T6" fmla="*/ 9 w 33"/>
                  <a:gd name="T7" fmla="*/ 5 h 31"/>
                  <a:gd name="T8" fmla="*/ 5 w 33"/>
                  <a:gd name="T9" fmla="*/ 8 h 31"/>
                  <a:gd name="T10" fmla="*/ 2 w 33"/>
                  <a:gd name="T11" fmla="*/ 12 h 31"/>
                  <a:gd name="T12" fmla="*/ 0 w 33"/>
                  <a:gd name="T13" fmla="*/ 17 h 31"/>
                  <a:gd name="T14" fmla="*/ 0 w 33"/>
                  <a:gd name="T15" fmla="*/ 22 h 31"/>
                  <a:gd name="T16" fmla="*/ 4 w 33"/>
                  <a:gd name="T17" fmla="*/ 27 h 31"/>
                  <a:gd name="T18" fmla="*/ 4 w 33"/>
                  <a:gd name="T19" fmla="*/ 27 h 31"/>
                  <a:gd name="T20" fmla="*/ 4 w 33"/>
                  <a:gd name="T21" fmla="*/ 29 h 31"/>
                  <a:gd name="T22" fmla="*/ 4 w 33"/>
                  <a:gd name="T23" fmla="*/ 29 h 31"/>
                  <a:gd name="T24" fmla="*/ 7 w 33"/>
                  <a:gd name="T25" fmla="*/ 29 h 31"/>
                  <a:gd name="T26" fmla="*/ 9 w 33"/>
                  <a:gd name="T27" fmla="*/ 31 h 31"/>
                  <a:gd name="T28" fmla="*/ 12 w 33"/>
                  <a:gd name="T29" fmla="*/ 29 h 31"/>
                  <a:gd name="T30" fmla="*/ 16 w 33"/>
                  <a:gd name="T31" fmla="*/ 27 h 31"/>
                  <a:gd name="T32" fmla="*/ 18 w 33"/>
                  <a:gd name="T33" fmla="*/ 26 h 31"/>
                  <a:gd name="T34" fmla="*/ 19 w 33"/>
                  <a:gd name="T35" fmla="*/ 22 h 31"/>
                  <a:gd name="T36" fmla="*/ 19 w 33"/>
                  <a:gd name="T37" fmla="*/ 20 h 31"/>
                  <a:gd name="T38" fmla="*/ 21 w 33"/>
                  <a:gd name="T39" fmla="*/ 19 h 31"/>
                  <a:gd name="T40" fmla="*/ 25 w 33"/>
                  <a:gd name="T41" fmla="*/ 15 h 31"/>
                  <a:gd name="T42" fmla="*/ 26 w 33"/>
                  <a:gd name="T43" fmla="*/ 12 h 31"/>
                  <a:gd name="T44" fmla="*/ 30 w 33"/>
                  <a:gd name="T45" fmla="*/ 8 h 31"/>
                  <a:gd name="T46" fmla="*/ 33 w 33"/>
                  <a:gd name="T47" fmla="*/ 6 h 31"/>
                  <a:gd name="T48" fmla="*/ 33 w 33"/>
                  <a:gd name="T49" fmla="*/ 6 h 31"/>
                  <a:gd name="T50" fmla="*/ 33 w 33"/>
                  <a:gd name="T51" fmla="*/ 5 h 31"/>
                  <a:gd name="T52" fmla="*/ 33 w 33"/>
                  <a:gd name="T53" fmla="*/ 3 h 31"/>
                  <a:gd name="T54" fmla="*/ 32 w 33"/>
                  <a:gd name="T55" fmla="*/ 3 h 31"/>
                  <a:gd name="T56" fmla="*/ 28 w 33"/>
                  <a:gd name="T57" fmla="*/ 6 h 31"/>
                  <a:gd name="T58" fmla="*/ 25 w 33"/>
                  <a:gd name="T59" fmla="*/ 10 h 31"/>
                  <a:gd name="T60" fmla="*/ 21 w 33"/>
                  <a:gd name="T61" fmla="*/ 13 h 31"/>
                  <a:gd name="T62" fmla="*/ 19 w 33"/>
                  <a:gd name="T63" fmla="*/ 17 h 31"/>
                  <a:gd name="T64" fmla="*/ 18 w 33"/>
                  <a:gd name="T65" fmla="*/ 19 h 31"/>
                  <a:gd name="T66" fmla="*/ 18 w 33"/>
                  <a:gd name="T67" fmla="*/ 20 h 31"/>
                  <a:gd name="T68" fmla="*/ 14 w 33"/>
                  <a:gd name="T69" fmla="*/ 24 h 31"/>
                  <a:gd name="T70" fmla="*/ 12 w 33"/>
                  <a:gd name="T71" fmla="*/ 27 h 31"/>
                  <a:gd name="T72" fmla="*/ 9 w 33"/>
                  <a:gd name="T73" fmla="*/ 27 h 31"/>
                  <a:gd name="T74" fmla="*/ 7 w 33"/>
                  <a:gd name="T75" fmla="*/ 26 h 31"/>
                  <a:gd name="T76" fmla="*/ 5 w 33"/>
                  <a:gd name="T77" fmla="*/ 26 h 31"/>
                  <a:gd name="T78" fmla="*/ 4 w 33"/>
                  <a:gd name="T79" fmla="*/ 22 h 31"/>
                  <a:gd name="T80" fmla="*/ 2 w 33"/>
                  <a:gd name="T81" fmla="*/ 19 h 31"/>
                  <a:gd name="T82" fmla="*/ 4 w 33"/>
                  <a:gd name="T83" fmla="*/ 19 h 31"/>
                  <a:gd name="T84" fmla="*/ 4 w 33"/>
                  <a:gd name="T85" fmla="*/ 13 h 31"/>
                  <a:gd name="T86" fmla="*/ 7 w 33"/>
                  <a:gd name="T87" fmla="*/ 10 h 31"/>
                  <a:gd name="T88" fmla="*/ 11 w 33"/>
                  <a:gd name="T89" fmla="*/ 6 h 31"/>
                  <a:gd name="T90" fmla="*/ 14 w 33"/>
                  <a:gd name="T91" fmla="*/ 5 h 31"/>
                  <a:gd name="T92" fmla="*/ 16 w 33"/>
                  <a:gd name="T93" fmla="*/ 3 h 31"/>
                  <a:gd name="T94" fmla="*/ 18 w 33"/>
                  <a:gd name="T95" fmla="*/ 1 h 31"/>
                  <a:gd name="T96" fmla="*/ 18 w 33"/>
                  <a:gd name="T97" fmla="*/ 1 h 31"/>
                  <a:gd name="T98" fmla="*/ 18 w 33"/>
                  <a:gd name="T99" fmla="*/ 0 h 31"/>
                  <a:gd name="T100" fmla="*/ 18 w 33"/>
                  <a:gd name="T101" fmla="*/ 0 h 31"/>
                  <a:gd name="T102" fmla="*/ 16 w 33"/>
                  <a:gd name="T10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3" h="31">
                    <a:moveTo>
                      <a:pt x="16" y="0"/>
                    </a:moveTo>
                    <a:lnTo>
                      <a:pt x="14" y="0"/>
                    </a:lnTo>
                    <a:lnTo>
                      <a:pt x="12" y="1"/>
                    </a:lnTo>
                    <a:lnTo>
                      <a:pt x="9" y="5"/>
                    </a:lnTo>
                    <a:lnTo>
                      <a:pt x="5" y="8"/>
                    </a:lnTo>
                    <a:lnTo>
                      <a:pt x="2" y="12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7" y="29"/>
                    </a:lnTo>
                    <a:lnTo>
                      <a:pt x="9" y="31"/>
                    </a:lnTo>
                    <a:lnTo>
                      <a:pt x="12" y="29"/>
                    </a:lnTo>
                    <a:lnTo>
                      <a:pt x="16" y="27"/>
                    </a:lnTo>
                    <a:lnTo>
                      <a:pt x="18" y="26"/>
                    </a:lnTo>
                    <a:lnTo>
                      <a:pt x="19" y="22"/>
                    </a:lnTo>
                    <a:lnTo>
                      <a:pt x="19" y="20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26" y="12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3" y="6"/>
                    </a:lnTo>
                    <a:lnTo>
                      <a:pt x="33" y="5"/>
                    </a:lnTo>
                    <a:lnTo>
                      <a:pt x="33" y="3"/>
                    </a:lnTo>
                    <a:lnTo>
                      <a:pt x="32" y="3"/>
                    </a:lnTo>
                    <a:lnTo>
                      <a:pt x="28" y="6"/>
                    </a:lnTo>
                    <a:lnTo>
                      <a:pt x="25" y="10"/>
                    </a:lnTo>
                    <a:lnTo>
                      <a:pt x="21" y="13"/>
                    </a:lnTo>
                    <a:lnTo>
                      <a:pt x="19" y="17"/>
                    </a:lnTo>
                    <a:lnTo>
                      <a:pt x="18" y="19"/>
                    </a:lnTo>
                    <a:lnTo>
                      <a:pt x="18" y="20"/>
                    </a:lnTo>
                    <a:lnTo>
                      <a:pt x="14" y="24"/>
                    </a:lnTo>
                    <a:lnTo>
                      <a:pt x="12" y="27"/>
                    </a:lnTo>
                    <a:lnTo>
                      <a:pt x="9" y="27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4" y="22"/>
                    </a:lnTo>
                    <a:lnTo>
                      <a:pt x="2" y="19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7" y="10"/>
                    </a:lnTo>
                    <a:lnTo>
                      <a:pt x="11" y="6"/>
                    </a:lnTo>
                    <a:lnTo>
                      <a:pt x="14" y="5"/>
                    </a:lnTo>
                    <a:lnTo>
                      <a:pt x="16" y="3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43"/>
              <p:cNvSpPr>
                <a:spLocks/>
              </p:cNvSpPr>
              <p:nvPr/>
            </p:nvSpPr>
            <p:spPr bwMode="auto">
              <a:xfrm>
                <a:off x="939801" y="1630363"/>
                <a:ext cx="33338" cy="44450"/>
              </a:xfrm>
              <a:custGeom>
                <a:avLst/>
                <a:gdLst>
                  <a:gd name="T0" fmla="*/ 19 w 21"/>
                  <a:gd name="T1" fmla="*/ 2 h 28"/>
                  <a:gd name="T2" fmla="*/ 14 w 21"/>
                  <a:gd name="T3" fmla="*/ 5 h 28"/>
                  <a:gd name="T4" fmla="*/ 8 w 21"/>
                  <a:gd name="T5" fmla="*/ 11 h 28"/>
                  <a:gd name="T6" fmla="*/ 5 w 21"/>
                  <a:gd name="T7" fmla="*/ 18 h 28"/>
                  <a:gd name="T8" fmla="*/ 3 w 21"/>
                  <a:gd name="T9" fmla="*/ 21 h 28"/>
                  <a:gd name="T10" fmla="*/ 1 w 21"/>
                  <a:gd name="T11" fmla="*/ 25 h 28"/>
                  <a:gd name="T12" fmla="*/ 0 w 21"/>
                  <a:gd name="T13" fmla="*/ 26 h 28"/>
                  <a:gd name="T14" fmla="*/ 0 w 21"/>
                  <a:gd name="T15" fmla="*/ 28 h 28"/>
                  <a:gd name="T16" fmla="*/ 1 w 21"/>
                  <a:gd name="T17" fmla="*/ 28 h 28"/>
                  <a:gd name="T18" fmla="*/ 3 w 21"/>
                  <a:gd name="T19" fmla="*/ 28 h 28"/>
                  <a:gd name="T20" fmla="*/ 3 w 21"/>
                  <a:gd name="T21" fmla="*/ 28 h 28"/>
                  <a:gd name="T22" fmla="*/ 3 w 21"/>
                  <a:gd name="T23" fmla="*/ 26 h 28"/>
                  <a:gd name="T24" fmla="*/ 5 w 21"/>
                  <a:gd name="T25" fmla="*/ 23 h 28"/>
                  <a:gd name="T26" fmla="*/ 7 w 21"/>
                  <a:gd name="T27" fmla="*/ 18 h 28"/>
                  <a:gd name="T28" fmla="*/ 10 w 21"/>
                  <a:gd name="T29" fmla="*/ 14 h 28"/>
                  <a:gd name="T30" fmla="*/ 15 w 21"/>
                  <a:gd name="T31" fmla="*/ 9 h 28"/>
                  <a:gd name="T32" fmla="*/ 21 w 21"/>
                  <a:gd name="T33" fmla="*/ 4 h 28"/>
                  <a:gd name="T34" fmla="*/ 21 w 21"/>
                  <a:gd name="T35" fmla="*/ 2 h 28"/>
                  <a:gd name="T36" fmla="*/ 21 w 21"/>
                  <a:gd name="T37" fmla="*/ 2 h 28"/>
                  <a:gd name="T38" fmla="*/ 19 w 21"/>
                  <a:gd name="T39" fmla="*/ 0 h 28"/>
                  <a:gd name="T40" fmla="*/ 19 w 21"/>
                  <a:gd name="T41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" h="28">
                    <a:moveTo>
                      <a:pt x="19" y="2"/>
                    </a:moveTo>
                    <a:lnTo>
                      <a:pt x="14" y="5"/>
                    </a:lnTo>
                    <a:lnTo>
                      <a:pt x="8" y="11"/>
                    </a:lnTo>
                    <a:lnTo>
                      <a:pt x="5" y="18"/>
                    </a:lnTo>
                    <a:lnTo>
                      <a:pt x="3" y="21"/>
                    </a:lnTo>
                    <a:lnTo>
                      <a:pt x="1" y="25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1" y="28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5" y="23"/>
                    </a:lnTo>
                    <a:lnTo>
                      <a:pt x="7" y="18"/>
                    </a:lnTo>
                    <a:lnTo>
                      <a:pt x="10" y="14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44"/>
              <p:cNvSpPr>
                <a:spLocks/>
              </p:cNvSpPr>
              <p:nvPr/>
            </p:nvSpPr>
            <p:spPr bwMode="auto">
              <a:xfrm>
                <a:off x="712788" y="904875"/>
                <a:ext cx="565150" cy="77788"/>
              </a:xfrm>
              <a:custGeom>
                <a:avLst/>
                <a:gdLst>
                  <a:gd name="T0" fmla="*/ 1 w 356"/>
                  <a:gd name="T1" fmla="*/ 2 h 49"/>
                  <a:gd name="T2" fmla="*/ 0 w 356"/>
                  <a:gd name="T3" fmla="*/ 5 h 49"/>
                  <a:gd name="T4" fmla="*/ 1 w 356"/>
                  <a:gd name="T5" fmla="*/ 7 h 49"/>
                  <a:gd name="T6" fmla="*/ 3 w 356"/>
                  <a:gd name="T7" fmla="*/ 10 h 49"/>
                  <a:gd name="T8" fmla="*/ 7 w 356"/>
                  <a:gd name="T9" fmla="*/ 12 h 49"/>
                  <a:gd name="T10" fmla="*/ 19 w 356"/>
                  <a:gd name="T11" fmla="*/ 17 h 49"/>
                  <a:gd name="T12" fmla="*/ 38 w 356"/>
                  <a:gd name="T13" fmla="*/ 24 h 49"/>
                  <a:gd name="T14" fmla="*/ 64 w 356"/>
                  <a:gd name="T15" fmla="*/ 33 h 49"/>
                  <a:gd name="T16" fmla="*/ 94 w 356"/>
                  <a:gd name="T17" fmla="*/ 40 h 49"/>
                  <a:gd name="T18" fmla="*/ 130 w 356"/>
                  <a:gd name="T19" fmla="*/ 45 h 49"/>
                  <a:gd name="T20" fmla="*/ 169 w 356"/>
                  <a:gd name="T21" fmla="*/ 49 h 49"/>
                  <a:gd name="T22" fmla="*/ 213 w 356"/>
                  <a:gd name="T23" fmla="*/ 49 h 49"/>
                  <a:gd name="T24" fmla="*/ 258 w 356"/>
                  <a:gd name="T25" fmla="*/ 42 h 49"/>
                  <a:gd name="T26" fmla="*/ 305 w 356"/>
                  <a:gd name="T27" fmla="*/ 30 h 49"/>
                  <a:gd name="T28" fmla="*/ 354 w 356"/>
                  <a:gd name="T29" fmla="*/ 10 h 49"/>
                  <a:gd name="T30" fmla="*/ 356 w 356"/>
                  <a:gd name="T31" fmla="*/ 9 h 49"/>
                  <a:gd name="T32" fmla="*/ 356 w 356"/>
                  <a:gd name="T33" fmla="*/ 7 h 49"/>
                  <a:gd name="T34" fmla="*/ 356 w 356"/>
                  <a:gd name="T35" fmla="*/ 3 h 49"/>
                  <a:gd name="T36" fmla="*/ 354 w 356"/>
                  <a:gd name="T37" fmla="*/ 2 h 49"/>
                  <a:gd name="T38" fmla="*/ 350 w 356"/>
                  <a:gd name="T39" fmla="*/ 0 h 49"/>
                  <a:gd name="T40" fmla="*/ 349 w 356"/>
                  <a:gd name="T41" fmla="*/ 2 h 49"/>
                  <a:gd name="T42" fmla="*/ 302 w 356"/>
                  <a:gd name="T43" fmla="*/ 21 h 49"/>
                  <a:gd name="T44" fmla="*/ 256 w 356"/>
                  <a:gd name="T45" fmla="*/ 31 h 49"/>
                  <a:gd name="T46" fmla="*/ 211 w 356"/>
                  <a:gd name="T47" fmla="*/ 38 h 49"/>
                  <a:gd name="T48" fmla="*/ 169 w 356"/>
                  <a:gd name="T49" fmla="*/ 38 h 49"/>
                  <a:gd name="T50" fmla="*/ 130 w 356"/>
                  <a:gd name="T51" fmla="*/ 35 h 49"/>
                  <a:gd name="T52" fmla="*/ 97 w 356"/>
                  <a:gd name="T53" fmla="*/ 30 h 49"/>
                  <a:gd name="T54" fmla="*/ 68 w 356"/>
                  <a:gd name="T55" fmla="*/ 23 h 49"/>
                  <a:gd name="T56" fmla="*/ 43 w 356"/>
                  <a:gd name="T57" fmla="*/ 14 h 49"/>
                  <a:gd name="T58" fmla="*/ 24 w 356"/>
                  <a:gd name="T59" fmla="*/ 7 h 49"/>
                  <a:gd name="T60" fmla="*/ 12 w 356"/>
                  <a:gd name="T61" fmla="*/ 2 h 49"/>
                  <a:gd name="T62" fmla="*/ 8 w 356"/>
                  <a:gd name="T63" fmla="*/ 0 h 49"/>
                  <a:gd name="T64" fmla="*/ 5 w 356"/>
                  <a:gd name="T65" fmla="*/ 0 h 49"/>
                  <a:gd name="T66" fmla="*/ 3 w 356"/>
                  <a:gd name="T67" fmla="*/ 0 h 49"/>
                  <a:gd name="T68" fmla="*/ 1 w 356"/>
                  <a:gd name="T69" fmla="*/ 2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56" h="49">
                    <a:moveTo>
                      <a:pt x="1" y="2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7" y="12"/>
                    </a:lnTo>
                    <a:lnTo>
                      <a:pt x="19" y="17"/>
                    </a:lnTo>
                    <a:lnTo>
                      <a:pt x="38" y="24"/>
                    </a:lnTo>
                    <a:lnTo>
                      <a:pt x="64" y="33"/>
                    </a:lnTo>
                    <a:lnTo>
                      <a:pt x="94" y="40"/>
                    </a:lnTo>
                    <a:lnTo>
                      <a:pt x="130" y="45"/>
                    </a:lnTo>
                    <a:lnTo>
                      <a:pt x="169" y="49"/>
                    </a:lnTo>
                    <a:lnTo>
                      <a:pt x="213" y="49"/>
                    </a:lnTo>
                    <a:lnTo>
                      <a:pt x="258" y="42"/>
                    </a:lnTo>
                    <a:lnTo>
                      <a:pt x="305" y="30"/>
                    </a:lnTo>
                    <a:lnTo>
                      <a:pt x="354" y="10"/>
                    </a:lnTo>
                    <a:lnTo>
                      <a:pt x="356" y="9"/>
                    </a:lnTo>
                    <a:lnTo>
                      <a:pt x="356" y="7"/>
                    </a:lnTo>
                    <a:lnTo>
                      <a:pt x="356" y="3"/>
                    </a:lnTo>
                    <a:lnTo>
                      <a:pt x="354" y="2"/>
                    </a:lnTo>
                    <a:lnTo>
                      <a:pt x="350" y="0"/>
                    </a:lnTo>
                    <a:lnTo>
                      <a:pt x="349" y="2"/>
                    </a:lnTo>
                    <a:lnTo>
                      <a:pt x="302" y="21"/>
                    </a:lnTo>
                    <a:lnTo>
                      <a:pt x="256" y="31"/>
                    </a:lnTo>
                    <a:lnTo>
                      <a:pt x="211" y="38"/>
                    </a:lnTo>
                    <a:lnTo>
                      <a:pt x="169" y="38"/>
                    </a:lnTo>
                    <a:lnTo>
                      <a:pt x="130" y="35"/>
                    </a:lnTo>
                    <a:lnTo>
                      <a:pt x="97" y="30"/>
                    </a:lnTo>
                    <a:lnTo>
                      <a:pt x="68" y="23"/>
                    </a:lnTo>
                    <a:lnTo>
                      <a:pt x="43" y="14"/>
                    </a:lnTo>
                    <a:lnTo>
                      <a:pt x="24" y="7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45"/>
              <p:cNvSpPr>
                <a:spLocks noEditPoints="1"/>
              </p:cNvSpPr>
              <p:nvPr/>
            </p:nvSpPr>
            <p:spPr bwMode="auto">
              <a:xfrm>
                <a:off x="642938" y="841375"/>
                <a:ext cx="701675" cy="944563"/>
              </a:xfrm>
              <a:custGeom>
                <a:avLst/>
                <a:gdLst>
                  <a:gd name="T0" fmla="*/ 394 w 442"/>
                  <a:gd name="T1" fmla="*/ 57 h 595"/>
                  <a:gd name="T2" fmla="*/ 396 w 442"/>
                  <a:gd name="T3" fmla="*/ 99 h 595"/>
                  <a:gd name="T4" fmla="*/ 401 w 442"/>
                  <a:gd name="T5" fmla="*/ 171 h 595"/>
                  <a:gd name="T6" fmla="*/ 408 w 442"/>
                  <a:gd name="T7" fmla="*/ 260 h 595"/>
                  <a:gd name="T8" fmla="*/ 415 w 442"/>
                  <a:gd name="T9" fmla="*/ 356 h 595"/>
                  <a:gd name="T10" fmla="*/ 421 w 442"/>
                  <a:gd name="T11" fmla="*/ 447 h 595"/>
                  <a:gd name="T12" fmla="*/ 426 w 442"/>
                  <a:gd name="T13" fmla="*/ 520 h 595"/>
                  <a:gd name="T14" fmla="*/ 429 w 442"/>
                  <a:gd name="T15" fmla="*/ 565 h 595"/>
                  <a:gd name="T16" fmla="*/ 417 w 442"/>
                  <a:gd name="T17" fmla="*/ 567 h 595"/>
                  <a:gd name="T18" fmla="*/ 372 w 442"/>
                  <a:gd name="T19" fmla="*/ 551 h 595"/>
                  <a:gd name="T20" fmla="*/ 305 w 442"/>
                  <a:gd name="T21" fmla="*/ 536 h 595"/>
                  <a:gd name="T22" fmla="*/ 222 w 442"/>
                  <a:gd name="T23" fmla="*/ 529 h 595"/>
                  <a:gd name="T24" fmla="*/ 122 w 442"/>
                  <a:gd name="T25" fmla="*/ 539 h 595"/>
                  <a:gd name="T26" fmla="*/ 12 w 442"/>
                  <a:gd name="T27" fmla="*/ 578 h 595"/>
                  <a:gd name="T28" fmla="*/ 14 w 442"/>
                  <a:gd name="T29" fmla="*/ 550 h 595"/>
                  <a:gd name="T30" fmla="*/ 19 w 442"/>
                  <a:gd name="T31" fmla="*/ 489 h 595"/>
                  <a:gd name="T32" fmla="*/ 24 w 442"/>
                  <a:gd name="T33" fmla="*/ 405 h 595"/>
                  <a:gd name="T34" fmla="*/ 31 w 442"/>
                  <a:gd name="T35" fmla="*/ 309 h 595"/>
                  <a:gd name="T36" fmla="*/ 38 w 442"/>
                  <a:gd name="T37" fmla="*/ 214 h 595"/>
                  <a:gd name="T38" fmla="*/ 45 w 442"/>
                  <a:gd name="T39" fmla="*/ 131 h 595"/>
                  <a:gd name="T40" fmla="*/ 49 w 442"/>
                  <a:gd name="T41" fmla="*/ 71 h 595"/>
                  <a:gd name="T42" fmla="*/ 51 w 442"/>
                  <a:gd name="T43" fmla="*/ 49 h 595"/>
                  <a:gd name="T44" fmla="*/ 80 w 442"/>
                  <a:gd name="T45" fmla="*/ 36 h 595"/>
                  <a:gd name="T46" fmla="*/ 138 w 442"/>
                  <a:gd name="T47" fmla="*/ 21 h 595"/>
                  <a:gd name="T48" fmla="*/ 215 w 442"/>
                  <a:gd name="T49" fmla="*/ 10 h 595"/>
                  <a:gd name="T50" fmla="*/ 302 w 442"/>
                  <a:gd name="T51" fmla="*/ 17 h 595"/>
                  <a:gd name="T52" fmla="*/ 393 w 442"/>
                  <a:gd name="T53" fmla="*/ 50 h 595"/>
                  <a:gd name="T54" fmla="*/ 40 w 442"/>
                  <a:gd name="T55" fmla="*/ 42 h 595"/>
                  <a:gd name="T56" fmla="*/ 9 w 442"/>
                  <a:gd name="T57" fmla="*/ 590 h 595"/>
                  <a:gd name="T58" fmla="*/ 119 w 442"/>
                  <a:gd name="T59" fmla="*/ 550 h 595"/>
                  <a:gd name="T60" fmla="*/ 220 w 442"/>
                  <a:gd name="T61" fmla="*/ 539 h 595"/>
                  <a:gd name="T62" fmla="*/ 304 w 442"/>
                  <a:gd name="T63" fmla="*/ 546 h 595"/>
                  <a:gd name="T64" fmla="*/ 372 w 442"/>
                  <a:gd name="T65" fmla="*/ 564 h 595"/>
                  <a:gd name="T66" fmla="*/ 417 w 442"/>
                  <a:gd name="T67" fmla="*/ 579 h 595"/>
                  <a:gd name="T68" fmla="*/ 433 w 442"/>
                  <a:gd name="T69" fmla="*/ 588 h 595"/>
                  <a:gd name="T70" fmla="*/ 403 w 442"/>
                  <a:gd name="T71" fmla="*/ 45 h 595"/>
                  <a:gd name="T72" fmla="*/ 356 w 442"/>
                  <a:gd name="T73" fmla="*/ 22 h 595"/>
                  <a:gd name="T74" fmla="*/ 265 w 442"/>
                  <a:gd name="T75" fmla="*/ 1 h 595"/>
                  <a:gd name="T76" fmla="*/ 180 w 442"/>
                  <a:gd name="T77" fmla="*/ 3 h 595"/>
                  <a:gd name="T78" fmla="*/ 110 w 442"/>
                  <a:gd name="T79" fmla="*/ 17 h 595"/>
                  <a:gd name="T80" fmla="*/ 61 w 442"/>
                  <a:gd name="T81" fmla="*/ 33 h 595"/>
                  <a:gd name="T82" fmla="*/ 44 w 442"/>
                  <a:gd name="T83" fmla="*/ 4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42" h="595">
                    <a:moveTo>
                      <a:pt x="393" y="50"/>
                    </a:moveTo>
                    <a:lnTo>
                      <a:pt x="394" y="57"/>
                    </a:lnTo>
                    <a:lnTo>
                      <a:pt x="394" y="75"/>
                    </a:lnTo>
                    <a:lnTo>
                      <a:pt x="396" y="99"/>
                    </a:lnTo>
                    <a:lnTo>
                      <a:pt x="400" y="132"/>
                    </a:lnTo>
                    <a:lnTo>
                      <a:pt x="401" y="171"/>
                    </a:lnTo>
                    <a:lnTo>
                      <a:pt x="405" y="214"/>
                    </a:lnTo>
                    <a:lnTo>
                      <a:pt x="408" y="260"/>
                    </a:lnTo>
                    <a:lnTo>
                      <a:pt x="412" y="309"/>
                    </a:lnTo>
                    <a:lnTo>
                      <a:pt x="415" y="356"/>
                    </a:lnTo>
                    <a:lnTo>
                      <a:pt x="419" y="403"/>
                    </a:lnTo>
                    <a:lnTo>
                      <a:pt x="421" y="447"/>
                    </a:lnTo>
                    <a:lnTo>
                      <a:pt x="424" y="485"/>
                    </a:lnTo>
                    <a:lnTo>
                      <a:pt x="426" y="520"/>
                    </a:lnTo>
                    <a:lnTo>
                      <a:pt x="428" y="546"/>
                    </a:lnTo>
                    <a:lnTo>
                      <a:pt x="429" y="565"/>
                    </a:lnTo>
                    <a:lnTo>
                      <a:pt x="431" y="574"/>
                    </a:lnTo>
                    <a:lnTo>
                      <a:pt x="417" y="567"/>
                    </a:lnTo>
                    <a:lnTo>
                      <a:pt x="396" y="560"/>
                    </a:lnTo>
                    <a:lnTo>
                      <a:pt x="372" y="551"/>
                    </a:lnTo>
                    <a:lnTo>
                      <a:pt x="340" y="543"/>
                    </a:lnTo>
                    <a:lnTo>
                      <a:pt x="305" y="536"/>
                    </a:lnTo>
                    <a:lnTo>
                      <a:pt x="267" y="530"/>
                    </a:lnTo>
                    <a:lnTo>
                      <a:pt x="222" y="529"/>
                    </a:lnTo>
                    <a:lnTo>
                      <a:pt x="174" y="532"/>
                    </a:lnTo>
                    <a:lnTo>
                      <a:pt x="122" y="539"/>
                    </a:lnTo>
                    <a:lnTo>
                      <a:pt x="68" y="555"/>
                    </a:lnTo>
                    <a:lnTo>
                      <a:pt x="12" y="578"/>
                    </a:lnTo>
                    <a:lnTo>
                      <a:pt x="12" y="569"/>
                    </a:lnTo>
                    <a:lnTo>
                      <a:pt x="14" y="550"/>
                    </a:lnTo>
                    <a:lnTo>
                      <a:pt x="16" y="522"/>
                    </a:lnTo>
                    <a:lnTo>
                      <a:pt x="19" y="489"/>
                    </a:lnTo>
                    <a:lnTo>
                      <a:pt x="21" y="448"/>
                    </a:lnTo>
                    <a:lnTo>
                      <a:pt x="24" y="405"/>
                    </a:lnTo>
                    <a:lnTo>
                      <a:pt x="28" y="358"/>
                    </a:lnTo>
                    <a:lnTo>
                      <a:pt x="31" y="309"/>
                    </a:lnTo>
                    <a:lnTo>
                      <a:pt x="35" y="260"/>
                    </a:lnTo>
                    <a:lnTo>
                      <a:pt x="38" y="214"/>
                    </a:lnTo>
                    <a:lnTo>
                      <a:pt x="42" y="171"/>
                    </a:lnTo>
                    <a:lnTo>
                      <a:pt x="45" y="131"/>
                    </a:lnTo>
                    <a:lnTo>
                      <a:pt x="47" y="97"/>
                    </a:lnTo>
                    <a:lnTo>
                      <a:pt x="49" y="71"/>
                    </a:lnTo>
                    <a:lnTo>
                      <a:pt x="51" y="56"/>
                    </a:lnTo>
                    <a:lnTo>
                      <a:pt x="51" y="49"/>
                    </a:lnTo>
                    <a:lnTo>
                      <a:pt x="61" y="43"/>
                    </a:lnTo>
                    <a:lnTo>
                      <a:pt x="80" y="36"/>
                    </a:lnTo>
                    <a:lnTo>
                      <a:pt x="106" y="29"/>
                    </a:lnTo>
                    <a:lnTo>
                      <a:pt x="138" y="21"/>
                    </a:lnTo>
                    <a:lnTo>
                      <a:pt x="174" y="14"/>
                    </a:lnTo>
                    <a:lnTo>
                      <a:pt x="215" y="10"/>
                    </a:lnTo>
                    <a:lnTo>
                      <a:pt x="258" y="12"/>
                    </a:lnTo>
                    <a:lnTo>
                      <a:pt x="302" y="17"/>
                    </a:lnTo>
                    <a:lnTo>
                      <a:pt x="347" y="31"/>
                    </a:lnTo>
                    <a:lnTo>
                      <a:pt x="393" y="50"/>
                    </a:lnTo>
                    <a:close/>
                    <a:moveTo>
                      <a:pt x="44" y="40"/>
                    </a:moveTo>
                    <a:lnTo>
                      <a:pt x="40" y="42"/>
                    </a:lnTo>
                    <a:lnTo>
                      <a:pt x="0" y="595"/>
                    </a:lnTo>
                    <a:lnTo>
                      <a:pt x="9" y="590"/>
                    </a:lnTo>
                    <a:lnTo>
                      <a:pt x="65" y="565"/>
                    </a:lnTo>
                    <a:lnTo>
                      <a:pt x="119" y="550"/>
                    </a:lnTo>
                    <a:lnTo>
                      <a:pt x="171" y="543"/>
                    </a:lnTo>
                    <a:lnTo>
                      <a:pt x="220" y="539"/>
                    </a:lnTo>
                    <a:lnTo>
                      <a:pt x="264" y="541"/>
                    </a:lnTo>
                    <a:lnTo>
                      <a:pt x="304" y="546"/>
                    </a:lnTo>
                    <a:lnTo>
                      <a:pt x="340" y="555"/>
                    </a:lnTo>
                    <a:lnTo>
                      <a:pt x="372" y="564"/>
                    </a:lnTo>
                    <a:lnTo>
                      <a:pt x="398" y="572"/>
                    </a:lnTo>
                    <a:lnTo>
                      <a:pt x="417" y="579"/>
                    </a:lnTo>
                    <a:lnTo>
                      <a:pt x="429" y="585"/>
                    </a:lnTo>
                    <a:lnTo>
                      <a:pt x="433" y="588"/>
                    </a:lnTo>
                    <a:lnTo>
                      <a:pt x="442" y="592"/>
                    </a:lnTo>
                    <a:lnTo>
                      <a:pt x="403" y="45"/>
                    </a:lnTo>
                    <a:lnTo>
                      <a:pt x="401" y="43"/>
                    </a:lnTo>
                    <a:lnTo>
                      <a:pt x="356" y="22"/>
                    </a:lnTo>
                    <a:lnTo>
                      <a:pt x="309" y="8"/>
                    </a:lnTo>
                    <a:lnTo>
                      <a:pt x="265" y="1"/>
                    </a:lnTo>
                    <a:lnTo>
                      <a:pt x="222" y="0"/>
                    </a:lnTo>
                    <a:lnTo>
                      <a:pt x="180" y="3"/>
                    </a:lnTo>
                    <a:lnTo>
                      <a:pt x="143" y="8"/>
                    </a:lnTo>
                    <a:lnTo>
                      <a:pt x="110" y="17"/>
                    </a:lnTo>
                    <a:lnTo>
                      <a:pt x="82" y="24"/>
                    </a:lnTo>
                    <a:lnTo>
                      <a:pt x="61" y="33"/>
                    </a:lnTo>
                    <a:lnTo>
                      <a:pt x="49" y="38"/>
                    </a:lnTo>
                    <a:lnTo>
                      <a:pt x="44" y="4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46"/>
              <p:cNvSpPr>
                <a:spLocks/>
              </p:cNvSpPr>
              <p:nvPr/>
            </p:nvSpPr>
            <p:spPr bwMode="auto">
              <a:xfrm>
                <a:off x="865188" y="633413"/>
                <a:ext cx="261938" cy="282575"/>
              </a:xfrm>
              <a:custGeom>
                <a:avLst/>
                <a:gdLst>
                  <a:gd name="T0" fmla="*/ 62 w 165"/>
                  <a:gd name="T1" fmla="*/ 3 h 178"/>
                  <a:gd name="T2" fmla="*/ 34 w 165"/>
                  <a:gd name="T3" fmla="*/ 29 h 178"/>
                  <a:gd name="T4" fmla="*/ 19 w 165"/>
                  <a:gd name="T5" fmla="*/ 68 h 178"/>
                  <a:gd name="T6" fmla="*/ 12 w 165"/>
                  <a:gd name="T7" fmla="*/ 103 h 178"/>
                  <a:gd name="T8" fmla="*/ 12 w 165"/>
                  <a:gd name="T9" fmla="*/ 120 h 178"/>
                  <a:gd name="T10" fmla="*/ 7 w 165"/>
                  <a:gd name="T11" fmla="*/ 146 h 178"/>
                  <a:gd name="T12" fmla="*/ 1 w 165"/>
                  <a:gd name="T13" fmla="*/ 167 h 178"/>
                  <a:gd name="T14" fmla="*/ 0 w 165"/>
                  <a:gd name="T15" fmla="*/ 174 h 178"/>
                  <a:gd name="T16" fmla="*/ 3 w 165"/>
                  <a:gd name="T17" fmla="*/ 178 h 178"/>
                  <a:gd name="T18" fmla="*/ 8 w 165"/>
                  <a:gd name="T19" fmla="*/ 176 h 178"/>
                  <a:gd name="T20" fmla="*/ 12 w 165"/>
                  <a:gd name="T21" fmla="*/ 171 h 178"/>
                  <a:gd name="T22" fmla="*/ 17 w 165"/>
                  <a:gd name="T23" fmla="*/ 148 h 178"/>
                  <a:gd name="T24" fmla="*/ 22 w 165"/>
                  <a:gd name="T25" fmla="*/ 120 h 178"/>
                  <a:gd name="T26" fmla="*/ 22 w 165"/>
                  <a:gd name="T27" fmla="*/ 106 h 178"/>
                  <a:gd name="T28" fmla="*/ 28 w 165"/>
                  <a:gd name="T29" fmla="*/ 73 h 178"/>
                  <a:gd name="T30" fmla="*/ 41 w 165"/>
                  <a:gd name="T31" fmla="*/ 38 h 178"/>
                  <a:gd name="T32" fmla="*/ 66 w 165"/>
                  <a:gd name="T33" fmla="*/ 14 h 178"/>
                  <a:gd name="T34" fmla="*/ 83 w 165"/>
                  <a:gd name="T35" fmla="*/ 10 h 178"/>
                  <a:gd name="T36" fmla="*/ 87 w 165"/>
                  <a:gd name="T37" fmla="*/ 10 h 178"/>
                  <a:gd name="T38" fmla="*/ 96 w 165"/>
                  <a:gd name="T39" fmla="*/ 10 h 178"/>
                  <a:gd name="T40" fmla="*/ 110 w 165"/>
                  <a:gd name="T41" fmla="*/ 19 h 178"/>
                  <a:gd name="T42" fmla="*/ 125 w 165"/>
                  <a:gd name="T43" fmla="*/ 40 h 178"/>
                  <a:gd name="T44" fmla="*/ 139 w 165"/>
                  <a:gd name="T45" fmla="*/ 85 h 178"/>
                  <a:gd name="T46" fmla="*/ 143 w 165"/>
                  <a:gd name="T47" fmla="*/ 125 h 178"/>
                  <a:gd name="T48" fmla="*/ 146 w 165"/>
                  <a:gd name="T49" fmla="*/ 152 h 178"/>
                  <a:gd name="T50" fmla="*/ 157 w 165"/>
                  <a:gd name="T51" fmla="*/ 176 h 178"/>
                  <a:gd name="T52" fmla="*/ 162 w 165"/>
                  <a:gd name="T53" fmla="*/ 178 h 178"/>
                  <a:gd name="T54" fmla="*/ 165 w 165"/>
                  <a:gd name="T55" fmla="*/ 174 h 178"/>
                  <a:gd name="T56" fmla="*/ 164 w 165"/>
                  <a:gd name="T57" fmla="*/ 169 h 178"/>
                  <a:gd name="T58" fmla="*/ 155 w 165"/>
                  <a:gd name="T59" fmla="*/ 145 h 178"/>
                  <a:gd name="T60" fmla="*/ 153 w 165"/>
                  <a:gd name="T61" fmla="*/ 118 h 178"/>
                  <a:gd name="T62" fmla="*/ 141 w 165"/>
                  <a:gd name="T63" fmla="*/ 50 h 178"/>
                  <a:gd name="T64" fmla="*/ 115 w 165"/>
                  <a:gd name="T65" fmla="*/ 10 h 178"/>
                  <a:gd name="T66" fmla="*/ 90 w 165"/>
                  <a:gd name="T6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5" h="178">
                    <a:moveTo>
                      <a:pt x="83" y="0"/>
                    </a:moveTo>
                    <a:lnTo>
                      <a:pt x="62" y="3"/>
                    </a:lnTo>
                    <a:lnTo>
                      <a:pt x="47" y="14"/>
                    </a:lnTo>
                    <a:lnTo>
                      <a:pt x="34" y="29"/>
                    </a:lnTo>
                    <a:lnTo>
                      <a:pt x="26" y="49"/>
                    </a:lnTo>
                    <a:lnTo>
                      <a:pt x="19" y="68"/>
                    </a:lnTo>
                    <a:lnTo>
                      <a:pt x="15" y="87"/>
                    </a:lnTo>
                    <a:lnTo>
                      <a:pt x="12" y="103"/>
                    </a:lnTo>
                    <a:lnTo>
                      <a:pt x="12" y="115"/>
                    </a:lnTo>
                    <a:lnTo>
                      <a:pt x="12" y="120"/>
                    </a:lnTo>
                    <a:lnTo>
                      <a:pt x="10" y="134"/>
                    </a:lnTo>
                    <a:lnTo>
                      <a:pt x="7" y="146"/>
                    </a:lnTo>
                    <a:lnTo>
                      <a:pt x="3" y="159"/>
                    </a:lnTo>
                    <a:lnTo>
                      <a:pt x="1" y="167"/>
                    </a:lnTo>
                    <a:lnTo>
                      <a:pt x="0" y="171"/>
                    </a:lnTo>
                    <a:lnTo>
                      <a:pt x="0" y="174"/>
                    </a:lnTo>
                    <a:lnTo>
                      <a:pt x="1" y="176"/>
                    </a:lnTo>
                    <a:lnTo>
                      <a:pt x="3" y="178"/>
                    </a:lnTo>
                    <a:lnTo>
                      <a:pt x="5" y="178"/>
                    </a:lnTo>
                    <a:lnTo>
                      <a:pt x="8" y="176"/>
                    </a:lnTo>
                    <a:lnTo>
                      <a:pt x="10" y="174"/>
                    </a:lnTo>
                    <a:lnTo>
                      <a:pt x="12" y="171"/>
                    </a:lnTo>
                    <a:lnTo>
                      <a:pt x="14" y="162"/>
                    </a:lnTo>
                    <a:lnTo>
                      <a:pt x="17" y="148"/>
                    </a:lnTo>
                    <a:lnTo>
                      <a:pt x="21" y="134"/>
                    </a:lnTo>
                    <a:lnTo>
                      <a:pt x="22" y="120"/>
                    </a:lnTo>
                    <a:lnTo>
                      <a:pt x="22" y="117"/>
                    </a:lnTo>
                    <a:lnTo>
                      <a:pt x="22" y="106"/>
                    </a:lnTo>
                    <a:lnTo>
                      <a:pt x="24" y="91"/>
                    </a:lnTo>
                    <a:lnTo>
                      <a:pt x="28" y="73"/>
                    </a:lnTo>
                    <a:lnTo>
                      <a:pt x="34" y="56"/>
                    </a:lnTo>
                    <a:lnTo>
                      <a:pt x="41" y="38"/>
                    </a:lnTo>
                    <a:lnTo>
                      <a:pt x="52" y="24"/>
                    </a:lnTo>
                    <a:lnTo>
                      <a:pt x="66" y="14"/>
                    </a:lnTo>
                    <a:lnTo>
                      <a:pt x="83" y="10"/>
                    </a:lnTo>
                    <a:lnTo>
                      <a:pt x="83" y="10"/>
                    </a:lnTo>
                    <a:lnTo>
                      <a:pt x="85" y="10"/>
                    </a:lnTo>
                    <a:lnTo>
                      <a:pt x="87" y="10"/>
                    </a:lnTo>
                    <a:lnTo>
                      <a:pt x="90" y="10"/>
                    </a:lnTo>
                    <a:lnTo>
                      <a:pt x="96" y="10"/>
                    </a:lnTo>
                    <a:lnTo>
                      <a:pt x="103" y="14"/>
                    </a:lnTo>
                    <a:lnTo>
                      <a:pt x="110" y="19"/>
                    </a:lnTo>
                    <a:lnTo>
                      <a:pt x="118" y="26"/>
                    </a:lnTo>
                    <a:lnTo>
                      <a:pt x="125" y="40"/>
                    </a:lnTo>
                    <a:lnTo>
                      <a:pt x="134" y="59"/>
                    </a:lnTo>
                    <a:lnTo>
                      <a:pt x="139" y="85"/>
                    </a:lnTo>
                    <a:lnTo>
                      <a:pt x="143" y="118"/>
                    </a:lnTo>
                    <a:lnTo>
                      <a:pt x="143" y="125"/>
                    </a:lnTo>
                    <a:lnTo>
                      <a:pt x="143" y="136"/>
                    </a:lnTo>
                    <a:lnTo>
                      <a:pt x="146" y="152"/>
                    </a:lnTo>
                    <a:lnTo>
                      <a:pt x="150" y="166"/>
                    </a:lnTo>
                    <a:lnTo>
                      <a:pt x="157" y="176"/>
                    </a:lnTo>
                    <a:lnTo>
                      <a:pt x="158" y="178"/>
                    </a:lnTo>
                    <a:lnTo>
                      <a:pt x="162" y="178"/>
                    </a:lnTo>
                    <a:lnTo>
                      <a:pt x="164" y="176"/>
                    </a:lnTo>
                    <a:lnTo>
                      <a:pt x="165" y="174"/>
                    </a:lnTo>
                    <a:lnTo>
                      <a:pt x="165" y="171"/>
                    </a:lnTo>
                    <a:lnTo>
                      <a:pt x="164" y="169"/>
                    </a:lnTo>
                    <a:lnTo>
                      <a:pt x="158" y="159"/>
                    </a:lnTo>
                    <a:lnTo>
                      <a:pt x="155" y="145"/>
                    </a:lnTo>
                    <a:lnTo>
                      <a:pt x="153" y="129"/>
                    </a:lnTo>
                    <a:lnTo>
                      <a:pt x="153" y="118"/>
                    </a:lnTo>
                    <a:lnTo>
                      <a:pt x="150" y="80"/>
                    </a:lnTo>
                    <a:lnTo>
                      <a:pt x="141" y="50"/>
                    </a:lnTo>
                    <a:lnTo>
                      <a:pt x="130" y="26"/>
                    </a:lnTo>
                    <a:lnTo>
                      <a:pt x="115" y="10"/>
                    </a:lnTo>
                    <a:lnTo>
                      <a:pt x="101" y="1"/>
                    </a:lnTo>
                    <a:lnTo>
                      <a:pt x="90" y="0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47"/>
              <p:cNvSpPr>
                <a:spLocks/>
              </p:cNvSpPr>
              <p:nvPr/>
            </p:nvSpPr>
            <p:spPr bwMode="auto">
              <a:xfrm>
                <a:off x="941388" y="682625"/>
                <a:ext cx="106363" cy="238125"/>
              </a:xfrm>
              <a:custGeom>
                <a:avLst/>
                <a:gdLst>
                  <a:gd name="T0" fmla="*/ 21 w 67"/>
                  <a:gd name="T1" fmla="*/ 7 h 150"/>
                  <a:gd name="T2" fmla="*/ 13 w 67"/>
                  <a:gd name="T3" fmla="*/ 21 h 150"/>
                  <a:gd name="T4" fmla="*/ 6 w 67"/>
                  <a:gd name="T5" fmla="*/ 42 h 150"/>
                  <a:gd name="T6" fmla="*/ 2 w 67"/>
                  <a:gd name="T7" fmla="*/ 68 h 150"/>
                  <a:gd name="T8" fmla="*/ 0 w 67"/>
                  <a:gd name="T9" fmla="*/ 94 h 150"/>
                  <a:gd name="T10" fmla="*/ 0 w 67"/>
                  <a:gd name="T11" fmla="*/ 117 h 150"/>
                  <a:gd name="T12" fmla="*/ 0 w 67"/>
                  <a:gd name="T13" fmla="*/ 136 h 150"/>
                  <a:gd name="T14" fmla="*/ 0 w 67"/>
                  <a:gd name="T15" fmla="*/ 145 h 150"/>
                  <a:gd name="T16" fmla="*/ 0 w 67"/>
                  <a:gd name="T17" fmla="*/ 149 h 150"/>
                  <a:gd name="T18" fmla="*/ 2 w 67"/>
                  <a:gd name="T19" fmla="*/ 150 h 150"/>
                  <a:gd name="T20" fmla="*/ 6 w 67"/>
                  <a:gd name="T21" fmla="*/ 150 h 150"/>
                  <a:gd name="T22" fmla="*/ 7 w 67"/>
                  <a:gd name="T23" fmla="*/ 150 h 150"/>
                  <a:gd name="T24" fmla="*/ 9 w 67"/>
                  <a:gd name="T25" fmla="*/ 149 h 150"/>
                  <a:gd name="T26" fmla="*/ 11 w 67"/>
                  <a:gd name="T27" fmla="*/ 145 h 150"/>
                  <a:gd name="T28" fmla="*/ 11 w 67"/>
                  <a:gd name="T29" fmla="*/ 126 h 150"/>
                  <a:gd name="T30" fmla="*/ 11 w 67"/>
                  <a:gd name="T31" fmla="*/ 101 h 150"/>
                  <a:gd name="T32" fmla="*/ 13 w 67"/>
                  <a:gd name="T33" fmla="*/ 75 h 150"/>
                  <a:gd name="T34" fmla="*/ 16 w 67"/>
                  <a:gd name="T35" fmla="*/ 49 h 150"/>
                  <a:gd name="T36" fmla="*/ 21 w 67"/>
                  <a:gd name="T37" fmla="*/ 28 h 150"/>
                  <a:gd name="T38" fmla="*/ 28 w 67"/>
                  <a:gd name="T39" fmla="*/ 14 h 150"/>
                  <a:gd name="T40" fmla="*/ 30 w 67"/>
                  <a:gd name="T41" fmla="*/ 12 h 150"/>
                  <a:gd name="T42" fmla="*/ 32 w 67"/>
                  <a:gd name="T43" fmla="*/ 12 h 150"/>
                  <a:gd name="T44" fmla="*/ 34 w 67"/>
                  <a:gd name="T45" fmla="*/ 11 h 150"/>
                  <a:gd name="T46" fmla="*/ 35 w 67"/>
                  <a:gd name="T47" fmla="*/ 12 h 150"/>
                  <a:gd name="T48" fmla="*/ 37 w 67"/>
                  <a:gd name="T49" fmla="*/ 12 h 150"/>
                  <a:gd name="T50" fmla="*/ 39 w 67"/>
                  <a:gd name="T51" fmla="*/ 14 h 150"/>
                  <a:gd name="T52" fmla="*/ 42 w 67"/>
                  <a:gd name="T53" fmla="*/ 18 h 150"/>
                  <a:gd name="T54" fmla="*/ 48 w 67"/>
                  <a:gd name="T55" fmla="*/ 25 h 150"/>
                  <a:gd name="T56" fmla="*/ 51 w 67"/>
                  <a:gd name="T57" fmla="*/ 35 h 150"/>
                  <a:gd name="T58" fmla="*/ 55 w 67"/>
                  <a:gd name="T59" fmla="*/ 51 h 150"/>
                  <a:gd name="T60" fmla="*/ 56 w 67"/>
                  <a:gd name="T61" fmla="*/ 73 h 150"/>
                  <a:gd name="T62" fmla="*/ 56 w 67"/>
                  <a:gd name="T63" fmla="*/ 105 h 150"/>
                  <a:gd name="T64" fmla="*/ 53 w 67"/>
                  <a:gd name="T65" fmla="*/ 143 h 150"/>
                  <a:gd name="T66" fmla="*/ 55 w 67"/>
                  <a:gd name="T67" fmla="*/ 145 h 150"/>
                  <a:gd name="T68" fmla="*/ 56 w 67"/>
                  <a:gd name="T69" fmla="*/ 149 h 150"/>
                  <a:gd name="T70" fmla="*/ 58 w 67"/>
                  <a:gd name="T71" fmla="*/ 149 h 150"/>
                  <a:gd name="T72" fmla="*/ 62 w 67"/>
                  <a:gd name="T73" fmla="*/ 149 h 150"/>
                  <a:gd name="T74" fmla="*/ 63 w 67"/>
                  <a:gd name="T75" fmla="*/ 147 h 150"/>
                  <a:gd name="T76" fmla="*/ 63 w 67"/>
                  <a:gd name="T77" fmla="*/ 143 h 150"/>
                  <a:gd name="T78" fmla="*/ 67 w 67"/>
                  <a:gd name="T79" fmla="*/ 105 h 150"/>
                  <a:gd name="T80" fmla="*/ 67 w 67"/>
                  <a:gd name="T81" fmla="*/ 73 h 150"/>
                  <a:gd name="T82" fmla="*/ 65 w 67"/>
                  <a:gd name="T83" fmla="*/ 49 h 150"/>
                  <a:gd name="T84" fmla="*/ 62 w 67"/>
                  <a:gd name="T85" fmla="*/ 32 h 150"/>
                  <a:gd name="T86" fmla="*/ 56 w 67"/>
                  <a:gd name="T87" fmla="*/ 18 h 150"/>
                  <a:gd name="T88" fmla="*/ 49 w 67"/>
                  <a:gd name="T89" fmla="*/ 9 h 150"/>
                  <a:gd name="T90" fmla="*/ 44 w 67"/>
                  <a:gd name="T91" fmla="*/ 5 h 150"/>
                  <a:gd name="T92" fmla="*/ 39 w 67"/>
                  <a:gd name="T93" fmla="*/ 2 h 150"/>
                  <a:gd name="T94" fmla="*/ 35 w 67"/>
                  <a:gd name="T95" fmla="*/ 2 h 150"/>
                  <a:gd name="T96" fmla="*/ 34 w 67"/>
                  <a:gd name="T97" fmla="*/ 0 h 150"/>
                  <a:gd name="T98" fmla="*/ 28 w 67"/>
                  <a:gd name="T99" fmla="*/ 2 h 150"/>
                  <a:gd name="T100" fmla="*/ 25 w 67"/>
                  <a:gd name="T101" fmla="*/ 4 h 150"/>
                  <a:gd name="T102" fmla="*/ 21 w 67"/>
                  <a:gd name="T103" fmla="*/ 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50">
                    <a:moveTo>
                      <a:pt x="21" y="7"/>
                    </a:moveTo>
                    <a:lnTo>
                      <a:pt x="13" y="21"/>
                    </a:lnTo>
                    <a:lnTo>
                      <a:pt x="6" y="42"/>
                    </a:lnTo>
                    <a:lnTo>
                      <a:pt x="2" y="68"/>
                    </a:lnTo>
                    <a:lnTo>
                      <a:pt x="0" y="94"/>
                    </a:lnTo>
                    <a:lnTo>
                      <a:pt x="0" y="117"/>
                    </a:lnTo>
                    <a:lnTo>
                      <a:pt x="0" y="136"/>
                    </a:lnTo>
                    <a:lnTo>
                      <a:pt x="0" y="145"/>
                    </a:lnTo>
                    <a:lnTo>
                      <a:pt x="0" y="149"/>
                    </a:lnTo>
                    <a:lnTo>
                      <a:pt x="2" y="150"/>
                    </a:lnTo>
                    <a:lnTo>
                      <a:pt x="6" y="150"/>
                    </a:lnTo>
                    <a:lnTo>
                      <a:pt x="7" y="150"/>
                    </a:lnTo>
                    <a:lnTo>
                      <a:pt x="9" y="149"/>
                    </a:lnTo>
                    <a:lnTo>
                      <a:pt x="11" y="145"/>
                    </a:lnTo>
                    <a:lnTo>
                      <a:pt x="11" y="126"/>
                    </a:lnTo>
                    <a:lnTo>
                      <a:pt x="11" y="101"/>
                    </a:lnTo>
                    <a:lnTo>
                      <a:pt x="13" y="75"/>
                    </a:lnTo>
                    <a:lnTo>
                      <a:pt x="16" y="49"/>
                    </a:lnTo>
                    <a:lnTo>
                      <a:pt x="21" y="28"/>
                    </a:lnTo>
                    <a:lnTo>
                      <a:pt x="28" y="14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5" y="12"/>
                    </a:lnTo>
                    <a:lnTo>
                      <a:pt x="37" y="12"/>
                    </a:lnTo>
                    <a:lnTo>
                      <a:pt x="39" y="14"/>
                    </a:lnTo>
                    <a:lnTo>
                      <a:pt x="42" y="18"/>
                    </a:lnTo>
                    <a:lnTo>
                      <a:pt x="48" y="25"/>
                    </a:lnTo>
                    <a:lnTo>
                      <a:pt x="51" y="35"/>
                    </a:lnTo>
                    <a:lnTo>
                      <a:pt x="55" y="51"/>
                    </a:lnTo>
                    <a:lnTo>
                      <a:pt x="56" y="73"/>
                    </a:lnTo>
                    <a:lnTo>
                      <a:pt x="56" y="105"/>
                    </a:lnTo>
                    <a:lnTo>
                      <a:pt x="53" y="143"/>
                    </a:lnTo>
                    <a:lnTo>
                      <a:pt x="55" y="145"/>
                    </a:lnTo>
                    <a:lnTo>
                      <a:pt x="56" y="149"/>
                    </a:lnTo>
                    <a:lnTo>
                      <a:pt x="58" y="149"/>
                    </a:lnTo>
                    <a:lnTo>
                      <a:pt x="62" y="149"/>
                    </a:lnTo>
                    <a:lnTo>
                      <a:pt x="63" y="147"/>
                    </a:lnTo>
                    <a:lnTo>
                      <a:pt x="63" y="143"/>
                    </a:lnTo>
                    <a:lnTo>
                      <a:pt x="67" y="105"/>
                    </a:lnTo>
                    <a:lnTo>
                      <a:pt x="67" y="73"/>
                    </a:lnTo>
                    <a:lnTo>
                      <a:pt x="65" y="49"/>
                    </a:lnTo>
                    <a:lnTo>
                      <a:pt x="62" y="32"/>
                    </a:lnTo>
                    <a:lnTo>
                      <a:pt x="56" y="18"/>
                    </a:lnTo>
                    <a:lnTo>
                      <a:pt x="49" y="9"/>
                    </a:lnTo>
                    <a:lnTo>
                      <a:pt x="44" y="5"/>
                    </a:lnTo>
                    <a:lnTo>
                      <a:pt x="39" y="2"/>
                    </a:lnTo>
                    <a:lnTo>
                      <a:pt x="35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5" y="4"/>
                    </a:lnTo>
                    <a:lnTo>
                      <a:pt x="21" y="7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48"/>
              <p:cNvSpPr>
                <a:spLocks/>
              </p:cNvSpPr>
              <p:nvPr/>
            </p:nvSpPr>
            <p:spPr bwMode="auto">
              <a:xfrm>
                <a:off x="460376" y="1135063"/>
                <a:ext cx="63500" cy="241300"/>
              </a:xfrm>
              <a:custGeom>
                <a:avLst/>
                <a:gdLst>
                  <a:gd name="T0" fmla="*/ 12 w 40"/>
                  <a:gd name="T1" fmla="*/ 12 h 152"/>
                  <a:gd name="T2" fmla="*/ 0 w 40"/>
                  <a:gd name="T3" fmla="*/ 10 h 152"/>
                  <a:gd name="T4" fmla="*/ 0 w 40"/>
                  <a:gd name="T5" fmla="*/ 8 h 152"/>
                  <a:gd name="T6" fmla="*/ 0 w 40"/>
                  <a:gd name="T7" fmla="*/ 7 h 152"/>
                  <a:gd name="T8" fmla="*/ 0 w 40"/>
                  <a:gd name="T9" fmla="*/ 5 h 152"/>
                  <a:gd name="T10" fmla="*/ 0 w 40"/>
                  <a:gd name="T11" fmla="*/ 1 h 152"/>
                  <a:gd name="T12" fmla="*/ 3 w 40"/>
                  <a:gd name="T13" fmla="*/ 0 h 152"/>
                  <a:gd name="T14" fmla="*/ 7 w 40"/>
                  <a:gd name="T15" fmla="*/ 0 h 152"/>
                  <a:gd name="T16" fmla="*/ 17 w 40"/>
                  <a:gd name="T17" fmla="*/ 1 h 152"/>
                  <a:gd name="T18" fmla="*/ 28 w 40"/>
                  <a:gd name="T19" fmla="*/ 7 h 152"/>
                  <a:gd name="T20" fmla="*/ 36 w 40"/>
                  <a:gd name="T21" fmla="*/ 12 h 152"/>
                  <a:gd name="T22" fmla="*/ 38 w 40"/>
                  <a:gd name="T23" fmla="*/ 14 h 152"/>
                  <a:gd name="T24" fmla="*/ 38 w 40"/>
                  <a:gd name="T25" fmla="*/ 15 h 152"/>
                  <a:gd name="T26" fmla="*/ 38 w 40"/>
                  <a:gd name="T27" fmla="*/ 19 h 152"/>
                  <a:gd name="T28" fmla="*/ 40 w 40"/>
                  <a:gd name="T29" fmla="*/ 22 h 152"/>
                  <a:gd name="T30" fmla="*/ 40 w 40"/>
                  <a:gd name="T31" fmla="*/ 111 h 152"/>
                  <a:gd name="T32" fmla="*/ 40 w 40"/>
                  <a:gd name="T33" fmla="*/ 115 h 152"/>
                  <a:gd name="T34" fmla="*/ 40 w 40"/>
                  <a:gd name="T35" fmla="*/ 125 h 152"/>
                  <a:gd name="T36" fmla="*/ 38 w 40"/>
                  <a:gd name="T37" fmla="*/ 136 h 152"/>
                  <a:gd name="T38" fmla="*/ 36 w 40"/>
                  <a:gd name="T39" fmla="*/ 146 h 152"/>
                  <a:gd name="T40" fmla="*/ 31 w 40"/>
                  <a:gd name="T41" fmla="*/ 152 h 152"/>
                  <a:gd name="T42" fmla="*/ 31 w 40"/>
                  <a:gd name="T43" fmla="*/ 152 h 152"/>
                  <a:gd name="T44" fmla="*/ 31 w 40"/>
                  <a:gd name="T45" fmla="*/ 152 h 152"/>
                  <a:gd name="T46" fmla="*/ 29 w 40"/>
                  <a:gd name="T47" fmla="*/ 150 h 152"/>
                  <a:gd name="T48" fmla="*/ 29 w 40"/>
                  <a:gd name="T49" fmla="*/ 148 h 152"/>
                  <a:gd name="T50" fmla="*/ 28 w 40"/>
                  <a:gd name="T51" fmla="*/ 146 h 152"/>
                  <a:gd name="T52" fmla="*/ 26 w 40"/>
                  <a:gd name="T53" fmla="*/ 141 h 152"/>
                  <a:gd name="T54" fmla="*/ 26 w 40"/>
                  <a:gd name="T55" fmla="*/ 136 h 152"/>
                  <a:gd name="T56" fmla="*/ 26 w 40"/>
                  <a:gd name="T57" fmla="*/ 127 h 152"/>
                  <a:gd name="T58" fmla="*/ 29 w 40"/>
                  <a:gd name="T59" fmla="*/ 21 h 152"/>
                  <a:gd name="T60" fmla="*/ 29 w 40"/>
                  <a:gd name="T61" fmla="*/ 21 h 152"/>
                  <a:gd name="T62" fmla="*/ 29 w 40"/>
                  <a:gd name="T63" fmla="*/ 19 h 152"/>
                  <a:gd name="T64" fmla="*/ 29 w 40"/>
                  <a:gd name="T65" fmla="*/ 17 h 152"/>
                  <a:gd name="T66" fmla="*/ 28 w 40"/>
                  <a:gd name="T67" fmla="*/ 15 h 152"/>
                  <a:gd name="T68" fmla="*/ 26 w 40"/>
                  <a:gd name="T69" fmla="*/ 14 h 152"/>
                  <a:gd name="T70" fmla="*/ 21 w 40"/>
                  <a:gd name="T71" fmla="*/ 14 h 152"/>
                  <a:gd name="T72" fmla="*/ 15 w 40"/>
                  <a:gd name="T73" fmla="*/ 129 h 152"/>
                  <a:gd name="T74" fmla="*/ 15 w 40"/>
                  <a:gd name="T75" fmla="*/ 131 h 152"/>
                  <a:gd name="T76" fmla="*/ 15 w 40"/>
                  <a:gd name="T77" fmla="*/ 132 h 152"/>
                  <a:gd name="T78" fmla="*/ 14 w 40"/>
                  <a:gd name="T79" fmla="*/ 136 h 152"/>
                  <a:gd name="T80" fmla="*/ 14 w 40"/>
                  <a:gd name="T81" fmla="*/ 139 h 152"/>
                  <a:gd name="T82" fmla="*/ 12 w 40"/>
                  <a:gd name="T83" fmla="*/ 143 h 152"/>
                  <a:gd name="T84" fmla="*/ 8 w 40"/>
                  <a:gd name="T85" fmla="*/ 146 h 152"/>
                  <a:gd name="T86" fmla="*/ 7 w 40"/>
                  <a:gd name="T87" fmla="*/ 146 h 152"/>
                  <a:gd name="T88" fmla="*/ 5 w 40"/>
                  <a:gd name="T89" fmla="*/ 146 h 152"/>
                  <a:gd name="T90" fmla="*/ 5 w 40"/>
                  <a:gd name="T91" fmla="*/ 146 h 152"/>
                  <a:gd name="T92" fmla="*/ 3 w 40"/>
                  <a:gd name="T93" fmla="*/ 145 h 152"/>
                  <a:gd name="T94" fmla="*/ 3 w 40"/>
                  <a:gd name="T95" fmla="*/ 143 h 152"/>
                  <a:gd name="T96" fmla="*/ 1 w 40"/>
                  <a:gd name="T97" fmla="*/ 139 h 152"/>
                  <a:gd name="T98" fmla="*/ 1 w 40"/>
                  <a:gd name="T99" fmla="*/ 136 h 152"/>
                  <a:gd name="T100" fmla="*/ 1 w 40"/>
                  <a:gd name="T101" fmla="*/ 129 h 152"/>
                  <a:gd name="T102" fmla="*/ 12 w 40"/>
                  <a:gd name="T103" fmla="*/ 1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0" h="152">
                    <a:moveTo>
                      <a:pt x="12" y="12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17" y="1"/>
                    </a:lnTo>
                    <a:lnTo>
                      <a:pt x="28" y="7"/>
                    </a:lnTo>
                    <a:lnTo>
                      <a:pt x="36" y="12"/>
                    </a:lnTo>
                    <a:lnTo>
                      <a:pt x="38" y="14"/>
                    </a:lnTo>
                    <a:lnTo>
                      <a:pt x="38" y="15"/>
                    </a:lnTo>
                    <a:lnTo>
                      <a:pt x="38" y="19"/>
                    </a:lnTo>
                    <a:lnTo>
                      <a:pt x="40" y="22"/>
                    </a:lnTo>
                    <a:lnTo>
                      <a:pt x="40" y="111"/>
                    </a:lnTo>
                    <a:lnTo>
                      <a:pt x="40" y="115"/>
                    </a:lnTo>
                    <a:lnTo>
                      <a:pt x="40" y="125"/>
                    </a:lnTo>
                    <a:lnTo>
                      <a:pt x="38" y="136"/>
                    </a:lnTo>
                    <a:lnTo>
                      <a:pt x="36" y="146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31" y="152"/>
                    </a:lnTo>
                    <a:lnTo>
                      <a:pt x="29" y="150"/>
                    </a:lnTo>
                    <a:lnTo>
                      <a:pt x="29" y="148"/>
                    </a:lnTo>
                    <a:lnTo>
                      <a:pt x="28" y="146"/>
                    </a:lnTo>
                    <a:lnTo>
                      <a:pt x="26" y="141"/>
                    </a:lnTo>
                    <a:lnTo>
                      <a:pt x="26" y="136"/>
                    </a:lnTo>
                    <a:lnTo>
                      <a:pt x="26" y="127"/>
                    </a:lnTo>
                    <a:lnTo>
                      <a:pt x="29" y="21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29" y="17"/>
                    </a:lnTo>
                    <a:lnTo>
                      <a:pt x="28" y="15"/>
                    </a:lnTo>
                    <a:lnTo>
                      <a:pt x="26" y="14"/>
                    </a:lnTo>
                    <a:lnTo>
                      <a:pt x="21" y="14"/>
                    </a:lnTo>
                    <a:lnTo>
                      <a:pt x="15" y="129"/>
                    </a:lnTo>
                    <a:lnTo>
                      <a:pt x="15" y="131"/>
                    </a:lnTo>
                    <a:lnTo>
                      <a:pt x="15" y="132"/>
                    </a:lnTo>
                    <a:lnTo>
                      <a:pt x="14" y="136"/>
                    </a:lnTo>
                    <a:lnTo>
                      <a:pt x="14" y="139"/>
                    </a:lnTo>
                    <a:lnTo>
                      <a:pt x="12" y="143"/>
                    </a:lnTo>
                    <a:lnTo>
                      <a:pt x="8" y="146"/>
                    </a:lnTo>
                    <a:lnTo>
                      <a:pt x="7" y="146"/>
                    </a:lnTo>
                    <a:lnTo>
                      <a:pt x="5" y="146"/>
                    </a:lnTo>
                    <a:lnTo>
                      <a:pt x="5" y="146"/>
                    </a:lnTo>
                    <a:lnTo>
                      <a:pt x="3" y="145"/>
                    </a:lnTo>
                    <a:lnTo>
                      <a:pt x="3" y="143"/>
                    </a:lnTo>
                    <a:lnTo>
                      <a:pt x="1" y="139"/>
                    </a:lnTo>
                    <a:lnTo>
                      <a:pt x="1" y="136"/>
                    </a:lnTo>
                    <a:lnTo>
                      <a:pt x="1" y="129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49"/>
              <p:cNvSpPr>
                <a:spLocks/>
              </p:cNvSpPr>
              <p:nvPr/>
            </p:nvSpPr>
            <p:spPr bwMode="auto">
              <a:xfrm>
                <a:off x="531813" y="1135063"/>
                <a:ext cx="63500" cy="241300"/>
              </a:xfrm>
              <a:custGeom>
                <a:avLst/>
                <a:gdLst>
                  <a:gd name="T0" fmla="*/ 19 w 40"/>
                  <a:gd name="T1" fmla="*/ 14 h 152"/>
                  <a:gd name="T2" fmla="*/ 18 w 40"/>
                  <a:gd name="T3" fmla="*/ 14 h 152"/>
                  <a:gd name="T4" fmla="*/ 16 w 40"/>
                  <a:gd name="T5" fmla="*/ 14 h 152"/>
                  <a:gd name="T6" fmla="*/ 14 w 40"/>
                  <a:gd name="T7" fmla="*/ 15 h 152"/>
                  <a:gd name="T8" fmla="*/ 12 w 40"/>
                  <a:gd name="T9" fmla="*/ 17 h 152"/>
                  <a:gd name="T10" fmla="*/ 11 w 40"/>
                  <a:gd name="T11" fmla="*/ 19 h 152"/>
                  <a:gd name="T12" fmla="*/ 9 w 40"/>
                  <a:gd name="T13" fmla="*/ 24 h 152"/>
                  <a:gd name="T14" fmla="*/ 14 w 40"/>
                  <a:gd name="T15" fmla="*/ 136 h 152"/>
                  <a:gd name="T16" fmla="*/ 14 w 40"/>
                  <a:gd name="T17" fmla="*/ 136 h 152"/>
                  <a:gd name="T18" fmla="*/ 12 w 40"/>
                  <a:gd name="T19" fmla="*/ 138 h 152"/>
                  <a:gd name="T20" fmla="*/ 12 w 40"/>
                  <a:gd name="T21" fmla="*/ 141 h 152"/>
                  <a:gd name="T22" fmla="*/ 12 w 40"/>
                  <a:gd name="T23" fmla="*/ 145 h 152"/>
                  <a:gd name="T24" fmla="*/ 11 w 40"/>
                  <a:gd name="T25" fmla="*/ 148 h 152"/>
                  <a:gd name="T26" fmla="*/ 9 w 40"/>
                  <a:gd name="T27" fmla="*/ 150 h 152"/>
                  <a:gd name="T28" fmla="*/ 7 w 40"/>
                  <a:gd name="T29" fmla="*/ 152 h 152"/>
                  <a:gd name="T30" fmla="*/ 7 w 40"/>
                  <a:gd name="T31" fmla="*/ 152 h 152"/>
                  <a:gd name="T32" fmla="*/ 5 w 40"/>
                  <a:gd name="T33" fmla="*/ 150 h 152"/>
                  <a:gd name="T34" fmla="*/ 4 w 40"/>
                  <a:gd name="T35" fmla="*/ 150 h 152"/>
                  <a:gd name="T36" fmla="*/ 2 w 40"/>
                  <a:gd name="T37" fmla="*/ 148 h 152"/>
                  <a:gd name="T38" fmla="*/ 2 w 40"/>
                  <a:gd name="T39" fmla="*/ 146 h 152"/>
                  <a:gd name="T40" fmla="*/ 0 w 40"/>
                  <a:gd name="T41" fmla="*/ 141 h 152"/>
                  <a:gd name="T42" fmla="*/ 0 w 40"/>
                  <a:gd name="T43" fmla="*/ 134 h 152"/>
                  <a:gd name="T44" fmla="*/ 0 w 40"/>
                  <a:gd name="T45" fmla="*/ 22 h 152"/>
                  <a:gd name="T46" fmla="*/ 0 w 40"/>
                  <a:gd name="T47" fmla="*/ 21 h 152"/>
                  <a:gd name="T48" fmla="*/ 0 w 40"/>
                  <a:gd name="T49" fmla="*/ 19 h 152"/>
                  <a:gd name="T50" fmla="*/ 0 w 40"/>
                  <a:gd name="T51" fmla="*/ 15 h 152"/>
                  <a:gd name="T52" fmla="*/ 2 w 40"/>
                  <a:gd name="T53" fmla="*/ 12 h 152"/>
                  <a:gd name="T54" fmla="*/ 5 w 40"/>
                  <a:gd name="T55" fmla="*/ 10 h 152"/>
                  <a:gd name="T56" fmla="*/ 11 w 40"/>
                  <a:gd name="T57" fmla="*/ 7 h 152"/>
                  <a:gd name="T58" fmla="*/ 12 w 40"/>
                  <a:gd name="T59" fmla="*/ 5 h 152"/>
                  <a:gd name="T60" fmla="*/ 19 w 40"/>
                  <a:gd name="T61" fmla="*/ 3 h 152"/>
                  <a:gd name="T62" fmla="*/ 28 w 40"/>
                  <a:gd name="T63" fmla="*/ 0 h 152"/>
                  <a:gd name="T64" fmla="*/ 35 w 40"/>
                  <a:gd name="T65" fmla="*/ 0 h 152"/>
                  <a:gd name="T66" fmla="*/ 40 w 40"/>
                  <a:gd name="T67" fmla="*/ 3 h 152"/>
                  <a:gd name="T68" fmla="*/ 40 w 40"/>
                  <a:gd name="T69" fmla="*/ 5 h 152"/>
                  <a:gd name="T70" fmla="*/ 40 w 40"/>
                  <a:gd name="T71" fmla="*/ 7 h 152"/>
                  <a:gd name="T72" fmla="*/ 39 w 40"/>
                  <a:gd name="T73" fmla="*/ 8 h 152"/>
                  <a:gd name="T74" fmla="*/ 37 w 40"/>
                  <a:gd name="T75" fmla="*/ 10 h 152"/>
                  <a:gd name="T76" fmla="*/ 33 w 40"/>
                  <a:gd name="T77" fmla="*/ 12 h 152"/>
                  <a:gd name="T78" fmla="*/ 28 w 40"/>
                  <a:gd name="T79" fmla="*/ 12 h 152"/>
                  <a:gd name="T80" fmla="*/ 37 w 40"/>
                  <a:gd name="T81" fmla="*/ 134 h 152"/>
                  <a:gd name="T82" fmla="*/ 37 w 40"/>
                  <a:gd name="T83" fmla="*/ 136 h 152"/>
                  <a:gd name="T84" fmla="*/ 37 w 40"/>
                  <a:gd name="T85" fmla="*/ 138 h 152"/>
                  <a:gd name="T86" fmla="*/ 37 w 40"/>
                  <a:gd name="T87" fmla="*/ 141 h 152"/>
                  <a:gd name="T88" fmla="*/ 37 w 40"/>
                  <a:gd name="T89" fmla="*/ 143 h 152"/>
                  <a:gd name="T90" fmla="*/ 35 w 40"/>
                  <a:gd name="T91" fmla="*/ 146 h 152"/>
                  <a:gd name="T92" fmla="*/ 32 w 40"/>
                  <a:gd name="T93" fmla="*/ 148 h 152"/>
                  <a:gd name="T94" fmla="*/ 32 w 40"/>
                  <a:gd name="T95" fmla="*/ 148 h 152"/>
                  <a:gd name="T96" fmla="*/ 30 w 40"/>
                  <a:gd name="T97" fmla="*/ 148 h 152"/>
                  <a:gd name="T98" fmla="*/ 30 w 40"/>
                  <a:gd name="T99" fmla="*/ 146 h 152"/>
                  <a:gd name="T100" fmla="*/ 28 w 40"/>
                  <a:gd name="T101" fmla="*/ 145 h 152"/>
                  <a:gd name="T102" fmla="*/ 26 w 40"/>
                  <a:gd name="T103" fmla="*/ 143 h 152"/>
                  <a:gd name="T104" fmla="*/ 25 w 40"/>
                  <a:gd name="T105" fmla="*/ 138 h 152"/>
                  <a:gd name="T106" fmla="*/ 25 w 40"/>
                  <a:gd name="T107" fmla="*/ 131 h 152"/>
                  <a:gd name="T108" fmla="*/ 19 w 40"/>
                  <a:gd name="T109" fmla="*/ 1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0" h="152">
                    <a:moveTo>
                      <a:pt x="19" y="14"/>
                    </a:moveTo>
                    <a:lnTo>
                      <a:pt x="18" y="14"/>
                    </a:lnTo>
                    <a:lnTo>
                      <a:pt x="16" y="14"/>
                    </a:lnTo>
                    <a:lnTo>
                      <a:pt x="14" y="15"/>
                    </a:lnTo>
                    <a:lnTo>
                      <a:pt x="12" y="17"/>
                    </a:lnTo>
                    <a:lnTo>
                      <a:pt x="11" y="19"/>
                    </a:lnTo>
                    <a:lnTo>
                      <a:pt x="9" y="24"/>
                    </a:lnTo>
                    <a:lnTo>
                      <a:pt x="14" y="136"/>
                    </a:lnTo>
                    <a:lnTo>
                      <a:pt x="14" y="136"/>
                    </a:lnTo>
                    <a:lnTo>
                      <a:pt x="12" y="138"/>
                    </a:lnTo>
                    <a:lnTo>
                      <a:pt x="12" y="141"/>
                    </a:lnTo>
                    <a:lnTo>
                      <a:pt x="12" y="145"/>
                    </a:lnTo>
                    <a:lnTo>
                      <a:pt x="11" y="148"/>
                    </a:lnTo>
                    <a:lnTo>
                      <a:pt x="9" y="150"/>
                    </a:lnTo>
                    <a:lnTo>
                      <a:pt x="7" y="152"/>
                    </a:lnTo>
                    <a:lnTo>
                      <a:pt x="7" y="152"/>
                    </a:lnTo>
                    <a:lnTo>
                      <a:pt x="5" y="150"/>
                    </a:lnTo>
                    <a:lnTo>
                      <a:pt x="4" y="150"/>
                    </a:lnTo>
                    <a:lnTo>
                      <a:pt x="2" y="148"/>
                    </a:lnTo>
                    <a:lnTo>
                      <a:pt x="2" y="146"/>
                    </a:lnTo>
                    <a:lnTo>
                      <a:pt x="0" y="141"/>
                    </a:lnTo>
                    <a:lnTo>
                      <a:pt x="0" y="134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2" y="12"/>
                    </a:lnTo>
                    <a:lnTo>
                      <a:pt x="5" y="10"/>
                    </a:lnTo>
                    <a:lnTo>
                      <a:pt x="11" y="7"/>
                    </a:lnTo>
                    <a:lnTo>
                      <a:pt x="12" y="5"/>
                    </a:lnTo>
                    <a:lnTo>
                      <a:pt x="19" y="3"/>
                    </a:lnTo>
                    <a:lnTo>
                      <a:pt x="28" y="0"/>
                    </a:lnTo>
                    <a:lnTo>
                      <a:pt x="35" y="0"/>
                    </a:lnTo>
                    <a:lnTo>
                      <a:pt x="40" y="3"/>
                    </a:lnTo>
                    <a:lnTo>
                      <a:pt x="40" y="5"/>
                    </a:lnTo>
                    <a:lnTo>
                      <a:pt x="40" y="7"/>
                    </a:lnTo>
                    <a:lnTo>
                      <a:pt x="39" y="8"/>
                    </a:lnTo>
                    <a:lnTo>
                      <a:pt x="37" y="10"/>
                    </a:lnTo>
                    <a:lnTo>
                      <a:pt x="33" y="12"/>
                    </a:lnTo>
                    <a:lnTo>
                      <a:pt x="28" y="12"/>
                    </a:lnTo>
                    <a:lnTo>
                      <a:pt x="37" y="134"/>
                    </a:lnTo>
                    <a:lnTo>
                      <a:pt x="37" y="136"/>
                    </a:lnTo>
                    <a:lnTo>
                      <a:pt x="37" y="138"/>
                    </a:lnTo>
                    <a:lnTo>
                      <a:pt x="37" y="141"/>
                    </a:lnTo>
                    <a:lnTo>
                      <a:pt x="37" y="143"/>
                    </a:lnTo>
                    <a:lnTo>
                      <a:pt x="35" y="146"/>
                    </a:lnTo>
                    <a:lnTo>
                      <a:pt x="32" y="148"/>
                    </a:lnTo>
                    <a:lnTo>
                      <a:pt x="32" y="148"/>
                    </a:lnTo>
                    <a:lnTo>
                      <a:pt x="30" y="148"/>
                    </a:lnTo>
                    <a:lnTo>
                      <a:pt x="30" y="146"/>
                    </a:lnTo>
                    <a:lnTo>
                      <a:pt x="28" y="145"/>
                    </a:lnTo>
                    <a:lnTo>
                      <a:pt x="26" y="143"/>
                    </a:lnTo>
                    <a:lnTo>
                      <a:pt x="25" y="138"/>
                    </a:lnTo>
                    <a:lnTo>
                      <a:pt x="25" y="131"/>
                    </a:lnTo>
                    <a:lnTo>
                      <a:pt x="19" y="1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50"/>
              <p:cNvSpPr>
                <a:spLocks/>
              </p:cNvSpPr>
              <p:nvPr/>
            </p:nvSpPr>
            <p:spPr bwMode="auto">
              <a:xfrm>
                <a:off x="1393826" y="1128713"/>
                <a:ext cx="149225" cy="47625"/>
              </a:xfrm>
              <a:custGeom>
                <a:avLst/>
                <a:gdLst>
                  <a:gd name="T0" fmla="*/ 30 w 94"/>
                  <a:gd name="T1" fmla="*/ 12 h 30"/>
                  <a:gd name="T2" fmla="*/ 31 w 94"/>
                  <a:gd name="T3" fmla="*/ 12 h 30"/>
                  <a:gd name="T4" fmla="*/ 33 w 94"/>
                  <a:gd name="T5" fmla="*/ 12 h 30"/>
                  <a:gd name="T6" fmla="*/ 37 w 94"/>
                  <a:gd name="T7" fmla="*/ 11 h 30"/>
                  <a:gd name="T8" fmla="*/ 40 w 94"/>
                  <a:gd name="T9" fmla="*/ 9 h 30"/>
                  <a:gd name="T10" fmla="*/ 42 w 94"/>
                  <a:gd name="T11" fmla="*/ 4 h 30"/>
                  <a:gd name="T12" fmla="*/ 42 w 94"/>
                  <a:gd name="T13" fmla="*/ 4 h 30"/>
                  <a:gd name="T14" fmla="*/ 44 w 94"/>
                  <a:gd name="T15" fmla="*/ 2 h 30"/>
                  <a:gd name="T16" fmla="*/ 45 w 94"/>
                  <a:gd name="T17" fmla="*/ 0 h 30"/>
                  <a:gd name="T18" fmla="*/ 47 w 94"/>
                  <a:gd name="T19" fmla="*/ 0 h 30"/>
                  <a:gd name="T20" fmla="*/ 49 w 94"/>
                  <a:gd name="T21" fmla="*/ 0 h 30"/>
                  <a:gd name="T22" fmla="*/ 52 w 94"/>
                  <a:gd name="T23" fmla="*/ 0 h 30"/>
                  <a:gd name="T24" fmla="*/ 54 w 94"/>
                  <a:gd name="T25" fmla="*/ 4 h 30"/>
                  <a:gd name="T26" fmla="*/ 54 w 94"/>
                  <a:gd name="T27" fmla="*/ 5 h 30"/>
                  <a:gd name="T28" fmla="*/ 54 w 94"/>
                  <a:gd name="T29" fmla="*/ 7 h 30"/>
                  <a:gd name="T30" fmla="*/ 56 w 94"/>
                  <a:gd name="T31" fmla="*/ 9 h 30"/>
                  <a:gd name="T32" fmla="*/ 58 w 94"/>
                  <a:gd name="T33" fmla="*/ 11 h 30"/>
                  <a:gd name="T34" fmla="*/ 61 w 94"/>
                  <a:gd name="T35" fmla="*/ 12 h 30"/>
                  <a:gd name="T36" fmla="*/ 66 w 94"/>
                  <a:gd name="T37" fmla="*/ 14 h 30"/>
                  <a:gd name="T38" fmla="*/ 68 w 94"/>
                  <a:gd name="T39" fmla="*/ 14 h 30"/>
                  <a:gd name="T40" fmla="*/ 72 w 94"/>
                  <a:gd name="T41" fmla="*/ 14 h 30"/>
                  <a:gd name="T42" fmla="*/ 75 w 94"/>
                  <a:gd name="T43" fmla="*/ 16 h 30"/>
                  <a:gd name="T44" fmla="*/ 80 w 94"/>
                  <a:gd name="T45" fmla="*/ 18 h 30"/>
                  <a:gd name="T46" fmla="*/ 85 w 94"/>
                  <a:gd name="T47" fmla="*/ 19 h 30"/>
                  <a:gd name="T48" fmla="*/ 91 w 94"/>
                  <a:gd name="T49" fmla="*/ 21 h 30"/>
                  <a:gd name="T50" fmla="*/ 92 w 94"/>
                  <a:gd name="T51" fmla="*/ 23 h 30"/>
                  <a:gd name="T52" fmla="*/ 94 w 94"/>
                  <a:gd name="T53" fmla="*/ 25 h 30"/>
                  <a:gd name="T54" fmla="*/ 94 w 94"/>
                  <a:gd name="T55" fmla="*/ 26 h 30"/>
                  <a:gd name="T56" fmla="*/ 94 w 94"/>
                  <a:gd name="T57" fmla="*/ 26 h 30"/>
                  <a:gd name="T58" fmla="*/ 94 w 94"/>
                  <a:gd name="T59" fmla="*/ 28 h 30"/>
                  <a:gd name="T60" fmla="*/ 92 w 94"/>
                  <a:gd name="T61" fmla="*/ 28 h 30"/>
                  <a:gd name="T62" fmla="*/ 91 w 94"/>
                  <a:gd name="T63" fmla="*/ 30 h 30"/>
                  <a:gd name="T64" fmla="*/ 87 w 94"/>
                  <a:gd name="T65" fmla="*/ 30 h 30"/>
                  <a:gd name="T66" fmla="*/ 84 w 94"/>
                  <a:gd name="T67" fmla="*/ 30 h 30"/>
                  <a:gd name="T68" fmla="*/ 77 w 94"/>
                  <a:gd name="T69" fmla="*/ 30 h 30"/>
                  <a:gd name="T70" fmla="*/ 73 w 94"/>
                  <a:gd name="T71" fmla="*/ 28 h 30"/>
                  <a:gd name="T72" fmla="*/ 65 w 94"/>
                  <a:gd name="T73" fmla="*/ 26 h 30"/>
                  <a:gd name="T74" fmla="*/ 56 w 94"/>
                  <a:gd name="T75" fmla="*/ 23 h 30"/>
                  <a:gd name="T76" fmla="*/ 47 w 94"/>
                  <a:gd name="T77" fmla="*/ 18 h 30"/>
                  <a:gd name="T78" fmla="*/ 45 w 94"/>
                  <a:gd name="T79" fmla="*/ 19 h 30"/>
                  <a:gd name="T80" fmla="*/ 44 w 94"/>
                  <a:gd name="T81" fmla="*/ 19 h 30"/>
                  <a:gd name="T82" fmla="*/ 37 w 94"/>
                  <a:gd name="T83" fmla="*/ 23 h 30"/>
                  <a:gd name="T84" fmla="*/ 28 w 94"/>
                  <a:gd name="T85" fmla="*/ 26 h 30"/>
                  <a:gd name="T86" fmla="*/ 17 w 94"/>
                  <a:gd name="T87" fmla="*/ 30 h 30"/>
                  <a:gd name="T88" fmla="*/ 16 w 94"/>
                  <a:gd name="T89" fmla="*/ 30 h 30"/>
                  <a:gd name="T90" fmla="*/ 14 w 94"/>
                  <a:gd name="T91" fmla="*/ 30 h 30"/>
                  <a:gd name="T92" fmla="*/ 10 w 94"/>
                  <a:gd name="T93" fmla="*/ 30 h 30"/>
                  <a:gd name="T94" fmla="*/ 9 w 94"/>
                  <a:gd name="T95" fmla="*/ 30 h 30"/>
                  <a:gd name="T96" fmla="*/ 5 w 94"/>
                  <a:gd name="T97" fmla="*/ 30 h 30"/>
                  <a:gd name="T98" fmla="*/ 2 w 94"/>
                  <a:gd name="T99" fmla="*/ 28 h 30"/>
                  <a:gd name="T100" fmla="*/ 0 w 94"/>
                  <a:gd name="T101" fmla="*/ 26 h 30"/>
                  <a:gd name="T102" fmla="*/ 0 w 94"/>
                  <a:gd name="T103" fmla="*/ 26 h 30"/>
                  <a:gd name="T104" fmla="*/ 0 w 94"/>
                  <a:gd name="T105" fmla="*/ 25 h 30"/>
                  <a:gd name="T106" fmla="*/ 2 w 94"/>
                  <a:gd name="T107" fmla="*/ 23 h 30"/>
                  <a:gd name="T108" fmla="*/ 3 w 94"/>
                  <a:gd name="T109" fmla="*/ 21 h 30"/>
                  <a:gd name="T110" fmla="*/ 5 w 94"/>
                  <a:gd name="T111" fmla="*/ 19 h 30"/>
                  <a:gd name="T112" fmla="*/ 10 w 94"/>
                  <a:gd name="T113" fmla="*/ 18 h 30"/>
                  <a:gd name="T114" fmla="*/ 24 w 94"/>
                  <a:gd name="T115" fmla="*/ 14 h 30"/>
                  <a:gd name="T116" fmla="*/ 30 w 94"/>
                  <a:gd name="T11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4" h="30">
                    <a:moveTo>
                      <a:pt x="30" y="12"/>
                    </a:moveTo>
                    <a:lnTo>
                      <a:pt x="31" y="12"/>
                    </a:lnTo>
                    <a:lnTo>
                      <a:pt x="33" y="12"/>
                    </a:lnTo>
                    <a:lnTo>
                      <a:pt x="37" y="11"/>
                    </a:lnTo>
                    <a:lnTo>
                      <a:pt x="40" y="9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4" y="2"/>
                    </a:lnTo>
                    <a:lnTo>
                      <a:pt x="45" y="0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52" y="0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4" y="7"/>
                    </a:lnTo>
                    <a:lnTo>
                      <a:pt x="56" y="9"/>
                    </a:lnTo>
                    <a:lnTo>
                      <a:pt x="58" y="11"/>
                    </a:lnTo>
                    <a:lnTo>
                      <a:pt x="61" y="12"/>
                    </a:lnTo>
                    <a:lnTo>
                      <a:pt x="66" y="14"/>
                    </a:lnTo>
                    <a:lnTo>
                      <a:pt x="68" y="14"/>
                    </a:lnTo>
                    <a:lnTo>
                      <a:pt x="72" y="14"/>
                    </a:lnTo>
                    <a:lnTo>
                      <a:pt x="75" y="16"/>
                    </a:lnTo>
                    <a:lnTo>
                      <a:pt x="80" y="18"/>
                    </a:lnTo>
                    <a:lnTo>
                      <a:pt x="85" y="19"/>
                    </a:lnTo>
                    <a:lnTo>
                      <a:pt x="91" y="21"/>
                    </a:lnTo>
                    <a:lnTo>
                      <a:pt x="92" y="23"/>
                    </a:lnTo>
                    <a:lnTo>
                      <a:pt x="94" y="25"/>
                    </a:lnTo>
                    <a:lnTo>
                      <a:pt x="94" y="26"/>
                    </a:lnTo>
                    <a:lnTo>
                      <a:pt x="94" y="26"/>
                    </a:lnTo>
                    <a:lnTo>
                      <a:pt x="94" y="28"/>
                    </a:lnTo>
                    <a:lnTo>
                      <a:pt x="92" y="28"/>
                    </a:lnTo>
                    <a:lnTo>
                      <a:pt x="91" y="30"/>
                    </a:lnTo>
                    <a:lnTo>
                      <a:pt x="87" y="30"/>
                    </a:lnTo>
                    <a:lnTo>
                      <a:pt x="84" y="30"/>
                    </a:lnTo>
                    <a:lnTo>
                      <a:pt x="77" y="30"/>
                    </a:lnTo>
                    <a:lnTo>
                      <a:pt x="73" y="28"/>
                    </a:lnTo>
                    <a:lnTo>
                      <a:pt x="65" y="26"/>
                    </a:lnTo>
                    <a:lnTo>
                      <a:pt x="56" y="23"/>
                    </a:lnTo>
                    <a:lnTo>
                      <a:pt x="47" y="18"/>
                    </a:lnTo>
                    <a:lnTo>
                      <a:pt x="45" y="19"/>
                    </a:lnTo>
                    <a:lnTo>
                      <a:pt x="44" y="19"/>
                    </a:lnTo>
                    <a:lnTo>
                      <a:pt x="37" y="23"/>
                    </a:lnTo>
                    <a:lnTo>
                      <a:pt x="28" y="26"/>
                    </a:lnTo>
                    <a:lnTo>
                      <a:pt x="17" y="30"/>
                    </a:lnTo>
                    <a:lnTo>
                      <a:pt x="16" y="30"/>
                    </a:lnTo>
                    <a:lnTo>
                      <a:pt x="14" y="30"/>
                    </a:lnTo>
                    <a:lnTo>
                      <a:pt x="10" y="30"/>
                    </a:lnTo>
                    <a:lnTo>
                      <a:pt x="9" y="30"/>
                    </a:lnTo>
                    <a:lnTo>
                      <a:pt x="5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5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5" y="19"/>
                    </a:lnTo>
                    <a:lnTo>
                      <a:pt x="10" y="18"/>
                    </a:lnTo>
                    <a:lnTo>
                      <a:pt x="24" y="14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51"/>
              <p:cNvSpPr>
                <a:spLocks noEditPoints="1"/>
              </p:cNvSpPr>
              <p:nvPr/>
            </p:nvSpPr>
            <p:spPr bwMode="auto">
              <a:xfrm>
                <a:off x="1409701" y="1190625"/>
                <a:ext cx="114300" cy="55563"/>
              </a:xfrm>
              <a:custGeom>
                <a:avLst/>
                <a:gdLst>
                  <a:gd name="T0" fmla="*/ 51 w 72"/>
                  <a:gd name="T1" fmla="*/ 26 h 35"/>
                  <a:gd name="T2" fmla="*/ 21 w 72"/>
                  <a:gd name="T3" fmla="*/ 26 h 35"/>
                  <a:gd name="T4" fmla="*/ 18 w 72"/>
                  <a:gd name="T5" fmla="*/ 24 h 35"/>
                  <a:gd name="T6" fmla="*/ 14 w 72"/>
                  <a:gd name="T7" fmla="*/ 21 h 35"/>
                  <a:gd name="T8" fmla="*/ 13 w 72"/>
                  <a:gd name="T9" fmla="*/ 17 h 35"/>
                  <a:gd name="T10" fmla="*/ 14 w 72"/>
                  <a:gd name="T11" fmla="*/ 14 h 35"/>
                  <a:gd name="T12" fmla="*/ 18 w 72"/>
                  <a:gd name="T13" fmla="*/ 10 h 35"/>
                  <a:gd name="T14" fmla="*/ 21 w 72"/>
                  <a:gd name="T15" fmla="*/ 10 h 35"/>
                  <a:gd name="T16" fmla="*/ 51 w 72"/>
                  <a:gd name="T17" fmla="*/ 10 h 35"/>
                  <a:gd name="T18" fmla="*/ 56 w 72"/>
                  <a:gd name="T19" fmla="*/ 10 h 35"/>
                  <a:gd name="T20" fmla="*/ 58 w 72"/>
                  <a:gd name="T21" fmla="*/ 14 h 35"/>
                  <a:gd name="T22" fmla="*/ 60 w 72"/>
                  <a:gd name="T23" fmla="*/ 17 h 35"/>
                  <a:gd name="T24" fmla="*/ 58 w 72"/>
                  <a:gd name="T25" fmla="*/ 21 h 35"/>
                  <a:gd name="T26" fmla="*/ 56 w 72"/>
                  <a:gd name="T27" fmla="*/ 24 h 35"/>
                  <a:gd name="T28" fmla="*/ 51 w 72"/>
                  <a:gd name="T29" fmla="*/ 26 h 35"/>
                  <a:gd name="T30" fmla="*/ 55 w 72"/>
                  <a:gd name="T31" fmla="*/ 0 h 35"/>
                  <a:gd name="T32" fmla="*/ 18 w 72"/>
                  <a:gd name="T33" fmla="*/ 0 h 35"/>
                  <a:gd name="T34" fmla="*/ 13 w 72"/>
                  <a:gd name="T35" fmla="*/ 0 h 35"/>
                  <a:gd name="T36" fmla="*/ 7 w 72"/>
                  <a:gd name="T37" fmla="*/ 1 h 35"/>
                  <a:gd name="T38" fmla="*/ 4 w 72"/>
                  <a:gd name="T39" fmla="*/ 7 h 35"/>
                  <a:gd name="T40" fmla="*/ 2 w 72"/>
                  <a:gd name="T41" fmla="*/ 10 h 35"/>
                  <a:gd name="T42" fmla="*/ 0 w 72"/>
                  <a:gd name="T43" fmla="*/ 15 h 35"/>
                  <a:gd name="T44" fmla="*/ 0 w 72"/>
                  <a:gd name="T45" fmla="*/ 17 h 35"/>
                  <a:gd name="T46" fmla="*/ 2 w 72"/>
                  <a:gd name="T47" fmla="*/ 22 h 35"/>
                  <a:gd name="T48" fmla="*/ 4 w 72"/>
                  <a:gd name="T49" fmla="*/ 28 h 35"/>
                  <a:gd name="T50" fmla="*/ 7 w 72"/>
                  <a:gd name="T51" fmla="*/ 31 h 35"/>
                  <a:gd name="T52" fmla="*/ 13 w 72"/>
                  <a:gd name="T53" fmla="*/ 33 h 35"/>
                  <a:gd name="T54" fmla="*/ 18 w 72"/>
                  <a:gd name="T55" fmla="*/ 35 h 35"/>
                  <a:gd name="T56" fmla="*/ 55 w 72"/>
                  <a:gd name="T57" fmla="*/ 35 h 35"/>
                  <a:gd name="T58" fmla="*/ 62 w 72"/>
                  <a:gd name="T59" fmla="*/ 33 h 35"/>
                  <a:gd name="T60" fmla="*/ 65 w 72"/>
                  <a:gd name="T61" fmla="*/ 31 h 35"/>
                  <a:gd name="T62" fmla="*/ 69 w 72"/>
                  <a:gd name="T63" fmla="*/ 28 h 35"/>
                  <a:gd name="T64" fmla="*/ 72 w 72"/>
                  <a:gd name="T65" fmla="*/ 22 h 35"/>
                  <a:gd name="T66" fmla="*/ 72 w 72"/>
                  <a:gd name="T67" fmla="*/ 17 h 35"/>
                  <a:gd name="T68" fmla="*/ 72 w 72"/>
                  <a:gd name="T69" fmla="*/ 15 h 35"/>
                  <a:gd name="T70" fmla="*/ 72 w 72"/>
                  <a:gd name="T71" fmla="*/ 10 h 35"/>
                  <a:gd name="T72" fmla="*/ 69 w 72"/>
                  <a:gd name="T73" fmla="*/ 7 h 35"/>
                  <a:gd name="T74" fmla="*/ 65 w 72"/>
                  <a:gd name="T75" fmla="*/ 1 h 35"/>
                  <a:gd name="T76" fmla="*/ 62 w 72"/>
                  <a:gd name="T77" fmla="*/ 0 h 35"/>
                  <a:gd name="T78" fmla="*/ 55 w 72"/>
                  <a:gd name="T7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" h="35">
                    <a:moveTo>
                      <a:pt x="51" y="26"/>
                    </a:moveTo>
                    <a:lnTo>
                      <a:pt x="21" y="26"/>
                    </a:lnTo>
                    <a:lnTo>
                      <a:pt x="18" y="24"/>
                    </a:lnTo>
                    <a:lnTo>
                      <a:pt x="14" y="21"/>
                    </a:lnTo>
                    <a:lnTo>
                      <a:pt x="13" y="17"/>
                    </a:lnTo>
                    <a:lnTo>
                      <a:pt x="14" y="14"/>
                    </a:lnTo>
                    <a:lnTo>
                      <a:pt x="18" y="10"/>
                    </a:lnTo>
                    <a:lnTo>
                      <a:pt x="21" y="10"/>
                    </a:lnTo>
                    <a:lnTo>
                      <a:pt x="51" y="10"/>
                    </a:lnTo>
                    <a:lnTo>
                      <a:pt x="56" y="10"/>
                    </a:lnTo>
                    <a:lnTo>
                      <a:pt x="58" y="14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6" y="24"/>
                    </a:lnTo>
                    <a:lnTo>
                      <a:pt x="51" y="26"/>
                    </a:lnTo>
                    <a:close/>
                    <a:moveTo>
                      <a:pt x="55" y="0"/>
                    </a:moveTo>
                    <a:lnTo>
                      <a:pt x="18" y="0"/>
                    </a:lnTo>
                    <a:lnTo>
                      <a:pt x="13" y="0"/>
                    </a:lnTo>
                    <a:lnTo>
                      <a:pt x="7" y="1"/>
                    </a:lnTo>
                    <a:lnTo>
                      <a:pt x="4" y="7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2" y="22"/>
                    </a:lnTo>
                    <a:lnTo>
                      <a:pt x="4" y="28"/>
                    </a:lnTo>
                    <a:lnTo>
                      <a:pt x="7" y="31"/>
                    </a:lnTo>
                    <a:lnTo>
                      <a:pt x="13" y="33"/>
                    </a:lnTo>
                    <a:lnTo>
                      <a:pt x="18" y="35"/>
                    </a:lnTo>
                    <a:lnTo>
                      <a:pt x="55" y="35"/>
                    </a:lnTo>
                    <a:lnTo>
                      <a:pt x="62" y="33"/>
                    </a:lnTo>
                    <a:lnTo>
                      <a:pt x="65" y="31"/>
                    </a:lnTo>
                    <a:lnTo>
                      <a:pt x="69" y="28"/>
                    </a:lnTo>
                    <a:lnTo>
                      <a:pt x="72" y="22"/>
                    </a:lnTo>
                    <a:lnTo>
                      <a:pt x="72" y="17"/>
                    </a:lnTo>
                    <a:lnTo>
                      <a:pt x="72" y="15"/>
                    </a:lnTo>
                    <a:lnTo>
                      <a:pt x="72" y="10"/>
                    </a:lnTo>
                    <a:lnTo>
                      <a:pt x="69" y="7"/>
                    </a:lnTo>
                    <a:lnTo>
                      <a:pt x="65" y="1"/>
                    </a:lnTo>
                    <a:lnTo>
                      <a:pt x="62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52"/>
              <p:cNvSpPr>
                <a:spLocks/>
              </p:cNvSpPr>
              <p:nvPr/>
            </p:nvSpPr>
            <p:spPr bwMode="auto">
              <a:xfrm>
                <a:off x="1457326" y="1239838"/>
                <a:ext cx="22225" cy="138113"/>
              </a:xfrm>
              <a:custGeom>
                <a:avLst/>
                <a:gdLst>
                  <a:gd name="T0" fmla="*/ 0 w 14"/>
                  <a:gd name="T1" fmla="*/ 0 h 87"/>
                  <a:gd name="T2" fmla="*/ 0 w 14"/>
                  <a:gd name="T3" fmla="*/ 79 h 87"/>
                  <a:gd name="T4" fmla="*/ 0 w 14"/>
                  <a:gd name="T5" fmla="*/ 79 h 87"/>
                  <a:gd name="T6" fmla="*/ 0 w 14"/>
                  <a:gd name="T7" fmla="*/ 80 h 87"/>
                  <a:gd name="T8" fmla="*/ 2 w 14"/>
                  <a:gd name="T9" fmla="*/ 82 h 87"/>
                  <a:gd name="T10" fmla="*/ 2 w 14"/>
                  <a:gd name="T11" fmla="*/ 86 h 87"/>
                  <a:gd name="T12" fmla="*/ 4 w 14"/>
                  <a:gd name="T13" fmla="*/ 86 h 87"/>
                  <a:gd name="T14" fmla="*/ 7 w 14"/>
                  <a:gd name="T15" fmla="*/ 87 h 87"/>
                  <a:gd name="T16" fmla="*/ 7 w 14"/>
                  <a:gd name="T17" fmla="*/ 87 h 87"/>
                  <a:gd name="T18" fmla="*/ 7 w 14"/>
                  <a:gd name="T19" fmla="*/ 87 h 87"/>
                  <a:gd name="T20" fmla="*/ 9 w 14"/>
                  <a:gd name="T21" fmla="*/ 87 h 87"/>
                  <a:gd name="T22" fmla="*/ 11 w 14"/>
                  <a:gd name="T23" fmla="*/ 86 h 87"/>
                  <a:gd name="T24" fmla="*/ 11 w 14"/>
                  <a:gd name="T25" fmla="*/ 82 h 87"/>
                  <a:gd name="T26" fmla="*/ 12 w 14"/>
                  <a:gd name="T27" fmla="*/ 77 h 87"/>
                  <a:gd name="T28" fmla="*/ 14 w 14"/>
                  <a:gd name="T29" fmla="*/ 0 h 87"/>
                  <a:gd name="T30" fmla="*/ 0 w 14"/>
                  <a:gd name="T3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87">
                    <a:moveTo>
                      <a:pt x="0" y="0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0" y="80"/>
                    </a:lnTo>
                    <a:lnTo>
                      <a:pt x="2" y="82"/>
                    </a:lnTo>
                    <a:lnTo>
                      <a:pt x="2" y="86"/>
                    </a:lnTo>
                    <a:lnTo>
                      <a:pt x="4" y="86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7" y="87"/>
                    </a:lnTo>
                    <a:lnTo>
                      <a:pt x="9" y="87"/>
                    </a:lnTo>
                    <a:lnTo>
                      <a:pt x="11" y="86"/>
                    </a:lnTo>
                    <a:lnTo>
                      <a:pt x="11" y="82"/>
                    </a:lnTo>
                    <a:lnTo>
                      <a:pt x="12" y="77"/>
                    </a:lnTo>
                    <a:lnTo>
                      <a:pt x="1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53"/>
              <p:cNvSpPr>
                <a:spLocks/>
              </p:cNvSpPr>
              <p:nvPr/>
            </p:nvSpPr>
            <p:spPr bwMode="auto">
              <a:xfrm>
                <a:off x="1409701" y="1250950"/>
                <a:ext cx="117475" cy="130175"/>
              </a:xfrm>
              <a:custGeom>
                <a:avLst/>
                <a:gdLst>
                  <a:gd name="T0" fmla="*/ 11 w 74"/>
                  <a:gd name="T1" fmla="*/ 73 h 82"/>
                  <a:gd name="T2" fmla="*/ 11 w 74"/>
                  <a:gd name="T3" fmla="*/ 75 h 82"/>
                  <a:gd name="T4" fmla="*/ 11 w 74"/>
                  <a:gd name="T5" fmla="*/ 77 h 82"/>
                  <a:gd name="T6" fmla="*/ 9 w 74"/>
                  <a:gd name="T7" fmla="*/ 79 h 82"/>
                  <a:gd name="T8" fmla="*/ 9 w 74"/>
                  <a:gd name="T9" fmla="*/ 80 h 82"/>
                  <a:gd name="T10" fmla="*/ 7 w 74"/>
                  <a:gd name="T11" fmla="*/ 82 h 82"/>
                  <a:gd name="T12" fmla="*/ 6 w 74"/>
                  <a:gd name="T13" fmla="*/ 82 h 82"/>
                  <a:gd name="T14" fmla="*/ 6 w 74"/>
                  <a:gd name="T15" fmla="*/ 82 h 82"/>
                  <a:gd name="T16" fmla="*/ 4 w 74"/>
                  <a:gd name="T17" fmla="*/ 82 h 82"/>
                  <a:gd name="T18" fmla="*/ 4 w 74"/>
                  <a:gd name="T19" fmla="*/ 80 h 82"/>
                  <a:gd name="T20" fmla="*/ 2 w 74"/>
                  <a:gd name="T21" fmla="*/ 80 h 82"/>
                  <a:gd name="T22" fmla="*/ 2 w 74"/>
                  <a:gd name="T23" fmla="*/ 77 h 82"/>
                  <a:gd name="T24" fmla="*/ 0 w 74"/>
                  <a:gd name="T25" fmla="*/ 73 h 82"/>
                  <a:gd name="T26" fmla="*/ 0 w 74"/>
                  <a:gd name="T27" fmla="*/ 68 h 82"/>
                  <a:gd name="T28" fmla="*/ 2 w 74"/>
                  <a:gd name="T29" fmla="*/ 65 h 82"/>
                  <a:gd name="T30" fmla="*/ 2 w 74"/>
                  <a:gd name="T31" fmla="*/ 54 h 82"/>
                  <a:gd name="T32" fmla="*/ 6 w 74"/>
                  <a:gd name="T33" fmla="*/ 40 h 82"/>
                  <a:gd name="T34" fmla="*/ 9 w 74"/>
                  <a:gd name="T35" fmla="*/ 26 h 82"/>
                  <a:gd name="T36" fmla="*/ 16 w 74"/>
                  <a:gd name="T37" fmla="*/ 12 h 82"/>
                  <a:gd name="T38" fmla="*/ 25 w 74"/>
                  <a:gd name="T39" fmla="*/ 4 h 82"/>
                  <a:gd name="T40" fmla="*/ 39 w 74"/>
                  <a:gd name="T41" fmla="*/ 0 h 82"/>
                  <a:gd name="T42" fmla="*/ 41 w 74"/>
                  <a:gd name="T43" fmla="*/ 0 h 82"/>
                  <a:gd name="T44" fmla="*/ 44 w 74"/>
                  <a:gd name="T45" fmla="*/ 2 h 82"/>
                  <a:gd name="T46" fmla="*/ 51 w 74"/>
                  <a:gd name="T47" fmla="*/ 5 h 82"/>
                  <a:gd name="T48" fmla="*/ 58 w 74"/>
                  <a:gd name="T49" fmla="*/ 12 h 82"/>
                  <a:gd name="T50" fmla="*/ 65 w 74"/>
                  <a:gd name="T51" fmla="*/ 25 h 82"/>
                  <a:gd name="T52" fmla="*/ 70 w 74"/>
                  <a:gd name="T53" fmla="*/ 44 h 82"/>
                  <a:gd name="T54" fmla="*/ 74 w 74"/>
                  <a:gd name="T55" fmla="*/ 72 h 82"/>
                  <a:gd name="T56" fmla="*/ 74 w 74"/>
                  <a:gd name="T57" fmla="*/ 72 h 82"/>
                  <a:gd name="T58" fmla="*/ 74 w 74"/>
                  <a:gd name="T59" fmla="*/ 73 h 82"/>
                  <a:gd name="T60" fmla="*/ 72 w 74"/>
                  <a:gd name="T61" fmla="*/ 75 h 82"/>
                  <a:gd name="T62" fmla="*/ 72 w 74"/>
                  <a:gd name="T63" fmla="*/ 79 h 82"/>
                  <a:gd name="T64" fmla="*/ 69 w 74"/>
                  <a:gd name="T65" fmla="*/ 79 h 82"/>
                  <a:gd name="T66" fmla="*/ 69 w 74"/>
                  <a:gd name="T67" fmla="*/ 79 h 82"/>
                  <a:gd name="T68" fmla="*/ 67 w 74"/>
                  <a:gd name="T69" fmla="*/ 79 h 82"/>
                  <a:gd name="T70" fmla="*/ 65 w 74"/>
                  <a:gd name="T71" fmla="*/ 79 h 82"/>
                  <a:gd name="T72" fmla="*/ 63 w 74"/>
                  <a:gd name="T73" fmla="*/ 77 h 82"/>
                  <a:gd name="T74" fmla="*/ 63 w 74"/>
                  <a:gd name="T75" fmla="*/ 73 h 82"/>
                  <a:gd name="T76" fmla="*/ 62 w 74"/>
                  <a:gd name="T77" fmla="*/ 70 h 82"/>
                  <a:gd name="T78" fmla="*/ 62 w 74"/>
                  <a:gd name="T79" fmla="*/ 65 h 82"/>
                  <a:gd name="T80" fmla="*/ 60 w 74"/>
                  <a:gd name="T81" fmla="*/ 54 h 82"/>
                  <a:gd name="T82" fmla="*/ 56 w 74"/>
                  <a:gd name="T83" fmla="*/ 38 h 82"/>
                  <a:gd name="T84" fmla="*/ 53 w 74"/>
                  <a:gd name="T85" fmla="*/ 25 h 82"/>
                  <a:gd name="T86" fmla="*/ 46 w 74"/>
                  <a:gd name="T87" fmla="*/ 12 h 82"/>
                  <a:gd name="T88" fmla="*/ 37 w 74"/>
                  <a:gd name="T89" fmla="*/ 7 h 82"/>
                  <a:gd name="T90" fmla="*/ 35 w 74"/>
                  <a:gd name="T91" fmla="*/ 7 h 82"/>
                  <a:gd name="T92" fmla="*/ 34 w 74"/>
                  <a:gd name="T93" fmla="*/ 7 h 82"/>
                  <a:gd name="T94" fmla="*/ 30 w 74"/>
                  <a:gd name="T95" fmla="*/ 11 h 82"/>
                  <a:gd name="T96" fmla="*/ 25 w 74"/>
                  <a:gd name="T97" fmla="*/ 16 h 82"/>
                  <a:gd name="T98" fmla="*/ 20 w 74"/>
                  <a:gd name="T99" fmla="*/ 26 h 82"/>
                  <a:gd name="T100" fmla="*/ 16 w 74"/>
                  <a:gd name="T101" fmla="*/ 45 h 82"/>
                  <a:gd name="T102" fmla="*/ 11 w 74"/>
                  <a:gd name="T103" fmla="*/ 70 h 82"/>
                  <a:gd name="T104" fmla="*/ 11 w 74"/>
                  <a:gd name="T105" fmla="*/ 73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4" h="82">
                    <a:moveTo>
                      <a:pt x="11" y="73"/>
                    </a:moveTo>
                    <a:lnTo>
                      <a:pt x="11" y="75"/>
                    </a:lnTo>
                    <a:lnTo>
                      <a:pt x="11" y="77"/>
                    </a:lnTo>
                    <a:lnTo>
                      <a:pt x="9" y="79"/>
                    </a:lnTo>
                    <a:lnTo>
                      <a:pt x="9" y="80"/>
                    </a:lnTo>
                    <a:lnTo>
                      <a:pt x="7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4" y="82"/>
                    </a:lnTo>
                    <a:lnTo>
                      <a:pt x="4" y="80"/>
                    </a:lnTo>
                    <a:lnTo>
                      <a:pt x="2" y="80"/>
                    </a:lnTo>
                    <a:lnTo>
                      <a:pt x="2" y="77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2" y="65"/>
                    </a:lnTo>
                    <a:lnTo>
                      <a:pt x="2" y="54"/>
                    </a:lnTo>
                    <a:lnTo>
                      <a:pt x="6" y="40"/>
                    </a:lnTo>
                    <a:lnTo>
                      <a:pt x="9" y="26"/>
                    </a:lnTo>
                    <a:lnTo>
                      <a:pt x="16" y="12"/>
                    </a:lnTo>
                    <a:lnTo>
                      <a:pt x="25" y="4"/>
                    </a:lnTo>
                    <a:lnTo>
                      <a:pt x="39" y="0"/>
                    </a:lnTo>
                    <a:lnTo>
                      <a:pt x="41" y="0"/>
                    </a:lnTo>
                    <a:lnTo>
                      <a:pt x="44" y="2"/>
                    </a:lnTo>
                    <a:lnTo>
                      <a:pt x="51" y="5"/>
                    </a:lnTo>
                    <a:lnTo>
                      <a:pt x="58" y="12"/>
                    </a:lnTo>
                    <a:lnTo>
                      <a:pt x="65" y="25"/>
                    </a:lnTo>
                    <a:lnTo>
                      <a:pt x="70" y="44"/>
                    </a:lnTo>
                    <a:lnTo>
                      <a:pt x="74" y="72"/>
                    </a:lnTo>
                    <a:lnTo>
                      <a:pt x="74" y="72"/>
                    </a:lnTo>
                    <a:lnTo>
                      <a:pt x="74" y="73"/>
                    </a:lnTo>
                    <a:lnTo>
                      <a:pt x="72" y="75"/>
                    </a:lnTo>
                    <a:lnTo>
                      <a:pt x="72" y="79"/>
                    </a:lnTo>
                    <a:lnTo>
                      <a:pt x="69" y="79"/>
                    </a:lnTo>
                    <a:lnTo>
                      <a:pt x="69" y="79"/>
                    </a:lnTo>
                    <a:lnTo>
                      <a:pt x="67" y="79"/>
                    </a:lnTo>
                    <a:lnTo>
                      <a:pt x="65" y="79"/>
                    </a:lnTo>
                    <a:lnTo>
                      <a:pt x="63" y="77"/>
                    </a:lnTo>
                    <a:lnTo>
                      <a:pt x="63" y="73"/>
                    </a:lnTo>
                    <a:lnTo>
                      <a:pt x="62" y="70"/>
                    </a:lnTo>
                    <a:lnTo>
                      <a:pt x="62" y="65"/>
                    </a:lnTo>
                    <a:lnTo>
                      <a:pt x="60" y="54"/>
                    </a:lnTo>
                    <a:lnTo>
                      <a:pt x="56" y="38"/>
                    </a:lnTo>
                    <a:lnTo>
                      <a:pt x="53" y="25"/>
                    </a:lnTo>
                    <a:lnTo>
                      <a:pt x="46" y="12"/>
                    </a:lnTo>
                    <a:lnTo>
                      <a:pt x="37" y="7"/>
                    </a:lnTo>
                    <a:lnTo>
                      <a:pt x="35" y="7"/>
                    </a:lnTo>
                    <a:lnTo>
                      <a:pt x="34" y="7"/>
                    </a:lnTo>
                    <a:lnTo>
                      <a:pt x="30" y="11"/>
                    </a:lnTo>
                    <a:lnTo>
                      <a:pt x="25" y="16"/>
                    </a:lnTo>
                    <a:lnTo>
                      <a:pt x="20" y="26"/>
                    </a:lnTo>
                    <a:lnTo>
                      <a:pt x="16" y="45"/>
                    </a:lnTo>
                    <a:lnTo>
                      <a:pt x="11" y="70"/>
                    </a:lnTo>
                    <a:lnTo>
                      <a:pt x="11" y="7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54"/>
              <p:cNvSpPr>
                <a:spLocks/>
              </p:cNvSpPr>
              <p:nvPr/>
            </p:nvSpPr>
            <p:spPr bwMode="auto">
              <a:xfrm>
                <a:off x="757238" y="957263"/>
                <a:ext cx="9525" cy="14288"/>
              </a:xfrm>
              <a:custGeom>
                <a:avLst/>
                <a:gdLst>
                  <a:gd name="T0" fmla="*/ 6 w 6"/>
                  <a:gd name="T1" fmla="*/ 5 h 9"/>
                  <a:gd name="T2" fmla="*/ 5 w 6"/>
                  <a:gd name="T3" fmla="*/ 7 h 9"/>
                  <a:gd name="T4" fmla="*/ 3 w 6"/>
                  <a:gd name="T5" fmla="*/ 9 h 9"/>
                  <a:gd name="T6" fmla="*/ 0 w 6"/>
                  <a:gd name="T7" fmla="*/ 7 h 9"/>
                  <a:gd name="T8" fmla="*/ 0 w 6"/>
                  <a:gd name="T9" fmla="*/ 5 h 9"/>
                  <a:gd name="T10" fmla="*/ 0 w 6"/>
                  <a:gd name="T11" fmla="*/ 2 h 9"/>
                  <a:gd name="T12" fmla="*/ 3 w 6"/>
                  <a:gd name="T13" fmla="*/ 0 h 9"/>
                  <a:gd name="T14" fmla="*/ 5 w 6"/>
                  <a:gd name="T15" fmla="*/ 2 h 9"/>
                  <a:gd name="T16" fmla="*/ 6 w 6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9">
                    <a:moveTo>
                      <a:pt x="6" y="5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55"/>
              <p:cNvSpPr>
                <a:spLocks/>
              </p:cNvSpPr>
              <p:nvPr/>
            </p:nvSpPr>
            <p:spPr bwMode="auto">
              <a:xfrm>
                <a:off x="742951" y="9731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56"/>
              <p:cNvSpPr>
                <a:spLocks/>
              </p:cNvSpPr>
              <p:nvPr/>
            </p:nvSpPr>
            <p:spPr bwMode="auto">
              <a:xfrm>
                <a:off x="742951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57"/>
              <p:cNvSpPr>
                <a:spLocks/>
              </p:cNvSpPr>
              <p:nvPr/>
            </p:nvSpPr>
            <p:spPr bwMode="auto">
              <a:xfrm>
                <a:off x="739776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58"/>
              <p:cNvSpPr>
                <a:spLocks/>
              </p:cNvSpPr>
              <p:nvPr/>
            </p:nvSpPr>
            <p:spPr bwMode="auto">
              <a:xfrm>
                <a:off x="903288" y="99853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4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159"/>
              <p:cNvSpPr>
                <a:spLocks/>
              </p:cNvSpPr>
              <p:nvPr/>
            </p:nvSpPr>
            <p:spPr bwMode="auto">
              <a:xfrm>
                <a:off x="1082676" y="10017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6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60"/>
              <p:cNvSpPr>
                <a:spLocks/>
              </p:cNvSpPr>
              <p:nvPr/>
            </p:nvSpPr>
            <p:spPr bwMode="auto">
              <a:xfrm>
                <a:off x="1230313" y="95726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61"/>
              <p:cNvSpPr>
                <a:spLocks/>
              </p:cNvSpPr>
              <p:nvPr/>
            </p:nvSpPr>
            <p:spPr bwMode="auto">
              <a:xfrm>
                <a:off x="1241426" y="9794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3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3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62"/>
              <p:cNvSpPr>
                <a:spLocks/>
              </p:cNvSpPr>
              <p:nvPr/>
            </p:nvSpPr>
            <p:spPr bwMode="auto">
              <a:xfrm>
                <a:off x="1244601" y="102393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1241426" y="100171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3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64"/>
              <p:cNvSpPr>
                <a:spLocks/>
              </p:cNvSpPr>
              <p:nvPr/>
            </p:nvSpPr>
            <p:spPr bwMode="auto">
              <a:xfrm>
                <a:off x="731838" y="1150938"/>
                <a:ext cx="11113" cy="14288"/>
              </a:xfrm>
              <a:custGeom>
                <a:avLst/>
                <a:gdLst>
                  <a:gd name="T0" fmla="*/ 7 w 7"/>
                  <a:gd name="T1" fmla="*/ 4 h 9"/>
                  <a:gd name="T2" fmla="*/ 7 w 7"/>
                  <a:gd name="T3" fmla="*/ 7 h 9"/>
                  <a:gd name="T4" fmla="*/ 3 w 7"/>
                  <a:gd name="T5" fmla="*/ 9 h 9"/>
                  <a:gd name="T6" fmla="*/ 2 w 7"/>
                  <a:gd name="T7" fmla="*/ 7 h 9"/>
                  <a:gd name="T8" fmla="*/ 0 w 7"/>
                  <a:gd name="T9" fmla="*/ 4 h 9"/>
                  <a:gd name="T10" fmla="*/ 2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65"/>
              <p:cNvSpPr>
                <a:spLocks/>
              </p:cNvSpPr>
              <p:nvPr/>
            </p:nvSpPr>
            <p:spPr bwMode="auto">
              <a:xfrm>
                <a:off x="728663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66"/>
              <p:cNvSpPr>
                <a:spLocks/>
              </p:cNvSpPr>
              <p:nvPr/>
            </p:nvSpPr>
            <p:spPr bwMode="auto">
              <a:xfrm>
                <a:off x="728663" y="11731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67"/>
              <p:cNvSpPr>
                <a:spLocks/>
              </p:cNvSpPr>
              <p:nvPr/>
            </p:nvSpPr>
            <p:spPr bwMode="auto">
              <a:xfrm>
                <a:off x="1252538" y="11509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3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68"/>
              <p:cNvSpPr>
                <a:spLocks/>
              </p:cNvSpPr>
              <p:nvPr/>
            </p:nvSpPr>
            <p:spPr bwMode="auto">
              <a:xfrm>
                <a:off x="1255713" y="1192213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1 w 8"/>
                  <a:gd name="T7" fmla="*/ 7 h 9"/>
                  <a:gd name="T8" fmla="*/ 0 w 8"/>
                  <a:gd name="T9" fmla="*/ 4 h 9"/>
                  <a:gd name="T10" fmla="*/ 1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169"/>
              <p:cNvSpPr>
                <a:spLocks/>
              </p:cNvSpPr>
              <p:nvPr/>
            </p:nvSpPr>
            <p:spPr bwMode="auto">
              <a:xfrm>
                <a:off x="1255713" y="1169988"/>
                <a:ext cx="11113" cy="14288"/>
              </a:xfrm>
              <a:custGeom>
                <a:avLst/>
                <a:gdLst>
                  <a:gd name="T0" fmla="*/ 7 w 7"/>
                  <a:gd name="T1" fmla="*/ 6 h 9"/>
                  <a:gd name="T2" fmla="*/ 5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6 h 9"/>
                  <a:gd name="T10" fmla="*/ 0 w 7"/>
                  <a:gd name="T11" fmla="*/ 2 h 9"/>
                  <a:gd name="T12" fmla="*/ 3 w 7"/>
                  <a:gd name="T13" fmla="*/ 0 h 9"/>
                  <a:gd name="T14" fmla="*/ 5 w 7"/>
                  <a:gd name="T15" fmla="*/ 2 h 9"/>
                  <a:gd name="T16" fmla="*/ 7 w 7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lnTo>
                      <a:pt x="5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70"/>
              <p:cNvSpPr>
                <a:spLocks/>
              </p:cNvSpPr>
              <p:nvPr/>
            </p:nvSpPr>
            <p:spPr bwMode="auto">
              <a:xfrm>
                <a:off x="720726" y="131762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3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2 h 7"/>
                  <a:gd name="T12" fmla="*/ 3 w 7"/>
                  <a:gd name="T13" fmla="*/ 0 h 7"/>
                  <a:gd name="T14" fmla="*/ 7 w 7"/>
                  <a:gd name="T15" fmla="*/ 2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71"/>
              <p:cNvSpPr>
                <a:spLocks/>
              </p:cNvSpPr>
              <p:nvPr/>
            </p:nvSpPr>
            <p:spPr bwMode="auto">
              <a:xfrm>
                <a:off x="717551" y="1336675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72"/>
              <p:cNvSpPr>
                <a:spLocks/>
              </p:cNvSpPr>
              <p:nvPr/>
            </p:nvSpPr>
            <p:spPr bwMode="auto">
              <a:xfrm>
                <a:off x="717551" y="13652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73"/>
              <p:cNvSpPr>
                <a:spLocks/>
              </p:cNvSpPr>
              <p:nvPr/>
            </p:nvSpPr>
            <p:spPr bwMode="auto">
              <a:xfrm>
                <a:off x="1268413" y="1358900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6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6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6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74"/>
              <p:cNvSpPr>
                <a:spLocks/>
              </p:cNvSpPr>
              <p:nvPr/>
            </p:nvSpPr>
            <p:spPr bwMode="auto">
              <a:xfrm>
                <a:off x="1263651" y="131762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75"/>
              <p:cNvSpPr>
                <a:spLocks/>
              </p:cNvSpPr>
              <p:nvPr/>
            </p:nvSpPr>
            <p:spPr bwMode="auto">
              <a:xfrm>
                <a:off x="1266826" y="1336675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3 w 7"/>
                  <a:gd name="T5" fmla="*/ 7 h 7"/>
                  <a:gd name="T6" fmla="*/ 1 w 7"/>
                  <a:gd name="T7" fmla="*/ 5 h 7"/>
                  <a:gd name="T8" fmla="*/ 0 w 7"/>
                  <a:gd name="T9" fmla="*/ 4 h 7"/>
                  <a:gd name="T10" fmla="*/ 1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1" y="5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76"/>
              <p:cNvSpPr>
                <a:spLocks/>
              </p:cNvSpPr>
              <p:nvPr/>
            </p:nvSpPr>
            <p:spPr bwMode="auto">
              <a:xfrm>
                <a:off x="881063" y="1376363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4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4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77"/>
              <p:cNvSpPr>
                <a:spLocks/>
              </p:cNvSpPr>
              <p:nvPr/>
            </p:nvSpPr>
            <p:spPr bwMode="auto">
              <a:xfrm>
                <a:off x="881063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78"/>
              <p:cNvSpPr>
                <a:spLocks/>
              </p:cNvSpPr>
              <p:nvPr/>
            </p:nvSpPr>
            <p:spPr bwMode="auto">
              <a:xfrm>
                <a:off x="877888" y="1417638"/>
                <a:ext cx="14288" cy="14288"/>
              </a:xfrm>
              <a:custGeom>
                <a:avLst/>
                <a:gdLst>
                  <a:gd name="T0" fmla="*/ 9 w 9"/>
                  <a:gd name="T1" fmla="*/ 5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5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79"/>
              <p:cNvSpPr>
                <a:spLocks/>
              </p:cNvSpPr>
              <p:nvPr/>
            </p:nvSpPr>
            <p:spPr bwMode="auto">
              <a:xfrm>
                <a:off x="1103313" y="1420813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80"/>
              <p:cNvSpPr>
                <a:spLocks/>
              </p:cNvSpPr>
              <p:nvPr/>
            </p:nvSpPr>
            <p:spPr bwMode="auto">
              <a:xfrm>
                <a:off x="1100138" y="1398588"/>
                <a:ext cx="14288" cy="12700"/>
              </a:xfrm>
              <a:custGeom>
                <a:avLst/>
                <a:gdLst>
                  <a:gd name="T0" fmla="*/ 9 w 9"/>
                  <a:gd name="T1" fmla="*/ 3 h 8"/>
                  <a:gd name="T2" fmla="*/ 7 w 9"/>
                  <a:gd name="T3" fmla="*/ 7 h 8"/>
                  <a:gd name="T4" fmla="*/ 5 w 9"/>
                  <a:gd name="T5" fmla="*/ 8 h 8"/>
                  <a:gd name="T6" fmla="*/ 2 w 9"/>
                  <a:gd name="T7" fmla="*/ 7 h 8"/>
                  <a:gd name="T8" fmla="*/ 0 w 9"/>
                  <a:gd name="T9" fmla="*/ 3 h 8"/>
                  <a:gd name="T10" fmla="*/ 2 w 9"/>
                  <a:gd name="T11" fmla="*/ 1 h 8"/>
                  <a:gd name="T12" fmla="*/ 5 w 9"/>
                  <a:gd name="T13" fmla="*/ 0 h 8"/>
                  <a:gd name="T14" fmla="*/ 7 w 9"/>
                  <a:gd name="T15" fmla="*/ 1 h 8"/>
                  <a:gd name="T16" fmla="*/ 9 w 9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8">
                    <a:moveTo>
                      <a:pt x="9" y="3"/>
                    </a:moveTo>
                    <a:lnTo>
                      <a:pt x="7" y="7"/>
                    </a:lnTo>
                    <a:lnTo>
                      <a:pt x="5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81"/>
              <p:cNvSpPr>
                <a:spLocks/>
              </p:cNvSpPr>
              <p:nvPr/>
            </p:nvSpPr>
            <p:spPr bwMode="auto">
              <a:xfrm>
                <a:off x="1100138" y="1376363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5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82"/>
              <p:cNvSpPr>
                <a:spLocks/>
              </p:cNvSpPr>
              <p:nvPr/>
            </p:nvSpPr>
            <p:spPr bwMode="auto">
              <a:xfrm>
                <a:off x="900113" y="1017588"/>
                <a:ext cx="14288" cy="14288"/>
              </a:xfrm>
              <a:custGeom>
                <a:avLst/>
                <a:gdLst>
                  <a:gd name="T0" fmla="*/ 9 w 9"/>
                  <a:gd name="T1" fmla="*/ 6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6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6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6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83"/>
              <p:cNvSpPr>
                <a:spLocks/>
              </p:cNvSpPr>
              <p:nvPr/>
            </p:nvSpPr>
            <p:spPr bwMode="auto">
              <a:xfrm>
                <a:off x="900113" y="10429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5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84"/>
              <p:cNvSpPr>
                <a:spLocks/>
              </p:cNvSpPr>
              <p:nvPr/>
            </p:nvSpPr>
            <p:spPr bwMode="auto">
              <a:xfrm>
                <a:off x="898526" y="1068388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85"/>
              <p:cNvSpPr>
                <a:spLocks/>
              </p:cNvSpPr>
              <p:nvPr/>
            </p:nvSpPr>
            <p:spPr bwMode="auto">
              <a:xfrm>
                <a:off x="1082676" y="10207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4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186"/>
              <p:cNvSpPr>
                <a:spLocks/>
              </p:cNvSpPr>
              <p:nvPr/>
            </p:nvSpPr>
            <p:spPr bwMode="auto">
              <a:xfrm>
                <a:off x="1082676" y="104298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4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4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187"/>
              <p:cNvSpPr>
                <a:spLocks/>
              </p:cNvSpPr>
              <p:nvPr/>
            </p:nvSpPr>
            <p:spPr bwMode="auto">
              <a:xfrm>
                <a:off x="1085851" y="1065213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188"/>
              <p:cNvSpPr>
                <a:spLocks/>
              </p:cNvSpPr>
              <p:nvPr/>
            </p:nvSpPr>
            <p:spPr bwMode="auto">
              <a:xfrm>
                <a:off x="892176" y="119221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89"/>
              <p:cNvSpPr>
                <a:spLocks/>
              </p:cNvSpPr>
              <p:nvPr/>
            </p:nvSpPr>
            <p:spPr bwMode="auto">
              <a:xfrm>
                <a:off x="889001" y="1214438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6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6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6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90"/>
              <p:cNvSpPr>
                <a:spLocks/>
              </p:cNvSpPr>
              <p:nvPr/>
            </p:nvSpPr>
            <p:spPr bwMode="auto">
              <a:xfrm>
                <a:off x="889001" y="1236663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91"/>
              <p:cNvSpPr>
                <a:spLocks/>
              </p:cNvSpPr>
              <p:nvPr/>
            </p:nvSpPr>
            <p:spPr bwMode="auto">
              <a:xfrm>
                <a:off x="1093788" y="11953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4 h 7"/>
                  <a:gd name="T10" fmla="*/ 2 w 7"/>
                  <a:gd name="T11" fmla="*/ 2 h 7"/>
                  <a:gd name="T12" fmla="*/ 4 w 7"/>
                  <a:gd name="T13" fmla="*/ 0 h 7"/>
                  <a:gd name="T14" fmla="*/ 7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92"/>
              <p:cNvSpPr>
                <a:spLocks/>
              </p:cNvSpPr>
              <p:nvPr/>
            </p:nvSpPr>
            <p:spPr bwMode="auto">
              <a:xfrm>
                <a:off x="1092201" y="1214438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6 h 7"/>
                  <a:gd name="T4" fmla="*/ 3 w 8"/>
                  <a:gd name="T5" fmla="*/ 7 h 7"/>
                  <a:gd name="T6" fmla="*/ 1 w 8"/>
                  <a:gd name="T7" fmla="*/ 6 h 7"/>
                  <a:gd name="T8" fmla="*/ 0 w 8"/>
                  <a:gd name="T9" fmla="*/ 4 h 7"/>
                  <a:gd name="T10" fmla="*/ 1 w 8"/>
                  <a:gd name="T11" fmla="*/ 0 h 7"/>
                  <a:gd name="T12" fmla="*/ 3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6"/>
                    </a:lnTo>
                    <a:lnTo>
                      <a:pt x="3" y="7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93"/>
              <p:cNvSpPr>
                <a:spLocks/>
              </p:cNvSpPr>
              <p:nvPr/>
            </p:nvSpPr>
            <p:spPr bwMode="auto">
              <a:xfrm>
                <a:off x="1093788" y="12350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6 w 7"/>
                  <a:gd name="T3" fmla="*/ 7 h 7"/>
                  <a:gd name="T4" fmla="*/ 4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4 w 7"/>
                  <a:gd name="T13" fmla="*/ 0 h 7"/>
                  <a:gd name="T14" fmla="*/ 6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6" y="7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94"/>
              <p:cNvSpPr>
                <a:spLocks/>
              </p:cNvSpPr>
              <p:nvPr/>
            </p:nvSpPr>
            <p:spPr bwMode="auto">
              <a:xfrm>
                <a:off x="781051" y="968375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95"/>
              <p:cNvSpPr>
                <a:spLocks/>
              </p:cNvSpPr>
              <p:nvPr/>
            </p:nvSpPr>
            <p:spPr bwMode="auto">
              <a:xfrm>
                <a:off x="809626" y="976313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3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2 h 7"/>
                  <a:gd name="T12" fmla="*/ 3 w 8"/>
                  <a:gd name="T13" fmla="*/ 0 h 7"/>
                  <a:gd name="T14" fmla="*/ 7 w 8"/>
                  <a:gd name="T15" fmla="*/ 2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196"/>
              <p:cNvSpPr>
                <a:spLocks/>
              </p:cNvSpPr>
              <p:nvPr/>
            </p:nvSpPr>
            <p:spPr bwMode="auto">
              <a:xfrm>
                <a:off x="869951" y="993775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5 h 7"/>
                  <a:gd name="T4" fmla="*/ 5 w 9"/>
                  <a:gd name="T5" fmla="*/ 7 h 7"/>
                  <a:gd name="T6" fmla="*/ 2 w 9"/>
                  <a:gd name="T7" fmla="*/ 5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5"/>
                    </a:lnTo>
                    <a:lnTo>
                      <a:pt x="5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197"/>
              <p:cNvSpPr>
                <a:spLocks/>
              </p:cNvSpPr>
              <p:nvPr/>
            </p:nvSpPr>
            <p:spPr bwMode="auto">
              <a:xfrm>
                <a:off x="839788" y="984250"/>
                <a:ext cx="14288" cy="14288"/>
              </a:xfrm>
              <a:custGeom>
                <a:avLst/>
                <a:gdLst>
                  <a:gd name="T0" fmla="*/ 9 w 9"/>
                  <a:gd name="T1" fmla="*/ 4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4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4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198"/>
              <p:cNvSpPr>
                <a:spLocks/>
              </p:cNvSpPr>
              <p:nvPr/>
            </p:nvSpPr>
            <p:spPr bwMode="auto">
              <a:xfrm>
                <a:off x="1111251" y="9953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199"/>
              <p:cNvSpPr>
                <a:spLocks/>
              </p:cNvSpPr>
              <p:nvPr/>
            </p:nvSpPr>
            <p:spPr bwMode="auto">
              <a:xfrm>
                <a:off x="1203326" y="97155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1 h 7"/>
                  <a:gd name="T12" fmla="*/ 3 w 7"/>
                  <a:gd name="T13" fmla="*/ 0 h 7"/>
                  <a:gd name="T14" fmla="*/ 5 w 7"/>
                  <a:gd name="T15" fmla="*/ 1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00"/>
              <p:cNvSpPr>
                <a:spLocks/>
              </p:cNvSpPr>
              <p:nvPr/>
            </p:nvSpPr>
            <p:spPr bwMode="auto">
              <a:xfrm>
                <a:off x="1144588" y="990600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3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3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3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201"/>
              <p:cNvSpPr>
                <a:spLocks/>
              </p:cNvSpPr>
              <p:nvPr/>
            </p:nvSpPr>
            <p:spPr bwMode="auto">
              <a:xfrm>
                <a:off x="1174751" y="979488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202"/>
              <p:cNvSpPr>
                <a:spLocks/>
              </p:cNvSpPr>
              <p:nvPr/>
            </p:nvSpPr>
            <p:spPr bwMode="auto">
              <a:xfrm>
                <a:off x="933451" y="1001713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4 w 7"/>
                  <a:gd name="T5" fmla="*/ 9 h 9"/>
                  <a:gd name="T6" fmla="*/ 2 w 7"/>
                  <a:gd name="T7" fmla="*/ 7 h 9"/>
                  <a:gd name="T8" fmla="*/ 0 w 7"/>
                  <a:gd name="T9" fmla="*/ 3 h 9"/>
                  <a:gd name="T10" fmla="*/ 2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203"/>
              <p:cNvSpPr>
                <a:spLocks/>
              </p:cNvSpPr>
              <p:nvPr/>
            </p:nvSpPr>
            <p:spPr bwMode="auto">
              <a:xfrm>
                <a:off x="1052513" y="10048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7 h 7"/>
                  <a:gd name="T4" fmla="*/ 4 w 7"/>
                  <a:gd name="T5" fmla="*/ 7 h 7"/>
                  <a:gd name="T6" fmla="*/ 2 w 7"/>
                  <a:gd name="T7" fmla="*/ 7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7"/>
                    </a:lnTo>
                    <a:lnTo>
                      <a:pt x="4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204"/>
              <p:cNvSpPr>
                <a:spLocks/>
              </p:cNvSpPr>
              <p:nvPr/>
            </p:nvSpPr>
            <p:spPr bwMode="auto">
              <a:xfrm>
                <a:off x="963613" y="1004888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6 w 7"/>
                  <a:gd name="T3" fmla="*/ 7 h 8"/>
                  <a:gd name="T4" fmla="*/ 4 w 7"/>
                  <a:gd name="T5" fmla="*/ 8 h 8"/>
                  <a:gd name="T6" fmla="*/ 0 w 7"/>
                  <a:gd name="T7" fmla="*/ 7 h 8"/>
                  <a:gd name="T8" fmla="*/ 0 w 7"/>
                  <a:gd name="T9" fmla="*/ 3 h 8"/>
                  <a:gd name="T10" fmla="*/ 0 w 7"/>
                  <a:gd name="T11" fmla="*/ 1 h 8"/>
                  <a:gd name="T12" fmla="*/ 4 w 7"/>
                  <a:gd name="T13" fmla="*/ 0 h 8"/>
                  <a:gd name="T14" fmla="*/ 6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6" y="7"/>
                    </a:lnTo>
                    <a:lnTo>
                      <a:pt x="4" y="8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206"/>
              <p:cNvSpPr>
                <a:spLocks/>
              </p:cNvSpPr>
              <p:nvPr/>
            </p:nvSpPr>
            <p:spPr bwMode="auto">
              <a:xfrm>
                <a:off x="1025526" y="1004888"/>
                <a:ext cx="11113" cy="12700"/>
              </a:xfrm>
              <a:custGeom>
                <a:avLst/>
                <a:gdLst>
                  <a:gd name="T0" fmla="*/ 7 w 7"/>
                  <a:gd name="T1" fmla="*/ 5 h 8"/>
                  <a:gd name="T2" fmla="*/ 5 w 7"/>
                  <a:gd name="T3" fmla="*/ 7 h 8"/>
                  <a:gd name="T4" fmla="*/ 3 w 7"/>
                  <a:gd name="T5" fmla="*/ 8 h 8"/>
                  <a:gd name="T6" fmla="*/ 0 w 7"/>
                  <a:gd name="T7" fmla="*/ 7 h 8"/>
                  <a:gd name="T8" fmla="*/ 0 w 7"/>
                  <a:gd name="T9" fmla="*/ 5 h 8"/>
                  <a:gd name="T10" fmla="*/ 0 w 7"/>
                  <a:gd name="T11" fmla="*/ 1 h 8"/>
                  <a:gd name="T12" fmla="*/ 3 w 7"/>
                  <a:gd name="T13" fmla="*/ 0 h 8"/>
                  <a:gd name="T14" fmla="*/ 5 w 7"/>
                  <a:gd name="T15" fmla="*/ 1 h 8"/>
                  <a:gd name="T16" fmla="*/ 7 w 7"/>
                  <a:gd name="T17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5"/>
                    </a:moveTo>
                    <a:lnTo>
                      <a:pt x="5" y="7"/>
                    </a:lnTo>
                    <a:lnTo>
                      <a:pt x="3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3" y="0"/>
                    </a:lnTo>
                    <a:lnTo>
                      <a:pt x="5" y="1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207"/>
              <p:cNvSpPr>
                <a:spLocks/>
              </p:cNvSpPr>
              <p:nvPr/>
            </p:nvSpPr>
            <p:spPr bwMode="auto">
              <a:xfrm>
                <a:off x="992188" y="1006476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08"/>
              <p:cNvSpPr>
                <a:spLocks/>
              </p:cNvSpPr>
              <p:nvPr/>
            </p:nvSpPr>
            <p:spPr bwMode="auto">
              <a:xfrm>
                <a:off x="850901" y="1411288"/>
                <a:ext cx="11113" cy="11113"/>
              </a:xfrm>
              <a:custGeom>
                <a:avLst/>
                <a:gdLst>
                  <a:gd name="T0" fmla="*/ 7 w 7"/>
                  <a:gd name="T1" fmla="*/ 4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4 h 7"/>
                  <a:gd name="T10" fmla="*/ 0 w 7"/>
                  <a:gd name="T11" fmla="*/ 2 h 7"/>
                  <a:gd name="T12" fmla="*/ 3 w 7"/>
                  <a:gd name="T13" fmla="*/ 0 h 7"/>
                  <a:gd name="T14" fmla="*/ 5 w 7"/>
                  <a:gd name="T15" fmla="*/ 2 h 7"/>
                  <a:gd name="T16" fmla="*/ 7 w 7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4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5" y="2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09"/>
              <p:cNvSpPr>
                <a:spLocks/>
              </p:cNvSpPr>
              <p:nvPr/>
            </p:nvSpPr>
            <p:spPr bwMode="auto">
              <a:xfrm>
                <a:off x="742951" y="1376363"/>
                <a:ext cx="11113" cy="12700"/>
              </a:xfrm>
              <a:custGeom>
                <a:avLst/>
                <a:gdLst>
                  <a:gd name="T0" fmla="*/ 7 w 7"/>
                  <a:gd name="T1" fmla="*/ 3 h 8"/>
                  <a:gd name="T2" fmla="*/ 7 w 7"/>
                  <a:gd name="T3" fmla="*/ 7 h 8"/>
                  <a:gd name="T4" fmla="*/ 3 w 7"/>
                  <a:gd name="T5" fmla="*/ 8 h 8"/>
                  <a:gd name="T6" fmla="*/ 2 w 7"/>
                  <a:gd name="T7" fmla="*/ 7 h 8"/>
                  <a:gd name="T8" fmla="*/ 0 w 7"/>
                  <a:gd name="T9" fmla="*/ 3 h 8"/>
                  <a:gd name="T10" fmla="*/ 2 w 7"/>
                  <a:gd name="T11" fmla="*/ 1 h 8"/>
                  <a:gd name="T12" fmla="*/ 3 w 7"/>
                  <a:gd name="T13" fmla="*/ 0 h 8"/>
                  <a:gd name="T14" fmla="*/ 7 w 7"/>
                  <a:gd name="T15" fmla="*/ 1 h 8"/>
                  <a:gd name="T16" fmla="*/ 7 w 7"/>
                  <a:gd name="T17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8">
                    <a:moveTo>
                      <a:pt x="7" y="3"/>
                    </a:moveTo>
                    <a:lnTo>
                      <a:pt x="7" y="7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7" y="1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210"/>
              <p:cNvSpPr>
                <a:spLocks/>
              </p:cNvSpPr>
              <p:nvPr/>
            </p:nvSpPr>
            <p:spPr bwMode="auto">
              <a:xfrm>
                <a:off x="822326" y="1403351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11"/>
              <p:cNvSpPr>
                <a:spLocks/>
              </p:cNvSpPr>
              <p:nvPr/>
            </p:nvSpPr>
            <p:spPr bwMode="auto">
              <a:xfrm>
                <a:off x="766763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0 w 7"/>
                  <a:gd name="T7" fmla="*/ 5 h 7"/>
                  <a:gd name="T8" fmla="*/ 0 w 7"/>
                  <a:gd name="T9" fmla="*/ 3 h 7"/>
                  <a:gd name="T10" fmla="*/ 0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12"/>
              <p:cNvSpPr>
                <a:spLocks/>
              </p:cNvSpPr>
              <p:nvPr/>
            </p:nvSpPr>
            <p:spPr bwMode="auto">
              <a:xfrm>
                <a:off x="792163" y="1395413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5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5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13"/>
              <p:cNvSpPr>
                <a:spLocks/>
              </p:cNvSpPr>
              <p:nvPr/>
            </p:nvSpPr>
            <p:spPr bwMode="auto">
              <a:xfrm>
                <a:off x="1133476" y="1414463"/>
                <a:ext cx="14288" cy="11113"/>
              </a:xfrm>
              <a:custGeom>
                <a:avLst/>
                <a:gdLst>
                  <a:gd name="T0" fmla="*/ 9 w 9"/>
                  <a:gd name="T1" fmla="*/ 4 h 7"/>
                  <a:gd name="T2" fmla="*/ 7 w 9"/>
                  <a:gd name="T3" fmla="*/ 7 h 7"/>
                  <a:gd name="T4" fmla="*/ 3 w 9"/>
                  <a:gd name="T5" fmla="*/ 7 h 7"/>
                  <a:gd name="T6" fmla="*/ 2 w 9"/>
                  <a:gd name="T7" fmla="*/ 7 h 7"/>
                  <a:gd name="T8" fmla="*/ 0 w 9"/>
                  <a:gd name="T9" fmla="*/ 4 h 7"/>
                  <a:gd name="T10" fmla="*/ 2 w 9"/>
                  <a:gd name="T11" fmla="*/ 2 h 7"/>
                  <a:gd name="T12" fmla="*/ 3 w 9"/>
                  <a:gd name="T13" fmla="*/ 0 h 7"/>
                  <a:gd name="T14" fmla="*/ 7 w 9"/>
                  <a:gd name="T15" fmla="*/ 2 h 7"/>
                  <a:gd name="T16" fmla="*/ 9 w 9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4"/>
                    </a:moveTo>
                    <a:lnTo>
                      <a:pt x="7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9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14"/>
              <p:cNvSpPr>
                <a:spLocks/>
              </p:cNvSpPr>
              <p:nvPr/>
            </p:nvSpPr>
            <p:spPr bwMode="auto">
              <a:xfrm>
                <a:off x="1246188" y="1373188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6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6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6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6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15"/>
              <p:cNvSpPr>
                <a:spLocks/>
              </p:cNvSpPr>
              <p:nvPr/>
            </p:nvSpPr>
            <p:spPr bwMode="auto">
              <a:xfrm>
                <a:off x="1163638" y="1406526"/>
                <a:ext cx="14288" cy="14288"/>
              </a:xfrm>
              <a:custGeom>
                <a:avLst/>
                <a:gdLst>
                  <a:gd name="T0" fmla="*/ 9 w 9"/>
                  <a:gd name="T1" fmla="*/ 3 h 9"/>
                  <a:gd name="T2" fmla="*/ 7 w 9"/>
                  <a:gd name="T3" fmla="*/ 7 h 9"/>
                  <a:gd name="T4" fmla="*/ 4 w 9"/>
                  <a:gd name="T5" fmla="*/ 9 h 9"/>
                  <a:gd name="T6" fmla="*/ 2 w 9"/>
                  <a:gd name="T7" fmla="*/ 7 h 9"/>
                  <a:gd name="T8" fmla="*/ 0 w 9"/>
                  <a:gd name="T9" fmla="*/ 3 h 9"/>
                  <a:gd name="T10" fmla="*/ 2 w 9"/>
                  <a:gd name="T11" fmla="*/ 2 h 9"/>
                  <a:gd name="T12" fmla="*/ 4 w 9"/>
                  <a:gd name="T13" fmla="*/ 0 h 9"/>
                  <a:gd name="T14" fmla="*/ 7 w 9"/>
                  <a:gd name="T15" fmla="*/ 2 h 9"/>
                  <a:gd name="T16" fmla="*/ 9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9" y="3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216"/>
              <p:cNvSpPr>
                <a:spLocks/>
              </p:cNvSpPr>
              <p:nvPr/>
            </p:nvSpPr>
            <p:spPr bwMode="auto">
              <a:xfrm>
                <a:off x="1222376" y="138747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5 w 7"/>
                  <a:gd name="T3" fmla="*/ 7 h 7"/>
                  <a:gd name="T4" fmla="*/ 3 w 7"/>
                  <a:gd name="T5" fmla="*/ 7 h 7"/>
                  <a:gd name="T6" fmla="*/ 0 w 7"/>
                  <a:gd name="T7" fmla="*/ 7 h 7"/>
                  <a:gd name="T8" fmla="*/ 0 w 7"/>
                  <a:gd name="T9" fmla="*/ 3 h 7"/>
                  <a:gd name="T10" fmla="*/ 0 w 7"/>
                  <a:gd name="T11" fmla="*/ 0 h 7"/>
                  <a:gd name="T12" fmla="*/ 3 w 7"/>
                  <a:gd name="T13" fmla="*/ 0 h 7"/>
                  <a:gd name="T14" fmla="*/ 5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217"/>
              <p:cNvSpPr>
                <a:spLocks/>
              </p:cNvSpPr>
              <p:nvPr/>
            </p:nvSpPr>
            <p:spPr bwMode="auto">
              <a:xfrm>
                <a:off x="1193801" y="1398588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218"/>
              <p:cNvSpPr>
                <a:spLocks/>
              </p:cNvSpPr>
              <p:nvPr/>
            </p:nvSpPr>
            <p:spPr bwMode="auto">
              <a:xfrm>
                <a:off x="985838" y="1431926"/>
                <a:ext cx="11113" cy="11113"/>
              </a:xfrm>
              <a:custGeom>
                <a:avLst/>
                <a:gdLst>
                  <a:gd name="T0" fmla="*/ 7 w 7"/>
                  <a:gd name="T1" fmla="*/ 3 h 7"/>
                  <a:gd name="T2" fmla="*/ 7 w 7"/>
                  <a:gd name="T3" fmla="*/ 5 h 7"/>
                  <a:gd name="T4" fmla="*/ 4 w 7"/>
                  <a:gd name="T5" fmla="*/ 7 h 7"/>
                  <a:gd name="T6" fmla="*/ 2 w 7"/>
                  <a:gd name="T7" fmla="*/ 5 h 7"/>
                  <a:gd name="T8" fmla="*/ 0 w 7"/>
                  <a:gd name="T9" fmla="*/ 3 h 7"/>
                  <a:gd name="T10" fmla="*/ 2 w 7"/>
                  <a:gd name="T11" fmla="*/ 0 h 7"/>
                  <a:gd name="T12" fmla="*/ 4 w 7"/>
                  <a:gd name="T13" fmla="*/ 0 h 7"/>
                  <a:gd name="T14" fmla="*/ 7 w 7"/>
                  <a:gd name="T15" fmla="*/ 0 h 7"/>
                  <a:gd name="T16" fmla="*/ 7 w 7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7" y="3"/>
                    </a:moveTo>
                    <a:lnTo>
                      <a:pt x="7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219"/>
              <p:cNvSpPr>
                <a:spLocks/>
              </p:cNvSpPr>
              <p:nvPr/>
            </p:nvSpPr>
            <p:spPr bwMode="auto">
              <a:xfrm>
                <a:off x="1039813" y="1428751"/>
                <a:ext cx="12700" cy="14288"/>
              </a:xfrm>
              <a:custGeom>
                <a:avLst/>
                <a:gdLst>
                  <a:gd name="T0" fmla="*/ 8 w 8"/>
                  <a:gd name="T1" fmla="*/ 5 h 9"/>
                  <a:gd name="T2" fmla="*/ 7 w 8"/>
                  <a:gd name="T3" fmla="*/ 7 h 9"/>
                  <a:gd name="T4" fmla="*/ 5 w 8"/>
                  <a:gd name="T5" fmla="*/ 9 h 9"/>
                  <a:gd name="T6" fmla="*/ 1 w 8"/>
                  <a:gd name="T7" fmla="*/ 7 h 9"/>
                  <a:gd name="T8" fmla="*/ 0 w 8"/>
                  <a:gd name="T9" fmla="*/ 5 h 9"/>
                  <a:gd name="T10" fmla="*/ 1 w 8"/>
                  <a:gd name="T11" fmla="*/ 2 h 9"/>
                  <a:gd name="T12" fmla="*/ 5 w 8"/>
                  <a:gd name="T13" fmla="*/ 0 h 9"/>
                  <a:gd name="T14" fmla="*/ 7 w 8"/>
                  <a:gd name="T15" fmla="*/ 2 h 9"/>
                  <a:gd name="T16" fmla="*/ 8 w 8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5"/>
                    </a:moveTo>
                    <a:lnTo>
                      <a:pt x="7" y="7"/>
                    </a:lnTo>
                    <a:lnTo>
                      <a:pt x="5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8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20"/>
              <p:cNvSpPr>
                <a:spLocks/>
              </p:cNvSpPr>
              <p:nvPr/>
            </p:nvSpPr>
            <p:spPr bwMode="auto">
              <a:xfrm>
                <a:off x="933451" y="1425576"/>
                <a:ext cx="11113" cy="14288"/>
              </a:xfrm>
              <a:custGeom>
                <a:avLst/>
                <a:gdLst>
                  <a:gd name="T0" fmla="*/ 7 w 7"/>
                  <a:gd name="T1" fmla="*/ 5 h 9"/>
                  <a:gd name="T2" fmla="*/ 7 w 7"/>
                  <a:gd name="T3" fmla="*/ 7 h 9"/>
                  <a:gd name="T4" fmla="*/ 4 w 7"/>
                  <a:gd name="T5" fmla="*/ 9 h 9"/>
                  <a:gd name="T6" fmla="*/ 0 w 7"/>
                  <a:gd name="T7" fmla="*/ 7 h 9"/>
                  <a:gd name="T8" fmla="*/ 0 w 7"/>
                  <a:gd name="T9" fmla="*/ 5 h 9"/>
                  <a:gd name="T10" fmla="*/ 0 w 7"/>
                  <a:gd name="T11" fmla="*/ 2 h 9"/>
                  <a:gd name="T12" fmla="*/ 4 w 7"/>
                  <a:gd name="T13" fmla="*/ 0 h 9"/>
                  <a:gd name="T14" fmla="*/ 7 w 7"/>
                  <a:gd name="T15" fmla="*/ 2 h 9"/>
                  <a:gd name="T16" fmla="*/ 7 w 7"/>
                  <a:gd name="T1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5"/>
                    </a:moveTo>
                    <a:lnTo>
                      <a:pt x="7" y="7"/>
                    </a:lnTo>
                    <a:lnTo>
                      <a:pt x="4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221"/>
              <p:cNvSpPr>
                <a:spLocks/>
              </p:cNvSpPr>
              <p:nvPr/>
            </p:nvSpPr>
            <p:spPr bwMode="auto">
              <a:xfrm>
                <a:off x="906463" y="1422401"/>
                <a:ext cx="12700" cy="14288"/>
              </a:xfrm>
              <a:custGeom>
                <a:avLst/>
                <a:gdLst>
                  <a:gd name="T0" fmla="*/ 8 w 8"/>
                  <a:gd name="T1" fmla="*/ 4 h 9"/>
                  <a:gd name="T2" fmla="*/ 7 w 8"/>
                  <a:gd name="T3" fmla="*/ 7 h 9"/>
                  <a:gd name="T4" fmla="*/ 3 w 8"/>
                  <a:gd name="T5" fmla="*/ 9 h 9"/>
                  <a:gd name="T6" fmla="*/ 2 w 8"/>
                  <a:gd name="T7" fmla="*/ 7 h 9"/>
                  <a:gd name="T8" fmla="*/ 0 w 8"/>
                  <a:gd name="T9" fmla="*/ 4 h 9"/>
                  <a:gd name="T10" fmla="*/ 2 w 8"/>
                  <a:gd name="T11" fmla="*/ 2 h 9"/>
                  <a:gd name="T12" fmla="*/ 3 w 8"/>
                  <a:gd name="T13" fmla="*/ 0 h 9"/>
                  <a:gd name="T14" fmla="*/ 7 w 8"/>
                  <a:gd name="T15" fmla="*/ 2 h 9"/>
                  <a:gd name="T16" fmla="*/ 8 w 8"/>
                  <a:gd name="T17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9">
                    <a:moveTo>
                      <a:pt x="8" y="4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222"/>
              <p:cNvSpPr>
                <a:spLocks/>
              </p:cNvSpPr>
              <p:nvPr/>
            </p:nvSpPr>
            <p:spPr bwMode="auto">
              <a:xfrm>
                <a:off x="1069976" y="1425576"/>
                <a:ext cx="12700" cy="11113"/>
              </a:xfrm>
              <a:custGeom>
                <a:avLst/>
                <a:gdLst>
                  <a:gd name="T0" fmla="*/ 8 w 8"/>
                  <a:gd name="T1" fmla="*/ 4 h 7"/>
                  <a:gd name="T2" fmla="*/ 7 w 8"/>
                  <a:gd name="T3" fmla="*/ 7 h 7"/>
                  <a:gd name="T4" fmla="*/ 5 w 8"/>
                  <a:gd name="T5" fmla="*/ 7 h 7"/>
                  <a:gd name="T6" fmla="*/ 1 w 8"/>
                  <a:gd name="T7" fmla="*/ 7 h 7"/>
                  <a:gd name="T8" fmla="*/ 0 w 8"/>
                  <a:gd name="T9" fmla="*/ 4 h 7"/>
                  <a:gd name="T10" fmla="*/ 1 w 8"/>
                  <a:gd name="T11" fmla="*/ 0 h 7"/>
                  <a:gd name="T12" fmla="*/ 5 w 8"/>
                  <a:gd name="T13" fmla="*/ 0 h 7"/>
                  <a:gd name="T14" fmla="*/ 7 w 8"/>
                  <a:gd name="T15" fmla="*/ 0 h 7"/>
                  <a:gd name="T16" fmla="*/ 8 w 8"/>
                  <a:gd name="T1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7">
                    <a:moveTo>
                      <a:pt x="8" y="4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1" y="7"/>
                    </a:lnTo>
                    <a:lnTo>
                      <a:pt x="0" y="4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223"/>
              <p:cNvSpPr>
                <a:spLocks/>
              </p:cNvSpPr>
              <p:nvPr/>
            </p:nvSpPr>
            <p:spPr bwMode="auto">
              <a:xfrm>
                <a:off x="1011238" y="1431926"/>
                <a:ext cx="14288" cy="11113"/>
              </a:xfrm>
              <a:custGeom>
                <a:avLst/>
                <a:gdLst>
                  <a:gd name="T0" fmla="*/ 9 w 9"/>
                  <a:gd name="T1" fmla="*/ 3 h 7"/>
                  <a:gd name="T2" fmla="*/ 7 w 9"/>
                  <a:gd name="T3" fmla="*/ 7 h 7"/>
                  <a:gd name="T4" fmla="*/ 5 w 9"/>
                  <a:gd name="T5" fmla="*/ 7 h 7"/>
                  <a:gd name="T6" fmla="*/ 2 w 9"/>
                  <a:gd name="T7" fmla="*/ 7 h 7"/>
                  <a:gd name="T8" fmla="*/ 0 w 9"/>
                  <a:gd name="T9" fmla="*/ 3 h 7"/>
                  <a:gd name="T10" fmla="*/ 2 w 9"/>
                  <a:gd name="T11" fmla="*/ 0 h 7"/>
                  <a:gd name="T12" fmla="*/ 5 w 9"/>
                  <a:gd name="T13" fmla="*/ 0 h 7"/>
                  <a:gd name="T14" fmla="*/ 7 w 9"/>
                  <a:gd name="T15" fmla="*/ 0 h 7"/>
                  <a:gd name="T16" fmla="*/ 9 w 9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7">
                    <a:moveTo>
                      <a:pt x="9" y="3"/>
                    </a:moveTo>
                    <a:lnTo>
                      <a:pt x="7" y="7"/>
                    </a:lnTo>
                    <a:lnTo>
                      <a:pt x="5" y="7"/>
                    </a:lnTo>
                    <a:lnTo>
                      <a:pt x="2" y="7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224"/>
              <p:cNvSpPr>
                <a:spLocks/>
              </p:cNvSpPr>
              <p:nvPr/>
            </p:nvSpPr>
            <p:spPr bwMode="auto">
              <a:xfrm>
                <a:off x="958851" y="1428751"/>
                <a:ext cx="11113" cy="14288"/>
              </a:xfrm>
              <a:custGeom>
                <a:avLst/>
                <a:gdLst>
                  <a:gd name="T0" fmla="*/ 7 w 7"/>
                  <a:gd name="T1" fmla="*/ 3 h 9"/>
                  <a:gd name="T2" fmla="*/ 7 w 7"/>
                  <a:gd name="T3" fmla="*/ 7 h 9"/>
                  <a:gd name="T4" fmla="*/ 3 w 7"/>
                  <a:gd name="T5" fmla="*/ 9 h 9"/>
                  <a:gd name="T6" fmla="*/ 0 w 7"/>
                  <a:gd name="T7" fmla="*/ 7 h 9"/>
                  <a:gd name="T8" fmla="*/ 0 w 7"/>
                  <a:gd name="T9" fmla="*/ 3 h 9"/>
                  <a:gd name="T10" fmla="*/ 0 w 7"/>
                  <a:gd name="T11" fmla="*/ 2 h 9"/>
                  <a:gd name="T12" fmla="*/ 3 w 7"/>
                  <a:gd name="T13" fmla="*/ 0 h 9"/>
                  <a:gd name="T14" fmla="*/ 7 w 7"/>
                  <a:gd name="T15" fmla="*/ 2 h 9"/>
                  <a:gd name="T16" fmla="*/ 7 w 7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9">
                    <a:moveTo>
                      <a:pt x="7" y="3"/>
                    </a:moveTo>
                    <a:lnTo>
                      <a:pt x="7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7" y="2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42" name="图片 241">
            <a:extLst>
              <a:ext uri="{FF2B5EF4-FFF2-40B4-BE49-F238E27FC236}">
                <a16:creationId xmlns:a16="http://schemas.microsoft.com/office/drawing/2014/main" xmlns="" id="{D86C4098-F5F8-474A-AA7B-5C213F5A007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59"/>
          <a:stretch/>
        </p:blipFill>
        <p:spPr>
          <a:xfrm>
            <a:off x="1764553" y="149841"/>
            <a:ext cx="1193319" cy="1175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120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97895" y="334470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51103" y="1567886"/>
            <a:ext cx="141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51103" y="2131864"/>
            <a:ext cx="140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研究目的</a:t>
            </a:r>
            <a:endParaRPr lang="zh-CN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51103" y="3302836"/>
            <a:ext cx="2615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课题执行情况</a:t>
            </a:r>
            <a:endParaRPr lang="zh-CN" altLang="en-US" b="1" dirty="0"/>
          </a:p>
        </p:txBody>
      </p:sp>
      <p:sp>
        <p:nvSpPr>
          <p:cNvPr id="24" name="椭圆 23"/>
          <p:cNvSpPr/>
          <p:nvPr/>
        </p:nvSpPr>
        <p:spPr>
          <a:xfrm>
            <a:off x="959251" y="1615533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59252" y="2143915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959252" y="3340682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351102" y="2715513"/>
            <a:ext cx="2744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 smtClean="0"/>
              <a:t>研究内容及数据</a:t>
            </a:r>
            <a:endParaRPr lang="zh-CN" altLang="en-US" b="1" dirty="0"/>
          </a:p>
        </p:txBody>
      </p:sp>
      <p:sp>
        <p:nvSpPr>
          <p:cNvPr id="34" name="椭圆 33"/>
          <p:cNvSpPr/>
          <p:nvPr/>
        </p:nvSpPr>
        <p:spPr>
          <a:xfrm>
            <a:off x="959252" y="2739870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xmlns="" id="{8AAAB946-E91D-4AE8-B6B2-3D61A9E2170C}"/>
              </a:ext>
            </a:extLst>
          </p:cNvPr>
          <p:cNvSpPr/>
          <p:nvPr/>
        </p:nvSpPr>
        <p:spPr>
          <a:xfrm>
            <a:off x="959252" y="3926823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36" name="TextBox 14">
            <a:extLst>
              <a:ext uri="{FF2B5EF4-FFF2-40B4-BE49-F238E27FC236}">
                <a16:creationId xmlns:a16="http://schemas.microsoft.com/office/drawing/2014/main" xmlns="" id="{D3F963A9-6622-45C5-B664-66B762FD527B}"/>
              </a:ext>
            </a:extLst>
          </p:cNvPr>
          <p:cNvSpPr txBox="1"/>
          <p:nvPr/>
        </p:nvSpPr>
        <p:spPr>
          <a:xfrm>
            <a:off x="1351103" y="3880271"/>
            <a:ext cx="141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4D2E2C75-E89A-4402-9D73-0A8DD235F4BF}"/>
              </a:ext>
            </a:extLst>
          </p:cNvPr>
          <p:cNvSpPr/>
          <p:nvPr/>
        </p:nvSpPr>
        <p:spPr>
          <a:xfrm>
            <a:off x="959252" y="4514146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20" name="TextBox 14">
            <a:extLst>
              <a:ext uri="{FF2B5EF4-FFF2-40B4-BE49-F238E27FC236}">
                <a16:creationId xmlns:a16="http://schemas.microsoft.com/office/drawing/2014/main" xmlns="" id="{864A4B9D-F2E9-48B5-9041-C4C08E472DF6}"/>
              </a:ext>
            </a:extLst>
          </p:cNvPr>
          <p:cNvSpPr txBox="1"/>
          <p:nvPr/>
        </p:nvSpPr>
        <p:spPr>
          <a:xfrm>
            <a:off x="1351103" y="4466497"/>
            <a:ext cx="1415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xmlns="" id="{4D2E2C75-E89A-4402-9D73-0A8DD235F4BF}"/>
              </a:ext>
            </a:extLst>
          </p:cNvPr>
          <p:cNvSpPr/>
          <p:nvPr/>
        </p:nvSpPr>
        <p:spPr>
          <a:xfrm>
            <a:off x="959251" y="5101469"/>
            <a:ext cx="366369" cy="36636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rgbClr val="1A3F6C"/>
              </a:solidFill>
            </a:endParaRPr>
          </a:p>
        </p:txBody>
      </p:sp>
      <p:sp>
        <p:nvSpPr>
          <p:cNvPr id="28" name="TextBox 14">
            <a:extLst>
              <a:ext uri="{FF2B5EF4-FFF2-40B4-BE49-F238E27FC236}">
                <a16:creationId xmlns:a16="http://schemas.microsoft.com/office/drawing/2014/main" xmlns="" id="{864A4B9D-F2E9-48B5-9041-C4C08E472DF6}"/>
              </a:ext>
            </a:extLst>
          </p:cNvPr>
          <p:cNvSpPr txBox="1"/>
          <p:nvPr/>
        </p:nvSpPr>
        <p:spPr>
          <a:xfrm>
            <a:off x="1381262" y="5023435"/>
            <a:ext cx="4285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。。。。。。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832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33</Words>
  <Application>Microsoft Office PowerPoint</Application>
  <PresentationFormat>宽屏</PresentationFormat>
  <Paragraphs>13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等线</vt:lpstr>
      <vt:lpstr>等线 Light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samsung</dc:creator>
  <cp:lastModifiedBy>L</cp:lastModifiedBy>
  <cp:revision>78</cp:revision>
  <dcterms:created xsi:type="dcterms:W3CDTF">2018-01-14T04:31:00Z</dcterms:created>
  <dcterms:modified xsi:type="dcterms:W3CDTF">2020-04-02T02:05:04Z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  <property fmtid="{D5CDD505-2E9C-101B-9397-08002B2CF9AE}" pid="3" name="KSORubyTemplateID">
    <vt:lpwstr>2</vt:lpwstr>
  </property>
</Properties>
</file>