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5000" r:id="rId4"/>
  </p:sldMasterIdLst>
  <p:notesMasterIdLst>
    <p:notesMasterId r:id="rId6"/>
  </p:notesMasterIdLst>
  <p:handoutMasterIdLst>
    <p:handoutMasterId r:id="rId7"/>
  </p:handoutMasterIdLst>
  <p:sldIdLst>
    <p:sldId id="260" r:id="rId5"/>
  </p:sldIdLst>
  <p:sldSz cx="32399288" cy="43200638"/>
  <p:notesSz cx="36722050" cy="32099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 Narrow" panose="020B0606020202030204" pitchFamily="34" charset="0"/>
        <a:ea typeface="MS PGothic" panose="020B0600070205080204" pitchFamily="34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 Narrow" panose="020B0606020202030204" pitchFamily="34" charset="0"/>
        <a:ea typeface="MS PGothic" panose="020B0600070205080204" pitchFamily="34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 Narrow" panose="020B0606020202030204" pitchFamily="34" charset="0"/>
        <a:ea typeface="MS PGothic" panose="020B0600070205080204" pitchFamily="34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 Narrow" panose="020B0606020202030204" pitchFamily="34" charset="0"/>
        <a:ea typeface="MS PGothic" panose="020B0600070205080204" pitchFamily="34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 Narrow" panose="020B0606020202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 Narrow" panose="020B0606020202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 Narrow" panose="020B0606020202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 Narrow" panose="020B0606020202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 Narrow" panose="020B0606020202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54" userDrawn="1">
          <p15:clr>
            <a:srgbClr val="A4A3A4"/>
          </p15:clr>
        </p15:guide>
        <p15:guide id="2" orient="horz" pos="26603">
          <p15:clr>
            <a:srgbClr val="A4A3A4"/>
          </p15:clr>
        </p15:guide>
        <p15:guide id="3" pos="3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5E0B4"/>
    <a:srgbClr val="CCE4BE"/>
    <a:srgbClr val="D4EDB9"/>
    <a:srgbClr val="E5F4D4"/>
    <a:srgbClr val="E7F5D7"/>
    <a:srgbClr val="DAEFC3"/>
    <a:srgbClr val="CEEAB0"/>
    <a:srgbClr val="BCE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889" autoAdjust="0"/>
    <p:restoredTop sz="96403" autoAdjust="0"/>
  </p:normalViewPr>
  <p:slideViewPr>
    <p:cSldViewPr snapToGrid="0" snapToObjects="1">
      <p:cViewPr>
        <p:scale>
          <a:sx n="14" d="100"/>
          <a:sy n="14" d="100"/>
        </p:scale>
        <p:origin x="2364" y="-360"/>
      </p:cViewPr>
      <p:guideLst>
        <p:guide orient="horz" pos="3854"/>
        <p:guide orient="horz" pos="26603"/>
        <p:guide pos="384"/>
      </p:guideLst>
    </p:cSldViewPr>
  </p:slid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66" d="100"/>
        <a:sy n="66" d="100"/>
      </p:scale>
      <p:origin x="0" y="210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5913100" cy="160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0801013" y="0"/>
            <a:ext cx="15913100" cy="160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30487938"/>
            <a:ext cx="15913100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20801013" y="30487938"/>
            <a:ext cx="15913100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8891211-A9AC-4A09-91AF-440DA853C6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06903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5919450" cy="16081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393169" tIns="196583" rIns="393169" bIns="196583" numCol="1" anchor="t" anchorCtr="0" compatLnSpc="1"/>
          <a:lstStyle>
            <a:lvl1pPr defTabSz="3925570" eaLnBrk="1" hangingPunct="1">
              <a:buFontTx/>
              <a:buNone/>
              <a:defRPr sz="5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0802600" y="0"/>
            <a:ext cx="15911513" cy="16081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393169" tIns="196583" rIns="393169" bIns="196583" numCol="1" anchor="t" anchorCtr="0" compatLnSpc="1"/>
          <a:lstStyle>
            <a:lvl1pPr algn="r" defTabSz="3925570" eaLnBrk="1" hangingPunct="1">
              <a:buFontTx/>
              <a:buNone/>
              <a:defRPr sz="5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13846175" y="2406650"/>
            <a:ext cx="9029700" cy="120411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671888" y="15251113"/>
            <a:ext cx="29378275" cy="144414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393169" tIns="196583" rIns="393169" bIns="196583" numCol="1" anchor="t" anchorCtr="0" compatLnSpc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30491113"/>
            <a:ext cx="15919450" cy="1603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393169" tIns="196583" rIns="393169" bIns="196583" numCol="1" anchor="b" anchorCtr="0" compatLnSpc="1"/>
          <a:lstStyle>
            <a:lvl1pPr defTabSz="3925570" eaLnBrk="1" hangingPunct="1">
              <a:buFontTx/>
              <a:buNone/>
              <a:defRPr sz="5200"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0802600" y="30491113"/>
            <a:ext cx="15911513" cy="1603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393169" tIns="196583" rIns="393169" bIns="196583" numCol="1" anchor="b" anchorCtr="0" compatLnSpc="1">
            <a:prstTxWarp prst="textNoShape">
              <a:avLst/>
            </a:prstTxWarp>
          </a:bodyPr>
          <a:lstStyle>
            <a:lvl1pPr algn="r" defTabSz="3924300" eaLnBrk="1" hangingPunct="1">
              <a:defRPr sz="5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678590E-09B7-4322-A048-98DCB6C81E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44075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5756" algn="l" defTabSz="45715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06" algn="l" defTabSz="45715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57" algn="l" defTabSz="45715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08" algn="l" defTabSz="45715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100" smtClean="0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3925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3925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3925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3925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39258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3925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3925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3925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39258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FDC614B-2C87-474B-A178-02C1E2D9E112}" type="slidenum">
              <a:rPr lang="en-US" altLang="zh-CN" sz="5200">
                <a:solidFill>
                  <a:srgbClr val="000000"/>
                </a:solidFill>
                <a:ea typeface="宋体" panose="02010600030101010101" pitchFamily="2" charset="-122"/>
              </a:rPr>
              <a:pPr>
                <a:spcBef>
                  <a:spcPct val="0"/>
                </a:spcBef>
              </a:pPr>
              <a:t>1</a:t>
            </a:fld>
            <a:endParaRPr lang="en-US" altLang="zh-CN" sz="5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50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417" y="13421032"/>
            <a:ext cx="27538459" cy="9258471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9664" y="24479528"/>
            <a:ext cx="22679971" cy="11041830"/>
          </a:xfrm>
        </p:spPr>
        <p:txBody>
          <a:bodyPr/>
          <a:lstStyle>
            <a:lvl1pPr marL="0" indent="0" algn="ctr">
              <a:buNone/>
              <a:defRPr/>
            </a:lvl1pPr>
            <a:lvl2pPr marL="299708" indent="0" algn="ctr">
              <a:buNone/>
              <a:defRPr/>
            </a:lvl2pPr>
            <a:lvl3pPr marL="600050" indent="0" algn="ctr">
              <a:buNone/>
              <a:defRPr/>
            </a:lvl3pPr>
            <a:lvl4pPr marL="899759" indent="0" algn="ctr">
              <a:buNone/>
              <a:defRPr/>
            </a:lvl4pPr>
            <a:lvl5pPr marL="1200102" indent="0" algn="ctr">
              <a:buNone/>
              <a:defRPr/>
            </a:lvl5pPr>
            <a:lvl6pPr marL="1499810" indent="0" algn="ctr">
              <a:buNone/>
              <a:defRPr/>
            </a:lvl6pPr>
            <a:lvl7pPr marL="1800152" indent="0" algn="ctr">
              <a:buNone/>
              <a:defRPr/>
            </a:lvl7pPr>
            <a:lvl8pPr marL="2099861" indent="0" algn="ctr">
              <a:buNone/>
              <a:defRPr/>
            </a:lvl8pPr>
            <a:lvl9pPr marL="2400204" indent="0" algn="ctr">
              <a:buNone/>
              <a:defRPr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164581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429011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70572" y="1670864"/>
            <a:ext cx="7785766" cy="40590183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2102" y="1670864"/>
            <a:ext cx="23245973" cy="40590183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33542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417" y="13421032"/>
            <a:ext cx="27538459" cy="9258471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9664" y="24479528"/>
            <a:ext cx="22679971" cy="11041830"/>
          </a:xfrm>
        </p:spPr>
        <p:txBody>
          <a:bodyPr/>
          <a:lstStyle>
            <a:lvl1pPr marL="0" indent="0" algn="ctr">
              <a:buNone/>
              <a:defRPr/>
            </a:lvl1pPr>
            <a:lvl2pPr marL="299708" indent="0" algn="ctr">
              <a:buNone/>
              <a:defRPr/>
            </a:lvl2pPr>
            <a:lvl3pPr marL="600050" indent="0" algn="ctr">
              <a:buNone/>
              <a:defRPr/>
            </a:lvl3pPr>
            <a:lvl4pPr marL="899759" indent="0" algn="ctr">
              <a:buNone/>
              <a:defRPr/>
            </a:lvl4pPr>
            <a:lvl5pPr marL="1200102" indent="0" algn="ctr">
              <a:buNone/>
              <a:defRPr/>
            </a:lvl5pPr>
            <a:lvl6pPr marL="1499810" indent="0" algn="ctr">
              <a:buNone/>
              <a:defRPr/>
            </a:lvl6pPr>
            <a:lvl7pPr marL="1800152" indent="0" algn="ctr">
              <a:buNone/>
              <a:defRPr/>
            </a:lvl7pPr>
            <a:lvl8pPr marL="2099861" indent="0" algn="ctr">
              <a:buNone/>
              <a:defRPr/>
            </a:lvl8pPr>
            <a:lvl9pPr marL="2400204" indent="0" algn="ctr">
              <a:buNone/>
              <a:defRPr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40457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661824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323" y="27760838"/>
            <a:ext cx="27539629" cy="8579294"/>
          </a:xfrm>
        </p:spPr>
        <p:txBody>
          <a:bodyPr anchor="t"/>
          <a:lstStyle>
            <a:lvl1pPr algn="l">
              <a:defRPr sz="2624" b="1" cap="all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9323" y="18310688"/>
            <a:ext cx="27539629" cy="9450140"/>
          </a:xfrm>
        </p:spPr>
        <p:txBody>
          <a:bodyPr anchor="b"/>
          <a:lstStyle>
            <a:lvl1pPr marL="0" indent="0">
              <a:buNone/>
              <a:defRPr sz="1315"/>
            </a:lvl1pPr>
            <a:lvl2pPr marL="299708" indent="0">
              <a:buNone/>
              <a:defRPr sz="1180"/>
            </a:lvl2pPr>
            <a:lvl3pPr marL="600050" indent="0">
              <a:buNone/>
              <a:defRPr sz="1050"/>
            </a:lvl3pPr>
            <a:lvl4pPr marL="899759" indent="0">
              <a:buNone/>
              <a:defRPr sz="920"/>
            </a:lvl4pPr>
            <a:lvl5pPr marL="1200102" indent="0">
              <a:buNone/>
              <a:defRPr sz="920"/>
            </a:lvl5pPr>
            <a:lvl6pPr marL="1499810" indent="0">
              <a:buNone/>
              <a:defRPr sz="920"/>
            </a:lvl6pPr>
            <a:lvl7pPr marL="1800152" indent="0">
              <a:buNone/>
              <a:defRPr sz="920"/>
            </a:lvl7pPr>
            <a:lvl8pPr marL="2099861" indent="0">
              <a:buNone/>
              <a:defRPr sz="920"/>
            </a:lvl8pPr>
            <a:lvl9pPr marL="2400204" indent="0">
              <a:buNone/>
              <a:defRPr sz="92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4517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100" y="7400111"/>
            <a:ext cx="3624530" cy="34860932"/>
          </a:xfrm>
        </p:spPr>
        <p:txBody>
          <a:bodyPr/>
          <a:lstStyle>
            <a:lvl1pPr>
              <a:defRPr sz="1840"/>
            </a:lvl1pPr>
            <a:lvl2pPr>
              <a:defRPr sz="1574"/>
            </a:lvl2pPr>
            <a:lvl3pPr>
              <a:defRPr sz="1315"/>
            </a:lvl3pPr>
            <a:lvl4pPr>
              <a:defRPr sz="1180"/>
            </a:lvl4pPr>
            <a:lvl5pPr>
              <a:defRPr sz="1180"/>
            </a:lvl5pPr>
            <a:lvl6pPr>
              <a:defRPr sz="1180"/>
            </a:lvl6pPr>
            <a:lvl7pPr>
              <a:defRPr sz="1180"/>
            </a:lvl7pPr>
            <a:lvl8pPr>
              <a:defRPr sz="1180"/>
            </a:lvl8pPr>
            <a:lvl9pPr>
              <a:defRPr sz="118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9130" y="7400111"/>
            <a:ext cx="3625701" cy="34860932"/>
          </a:xfrm>
        </p:spPr>
        <p:txBody>
          <a:bodyPr/>
          <a:lstStyle>
            <a:lvl1pPr>
              <a:defRPr sz="1840"/>
            </a:lvl1pPr>
            <a:lvl2pPr>
              <a:defRPr sz="1574"/>
            </a:lvl2pPr>
            <a:lvl3pPr>
              <a:defRPr sz="1315"/>
            </a:lvl3pPr>
            <a:lvl4pPr>
              <a:defRPr sz="1180"/>
            </a:lvl4pPr>
            <a:lvl5pPr>
              <a:defRPr sz="1180"/>
            </a:lvl5pPr>
            <a:lvl6pPr>
              <a:defRPr sz="1180"/>
            </a:lvl6pPr>
            <a:lvl7pPr>
              <a:defRPr sz="1180"/>
            </a:lvl7pPr>
            <a:lvl8pPr>
              <a:defRPr sz="1180"/>
            </a:lvl8pPr>
            <a:lvl9pPr>
              <a:defRPr sz="118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683983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499" y="1729197"/>
            <a:ext cx="29160297" cy="7200107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9498" y="9670989"/>
            <a:ext cx="14315310" cy="4029227"/>
          </a:xfrm>
        </p:spPr>
        <p:txBody>
          <a:bodyPr anchor="b"/>
          <a:lstStyle>
            <a:lvl1pPr marL="0" indent="0">
              <a:buNone/>
              <a:defRPr sz="1574" b="1"/>
            </a:lvl1pPr>
            <a:lvl2pPr marL="299708" indent="0">
              <a:buNone/>
              <a:defRPr sz="1315" b="1"/>
            </a:lvl2pPr>
            <a:lvl3pPr marL="600050" indent="0">
              <a:buNone/>
              <a:defRPr sz="1180" b="1"/>
            </a:lvl3pPr>
            <a:lvl4pPr marL="899759" indent="0">
              <a:buNone/>
              <a:defRPr sz="1050" b="1"/>
            </a:lvl4pPr>
            <a:lvl5pPr marL="1200102" indent="0">
              <a:buNone/>
              <a:defRPr sz="1050" b="1"/>
            </a:lvl5pPr>
            <a:lvl6pPr marL="1499810" indent="0">
              <a:buNone/>
              <a:defRPr sz="1050" b="1"/>
            </a:lvl6pPr>
            <a:lvl7pPr marL="1800152" indent="0">
              <a:buNone/>
              <a:defRPr sz="1050" b="1"/>
            </a:lvl7pPr>
            <a:lvl8pPr marL="2099861" indent="0">
              <a:buNone/>
              <a:defRPr sz="1050" b="1"/>
            </a:lvl8pPr>
            <a:lvl9pPr marL="2400204" indent="0">
              <a:buNone/>
              <a:defRPr sz="105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9498" y="13700214"/>
            <a:ext cx="14315310" cy="24889952"/>
          </a:xfrm>
        </p:spPr>
        <p:txBody>
          <a:bodyPr/>
          <a:lstStyle>
            <a:lvl1pPr>
              <a:defRPr sz="1574"/>
            </a:lvl1pPr>
            <a:lvl2pPr>
              <a:defRPr sz="1315"/>
            </a:lvl2pPr>
            <a:lvl3pPr>
              <a:defRPr sz="118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58628" y="9670989"/>
            <a:ext cx="14321169" cy="4029227"/>
          </a:xfrm>
        </p:spPr>
        <p:txBody>
          <a:bodyPr anchor="b"/>
          <a:lstStyle>
            <a:lvl1pPr marL="0" indent="0">
              <a:buNone/>
              <a:defRPr sz="1574" b="1"/>
            </a:lvl1pPr>
            <a:lvl2pPr marL="299708" indent="0">
              <a:buNone/>
              <a:defRPr sz="1315" b="1"/>
            </a:lvl2pPr>
            <a:lvl3pPr marL="600050" indent="0">
              <a:buNone/>
              <a:defRPr sz="1180" b="1"/>
            </a:lvl3pPr>
            <a:lvl4pPr marL="899759" indent="0">
              <a:buNone/>
              <a:defRPr sz="1050" b="1"/>
            </a:lvl4pPr>
            <a:lvl5pPr marL="1200102" indent="0">
              <a:buNone/>
              <a:defRPr sz="1050" b="1"/>
            </a:lvl5pPr>
            <a:lvl6pPr marL="1499810" indent="0">
              <a:buNone/>
              <a:defRPr sz="1050" b="1"/>
            </a:lvl6pPr>
            <a:lvl7pPr marL="1800152" indent="0">
              <a:buNone/>
              <a:defRPr sz="1050" b="1"/>
            </a:lvl7pPr>
            <a:lvl8pPr marL="2099861" indent="0">
              <a:buNone/>
              <a:defRPr sz="1050" b="1"/>
            </a:lvl8pPr>
            <a:lvl9pPr marL="2400204" indent="0">
              <a:buNone/>
              <a:defRPr sz="105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58628" y="13700214"/>
            <a:ext cx="14321169" cy="24889952"/>
          </a:xfrm>
        </p:spPr>
        <p:txBody>
          <a:bodyPr/>
          <a:lstStyle>
            <a:lvl1pPr>
              <a:defRPr sz="1574"/>
            </a:lvl1pPr>
            <a:lvl2pPr>
              <a:defRPr sz="1315"/>
            </a:lvl2pPr>
            <a:lvl3pPr>
              <a:defRPr sz="118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040119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41337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7713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499" y="1720863"/>
            <a:ext cx="10659141" cy="7318859"/>
          </a:xfrm>
        </p:spPr>
        <p:txBody>
          <a:bodyPr anchor="b"/>
          <a:lstStyle>
            <a:lvl1pPr algn="l">
              <a:defRPr sz="1315" b="1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7692" y="1720861"/>
            <a:ext cx="18112102" cy="36869295"/>
          </a:xfrm>
        </p:spPr>
        <p:txBody>
          <a:bodyPr/>
          <a:lstStyle>
            <a:lvl1pPr>
              <a:defRPr sz="2100"/>
            </a:lvl1pPr>
            <a:lvl2pPr>
              <a:defRPr sz="1840"/>
            </a:lvl2pPr>
            <a:lvl3pPr>
              <a:defRPr sz="1574"/>
            </a:lvl3pPr>
            <a:lvl4pPr>
              <a:defRPr sz="1315"/>
            </a:lvl4pPr>
            <a:lvl5pPr>
              <a:defRPr sz="1315"/>
            </a:lvl5pPr>
            <a:lvl6pPr>
              <a:defRPr sz="1315"/>
            </a:lvl6pPr>
            <a:lvl7pPr>
              <a:defRPr sz="1315"/>
            </a:lvl7pPr>
            <a:lvl8pPr>
              <a:defRPr sz="1315"/>
            </a:lvl8pPr>
            <a:lvl9pPr>
              <a:defRPr sz="1315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9499" y="9039722"/>
            <a:ext cx="10659141" cy="29550437"/>
          </a:xfrm>
        </p:spPr>
        <p:txBody>
          <a:bodyPr/>
          <a:lstStyle>
            <a:lvl1pPr marL="0" indent="0">
              <a:buNone/>
              <a:defRPr sz="920"/>
            </a:lvl1pPr>
            <a:lvl2pPr marL="299708" indent="0">
              <a:buNone/>
              <a:defRPr sz="790"/>
            </a:lvl2pPr>
            <a:lvl3pPr marL="600050" indent="0">
              <a:buNone/>
              <a:defRPr sz="655"/>
            </a:lvl3pPr>
            <a:lvl4pPr marL="899759" indent="0">
              <a:buNone/>
              <a:defRPr sz="590"/>
            </a:lvl4pPr>
            <a:lvl5pPr marL="1200102" indent="0">
              <a:buNone/>
              <a:defRPr sz="590"/>
            </a:lvl5pPr>
            <a:lvl6pPr marL="1499810" indent="0">
              <a:buNone/>
              <a:defRPr sz="590"/>
            </a:lvl6pPr>
            <a:lvl7pPr marL="1800152" indent="0">
              <a:buNone/>
              <a:defRPr sz="590"/>
            </a:lvl7pPr>
            <a:lvl8pPr marL="2099861" indent="0">
              <a:buNone/>
              <a:defRPr sz="590"/>
            </a:lvl8pPr>
            <a:lvl9pPr marL="2400204" indent="0">
              <a:buNone/>
              <a:defRPr sz="59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866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409925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255" y="30240042"/>
            <a:ext cx="19439806" cy="3570888"/>
          </a:xfrm>
        </p:spPr>
        <p:txBody>
          <a:bodyPr anchor="b"/>
          <a:lstStyle>
            <a:lvl1pPr algn="l">
              <a:defRPr sz="1315" b="1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350255" y="3860483"/>
            <a:ext cx="19439806" cy="25919131"/>
          </a:xfrm>
        </p:spPr>
        <p:txBody>
          <a:bodyPr/>
          <a:lstStyle>
            <a:lvl1pPr marL="0" indent="0">
              <a:buNone/>
              <a:defRPr sz="2100"/>
            </a:lvl1pPr>
            <a:lvl2pPr marL="299708" indent="0">
              <a:buNone/>
              <a:defRPr sz="1840"/>
            </a:lvl2pPr>
            <a:lvl3pPr marL="600050" indent="0">
              <a:buNone/>
              <a:defRPr sz="1574"/>
            </a:lvl3pPr>
            <a:lvl4pPr marL="899759" indent="0">
              <a:buNone/>
              <a:defRPr sz="1315"/>
            </a:lvl4pPr>
            <a:lvl5pPr marL="1200102" indent="0">
              <a:buNone/>
              <a:defRPr sz="1315"/>
            </a:lvl5pPr>
            <a:lvl6pPr marL="1499810" indent="0">
              <a:buNone/>
              <a:defRPr sz="1315"/>
            </a:lvl6pPr>
            <a:lvl7pPr marL="1800152" indent="0">
              <a:buNone/>
              <a:defRPr sz="1315"/>
            </a:lvl7pPr>
            <a:lvl8pPr marL="2099861" indent="0">
              <a:buNone/>
              <a:defRPr sz="1315"/>
            </a:lvl8pPr>
            <a:lvl9pPr marL="2400204" indent="0">
              <a:buNone/>
              <a:defRPr sz="131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0255" y="33810926"/>
            <a:ext cx="19439806" cy="5068824"/>
          </a:xfrm>
        </p:spPr>
        <p:txBody>
          <a:bodyPr/>
          <a:lstStyle>
            <a:lvl1pPr marL="0" indent="0">
              <a:buNone/>
              <a:defRPr sz="920"/>
            </a:lvl1pPr>
            <a:lvl2pPr marL="299708" indent="0">
              <a:buNone/>
              <a:defRPr sz="790"/>
            </a:lvl2pPr>
            <a:lvl3pPr marL="600050" indent="0">
              <a:buNone/>
              <a:defRPr sz="655"/>
            </a:lvl3pPr>
            <a:lvl4pPr marL="899759" indent="0">
              <a:buNone/>
              <a:defRPr sz="590"/>
            </a:lvl4pPr>
            <a:lvl5pPr marL="1200102" indent="0">
              <a:buNone/>
              <a:defRPr sz="590"/>
            </a:lvl5pPr>
            <a:lvl6pPr marL="1499810" indent="0">
              <a:buNone/>
              <a:defRPr sz="590"/>
            </a:lvl6pPr>
            <a:lvl7pPr marL="1800152" indent="0">
              <a:buNone/>
              <a:defRPr sz="590"/>
            </a:lvl7pPr>
            <a:lvl8pPr marL="2099861" indent="0">
              <a:buNone/>
              <a:defRPr sz="590"/>
            </a:lvl8pPr>
            <a:lvl9pPr marL="2400204" indent="0">
              <a:buNone/>
              <a:defRPr sz="59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10256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867841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70572" y="1670864"/>
            <a:ext cx="7785766" cy="40590183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2102" y="1670864"/>
            <a:ext cx="23245973" cy="40590183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540083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417" y="13421032"/>
            <a:ext cx="27538459" cy="9258471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9664" y="24479528"/>
            <a:ext cx="22679971" cy="11041830"/>
          </a:xfrm>
        </p:spPr>
        <p:txBody>
          <a:bodyPr/>
          <a:lstStyle>
            <a:lvl1pPr marL="0" indent="0" algn="ctr">
              <a:buNone/>
              <a:defRPr/>
            </a:lvl1pPr>
            <a:lvl2pPr marL="299708" indent="0" algn="ctr">
              <a:buNone/>
              <a:defRPr/>
            </a:lvl2pPr>
            <a:lvl3pPr marL="600050" indent="0" algn="ctr">
              <a:buNone/>
              <a:defRPr/>
            </a:lvl3pPr>
            <a:lvl4pPr marL="899759" indent="0" algn="ctr">
              <a:buNone/>
              <a:defRPr/>
            </a:lvl4pPr>
            <a:lvl5pPr marL="1200102" indent="0" algn="ctr">
              <a:buNone/>
              <a:defRPr/>
            </a:lvl5pPr>
            <a:lvl6pPr marL="1499810" indent="0" algn="ctr">
              <a:buNone/>
              <a:defRPr/>
            </a:lvl6pPr>
            <a:lvl7pPr marL="1800152" indent="0" algn="ctr">
              <a:buNone/>
              <a:defRPr/>
            </a:lvl7pPr>
            <a:lvl8pPr marL="2099861" indent="0" algn="ctr">
              <a:buNone/>
              <a:defRPr/>
            </a:lvl8pPr>
            <a:lvl9pPr marL="2400204" indent="0" algn="ctr">
              <a:buNone/>
              <a:defRPr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6175017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2669372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323" y="27760838"/>
            <a:ext cx="27539629" cy="8579294"/>
          </a:xfrm>
        </p:spPr>
        <p:txBody>
          <a:bodyPr anchor="t"/>
          <a:lstStyle>
            <a:lvl1pPr algn="l">
              <a:defRPr sz="2624" b="1" cap="all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9323" y="18310688"/>
            <a:ext cx="27539629" cy="9450140"/>
          </a:xfrm>
        </p:spPr>
        <p:txBody>
          <a:bodyPr anchor="b"/>
          <a:lstStyle>
            <a:lvl1pPr marL="0" indent="0">
              <a:buNone/>
              <a:defRPr sz="1315"/>
            </a:lvl1pPr>
            <a:lvl2pPr marL="299708" indent="0">
              <a:buNone/>
              <a:defRPr sz="1180"/>
            </a:lvl2pPr>
            <a:lvl3pPr marL="600050" indent="0">
              <a:buNone/>
              <a:defRPr sz="1050"/>
            </a:lvl3pPr>
            <a:lvl4pPr marL="899759" indent="0">
              <a:buNone/>
              <a:defRPr sz="920"/>
            </a:lvl4pPr>
            <a:lvl5pPr marL="1200102" indent="0">
              <a:buNone/>
              <a:defRPr sz="920"/>
            </a:lvl5pPr>
            <a:lvl6pPr marL="1499810" indent="0">
              <a:buNone/>
              <a:defRPr sz="920"/>
            </a:lvl6pPr>
            <a:lvl7pPr marL="1800152" indent="0">
              <a:buNone/>
              <a:defRPr sz="920"/>
            </a:lvl7pPr>
            <a:lvl8pPr marL="2099861" indent="0">
              <a:buNone/>
              <a:defRPr sz="920"/>
            </a:lvl8pPr>
            <a:lvl9pPr marL="2400204" indent="0">
              <a:buNone/>
              <a:defRPr sz="92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967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100" y="7400111"/>
            <a:ext cx="15515284" cy="34860932"/>
          </a:xfrm>
        </p:spPr>
        <p:txBody>
          <a:bodyPr/>
          <a:lstStyle>
            <a:lvl1pPr>
              <a:defRPr sz="1840"/>
            </a:lvl1pPr>
            <a:lvl2pPr>
              <a:defRPr sz="1574"/>
            </a:lvl2pPr>
            <a:lvl3pPr>
              <a:defRPr sz="1315"/>
            </a:lvl3pPr>
            <a:lvl4pPr>
              <a:defRPr sz="1180"/>
            </a:lvl4pPr>
            <a:lvl5pPr>
              <a:defRPr sz="1180"/>
            </a:lvl5pPr>
            <a:lvl6pPr>
              <a:defRPr sz="1180"/>
            </a:lvl6pPr>
            <a:lvl7pPr>
              <a:defRPr sz="1180"/>
            </a:lvl7pPr>
            <a:lvl8pPr>
              <a:defRPr sz="1180"/>
            </a:lvl8pPr>
            <a:lvl9pPr>
              <a:defRPr sz="118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39887" y="7400111"/>
            <a:ext cx="15516455" cy="34860932"/>
          </a:xfrm>
        </p:spPr>
        <p:txBody>
          <a:bodyPr/>
          <a:lstStyle>
            <a:lvl1pPr>
              <a:defRPr sz="1840"/>
            </a:lvl1pPr>
            <a:lvl2pPr>
              <a:defRPr sz="1574"/>
            </a:lvl2pPr>
            <a:lvl3pPr>
              <a:defRPr sz="1315"/>
            </a:lvl3pPr>
            <a:lvl4pPr>
              <a:defRPr sz="1180"/>
            </a:lvl4pPr>
            <a:lvl5pPr>
              <a:defRPr sz="1180"/>
            </a:lvl5pPr>
            <a:lvl6pPr>
              <a:defRPr sz="1180"/>
            </a:lvl6pPr>
            <a:lvl7pPr>
              <a:defRPr sz="1180"/>
            </a:lvl7pPr>
            <a:lvl8pPr>
              <a:defRPr sz="1180"/>
            </a:lvl8pPr>
            <a:lvl9pPr>
              <a:defRPr sz="118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8184672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499" y="1729197"/>
            <a:ext cx="29160297" cy="7200107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9498" y="9670989"/>
            <a:ext cx="14315310" cy="4029227"/>
          </a:xfrm>
        </p:spPr>
        <p:txBody>
          <a:bodyPr anchor="b"/>
          <a:lstStyle>
            <a:lvl1pPr marL="0" indent="0">
              <a:buNone/>
              <a:defRPr sz="1574" b="1"/>
            </a:lvl1pPr>
            <a:lvl2pPr marL="299708" indent="0">
              <a:buNone/>
              <a:defRPr sz="1315" b="1"/>
            </a:lvl2pPr>
            <a:lvl3pPr marL="600050" indent="0">
              <a:buNone/>
              <a:defRPr sz="1180" b="1"/>
            </a:lvl3pPr>
            <a:lvl4pPr marL="899759" indent="0">
              <a:buNone/>
              <a:defRPr sz="1050" b="1"/>
            </a:lvl4pPr>
            <a:lvl5pPr marL="1200102" indent="0">
              <a:buNone/>
              <a:defRPr sz="1050" b="1"/>
            </a:lvl5pPr>
            <a:lvl6pPr marL="1499810" indent="0">
              <a:buNone/>
              <a:defRPr sz="1050" b="1"/>
            </a:lvl6pPr>
            <a:lvl7pPr marL="1800152" indent="0">
              <a:buNone/>
              <a:defRPr sz="1050" b="1"/>
            </a:lvl7pPr>
            <a:lvl8pPr marL="2099861" indent="0">
              <a:buNone/>
              <a:defRPr sz="1050" b="1"/>
            </a:lvl8pPr>
            <a:lvl9pPr marL="2400204" indent="0">
              <a:buNone/>
              <a:defRPr sz="105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9498" y="13700214"/>
            <a:ext cx="14315310" cy="24889952"/>
          </a:xfrm>
        </p:spPr>
        <p:txBody>
          <a:bodyPr/>
          <a:lstStyle>
            <a:lvl1pPr>
              <a:defRPr sz="1574"/>
            </a:lvl1pPr>
            <a:lvl2pPr>
              <a:defRPr sz="1315"/>
            </a:lvl2pPr>
            <a:lvl3pPr>
              <a:defRPr sz="118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58628" y="9670989"/>
            <a:ext cx="14321169" cy="4029227"/>
          </a:xfrm>
        </p:spPr>
        <p:txBody>
          <a:bodyPr anchor="b"/>
          <a:lstStyle>
            <a:lvl1pPr marL="0" indent="0">
              <a:buNone/>
              <a:defRPr sz="1574" b="1"/>
            </a:lvl1pPr>
            <a:lvl2pPr marL="299708" indent="0">
              <a:buNone/>
              <a:defRPr sz="1315" b="1"/>
            </a:lvl2pPr>
            <a:lvl3pPr marL="600050" indent="0">
              <a:buNone/>
              <a:defRPr sz="1180" b="1"/>
            </a:lvl3pPr>
            <a:lvl4pPr marL="899759" indent="0">
              <a:buNone/>
              <a:defRPr sz="1050" b="1"/>
            </a:lvl4pPr>
            <a:lvl5pPr marL="1200102" indent="0">
              <a:buNone/>
              <a:defRPr sz="1050" b="1"/>
            </a:lvl5pPr>
            <a:lvl6pPr marL="1499810" indent="0">
              <a:buNone/>
              <a:defRPr sz="1050" b="1"/>
            </a:lvl6pPr>
            <a:lvl7pPr marL="1800152" indent="0">
              <a:buNone/>
              <a:defRPr sz="1050" b="1"/>
            </a:lvl7pPr>
            <a:lvl8pPr marL="2099861" indent="0">
              <a:buNone/>
              <a:defRPr sz="1050" b="1"/>
            </a:lvl8pPr>
            <a:lvl9pPr marL="2400204" indent="0">
              <a:buNone/>
              <a:defRPr sz="105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58628" y="13700214"/>
            <a:ext cx="14321169" cy="24889952"/>
          </a:xfrm>
        </p:spPr>
        <p:txBody>
          <a:bodyPr/>
          <a:lstStyle>
            <a:lvl1pPr>
              <a:defRPr sz="1574"/>
            </a:lvl1pPr>
            <a:lvl2pPr>
              <a:defRPr sz="1315"/>
            </a:lvl2pPr>
            <a:lvl3pPr>
              <a:defRPr sz="118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40782616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9551355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4539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323" y="27760838"/>
            <a:ext cx="27539629" cy="8579294"/>
          </a:xfrm>
        </p:spPr>
        <p:txBody>
          <a:bodyPr anchor="t"/>
          <a:lstStyle>
            <a:lvl1pPr algn="l">
              <a:defRPr sz="2624" b="1" cap="all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9323" y="18310688"/>
            <a:ext cx="27539629" cy="9450140"/>
          </a:xfrm>
        </p:spPr>
        <p:txBody>
          <a:bodyPr anchor="b"/>
          <a:lstStyle>
            <a:lvl1pPr marL="0" indent="0">
              <a:buNone/>
              <a:defRPr sz="1315"/>
            </a:lvl1pPr>
            <a:lvl2pPr marL="299708" indent="0">
              <a:buNone/>
              <a:defRPr sz="1180"/>
            </a:lvl2pPr>
            <a:lvl3pPr marL="600050" indent="0">
              <a:buNone/>
              <a:defRPr sz="1050"/>
            </a:lvl3pPr>
            <a:lvl4pPr marL="899759" indent="0">
              <a:buNone/>
              <a:defRPr sz="920"/>
            </a:lvl4pPr>
            <a:lvl5pPr marL="1200102" indent="0">
              <a:buNone/>
              <a:defRPr sz="920"/>
            </a:lvl5pPr>
            <a:lvl6pPr marL="1499810" indent="0">
              <a:buNone/>
              <a:defRPr sz="920"/>
            </a:lvl6pPr>
            <a:lvl7pPr marL="1800152" indent="0">
              <a:buNone/>
              <a:defRPr sz="920"/>
            </a:lvl7pPr>
            <a:lvl8pPr marL="2099861" indent="0">
              <a:buNone/>
              <a:defRPr sz="920"/>
            </a:lvl8pPr>
            <a:lvl9pPr marL="2400204" indent="0">
              <a:buNone/>
              <a:defRPr sz="92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95420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499" y="1720863"/>
            <a:ext cx="10659141" cy="7318859"/>
          </a:xfrm>
        </p:spPr>
        <p:txBody>
          <a:bodyPr anchor="b"/>
          <a:lstStyle>
            <a:lvl1pPr algn="l">
              <a:defRPr sz="1315" b="1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7692" y="1720861"/>
            <a:ext cx="18112102" cy="36869295"/>
          </a:xfrm>
        </p:spPr>
        <p:txBody>
          <a:bodyPr/>
          <a:lstStyle>
            <a:lvl1pPr>
              <a:defRPr sz="2100"/>
            </a:lvl1pPr>
            <a:lvl2pPr>
              <a:defRPr sz="1840"/>
            </a:lvl2pPr>
            <a:lvl3pPr>
              <a:defRPr sz="1574"/>
            </a:lvl3pPr>
            <a:lvl4pPr>
              <a:defRPr sz="1315"/>
            </a:lvl4pPr>
            <a:lvl5pPr>
              <a:defRPr sz="1315"/>
            </a:lvl5pPr>
            <a:lvl6pPr>
              <a:defRPr sz="1315"/>
            </a:lvl6pPr>
            <a:lvl7pPr>
              <a:defRPr sz="1315"/>
            </a:lvl7pPr>
            <a:lvl8pPr>
              <a:defRPr sz="1315"/>
            </a:lvl8pPr>
            <a:lvl9pPr>
              <a:defRPr sz="1315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9499" y="9039722"/>
            <a:ext cx="10659141" cy="29550437"/>
          </a:xfrm>
        </p:spPr>
        <p:txBody>
          <a:bodyPr/>
          <a:lstStyle>
            <a:lvl1pPr marL="0" indent="0">
              <a:buNone/>
              <a:defRPr sz="920"/>
            </a:lvl1pPr>
            <a:lvl2pPr marL="299708" indent="0">
              <a:buNone/>
              <a:defRPr sz="790"/>
            </a:lvl2pPr>
            <a:lvl3pPr marL="600050" indent="0">
              <a:buNone/>
              <a:defRPr sz="655"/>
            </a:lvl3pPr>
            <a:lvl4pPr marL="899759" indent="0">
              <a:buNone/>
              <a:defRPr sz="590"/>
            </a:lvl4pPr>
            <a:lvl5pPr marL="1200102" indent="0">
              <a:buNone/>
              <a:defRPr sz="590"/>
            </a:lvl5pPr>
            <a:lvl6pPr marL="1499810" indent="0">
              <a:buNone/>
              <a:defRPr sz="590"/>
            </a:lvl6pPr>
            <a:lvl7pPr marL="1800152" indent="0">
              <a:buNone/>
              <a:defRPr sz="590"/>
            </a:lvl7pPr>
            <a:lvl8pPr marL="2099861" indent="0">
              <a:buNone/>
              <a:defRPr sz="590"/>
            </a:lvl8pPr>
            <a:lvl9pPr marL="2400204" indent="0">
              <a:buNone/>
              <a:defRPr sz="59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8620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255" y="30240042"/>
            <a:ext cx="19439806" cy="3570888"/>
          </a:xfrm>
        </p:spPr>
        <p:txBody>
          <a:bodyPr anchor="b"/>
          <a:lstStyle>
            <a:lvl1pPr algn="l">
              <a:defRPr sz="1315" b="1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350255" y="3860483"/>
            <a:ext cx="19439806" cy="25919131"/>
          </a:xfrm>
        </p:spPr>
        <p:txBody>
          <a:bodyPr/>
          <a:lstStyle>
            <a:lvl1pPr marL="0" indent="0">
              <a:buNone/>
              <a:defRPr sz="2100"/>
            </a:lvl1pPr>
            <a:lvl2pPr marL="299708" indent="0">
              <a:buNone/>
              <a:defRPr sz="1840"/>
            </a:lvl2pPr>
            <a:lvl3pPr marL="600050" indent="0">
              <a:buNone/>
              <a:defRPr sz="1574"/>
            </a:lvl3pPr>
            <a:lvl4pPr marL="899759" indent="0">
              <a:buNone/>
              <a:defRPr sz="1315"/>
            </a:lvl4pPr>
            <a:lvl5pPr marL="1200102" indent="0">
              <a:buNone/>
              <a:defRPr sz="1315"/>
            </a:lvl5pPr>
            <a:lvl6pPr marL="1499810" indent="0">
              <a:buNone/>
              <a:defRPr sz="1315"/>
            </a:lvl6pPr>
            <a:lvl7pPr marL="1800152" indent="0">
              <a:buNone/>
              <a:defRPr sz="1315"/>
            </a:lvl7pPr>
            <a:lvl8pPr marL="2099861" indent="0">
              <a:buNone/>
              <a:defRPr sz="1315"/>
            </a:lvl8pPr>
            <a:lvl9pPr marL="2400204" indent="0">
              <a:buNone/>
              <a:defRPr sz="131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0255" y="33810926"/>
            <a:ext cx="19439806" cy="5068824"/>
          </a:xfrm>
        </p:spPr>
        <p:txBody>
          <a:bodyPr/>
          <a:lstStyle>
            <a:lvl1pPr marL="0" indent="0">
              <a:buNone/>
              <a:defRPr sz="920"/>
            </a:lvl1pPr>
            <a:lvl2pPr marL="299708" indent="0">
              <a:buNone/>
              <a:defRPr sz="790"/>
            </a:lvl2pPr>
            <a:lvl3pPr marL="600050" indent="0">
              <a:buNone/>
              <a:defRPr sz="655"/>
            </a:lvl3pPr>
            <a:lvl4pPr marL="899759" indent="0">
              <a:buNone/>
              <a:defRPr sz="590"/>
            </a:lvl4pPr>
            <a:lvl5pPr marL="1200102" indent="0">
              <a:buNone/>
              <a:defRPr sz="590"/>
            </a:lvl5pPr>
            <a:lvl6pPr marL="1499810" indent="0">
              <a:buNone/>
              <a:defRPr sz="590"/>
            </a:lvl6pPr>
            <a:lvl7pPr marL="1800152" indent="0">
              <a:buNone/>
              <a:defRPr sz="590"/>
            </a:lvl7pPr>
            <a:lvl8pPr marL="2099861" indent="0">
              <a:buNone/>
              <a:defRPr sz="590"/>
            </a:lvl8pPr>
            <a:lvl9pPr marL="2400204" indent="0">
              <a:buNone/>
              <a:defRPr sz="59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7314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9707521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70572" y="1670864"/>
            <a:ext cx="7785766" cy="40590183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2102" y="1670864"/>
            <a:ext cx="23245973" cy="40590183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1842726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049912" y="7070108"/>
            <a:ext cx="24299466" cy="15040222"/>
          </a:xfrm>
        </p:spPr>
        <p:txBody>
          <a:bodyPr anchor="b"/>
          <a:lstStyle>
            <a:lvl1pPr algn="ctr">
              <a:defRPr sz="15943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049912" y="22690339"/>
            <a:ext cx="24299466" cy="10430151"/>
          </a:xfrm>
        </p:spPr>
        <p:txBody>
          <a:bodyPr/>
          <a:lstStyle>
            <a:lvl1pPr marL="0" indent="0" algn="ctr">
              <a:buNone/>
              <a:defRPr sz="6378"/>
            </a:lvl1pPr>
            <a:lvl2pPr marL="1214915" indent="0" algn="ctr">
              <a:buNone/>
              <a:defRPr sz="5315"/>
            </a:lvl2pPr>
            <a:lvl3pPr marL="2429830" indent="0" algn="ctr">
              <a:buNone/>
              <a:defRPr sz="4783"/>
            </a:lvl3pPr>
            <a:lvl4pPr marL="3644744" indent="0" algn="ctr">
              <a:buNone/>
              <a:defRPr sz="4252"/>
            </a:lvl4pPr>
            <a:lvl5pPr marL="4859659" indent="0" algn="ctr">
              <a:buNone/>
              <a:defRPr sz="4252"/>
            </a:lvl5pPr>
            <a:lvl6pPr marL="6074573" indent="0" algn="ctr">
              <a:buNone/>
              <a:defRPr sz="4252"/>
            </a:lvl6pPr>
            <a:lvl7pPr marL="7289489" indent="0" algn="ctr">
              <a:buNone/>
              <a:defRPr sz="4252"/>
            </a:lvl7pPr>
            <a:lvl8pPr marL="8504402" indent="0" algn="ctr">
              <a:buNone/>
              <a:defRPr sz="4252"/>
            </a:lvl8pPr>
            <a:lvl9pPr marL="9719317" indent="0" algn="ctr">
              <a:buNone/>
              <a:defRPr sz="4252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A4F6B327-8C9E-4164-BC0B-89E0D6CC78CD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A767ECA4-558D-49EE-BDA8-A847CA3FF4E9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3241462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1E8F63D9-A999-411D-BBA7-012FBAC9067F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1E421891-8E96-4E79-8442-B6FB4E087C3A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22585582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10576" y="10770165"/>
            <a:ext cx="27944386" cy="17970262"/>
          </a:xfrm>
        </p:spPr>
        <p:txBody>
          <a:bodyPr anchor="b"/>
          <a:lstStyle>
            <a:lvl1pPr>
              <a:defRPr sz="15943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10576" y="28910433"/>
            <a:ext cx="27944386" cy="9450136"/>
          </a:xfrm>
        </p:spPr>
        <p:txBody>
          <a:bodyPr/>
          <a:lstStyle>
            <a:lvl1pPr marL="0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1pPr>
            <a:lvl2pPr marL="1214915" indent="0">
              <a:buNone/>
              <a:defRPr sz="5315">
                <a:solidFill>
                  <a:schemeClr val="tx1">
                    <a:tint val="75000"/>
                  </a:schemeClr>
                </a:solidFill>
              </a:defRPr>
            </a:lvl2pPr>
            <a:lvl3pPr marL="2429830" indent="0">
              <a:buNone/>
              <a:defRPr sz="4783">
                <a:solidFill>
                  <a:schemeClr val="tx1">
                    <a:tint val="75000"/>
                  </a:schemeClr>
                </a:solidFill>
              </a:defRPr>
            </a:lvl3pPr>
            <a:lvl4pPr marL="3644744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4pPr>
            <a:lvl5pPr marL="4859659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5pPr>
            <a:lvl6pPr marL="6074573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6pPr>
            <a:lvl7pPr marL="7289489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7pPr>
            <a:lvl8pPr marL="8504402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8pPr>
            <a:lvl9pPr marL="9719317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1013ADB6-ED08-4AA6-96F5-5EFF8386FD97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FCF9BBF5-7FD0-402A-8ADF-65F9A84EBB2B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11173217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27452" y="11500171"/>
            <a:ext cx="13769697" cy="274104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6402140" y="11500171"/>
            <a:ext cx="13769697" cy="274104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63FADE8B-D806-43D9-80D3-5EFD678C03BD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B5B0BFF1-91B1-4F2C-A272-A5FC091CCFFB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8360605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31671" y="2300037"/>
            <a:ext cx="27944386" cy="8350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31673" y="10590161"/>
            <a:ext cx="13706416" cy="5190072"/>
          </a:xfrm>
        </p:spPr>
        <p:txBody>
          <a:bodyPr anchor="b"/>
          <a:lstStyle>
            <a:lvl1pPr marL="0" indent="0">
              <a:buNone/>
              <a:defRPr sz="6378" b="1"/>
            </a:lvl1pPr>
            <a:lvl2pPr marL="1214915" indent="0">
              <a:buNone/>
              <a:defRPr sz="5315" b="1"/>
            </a:lvl2pPr>
            <a:lvl3pPr marL="2429830" indent="0">
              <a:buNone/>
              <a:defRPr sz="4783" b="1"/>
            </a:lvl3pPr>
            <a:lvl4pPr marL="3644744" indent="0">
              <a:buNone/>
              <a:defRPr sz="4252" b="1"/>
            </a:lvl4pPr>
            <a:lvl5pPr marL="4859659" indent="0">
              <a:buNone/>
              <a:defRPr sz="4252" b="1"/>
            </a:lvl5pPr>
            <a:lvl6pPr marL="6074573" indent="0">
              <a:buNone/>
              <a:defRPr sz="4252" b="1"/>
            </a:lvl6pPr>
            <a:lvl7pPr marL="7289489" indent="0">
              <a:buNone/>
              <a:defRPr sz="4252" b="1"/>
            </a:lvl7pPr>
            <a:lvl8pPr marL="8504402" indent="0">
              <a:buNone/>
              <a:defRPr sz="4252" b="1"/>
            </a:lvl8pPr>
            <a:lvl9pPr marL="9719317" indent="0">
              <a:buNone/>
              <a:defRPr sz="425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231673" y="15780234"/>
            <a:ext cx="13706416" cy="23210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6402140" y="10590161"/>
            <a:ext cx="13773918" cy="5190072"/>
          </a:xfrm>
        </p:spPr>
        <p:txBody>
          <a:bodyPr anchor="b"/>
          <a:lstStyle>
            <a:lvl1pPr marL="0" indent="0">
              <a:buNone/>
              <a:defRPr sz="6378" b="1"/>
            </a:lvl1pPr>
            <a:lvl2pPr marL="1214915" indent="0">
              <a:buNone/>
              <a:defRPr sz="5315" b="1"/>
            </a:lvl2pPr>
            <a:lvl3pPr marL="2429830" indent="0">
              <a:buNone/>
              <a:defRPr sz="4783" b="1"/>
            </a:lvl3pPr>
            <a:lvl4pPr marL="3644744" indent="0">
              <a:buNone/>
              <a:defRPr sz="4252" b="1"/>
            </a:lvl4pPr>
            <a:lvl5pPr marL="4859659" indent="0">
              <a:buNone/>
              <a:defRPr sz="4252" b="1"/>
            </a:lvl5pPr>
            <a:lvl6pPr marL="6074573" indent="0">
              <a:buNone/>
              <a:defRPr sz="4252" b="1"/>
            </a:lvl6pPr>
            <a:lvl7pPr marL="7289489" indent="0">
              <a:buNone/>
              <a:defRPr sz="4252" b="1"/>
            </a:lvl7pPr>
            <a:lvl8pPr marL="8504402" indent="0">
              <a:buNone/>
              <a:defRPr sz="4252" b="1"/>
            </a:lvl8pPr>
            <a:lvl9pPr marL="9719317" indent="0">
              <a:buNone/>
              <a:defRPr sz="425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6402140" y="15780234"/>
            <a:ext cx="13773918" cy="23210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CB0976E1-8042-4469-9CA0-E599A340203B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27A67FD9-70B8-4909-AC7C-3B141F5CC27E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19681015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72EBA028-73D3-45EE-A710-4F13036CCCE8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EB5AAFC8-ABC1-4D2B-ACD3-AE6026D9ABEC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255794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100" y="7400111"/>
            <a:ext cx="3624530" cy="34860932"/>
          </a:xfrm>
        </p:spPr>
        <p:txBody>
          <a:bodyPr/>
          <a:lstStyle>
            <a:lvl1pPr>
              <a:defRPr sz="1840"/>
            </a:lvl1pPr>
            <a:lvl2pPr>
              <a:defRPr sz="1574"/>
            </a:lvl2pPr>
            <a:lvl3pPr>
              <a:defRPr sz="1315"/>
            </a:lvl3pPr>
            <a:lvl4pPr>
              <a:defRPr sz="1180"/>
            </a:lvl4pPr>
            <a:lvl5pPr>
              <a:defRPr sz="1180"/>
            </a:lvl5pPr>
            <a:lvl6pPr>
              <a:defRPr sz="1180"/>
            </a:lvl6pPr>
            <a:lvl7pPr>
              <a:defRPr sz="1180"/>
            </a:lvl7pPr>
            <a:lvl8pPr>
              <a:defRPr sz="1180"/>
            </a:lvl8pPr>
            <a:lvl9pPr>
              <a:defRPr sz="118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9130" y="7400111"/>
            <a:ext cx="3625701" cy="34860932"/>
          </a:xfrm>
        </p:spPr>
        <p:txBody>
          <a:bodyPr/>
          <a:lstStyle>
            <a:lvl1pPr>
              <a:defRPr sz="1840"/>
            </a:lvl1pPr>
            <a:lvl2pPr>
              <a:defRPr sz="1574"/>
            </a:lvl2pPr>
            <a:lvl3pPr>
              <a:defRPr sz="1315"/>
            </a:lvl3pPr>
            <a:lvl4pPr>
              <a:defRPr sz="1180"/>
            </a:lvl4pPr>
            <a:lvl5pPr>
              <a:defRPr sz="1180"/>
            </a:lvl5pPr>
            <a:lvl6pPr>
              <a:defRPr sz="1180"/>
            </a:lvl6pPr>
            <a:lvl7pPr>
              <a:defRPr sz="1180"/>
            </a:lvl7pPr>
            <a:lvl8pPr>
              <a:defRPr sz="1180"/>
            </a:lvl8pPr>
            <a:lvl9pPr>
              <a:defRPr sz="118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24428573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0F8D578A-4AC7-4648-849D-0C93390D0B96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83299DFD-77B3-44F2-9E6B-7FEAF892A5CF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2645175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31673" y="2880043"/>
            <a:ext cx="10449613" cy="10080149"/>
          </a:xfrm>
        </p:spPr>
        <p:txBody>
          <a:bodyPr anchor="b"/>
          <a:lstStyle>
            <a:lvl1pPr>
              <a:defRPr sz="8503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773917" y="6220097"/>
            <a:ext cx="16402140" cy="30700453"/>
          </a:xfrm>
        </p:spPr>
        <p:txBody>
          <a:bodyPr/>
          <a:lstStyle>
            <a:lvl1pPr>
              <a:defRPr sz="8503"/>
            </a:lvl1pPr>
            <a:lvl2pPr>
              <a:defRPr sz="7441"/>
            </a:lvl2pPr>
            <a:lvl3pPr>
              <a:defRPr sz="6378"/>
            </a:lvl3pPr>
            <a:lvl4pPr>
              <a:defRPr sz="5315"/>
            </a:lvl4pPr>
            <a:lvl5pPr>
              <a:defRPr sz="5315"/>
            </a:lvl5pPr>
            <a:lvl6pPr>
              <a:defRPr sz="5315"/>
            </a:lvl6pPr>
            <a:lvl7pPr>
              <a:defRPr sz="5315"/>
            </a:lvl7pPr>
            <a:lvl8pPr>
              <a:defRPr sz="5315"/>
            </a:lvl8pPr>
            <a:lvl9pPr>
              <a:defRPr sz="531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31673" y="12960191"/>
            <a:ext cx="10449613" cy="24010359"/>
          </a:xfrm>
        </p:spPr>
        <p:txBody>
          <a:bodyPr/>
          <a:lstStyle>
            <a:lvl1pPr marL="0" indent="0">
              <a:buNone/>
              <a:defRPr sz="4252"/>
            </a:lvl1pPr>
            <a:lvl2pPr marL="1214915" indent="0">
              <a:buNone/>
              <a:defRPr sz="3720"/>
            </a:lvl2pPr>
            <a:lvl3pPr marL="2429830" indent="0">
              <a:buNone/>
              <a:defRPr sz="3188"/>
            </a:lvl3pPr>
            <a:lvl4pPr marL="3644744" indent="0">
              <a:buNone/>
              <a:defRPr sz="2657"/>
            </a:lvl4pPr>
            <a:lvl5pPr marL="4859659" indent="0">
              <a:buNone/>
              <a:defRPr sz="2657"/>
            </a:lvl5pPr>
            <a:lvl6pPr marL="6074573" indent="0">
              <a:buNone/>
              <a:defRPr sz="2657"/>
            </a:lvl6pPr>
            <a:lvl7pPr marL="7289489" indent="0">
              <a:buNone/>
              <a:defRPr sz="2657"/>
            </a:lvl7pPr>
            <a:lvl8pPr marL="8504402" indent="0">
              <a:buNone/>
              <a:defRPr sz="2657"/>
            </a:lvl8pPr>
            <a:lvl9pPr marL="9719317" indent="0">
              <a:buNone/>
              <a:defRPr sz="265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51192856-50D7-4CFA-8530-B0E2FB84741E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1DF47683-6DE4-46A5-8874-720F47CCB5EA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35822975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31673" y="2880043"/>
            <a:ext cx="10449613" cy="10080149"/>
          </a:xfrm>
        </p:spPr>
        <p:txBody>
          <a:bodyPr anchor="b"/>
          <a:lstStyle>
            <a:lvl1pPr>
              <a:defRPr sz="8503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773917" y="6220097"/>
            <a:ext cx="16402140" cy="30700453"/>
          </a:xfrm>
        </p:spPr>
        <p:txBody>
          <a:bodyPr rtlCol="0">
            <a:normAutofit/>
          </a:bodyPr>
          <a:lstStyle>
            <a:lvl1pPr marL="0" indent="0">
              <a:buNone/>
              <a:defRPr sz="8503"/>
            </a:lvl1pPr>
            <a:lvl2pPr marL="1214915" indent="0">
              <a:buNone/>
              <a:defRPr sz="7441"/>
            </a:lvl2pPr>
            <a:lvl3pPr marL="2429830" indent="0">
              <a:buNone/>
              <a:defRPr sz="6378"/>
            </a:lvl3pPr>
            <a:lvl4pPr marL="3644744" indent="0">
              <a:buNone/>
              <a:defRPr sz="5315"/>
            </a:lvl4pPr>
            <a:lvl5pPr marL="4859659" indent="0">
              <a:buNone/>
              <a:defRPr sz="5315"/>
            </a:lvl5pPr>
            <a:lvl6pPr marL="6074573" indent="0">
              <a:buNone/>
              <a:defRPr sz="5315"/>
            </a:lvl6pPr>
            <a:lvl7pPr marL="7289489" indent="0">
              <a:buNone/>
              <a:defRPr sz="5315"/>
            </a:lvl7pPr>
            <a:lvl8pPr marL="8504402" indent="0">
              <a:buNone/>
              <a:defRPr sz="5315"/>
            </a:lvl8pPr>
            <a:lvl9pPr marL="9719317" indent="0">
              <a:buNone/>
              <a:defRPr sz="5315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31673" y="12960191"/>
            <a:ext cx="10449613" cy="24010359"/>
          </a:xfrm>
        </p:spPr>
        <p:txBody>
          <a:bodyPr/>
          <a:lstStyle>
            <a:lvl1pPr marL="0" indent="0">
              <a:buNone/>
              <a:defRPr sz="4252"/>
            </a:lvl1pPr>
            <a:lvl2pPr marL="1214915" indent="0">
              <a:buNone/>
              <a:defRPr sz="3720"/>
            </a:lvl2pPr>
            <a:lvl3pPr marL="2429830" indent="0">
              <a:buNone/>
              <a:defRPr sz="3188"/>
            </a:lvl3pPr>
            <a:lvl4pPr marL="3644744" indent="0">
              <a:buNone/>
              <a:defRPr sz="2657"/>
            </a:lvl4pPr>
            <a:lvl5pPr marL="4859659" indent="0">
              <a:buNone/>
              <a:defRPr sz="2657"/>
            </a:lvl5pPr>
            <a:lvl6pPr marL="6074573" indent="0">
              <a:buNone/>
              <a:defRPr sz="2657"/>
            </a:lvl6pPr>
            <a:lvl7pPr marL="7289489" indent="0">
              <a:buNone/>
              <a:defRPr sz="2657"/>
            </a:lvl7pPr>
            <a:lvl8pPr marL="8504402" indent="0">
              <a:buNone/>
              <a:defRPr sz="2657"/>
            </a:lvl8pPr>
            <a:lvl9pPr marL="9719317" indent="0">
              <a:buNone/>
              <a:defRPr sz="265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B0B71B83-614A-4E50-B123-34F1E095FB8A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2AA810F5-F8C4-45C3-BD33-62167F3E5E3B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26473524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7BAABDA8-8CE2-499C-AC1E-D2B342436E8E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0B23E6E1-E0D1-4AC5-97C5-556DBCBC2F7C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31330190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227451" y="2300034"/>
            <a:ext cx="20553298" cy="366105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fld id="{99F31620-FFBF-4122-97C7-42BCCD5BFB97}" type="datetimeFigureOut">
              <a:rPr lang="en-CA"/>
              <a:pPr>
                <a:defRPr/>
              </a:pPr>
              <a:t>07/04/2020</a:t>
            </a:fld>
            <a:endParaRPr lang="en-CA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46194">
                    <a:lumMod val="50000"/>
                  </a:srgb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A304A"/>
                </a:solidFill>
              </a:defRPr>
            </a:lvl1pPr>
          </a:lstStyle>
          <a:p>
            <a:pPr>
              <a:defRPr/>
            </a:pPr>
            <a:fld id="{19486B09-2ADD-47B1-A329-99DFBA24A243}" type="slidenum">
              <a:rPr lang="en-CA" altLang="zh-CN"/>
              <a:pPr>
                <a:defRPr/>
              </a:pPr>
              <a:t>‹#›</a:t>
            </a:fld>
            <a:endParaRPr lang="en-CA" altLang="zh-CN"/>
          </a:p>
        </p:txBody>
      </p:sp>
    </p:spTree>
    <p:extLst>
      <p:ext uri="{BB962C8B-B14F-4D97-AF65-F5344CB8AC3E}">
        <p14:creationId xmlns:p14="http://schemas.microsoft.com/office/powerpoint/2010/main" val="385960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499" y="1729197"/>
            <a:ext cx="29160297" cy="7200107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9498" y="9670989"/>
            <a:ext cx="14315310" cy="4029227"/>
          </a:xfrm>
        </p:spPr>
        <p:txBody>
          <a:bodyPr anchor="b"/>
          <a:lstStyle>
            <a:lvl1pPr marL="0" indent="0">
              <a:buNone/>
              <a:defRPr sz="1574" b="1"/>
            </a:lvl1pPr>
            <a:lvl2pPr marL="299708" indent="0">
              <a:buNone/>
              <a:defRPr sz="1315" b="1"/>
            </a:lvl2pPr>
            <a:lvl3pPr marL="600050" indent="0">
              <a:buNone/>
              <a:defRPr sz="1180" b="1"/>
            </a:lvl3pPr>
            <a:lvl4pPr marL="899759" indent="0">
              <a:buNone/>
              <a:defRPr sz="1050" b="1"/>
            </a:lvl4pPr>
            <a:lvl5pPr marL="1200102" indent="0">
              <a:buNone/>
              <a:defRPr sz="1050" b="1"/>
            </a:lvl5pPr>
            <a:lvl6pPr marL="1499810" indent="0">
              <a:buNone/>
              <a:defRPr sz="1050" b="1"/>
            </a:lvl6pPr>
            <a:lvl7pPr marL="1800152" indent="0">
              <a:buNone/>
              <a:defRPr sz="1050" b="1"/>
            </a:lvl7pPr>
            <a:lvl8pPr marL="2099861" indent="0">
              <a:buNone/>
              <a:defRPr sz="1050" b="1"/>
            </a:lvl8pPr>
            <a:lvl9pPr marL="2400204" indent="0">
              <a:buNone/>
              <a:defRPr sz="105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9498" y="13700214"/>
            <a:ext cx="14315310" cy="24889952"/>
          </a:xfrm>
        </p:spPr>
        <p:txBody>
          <a:bodyPr/>
          <a:lstStyle>
            <a:lvl1pPr>
              <a:defRPr sz="1574"/>
            </a:lvl1pPr>
            <a:lvl2pPr>
              <a:defRPr sz="1315"/>
            </a:lvl2pPr>
            <a:lvl3pPr>
              <a:defRPr sz="118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58628" y="9670989"/>
            <a:ext cx="14321169" cy="4029227"/>
          </a:xfrm>
        </p:spPr>
        <p:txBody>
          <a:bodyPr anchor="b"/>
          <a:lstStyle>
            <a:lvl1pPr marL="0" indent="0">
              <a:buNone/>
              <a:defRPr sz="1574" b="1"/>
            </a:lvl1pPr>
            <a:lvl2pPr marL="299708" indent="0">
              <a:buNone/>
              <a:defRPr sz="1315" b="1"/>
            </a:lvl2pPr>
            <a:lvl3pPr marL="600050" indent="0">
              <a:buNone/>
              <a:defRPr sz="1180" b="1"/>
            </a:lvl3pPr>
            <a:lvl4pPr marL="899759" indent="0">
              <a:buNone/>
              <a:defRPr sz="1050" b="1"/>
            </a:lvl4pPr>
            <a:lvl5pPr marL="1200102" indent="0">
              <a:buNone/>
              <a:defRPr sz="1050" b="1"/>
            </a:lvl5pPr>
            <a:lvl6pPr marL="1499810" indent="0">
              <a:buNone/>
              <a:defRPr sz="1050" b="1"/>
            </a:lvl6pPr>
            <a:lvl7pPr marL="1800152" indent="0">
              <a:buNone/>
              <a:defRPr sz="1050" b="1"/>
            </a:lvl7pPr>
            <a:lvl8pPr marL="2099861" indent="0">
              <a:buNone/>
              <a:defRPr sz="1050" b="1"/>
            </a:lvl8pPr>
            <a:lvl9pPr marL="2400204" indent="0">
              <a:buNone/>
              <a:defRPr sz="105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58628" y="13700214"/>
            <a:ext cx="14321169" cy="24889952"/>
          </a:xfrm>
        </p:spPr>
        <p:txBody>
          <a:bodyPr/>
          <a:lstStyle>
            <a:lvl1pPr>
              <a:defRPr sz="1574"/>
            </a:lvl1pPr>
            <a:lvl2pPr>
              <a:defRPr sz="1315"/>
            </a:lvl2pPr>
            <a:lvl3pPr>
              <a:defRPr sz="118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6349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58523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917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499" y="1720863"/>
            <a:ext cx="10659141" cy="7318859"/>
          </a:xfrm>
        </p:spPr>
        <p:txBody>
          <a:bodyPr anchor="b"/>
          <a:lstStyle>
            <a:lvl1pPr algn="l">
              <a:defRPr sz="1315" b="1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7692" y="1720861"/>
            <a:ext cx="18112102" cy="36869295"/>
          </a:xfrm>
        </p:spPr>
        <p:txBody>
          <a:bodyPr/>
          <a:lstStyle>
            <a:lvl1pPr>
              <a:defRPr sz="2100"/>
            </a:lvl1pPr>
            <a:lvl2pPr>
              <a:defRPr sz="1840"/>
            </a:lvl2pPr>
            <a:lvl3pPr>
              <a:defRPr sz="1574"/>
            </a:lvl3pPr>
            <a:lvl4pPr>
              <a:defRPr sz="1315"/>
            </a:lvl4pPr>
            <a:lvl5pPr>
              <a:defRPr sz="1315"/>
            </a:lvl5pPr>
            <a:lvl6pPr>
              <a:defRPr sz="1315"/>
            </a:lvl6pPr>
            <a:lvl7pPr>
              <a:defRPr sz="1315"/>
            </a:lvl7pPr>
            <a:lvl8pPr>
              <a:defRPr sz="1315"/>
            </a:lvl8pPr>
            <a:lvl9pPr>
              <a:defRPr sz="1315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9499" y="9039722"/>
            <a:ext cx="10659141" cy="29550437"/>
          </a:xfrm>
        </p:spPr>
        <p:txBody>
          <a:bodyPr/>
          <a:lstStyle>
            <a:lvl1pPr marL="0" indent="0">
              <a:buNone/>
              <a:defRPr sz="920"/>
            </a:lvl1pPr>
            <a:lvl2pPr marL="299708" indent="0">
              <a:buNone/>
              <a:defRPr sz="790"/>
            </a:lvl2pPr>
            <a:lvl3pPr marL="600050" indent="0">
              <a:buNone/>
              <a:defRPr sz="655"/>
            </a:lvl3pPr>
            <a:lvl4pPr marL="899759" indent="0">
              <a:buNone/>
              <a:defRPr sz="590"/>
            </a:lvl4pPr>
            <a:lvl5pPr marL="1200102" indent="0">
              <a:buNone/>
              <a:defRPr sz="590"/>
            </a:lvl5pPr>
            <a:lvl6pPr marL="1499810" indent="0">
              <a:buNone/>
              <a:defRPr sz="590"/>
            </a:lvl6pPr>
            <a:lvl7pPr marL="1800152" indent="0">
              <a:buNone/>
              <a:defRPr sz="590"/>
            </a:lvl7pPr>
            <a:lvl8pPr marL="2099861" indent="0">
              <a:buNone/>
              <a:defRPr sz="590"/>
            </a:lvl8pPr>
            <a:lvl9pPr marL="2400204" indent="0">
              <a:buNone/>
              <a:defRPr sz="59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3125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255" y="30240042"/>
            <a:ext cx="19439806" cy="3570888"/>
          </a:xfrm>
        </p:spPr>
        <p:txBody>
          <a:bodyPr anchor="b"/>
          <a:lstStyle>
            <a:lvl1pPr algn="l">
              <a:defRPr sz="1315" b="1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350255" y="3860483"/>
            <a:ext cx="19439806" cy="25919131"/>
          </a:xfrm>
        </p:spPr>
        <p:txBody>
          <a:bodyPr/>
          <a:lstStyle>
            <a:lvl1pPr marL="0" indent="0">
              <a:buNone/>
              <a:defRPr sz="2100"/>
            </a:lvl1pPr>
            <a:lvl2pPr marL="299708" indent="0">
              <a:buNone/>
              <a:defRPr sz="1840"/>
            </a:lvl2pPr>
            <a:lvl3pPr marL="600050" indent="0">
              <a:buNone/>
              <a:defRPr sz="1574"/>
            </a:lvl3pPr>
            <a:lvl4pPr marL="899759" indent="0">
              <a:buNone/>
              <a:defRPr sz="1315"/>
            </a:lvl4pPr>
            <a:lvl5pPr marL="1200102" indent="0">
              <a:buNone/>
              <a:defRPr sz="1315"/>
            </a:lvl5pPr>
            <a:lvl6pPr marL="1499810" indent="0">
              <a:buNone/>
              <a:defRPr sz="1315"/>
            </a:lvl6pPr>
            <a:lvl7pPr marL="1800152" indent="0">
              <a:buNone/>
              <a:defRPr sz="1315"/>
            </a:lvl7pPr>
            <a:lvl8pPr marL="2099861" indent="0">
              <a:buNone/>
              <a:defRPr sz="1315"/>
            </a:lvl8pPr>
            <a:lvl9pPr marL="2400204" indent="0">
              <a:buNone/>
              <a:defRPr sz="131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0255" y="33810926"/>
            <a:ext cx="19439806" cy="5068824"/>
          </a:xfrm>
        </p:spPr>
        <p:txBody>
          <a:bodyPr/>
          <a:lstStyle>
            <a:lvl1pPr marL="0" indent="0">
              <a:buNone/>
              <a:defRPr sz="920"/>
            </a:lvl1pPr>
            <a:lvl2pPr marL="299708" indent="0">
              <a:buNone/>
              <a:defRPr sz="790"/>
            </a:lvl2pPr>
            <a:lvl3pPr marL="600050" indent="0">
              <a:buNone/>
              <a:defRPr sz="655"/>
            </a:lvl3pPr>
            <a:lvl4pPr marL="899759" indent="0">
              <a:buNone/>
              <a:defRPr sz="590"/>
            </a:lvl4pPr>
            <a:lvl5pPr marL="1200102" indent="0">
              <a:buNone/>
              <a:defRPr sz="590"/>
            </a:lvl5pPr>
            <a:lvl6pPr marL="1499810" indent="0">
              <a:buNone/>
              <a:defRPr sz="590"/>
            </a:lvl6pPr>
            <a:lvl7pPr marL="1800152" indent="0">
              <a:buNone/>
              <a:defRPr sz="590"/>
            </a:lvl7pPr>
            <a:lvl8pPr marL="2099861" indent="0">
              <a:buNone/>
              <a:defRPr sz="590"/>
            </a:lvl8pPr>
            <a:lvl9pPr marL="2400204" indent="0">
              <a:buNone/>
              <a:defRPr sz="59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9934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52" name="Rectangle 36"/>
          <p:cNvSpPr>
            <a:spLocks noChangeArrowheads="1"/>
          </p:cNvSpPr>
          <p:nvPr/>
        </p:nvSpPr>
        <p:spPr bwMode="auto">
          <a:xfrm>
            <a:off x="0" y="0"/>
            <a:ext cx="32399288" cy="6300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86049" name="Rectangle 33"/>
          <p:cNvSpPr>
            <a:spLocks noChangeArrowheads="1"/>
          </p:cNvSpPr>
          <p:nvPr/>
        </p:nvSpPr>
        <p:spPr bwMode="auto">
          <a:xfrm>
            <a:off x="511175" y="7400925"/>
            <a:ext cx="7362825" cy="34859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0" y="6300788"/>
            <a:ext cx="32399288" cy="169862"/>
          </a:xfrm>
          <a:prstGeom prst="rect">
            <a:avLst/>
          </a:prstGeom>
          <a:solidFill>
            <a:srgbClr val="660000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449263" y="42579925"/>
            <a:ext cx="1857375" cy="209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59885" tIns="29937" rIns="59885" bIns="29937"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330" b="1">
                <a:solidFill>
                  <a:schemeClr val="bg2"/>
                </a:solidFill>
                <a:latin typeface="Arial" panose="020B0604020202020204" pitchFamily="34" charset="0"/>
                <a:sym typeface="+mn-ea"/>
              </a:rPr>
              <a:t>TEMPLATE DESIGN © 2008</a:t>
            </a:r>
          </a:p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655" b="1">
                <a:solidFill>
                  <a:schemeClr val="bg2"/>
                </a:solidFill>
                <a:latin typeface="Arial" panose="020B0604020202020204" pitchFamily="34" charset="0"/>
                <a:sym typeface="+mn-ea"/>
              </a:rPr>
              <a:t>www.PosterPresentations.com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08025" y="1671638"/>
            <a:ext cx="30948313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67" tIns="45624" rIns="91267" bIns="456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1" smtClean="0"/>
              <a:t>Click to edit Master title style</a:t>
            </a:r>
          </a:p>
        </p:txBody>
      </p:sp>
      <p:sp>
        <p:nvSpPr>
          <p:cNvPr id="1031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1175" y="7400925"/>
            <a:ext cx="7362825" cy="3485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6408" tIns="456408" rIns="456408" bIns="4564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1" smtClean="0"/>
              <a:t>Click to edit Master text styles</a:t>
            </a:r>
          </a:p>
          <a:p>
            <a:pPr lvl="1"/>
            <a:r>
              <a:rPr lang="en-US" altLang="zh-CN" noProof="1" smtClean="0"/>
              <a:t>Second level</a:t>
            </a:r>
          </a:p>
        </p:txBody>
      </p:sp>
      <p:sp>
        <p:nvSpPr>
          <p:cNvPr id="86041" name="Rectangle 25"/>
          <p:cNvSpPr>
            <a:spLocks noChangeArrowheads="1"/>
          </p:cNvSpPr>
          <p:nvPr/>
        </p:nvSpPr>
        <p:spPr bwMode="auto">
          <a:xfrm>
            <a:off x="0" y="0"/>
            <a:ext cx="32399288" cy="43200638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86048" name="Rectangle 32"/>
          <p:cNvSpPr>
            <a:spLocks noChangeArrowheads="1"/>
          </p:cNvSpPr>
          <p:nvPr/>
        </p:nvSpPr>
        <p:spPr bwMode="auto">
          <a:xfrm>
            <a:off x="8482013" y="7400925"/>
            <a:ext cx="7367587" cy="34859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86050" name="Rectangle 34"/>
          <p:cNvSpPr>
            <a:spLocks noChangeArrowheads="1"/>
          </p:cNvSpPr>
          <p:nvPr/>
        </p:nvSpPr>
        <p:spPr bwMode="auto">
          <a:xfrm>
            <a:off x="16440150" y="7400925"/>
            <a:ext cx="7369175" cy="34859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86051" name="Rectangle 35"/>
          <p:cNvSpPr>
            <a:spLocks noChangeArrowheads="1"/>
          </p:cNvSpPr>
          <p:nvPr/>
        </p:nvSpPr>
        <p:spPr bwMode="auto">
          <a:xfrm>
            <a:off x="24417338" y="7400925"/>
            <a:ext cx="7369175" cy="34859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3" r:id="rId1"/>
    <p:sldLayoutId id="2147485354" r:id="rId2"/>
    <p:sldLayoutId id="2147485355" r:id="rId3"/>
    <p:sldLayoutId id="2147485356" r:id="rId4"/>
    <p:sldLayoutId id="2147485357" r:id="rId5"/>
    <p:sldLayoutId id="2147485358" r:id="rId6"/>
    <p:sldLayoutId id="2147485359" r:id="rId7"/>
    <p:sldLayoutId id="2147485360" r:id="rId8"/>
    <p:sldLayoutId id="2147485361" r:id="rId9"/>
    <p:sldLayoutId id="2147485362" r:id="rId10"/>
    <p:sldLayoutId id="21474853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5pPr>
      <a:lvl6pPr marL="299708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6pPr>
      <a:lvl7pPr marL="600050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7pPr>
      <a:lvl8pPr marL="899759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8pPr>
      <a:lvl9pPr marL="1200102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82600" indent="-1825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747713" indent="-147638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047750" indent="-147638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1347788" indent="-147638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1650299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6pPr>
      <a:lvl7pPr marL="1950007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7pPr>
      <a:lvl8pPr marL="2250350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8pPr>
      <a:lvl9pPr marL="2550058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9pPr>
    </p:bodyStyle>
    <p:otherStyle>
      <a:defPPr>
        <a:defRPr lang="en-US"/>
      </a:defPPr>
      <a:lvl1pPr marL="0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1pPr>
      <a:lvl2pPr marL="299708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2pPr>
      <a:lvl3pPr marL="600050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3pPr>
      <a:lvl4pPr marL="899759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4pPr>
      <a:lvl5pPr marL="1200102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5pPr>
      <a:lvl6pPr marL="1499810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6pPr>
      <a:lvl7pPr marL="1800152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7pPr>
      <a:lvl8pPr marL="2099861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8pPr>
      <a:lvl9pPr marL="2400204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ChangeArrowheads="1"/>
          </p:cNvSpPr>
          <p:nvPr/>
        </p:nvSpPr>
        <p:spPr bwMode="auto">
          <a:xfrm>
            <a:off x="0" y="0"/>
            <a:ext cx="32399288" cy="6300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180227" name="Rectangle 3"/>
          <p:cNvSpPr>
            <a:spLocks noChangeArrowheads="1"/>
          </p:cNvSpPr>
          <p:nvPr/>
        </p:nvSpPr>
        <p:spPr bwMode="auto">
          <a:xfrm>
            <a:off x="511175" y="7400925"/>
            <a:ext cx="7362825" cy="34859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0" y="6300788"/>
            <a:ext cx="32399288" cy="169862"/>
          </a:xfrm>
          <a:prstGeom prst="rect">
            <a:avLst/>
          </a:prstGeom>
          <a:solidFill>
            <a:srgbClr val="660000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180229" name="Text Box 5"/>
          <p:cNvSpPr txBox="1">
            <a:spLocks noChangeArrowheads="1"/>
          </p:cNvSpPr>
          <p:nvPr/>
        </p:nvSpPr>
        <p:spPr bwMode="auto">
          <a:xfrm>
            <a:off x="449263" y="42579925"/>
            <a:ext cx="1857375" cy="209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59885" tIns="29937" rIns="59885" bIns="29937"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330" b="1">
                <a:solidFill>
                  <a:schemeClr val="bg2"/>
                </a:solidFill>
                <a:latin typeface="Arial" panose="020B0604020202020204" pitchFamily="34" charset="0"/>
                <a:sym typeface="+mn-ea"/>
              </a:rPr>
              <a:t>POSTER TEMPLATE BY:</a:t>
            </a:r>
          </a:p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655" b="1">
                <a:solidFill>
                  <a:schemeClr val="bg2"/>
                </a:solidFill>
                <a:latin typeface="Arial" panose="020B0604020202020204" pitchFamily="34" charset="0"/>
                <a:sym typeface="+mn-ea"/>
              </a:rPr>
              <a:t>www.PosterPresentations.com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08025" y="1671638"/>
            <a:ext cx="30948313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67" tIns="45624" rIns="91267" bIns="456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1" smtClean="0"/>
              <a:t>Click to edit Master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1175" y="7400925"/>
            <a:ext cx="7362825" cy="3485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6408" tIns="456408" rIns="456408" bIns="4564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1" smtClean="0"/>
              <a:t>Click to edit Master text styles</a:t>
            </a:r>
          </a:p>
          <a:p>
            <a:pPr lvl="1"/>
            <a:r>
              <a:rPr lang="en-US" altLang="zh-CN" noProof="1" smtClean="0"/>
              <a:t>Second level</a:t>
            </a:r>
          </a:p>
        </p:txBody>
      </p:sp>
      <p:sp>
        <p:nvSpPr>
          <p:cNvPr id="180232" name="Rectangle 8"/>
          <p:cNvSpPr>
            <a:spLocks noChangeArrowheads="1"/>
          </p:cNvSpPr>
          <p:nvPr/>
        </p:nvSpPr>
        <p:spPr bwMode="auto">
          <a:xfrm>
            <a:off x="0" y="0"/>
            <a:ext cx="32399288" cy="43200638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180233" name="Rectangle 9"/>
          <p:cNvSpPr>
            <a:spLocks noChangeArrowheads="1"/>
          </p:cNvSpPr>
          <p:nvPr/>
        </p:nvSpPr>
        <p:spPr bwMode="auto">
          <a:xfrm>
            <a:off x="8482013" y="7400925"/>
            <a:ext cx="15327312" cy="34859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180235" name="Rectangle 11"/>
          <p:cNvSpPr>
            <a:spLocks noChangeArrowheads="1"/>
          </p:cNvSpPr>
          <p:nvPr/>
        </p:nvSpPr>
        <p:spPr bwMode="auto">
          <a:xfrm>
            <a:off x="24417338" y="7400925"/>
            <a:ext cx="7369175" cy="34859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4" r:id="rId1"/>
    <p:sldLayoutId id="2147485365" r:id="rId2"/>
    <p:sldLayoutId id="2147485366" r:id="rId3"/>
    <p:sldLayoutId id="2147485367" r:id="rId4"/>
    <p:sldLayoutId id="2147485368" r:id="rId5"/>
    <p:sldLayoutId id="2147485369" r:id="rId6"/>
    <p:sldLayoutId id="2147485370" r:id="rId7"/>
    <p:sldLayoutId id="2147485371" r:id="rId8"/>
    <p:sldLayoutId id="2147485372" r:id="rId9"/>
    <p:sldLayoutId id="2147485373" r:id="rId10"/>
    <p:sldLayoutId id="21474853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5pPr>
      <a:lvl6pPr marL="299708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6pPr>
      <a:lvl7pPr marL="600050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7pPr>
      <a:lvl8pPr marL="899759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8pPr>
      <a:lvl9pPr marL="1200102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82600" indent="-1825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747713" indent="-147638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047750" indent="-147638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1347788" indent="-147638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1650299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6pPr>
      <a:lvl7pPr marL="1950007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7pPr>
      <a:lvl8pPr marL="2250350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8pPr>
      <a:lvl9pPr marL="2550058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9pPr>
    </p:bodyStyle>
    <p:otherStyle>
      <a:defPPr>
        <a:defRPr lang="en-US"/>
      </a:defPPr>
      <a:lvl1pPr marL="0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1pPr>
      <a:lvl2pPr marL="299708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2pPr>
      <a:lvl3pPr marL="600050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3pPr>
      <a:lvl4pPr marL="899759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4pPr>
      <a:lvl5pPr marL="1200102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5pPr>
      <a:lvl6pPr marL="1499810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6pPr>
      <a:lvl7pPr marL="1800152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7pPr>
      <a:lvl8pPr marL="2099861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8pPr>
      <a:lvl9pPr marL="2400204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ChangeArrowheads="1"/>
          </p:cNvSpPr>
          <p:nvPr/>
        </p:nvSpPr>
        <p:spPr bwMode="auto">
          <a:xfrm>
            <a:off x="0" y="0"/>
            <a:ext cx="32399288" cy="63007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181251" name="Rectangle 3"/>
          <p:cNvSpPr>
            <a:spLocks noChangeArrowheads="1"/>
          </p:cNvSpPr>
          <p:nvPr/>
        </p:nvSpPr>
        <p:spPr bwMode="auto">
          <a:xfrm>
            <a:off x="511175" y="7400925"/>
            <a:ext cx="31275338" cy="34859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181252" name="Rectangle 4"/>
          <p:cNvSpPr>
            <a:spLocks noChangeArrowheads="1"/>
          </p:cNvSpPr>
          <p:nvPr/>
        </p:nvSpPr>
        <p:spPr bwMode="auto">
          <a:xfrm>
            <a:off x="0" y="6300788"/>
            <a:ext cx="32399288" cy="169862"/>
          </a:xfrm>
          <a:prstGeom prst="rect">
            <a:avLst/>
          </a:prstGeom>
          <a:solidFill>
            <a:srgbClr val="660000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  <p:sp>
        <p:nvSpPr>
          <p:cNvPr id="181253" name="Text Box 5"/>
          <p:cNvSpPr txBox="1">
            <a:spLocks noChangeArrowheads="1"/>
          </p:cNvSpPr>
          <p:nvPr/>
        </p:nvSpPr>
        <p:spPr bwMode="auto">
          <a:xfrm>
            <a:off x="449263" y="42579925"/>
            <a:ext cx="1857375" cy="209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59885" tIns="29937" rIns="59885" bIns="29937"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330" b="1">
                <a:solidFill>
                  <a:schemeClr val="bg2"/>
                </a:solidFill>
                <a:latin typeface="Arial" panose="020B0604020202020204" pitchFamily="34" charset="0"/>
                <a:sym typeface="+mn-ea"/>
              </a:rPr>
              <a:t>POSTER TEMPLATE BY:</a:t>
            </a:r>
          </a:p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655" b="1">
                <a:solidFill>
                  <a:schemeClr val="bg2"/>
                </a:solidFill>
                <a:latin typeface="Arial" panose="020B0604020202020204" pitchFamily="34" charset="0"/>
                <a:sym typeface="+mn-ea"/>
              </a:rPr>
              <a:t>www.PosterPresentations.com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08025" y="1671638"/>
            <a:ext cx="30948313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67" tIns="45624" rIns="91267" bIns="456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1" smtClean="0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1175" y="7400925"/>
            <a:ext cx="31145163" cy="3485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6408" tIns="456408" rIns="456408" bIns="4564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1" smtClean="0"/>
              <a:t>Click to edit Master text styles</a:t>
            </a:r>
          </a:p>
          <a:p>
            <a:pPr lvl="1"/>
            <a:r>
              <a:rPr lang="en-US" altLang="zh-CN" noProof="1" smtClean="0"/>
              <a:t>Second level</a:t>
            </a:r>
          </a:p>
        </p:txBody>
      </p:sp>
      <p:sp>
        <p:nvSpPr>
          <p:cNvPr id="181256" name="Rectangle 8"/>
          <p:cNvSpPr>
            <a:spLocks noChangeArrowheads="1"/>
          </p:cNvSpPr>
          <p:nvPr/>
        </p:nvSpPr>
        <p:spPr bwMode="auto">
          <a:xfrm>
            <a:off x="0" y="0"/>
            <a:ext cx="32399288" cy="43200638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 sz="1904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5" r:id="rId1"/>
    <p:sldLayoutId id="2147485376" r:id="rId2"/>
    <p:sldLayoutId id="2147485377" r:id="rId3"/>
    <p:sldLayoutId id="2147485378" r:id="rId4"/>
    <p:sldLayoutId id="2147485379" r:id="rId5"/>
    <p:sldLayoutId id="2147485380" r:id="rId6"/>
    <p:sldLayoutId id="2147485381" r:id="rId7"/>
    <p:sldLayoutId id="2147485382" r:id="rId8"/>
    <p:sldLayoutId id="2147485383" r:id="rId9"/>
    <p:sldLayoutId id="2147485384" r:id="rId10"/>
    <p:sldLayoutId id="21474853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2"/>
          </a:solidFill>
          <a:latin typeface="Arial Black" panose="020B0A04020102020204" pitchFamily="34" charset="0"/>
          <a:ea typeface="MS PGothic" panose="020B0600070205080204" pitchFamily="34" charset="-128"/>
        </a:defRPr>
      </a:lvl5pPr>
      <a:lvl6pPr marL="299708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6pPr>
      <a:lvl7pPr marL="600050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7pPr>
      <a:lvl8pPr marL="899759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8pPr>
      <a:lvl9pPr marL="1200102" algn="ctr" rtl="0" fontAlgn="base">
        <a:spcBef>
          <a:spcPct val="0"/>
        </a:spcBef>
        <a:spcAft>
          <a:spcPct val="0"/>
        </a:spcAft>
        <a:defRPr sz="5645">
          <a:solidFill>
            <a:schemeClr val="tx2"/>
          </a:solidFill>
          <a:latin typeface="Arial Black" panose="020B0A04020102020204" pitchFamily="34" charset="0"/>
        </a:defRPr>
      </a:lvl9pPr>
    </p:titleStyle>
    <p:bodyStyle>
      <a:lvl1pPr marL="222250" indent="-2222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82600" indent="-1825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747713" indent="-147638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047750" indent="-147638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1347788" indent="-147638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1650299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6pPr>
      <a:lvl7pPr marL="1950007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7pPr>
      <a:lvl8pPr marL="2250350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8pPr>
      <a:lvl9pPr marL="2550058" indent="-149854" algn="l" rtl="0" fontAlgn="base">
        <a:spcBef>
          <a:spcPct val="20000"/>
        </a:spcBef>
        <a:spcAft>
          <a:spcPct val="0"/>
        </a:spcAft>
        <a:buChar char="»"/>
        <a:defRPr sz="1244">
          <a:solidFill>
            <a:schemeClr val="tx1"/>
          </a:solidFill>
          <a:latin typeface="+mn-lt"/>
          <a:ea typeface="MS PGothic" panose="020B0600070205080204" pitchFamily="34" charset="-128"/>
        </a:defRPr>
      </a:lvl9pPr>
    </p:bodyStyle>
    <p:otherStyle>
      <a:defPPr>
        <a:defRPr lang="en-US"/>
      </a:defPPr>
      <a:lvl1pPr marL="0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1pPr>
      <a:lvl2pPr marL="299708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2pPr>
      <a:lvl3pPr marL="600050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3pPr>
      <a:lvl4pPr marL="899759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4pPr>
      <a:lvl5pPr marL="1200102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5pPr>
      <a:lvl6pPr marL="1499810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6pPr>
      <a:lvl7pPr marL="1800152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7pPr>
      <a:lvl8pPr marL="2099861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8pPr>
      <a:lvl9pPr marL="2400204" algn="l" defTabSz="299708" rtl="0" eaLnBrk="1" latinLnBrk="0" hangingPunct="1">
        <a:defRPr sz="11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 bwMode="auto">
          <a:xfrm>
            <a:off x="2227263" y="2300288"/>
            <a:ext cx="27944762" cy="835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227263" y="11499850"/>
            <a:ext cx="27944762" cy="274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227263" y="40039925"/>
            <a:ext cx="7289800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CAE4DF-0216-4DC9-ADC3-1480D05A5289}" type="datetimeFigureOut">
              <a:rPr lang="zh-CN" altLang="en-US"/>
              <a:pPr>
                <a:defRPr/>
              </a:pPr>
              <a:t>2020/4/7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731500" y="40039925"/>
            <a:ext cx="10936288" cy="2300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2882225" y="40039925"/>
            <a:ext cx="7289800" cy="230028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31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4AD125-2FE9-47BC-A839-CD0C49CB29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6" r:id="rId1"/>
    <p:sldLayoutId id="2147485387" r:id="rId2"/>
    <p:sldLayoutId id="2147485388" r:id="rId3"/>
    <p:sldLayoutId id="2147485389" r:id="rId4"/>
    <p:sldLayoutId id="2147485390" r:id="rId5"/>
    <p:sldLayoutId id="2147485391" r:id="rId6"/>
    <p:sldLayoutId id="2147485392" r:id="rId7"/>
    <p:sldLayoutId id="2147485393" r:id="rId8"/>
    <p:sldLayoutId id="2147485394" r:id="rId9"/>
    <p:sldLayoutId id="2147485395" r:id="rId10"/>
    <p:sldLayoutId id="2147485396" r:id="rId11"/>
  </p:sldLayoutIdLst>
  <p:txStyles>
    <p:titleStyle>
      <a:lvl1pPr algn="l" defTabSz="24288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1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4288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Calibri Light" panose="020F0302020204030204" pitchFamily="34" charset="0"/>
        </a:defRPr>
      </a:lvl2pPr>
      <a:lvl3pPr algn="l" defTabSz="24288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Calibri Light" panose="020F0302020204030204" pitchFamily="34" charset="0"/>
        </a:defRPr>
      </a:lvl3pPr>
      <a:lvl4pPr algn="l" defTabSz="24288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Calibri Light" panose="020F0302020204030204" pitchFamily="34" charset="0"/>
        </a:defRPr>
      </a:lvl4pPr>
      <a:lvl5pPr algn="l" defTabSz="24288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2428875" rtl="0" fontAlgn="base">
        <a:lnSpc>
          <a:spcPct val="90000"/>
        </a:lnSpc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2428875" rtl="0" fontAlgn="base">
        <a:lnSpc>
          <a:spcPct val="90000"/>
        </a:lnSpc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2428875" rtl="0" fontAlgn="base">
        <a:lnSpc>
          <a:spcPct val="90000"/>
        </a:lnSpc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2428875" rtl="0" fontAlgn="base">
        <a:lnSpc>
          <a:spcPct val="90000"/>
        </a:lnSpc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606425" indent="-606425" algn="l" defTabSz="2428875" rtl="0" eaLnBrk="0" fontAlgn="base" hangingPunct="0">
        <a:lnSpc>
          <a:spcPct val="90000"/>
        </a:lnSpc>
        <a:spcBef>
          <a:spcPts val="2663"/>
        </a:spcBef>
        <a:spcAft>
          <a:spcPct val="0"/>
        </a:spcAft>
        <a:buFont typeface="Arial" panose="020B0604020202020204" pitchFamily="34" charset="0"/>
        <a:buChar char="•"/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20863" indent="-606425" algn="l" defTabSz="2428875" rtl="0" eaLnBrk="0" fontAlgn="base" hangingPunct="0">
        <a:lnSpc>
          <a:spcPct val="90000"/>
        </a:lnSpc>
        <a:spcBef>
          <a:spcPts val="1325"/>
        </a:spcBef>
        <a:spcAft>
          <a:spcPct val="0"/>
        </a:spcAft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3036888" indent="-606425" algn="l" defTabSz="2428875" rtl="0" eaLnBrk="0" fontAlgn="base" hangingPunct="0">
        <a:lnSpc>
          <a:spcPct val="90000"/>
        </a:lnSpc>
        <a:spcBef>
          <a:spcPts val="1325"/>
        </a:spcBef>
        <a:spcAft>
          <a:spcPct val="0"/>
        </a:spcAft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3pPr>
      <a:lvl4pPr marL="4251325" indent="-606425" algn="l" defTabSz="2428875" rtl="0" eaLnBrk="0" fontAlgn="base" hangingPunct="0">
        <a:lnSpc>
          <a:spcPct val="90000"/>
        </a:lnSpc>
        <a:spcBef>
          <a:spcPts val="1325"/>
        </a:spcBef>
        <a:spcAft>
          <a:spcPct val="0"/>
        </a:spcAft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4pPr>
      <a:lvl5pPr marL="5465763" indent="-606425" algn="l" defTabSz="2428875" rtl="0" eaLnBrk="0" fontAlgn="base" hangingPunct="0">
        <a:lnSpc>
          <a:spcPct val="90000"/>
        </a:lnSpc>
        <a:spcBef>
          <a:spcPts val="1325"/>
        </a:spcBef>
        <a:spcAft>
          <a:spcPct val="0"/>
        </a:spcAft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5pPr>
      <a:lvl6pPr marL="6682031" indent="-607458" algn="l" defTabSz="2429830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sz="4783" kern="1200">
          <a:solidFill>
            <a:schemeClr val="tx1"/>
          </a:solidFill>
          <a:latin typeface="+mn-lt"/>
          <a:ea typeface="+mn-ea"/>
          <a:cs typeface="+mn-cs"/>
        </a:defRPr>
      </a:lvl6pPr>
      <a:lvl7pPr marL="7896946" indent="-607458" algn="l" defTabSz="2429830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sz="4783" kern="1200">
          <a:solidFill>
            <a:schemeClr val="tx1"/>
          </a:solidFill>
          <a:latin typeface="+mn-lt"/>
          <a:ea typeface="+mn-ea"/>
          <a:cs typeface="+mn-cs"/>
        </a:defRPr>
      </a:lvl7pPr>
      <a:lvl8pPr marL="9111860" indent="-607458" algn="l" defTabSz="2429830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sz="4783" kern="1200">
          <a:solidFill>
            <a:schemeClr val="tx1"/>
          </a:solidFill>
          <a:latin typeface="+mn-lt"/>
          <a:ea typeface="+mn-ea"/>
          <a:cs typeface="+mn-cs"/>
        </a:defRPr>
      </a:lvl8pPr>
      <a:lvl9pPr marL="10326775" indent="-607458" algn="l" defTabSz="2429830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sz="47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429830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1pPr>
      <a:lvl2pPr marL="1214915" algn="l" defTabSz="2429830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2pPr>
      <a:lvl3pPr marL="2429830" algn="l" defTabSz="2429830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3pPr>
      <a:lvl4pPr marL="3644744" algn="l" defTabSz="2429830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4pPr>
      <a:lvl5pPr marL="4859659" algn="l" defTabSz="2429830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5pPr>
      <a:lvl6pPr marL="6074573" algn="l" defTabSz="2429830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6pPr>
      <a:lvl7pPr marL="7289489" algn="l" defTabSz="2429830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7pPr>
      <a:lvl8pPr marL="8504402" algn="l" defTabSz="2429830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8pPr>
      <a:lvl9pPr marL="9719317" algn="l" defTabSz="2429830" rtl="0" eaLnBrk="1" latinLnBrk="0" hangingPunct="1">
        <a:defRPr sz="47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C5E0B4"/>
            </a:gs>
            <a:gs pos="100000">
              <a:srgbClr val="CCE4BE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3"/>
          <p:cNvSpPr txBox="1">
            <a:spLocks noChangeArrowheads="1"/>
          </p:cNvSpPr>
          <p:nvPr/>
        </p:nvSpPr>
        <p:spPr bwMode="auto">
          <a:xfrm>
            <a:off x="3416300" y="1412875"/>
            <a:ext cx="18863408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6600" b="1" dirty="0">
                <a:solidFill>
                  <a:srgbClr val="336600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环境遥感与数字城市北京市重点实验室</a:t>
            </a:r>
            <a:endParaRPr lang="en-US" altLang="zh-CN" sz="6600" b="1" dirty="0">
              <a:solidFill>
                <a:srgbClr val="336600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4800" b="1" dirty="0">
                <a:solidFill>
                  <a:srgbClr val="336600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Beijing </a:t>
            </a:r>
            <a:r>
              <a:rPr lang="en-US" altLang="zh-CN" sz="4800" b="1" dirty="0" smtClean="0">
                <a:solidFill>
                  <a:srgbClr val="336600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Key Laboratory </a:t>
            </a:r>
            <a:r>
              <a:rPr lang="en-US" altLang="zh-CN" sz="4800" b="1" dirty="0">
                <a:solidFill>
                  <a:srgbClr val="336600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  <a:t>of Environmental Remote Sensing and Digital City</a:t>
            </a:r>
          </a:p>
        </p:txBody>
      </p:sp>
      <p:sp>
        <p:nvSpPr>
          <p:cNvPr id="22" name="矩形 21"/>
          <p:cNvSpPr/>
          <p:nvPr/>
        </p:nvSpPr>
        <p:spPr>
          <a:xfrm>
            <a:off x="-17463" y="3598863"/>
            <a:ext cx="32399288" cy="385762"/>
          </a:xfrm>
          <a:prstGeom prst="rect">
            <a:avLst/>
          </a:prstGeom>
          <a:gradFill flip="none" rotWithShape="1">
            <a:gsLst>
              <a:gs pos="59000">
                <a:srgbClr val="CEEAB0"/>
              </a:gs>
              <a:gs pos="0">
                <a:srgbClr val="6CA62C"/>
              </a:gs>
              <a:gs pos="100000">
                <a:srgbClr val="CEEAB0"/>
              </a:gs>
              <a:gs pos="31000">
                <a:srgbClr val="BCE292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174">
              <a:solidFill>
                <a:prstClr val="white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138201" y="6153929"/>
            <a:ext cx="17093045" cy="103730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研究内容</a:t>
            </a:r>
            <a:endParaRPr lang="en-US" altLang="zh-CN" sz="48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396" name="矩形 1"/>
          <p:cNvSpPr>
            <a:spLocks noChangeArrowheads="1"/>
          </p:cNvSpPr>
          <p:nvPr/>
        </p:nvSpPr>
        <p:spPr bwMode="auto">
          <a:xfrm>
            <a:off x="14138202" y="4059238"/>
            <a:ext cx="342914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buFont typeface="Arial" panose="020B0604020202020204" pitchFamily="34" charset="0"/>
              <a:buNone/>
              <a:defRPr/>
            </a:pPr>
            <a:r>
              <a:rPr lang="zh-CN" altLang="en-US" sz="6000" b="1" spc="3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项目名称</a:t>
            </a:r>
            <a:endParaRPr lang="en-US" altLang="zh-CN" sz="6000" b="1" spc="3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23567" y="25705111"/>
            <a:ext cx="30707680" cy="91424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zh-CN" alt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研究结果与分析</a:t>
            </a:r>
          </a:p>
        </p:txBody>
      </p:sp>
      <p:sp>
        <p:nvSpPr>
          <p:cNvPr id="18453" name="矩形 1"/>
          <p:cNvSpPr>
            <a:spLocks noChangeArrowheads="1"/>
          </p:cNvSpPr>
          <p:nvPr/>
        </p:nvSpPr>
        <p:spPr bwMode="auto">
          <a:xfrm>
            <a:off x="13774738" y="4711700"/>
            <a:ext cx="181340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9pPr>
          </a:lstStyle>
          <a:p>
            <a:pPr algn="r"/>
            <a:endParaRPr lang="zh-CN" altLang="zh-CN" sz="1600">
              <a:solidFill>
                <a:srgbClr val="7F7F7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/>
            <a:r>
              <a:rPr lang="en-US" altLang="zh-CN" sz="1600">
                <a:solidFill>
                  <a:srgbClr val="7F7F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1600">
              <a:solidFill>
                <a:srgbClr val="7F7F7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8455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54000"/>
            <a:ext cx="2814638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8" name="矩形 1"/>
          <p:cNvSpPr>
            <a:spLocks noChangeArrowheads="1"/>
          </p:cNvSpPr>
          <p:nvPr/>
        </p:nvSpPr>
        <p:spPr bwMode="auto">
          <a:xfrm>
            <a:off x="9533591" y="5233988"/>
            <a:ext cx="12638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zh-CN" altLang="en-US" sz="4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负责人</a:t>
            </a:r>
            <a:r>
              <a:rPr lang="zh-CN" altLang="en-US" sz="40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                                                             参与</a:t>
            </a:r>
            <a:r>
              <a:rPr lang="zh-CN" altLang="en-US" sz="4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成员</a:t>
            </a:r>
            <a:r>
              <a:rPr lang="zh-CN" altLang="en-US" sz="40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40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3567" y="36229060"/>
            <a:ext cx="15583941" cy="115123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研究</a:t>
            </a:r>
            <a:r>
              <a:rPr lang="zh-CN" altLang="en-US" sz="4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结论</a:t>
            </a:r>
            <a:endParaRPr lang="en-US" altLang="zh-CN" sz="48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8472" name="Picture 44" descr="F:\党支部等非学术信息\第十一届京区地理学研究生学术论坛\【外联部】论坛资料\纸质邀请函\地理科学学部LOGO\单标\JPEG格式\地理科学学部LOGO【彩】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3450" y="142875"/>
            <a:ext cx="3167063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矩形 42"/>
          <p:cNvSpPr/>
          <p:nvPr/>
        </p:nvSpPr>
        <p:spPr>
          <a:xfrm>
            <a:off x="910767" y="14016265"/>
            <a:ext cx="30761355" cy="92790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研究</a:t>
            </a:r>
            <a:r>
              <a:rPr lang="en-US" altLang="zh-CN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lang="zh-CN" alt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数据及方法</a:t>
            </a:r>
            <a:endParaRPr lang="en-US" altLang="zh-CN" sz="48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668803" y="6153929"/>
            <a:ext cx="13105935" cy="103730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研究的问题</a:t>
            </a:r>
            <a:endParaRPr lang="en-US" altLang="zh-CN" sz="48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16881230" y="36229060"/>
            <a:ext cx="15027519" cy="115123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研究成果</a:t>
            </a:r>
            <a:endParaRPr lang="en-US" altLang="zh-CN" sz="48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12385190" y="15225201"/>
            <a:ext cx="9409401" cy="29779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AABAC9"/>
      </a:lt1>
      <a:dk2>
        <a:srgbClr val="000000"/>
      </a:dk2>
      <a:lt2>
        <a:srgbClr val="808080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E8E8E8"/>
      </a:accent5>
      <a:accent6>
        <a:srgbClr val="002E5C"/>
      </a:accent6>
      <a:hlink>
        <a:srgbClr val="008000"/>
      </a:hlink>
      <a:folHlink>
        <a:srgbClr val="8000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457200" tIns="457200" rIns="457200" bIns="45720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9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anose="020B0606020202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457200" tIns="457200" rIns="457200" bIns="45720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9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anose="020B0606020202030204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AABAC9"/>
      </a:lt1>
      <a:dk2>
        <a:srgbClr val="000000"/>
      </a:dk2>
      <a:lt2>
        <a:srgbClr val="808080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E8E8E8"/>
      </a:accent5>
      <a:accent6>
        <a:srgbClr val="002E5C"/>
      </a:accent6>
      <a:hlink>
        <a:srgbClr val="008000"/>
      </a:hlink>
      <a:folHlink>
        <a:srgbClr val="800000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457200" tIns="457200" rIns="457200" bIns="45720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9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anose="020B0606020202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457200" tIns="457200" rIns="457200" bIns="45720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9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anose="020B0606020202030204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AABAC9"/>
      </a:lt1>
      <a:dk2>
        <a:srgbClr val="000000"/>
      </a:dk2>
      <a:lt2>
        <a:srgbClr val="808080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E8E8E8"/>
      </a:accent5>
      <a:accent6>
        <a:srgbClr val="002E5C"/>
      </a:accent6>
      <a:hlink>
        <a:srgbClr val="008000"/>
      </a:hlink>
      <a:folHlink>
        <a:srgbClr val="800000"/>
      </a:folHlink>
    </a:clrScheme>
    <a:fontScheme name="2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457200" tIns="457200" rIns="457200" bIns="45720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9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anose="020B0606020202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457200" tIns="457200" rIns="457200" bIns="45720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9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anose="020B0606020202030204" pitchFamily="34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1942</TotalTime>
  <Words>44</Words>
  <Application>Microsoft Office PowerPoint</Application>
  <PresentationFormat>自定义</PresentationFormat>
  <Paragraphs>13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MS PGothic</vt:lpstr>
      <vt:lpstr>黑体</vt:lpstr>
      <vt:lpstr>宋体</vt:lpstr>
      <vt:lpstr>微软雅黑</vt:lpstr>
      <vt:lpstr>Arial</vt:lpstr>
      <vt:lpstr>Arial Black</vt:lpstr>
      <vt:lpstr>Arial Narrow</vt:lpstr>
      <vt:lpstr>Calibri</vt:lpstr>
      <vt:lpstr>Calibri Light</vt:lpstr>
      <vt:lpstr>Times New Roman</vt:lpstr>
      <vt:lpstr>Custom Design</vt:lpstr>
      <vt:lpstr>1_Custom Design</vt:lpstr>
      <vt:lpstr>2_Custom Design</vt:lpstr>
      <vt:lpstr>Office 主题</vt:lpstr>
      <vt:lpstr>PowerPoint 演示文稿</vt:lpstr>
    </vt:vector>
  </TitlesOfParts>
  <Company>www.PosterPresentations.com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HXY</dc:creator>
  <cp:keywords/>
  <dc:description/>
  <cp:lastModifiedBy>L</cp:lastModifiedBy>
  <cp:revision>128</cp:revision>
  <cp:lastPrinted>2010-07-08T22:28:37Z</cp:lastPrinted>
  <dcterms:created xsi:type="dcterms:W3CDTF">2010-07-08T21:28:08Z</dcterms:created>
  <dcterms:modified xsi:type="dcterms:W3CDTF">2020-04-07T02:16:10Z</dcterms:modified>
  <cp:category>Powerpoint poster templates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2052-10.1.0.7245</vt:lpwstr>
  </property>
</Properties>
</file>